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3.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4.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5.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6.xml" ContentType="application/vnd.openxmlformats-officedocument.them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7.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8.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9.xml" ContentType="application/vnd.openxmlformats-officedocument.theme+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0.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theme/theme11.xml" ContentType="application/vnd.openxmlformats-officedocument.theme+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2.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theme/theme13.xml" ContentType="application/vnd.openxmlformats-officedocument.theme+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4.xml" ContentType="application/vnd.openxmlformats-officedocument.theme+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theme/theme15.xml" ContentType="application/vnd.openxmlformats-officedocument.theme+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16.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17.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18.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theme/theme19.xml" ContentType="application/vnd.openxmlformats-officedocument.theme+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theme/theme20.xml" ContentType="application/vnd.openxmlformats-officedocument.theme+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21.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22.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theme/theme23.xml" ContentType="application/vnd.openxmlformats-officedocument.theme+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theme/theme24.xml" ContentType="application/vnd.openxmlformats-officedocument.theme+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theme/theme25.xml" ContentType="application/vnd.openxmlformats-officedocument.theme+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theme/theme26.xml" ContentType="application/vnd.openxmlformats-officedocument.theme+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theme/theme27.xml" ContentType="application/vnd.openxmlformats-officedocument.theme+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theme/theme28.xml" ContentType="application/vnd.openxmlformats-officedocument.theme+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theme/theme29.xml" ContentType="application/vnd.openxmlformats-officedocument.theme+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theme/theme30.xml" ContentType="application/vnd.openxmlformats-officedocument.theme+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theme/theme31.xml" ContentType="application/vnd.openxmlformats-officedocument.theme+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theme/theme32.xml" ContentType="application/vnd.openxmlformats-officedocument.theme+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theme/theme33.xml" ContentType="application/vnd.openxmlformats-officedocument.theme+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theme/theme34.xml" ContentType="application/vnd.openxmlformats-officedocument.theme+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theme/theme35.xml" ContentType="application/vnd.openxmlformats-officedocument.theme+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theme/theme36.xml" ContentType="application/vnd.openxmlformats-officedocument.theme+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37.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theme/theme38.xml" ContentType="application/vnd.openxmlformats-officedocument.theme+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theme/theme39.xml" ContentType="application/vnd.openxmlformats-officedocument.theme+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theme/theme40.xml" ContentType="application/vnd.openxmlformats-officedocument.theme+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theme/theme41.xml" ContentType="application/vnd.openxmlformats-officedocument.theme+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theme/theme42.xml" ContentType="application/vnd.openxmlformats-officedocument.theme+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theme/theme43.xml" ContentType="application/vnd.openxmlformats-officedocument.theme+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theme/theme44.xml" ContentType="application/vnd.openxmlformats-officedocument.theme+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45.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theme/theme46.xml" ContentType="application/vnd.openxmlformats-officedocument.theme+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theme/theme47.xml" ContentType="application/vnd.openxmlformats-officedocument.theme+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theme/theme48.xml" ContentType="application/vnd.openxmlformats-officedocument.theme+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theme/theme49.xml" ContentType="application/vnd.openxmlformats-officedocument.theme+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theme/theme50.xml" ContentType="application/vnd.openxmlformats-officedocument.theme+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theme/theme51.xml" ContentType="application/vnd.openxmlformats-officedocument.theme+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theme/theme52.xml" ContentType="application/vnd.openxmlformats-officedocument.theme+xml"/>
  <Override PartName="/ppt/theme/theme5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2.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4034" r:id="rId2"/>
    <p:sldMasterId id="2147484066" r:id="rId3"/>
    <p:sldMasterId id="2147484102" r:id="rId4"/>
    <p:sldMasterId id="2147484123" r:id="rId5"/>
    <p:sldMasterId id="2147484135" r:id="rId6"/>
    <p:sldMasterId id="2147484147" r:id="rId7"/>
    <p:sldMasterId id="2147484159" r:id="rId8"/>
    <p:sldMasterId id="2147484172" r:id="rId9"/>
    <p:sldMasterId id="2147484190" r:id="rId10"/>
    <p:sldMasterId id="2147484207" r:id="rId11"/>
    <p:sldMasterId id="2147484220" r:id="rId12"/>
    <p:sldMasterId id="2147484232" r:id="rId13"/>
    <p:sldMasterId id="2147484244" r:id="rId14"/>
    <p:sldMasterId id="2147484256" r:id="rId15"/>
    <p:sldMasterId id="2147484268" r:id="rId16"/>
    <p:sldMasterId id="2147484282" r:id="rId17"/>
    <p:sldMasterId id="2147484294" r:id="rId18"/>
    <p:sldMasterId id="2147484309" r:id="rId19"/>
    <p:sldMasterId id="2147484335" r:id="rId20"/>
    <p:sldMasterId id="2147484373" r:id="rId21"/>
    <p:sldMasterId id="2147484388" r:id="rId22"/>
    <p:sldMasterId id="2147484401" r:id="rId23"/>
    <p:sldMasterId id="2147484413" r:id="rId24"/>
    <p:sldMasterId id="2147484426" r:id="rId25"/>
    <p:sldMasterId id="2147484480" r:id="rId26"/>
    <p:sldMasterId id="2147484522" r:id="rId27"/>
    <p:sldMasterId id="2147484534" r:id="rId28"/>
    <p:sldMasterId id="2147484552" r:id="rId29"/>
    <p:sldMasterId id="2147484584" r:id="rId30"/>
    <p:sldMasterId id="2147484596" r:id="rId31"/>
    <p:sldMasterId id="2147484608" r:id="rId32"/>
    <p:sldMasterId id="2147484621" r:id="rId33"/>
    <p:sldMasterId id="2147484633" r:id="rId34"/>
    <p:sldMasterId id="2147484660" r:id="rId35"/>
    <p:sldMasterId id="2147484672" r:id="rId36"/>
    <p:sldMasterId id="2147484684" r:id="rId37"/>
    <p:sldMasterId id="2147484696" r:id="rId38"/>
    <p:sldMasterId id="2147484712" r:id="rId39"/>
    <p:sldMasterId id="2147484729" r:id="rId40"/>
    <p:sldMasterId id="2147484741" r:id="rId41"/>
    <p:sldMasterId id="2147484769" r:id="rId42"/>
    <p:sldMasterId id="2147484781" r:id="rId43"/>
    <p:sldMasterId id="2147484793" r:id="rId44"/>
    <p:sldMasterId id="2147484809" r:id="rId45"/>
    <p:sldMasterId id="2147484835" r:id="rId46"/>
    <p:sldMasterId id="2147484853" r:id="rId47"/>
    <p:sldMasterId id="2147484872" r:id="rId48"/>
    <p:sldMasterId id="2147484899" r:id="rId49"/>
    <p:sldMasterId id="2147484925" r:id="rId50"/>
    <p:sldMasterId id="2147484954" r:id="rId51"/>
    <p:sldMasterId id="2147484996" r:id="rId52"/>
  </p:sldMasterIdLst>
  <p:notesMasterIdLst>
    <p:notesMasterId r:id="rId260"/>
  </p:notesMasterIdLst>
  <p:sldIdLst>
    <p:sldId id="397" r:id="rId53"/>
    <p:sldId id="875" r:id="rId54"/>
    <p:sldId id="968" r:id="rId55"/>
    <p:sldId id="970" r:id="rId56"/>
    <p:sldId id="971" r:id="rId57"/>
    <p:sldId id="972" r:id="rId58"/>
    <p:sldId id="973" r:id="rId59"/>
    <p:sldId id="978" r:id="rId60"/>
    <p:sldId id="979" r:id="rId61"/>
    <p:sldId id="1054" r:id="rId62"/>
    <p:sldId id="975" r:id="rId63"/>
    <p:sldId id="977" r:id="rId64"/>
    <p:sldId id="981" r:id="rId65"/>
    <p:sldId id="984" r:id="rId66"/>
    <p:sldId id="983" r:id="rId67"/>
    <p:sldId id="985" r:id="rId68"/>
    <p:sldId id="986" r:id="rId69"/>
    <p:sldId id="987" r:id="rId70"/>
    <p:sldId id="988" r:id="rId71"/>
    <p:sldId id="989" r:id="rId72"/>
    <p:sldId id="990" r:id="rId73"/>
    <p:sldId id="991" r:id="rId74"/>
    <p:sldId id="992" r:id="rId75"/>
    <p:sldId id="993" r:id="rId76"/>
    <p:sldId id="994" r:id="rId77"/>
    <p:sldId id="995" r:id="rId78"/>
    <p:sldId id="996" r:id="rId79"/>
    <p:sldId id="997" r:id="rId80"/>
    <p:sldId id="998" r:id="rId81"/>
    <p:sldId id="999" r:id="rId82"/>
    <p:sldId id="1000" r:id="rId83"/>
    <p:sldId id="1001" r:id="rId84"/>
    <p:sldId id="1002" r:id="rId85"/>
    <p:sldId id="1003" r:id="rId86"/>
    <p:sldId id="1004" r:id="rId87"/>
    <p:sldId id="1005" r:id="rId88"/>
    <p:sldId id="1006" r:id="rId89"/>
    <p:sldId id="1007" r:id="rId90"/>
    <p:sldId id="874" r:id="rId91"/>
    <p:sldId id="1015" r:id="rId92"/>
    <p:sldId id="1014" r:id="rId93"/>
    <p:sldId id="1013" r:id="rId94"/>
    <p:sldId id="1012" r:id="rId95"/>
    <p:sldId id="1017" r:id="rId96"/>
    <p:sldId id="1019" r:id="rId97"/>
    <p:sldId id="1020" r:id="rId98"/>
    <p:sldId id="689" r:id="rId99"/>
    <p:sldId id="1021" r:id="rId100"/>
    <p:sldId id="1022" r:id="rId101"/>
    <p:sldId id="883" r:id="rId102"/>
    <p:sldId id="1023" r:id="rId103"/>
    <p:sldId id="1056" r:id="rId104"/>
    <p:sldId id="1062" r:id="rId105"/>
    <p:sldId id="1058" r:id="rId106"/>
    <p:sldId id="1059" r:id="rId107"/>
    <p:sldId id="1060" r:id="rId108"/>
    <p:sldId id="1061" r:id="rId109"/>
    <p:sldId id="1063" r:id="rId110"/>
    <p:sldId id="1025" r:id="rId111"/>
    <p:sldId id="1064" r:id="rId112"/>
    <p:sldId id="1070" r:id="rId113"/>
    <p:sldId id="1026" r:id="rId114"/>
    <p:sldId id="1065" r:id="rId115"/>
    <p:sldId id="1066" r:id="rId116"/>
    <p:sldId id="1067" r:id="rId117"/>
    <p:sldId id="1068" r:id="rId118"/>
    <p:sldId id="1072" r:id="rId119"/>
    <p:sldId id="1073" r:id="rId120"/>
    <p:sldId id="1075" r:id="rId121"/>
    <p:sldId id="1074" r:id="rId122"/>
    <p:sldId id="1077" r:id="rId123"/>
    <p:sldId id="1078" r:id="rId124"/>
    <p:sldId id="1103" r:id="rId125"/>
    <p:sldId id="1104" r:id="rId126"/>
    <p:sldId id="1106" r:id="rId127"/>
    <p:sldId id="1107" r:id="rId128"/>
    <p:sldId id="1110" r:id="rId129"/>
    <p:sldId id="1109" r:id="rId130"/>
    <p:sldId id="1108" r:id="rId131"/>
    <p:sldId id="1111" r:id="rId132"/>
    <p:sldId id="1115" r:id="rId133"/>
    <p:sldId id="1116" r:id="rId134"/>
    <p:sldId id="1114" r:id="rId135"/>
    <p:sldId id="1117" r:id="rId136"/>
    <p:sldId id="1118" r:id="rId137"/>
    <p:sldId id="1120" r:id="rId138"/>
    <p:sldId id="726" r:id="rId139"/>
    <p:sldId id="1121" r:id="rId140"/>
    <p:sldId id="1122" r:id="rId141"/>
    <p:sldId id="1123" r:id="rId142"/>
    <p:sldId id="1124" r:id="rId143"/>
    <p:sldId id="1125" r:id="rId144"/>
    <p:sldId id="1127" r:id="rId145"/>
    <p:sldId id="1138" r:id="rId146"/>
    <p:sldId id="1140" r:id="rId147"/>
    <p:sldId id="1141" r:id="rId148"/>
    <p:sldId id="1143" r:id="rId149"/>
    <p:sldId id="1145" r:id="rId150"/>
    <p:sldId id="1232" r:id="rId151"/>
    <p:sldId id="1233" r:id="rId152"/>
    <p:sldId id="1234" r:id="rId153"/>
    <p:sldId id="1235" r:id="rId154"/>
    <p:sldId id="1236" r:id="rId155"/>
    <p:sldId id="1237" r:id="rId156"/>
    <p:sldId id="1238" r:id="rId157"/>
    <p:sldId id="1240" r:id="rId158"/>
    <p:sldId id="1241" r:id="rId159"/>
    <p:sldId id="1242" r:id="rId160"/>
    <p:sldId id="1243" r:id="rId161"/>
    <p:sldId id="1244" r:id="rId162"/>
    <p:sldId id="1245" r:id="rId163"/>
    <p:sldId id="1246" r:id="rId164"/>
    <p:sldId id="1250" r:id="rId165"/>
    <p:sldId id="1253" r:id="rId166"/>
    <p:sldId id="1254" r:id="rId167"/>
    <p:sldId id="1146" r:id="rId168"/>
    <p:sldId id="1256" r:id="rId169"/>
    <p:sldId id="1255" r:id="rId170"/>
    <p:sldId id="1260" r:id="rId171"/>
    <p:sldId id="1265" r:id="rId172"/>
    <p:sldId id="1267" r:id="rId173"/>
    <p:sldId id="1268" r:id="rId174"/>
    <p:sldId id="1281" r:id="rId175"/>
    <p:sldId id="887" r:id="rId176"/>
    <p:sldId id="1147" r:id="rId177"/>
    <p:sldId id="1148" r:id="rId178"/>
    <p:sldId id="1157" r:id="rId179"/>
    <p:sldId id="1158" r:id="rId180"/>
    <p:sldId id="1159" r:id="rId181"/>
    <p:sldId id="1161" r:id="rId182"/>
    <p:sldId id="1163" r:id="rId183"/>
    <p:sldId id="1162" r:id="rId184"/>
    <p:sldId id="1164" r:id="rId185"/>
    <p:sldId id="1270" r:id="rId186"/>
    <p:sldId id="1274" r:id="rId187"/>
    <p:sldId id="1276" r:id="rId188"/>
    <p:sldId id="1277" r:id="rId189"/>
    <p:sldId id="1278" r:id="rId190"/>
    <p:sldId id="1273" r:id="rId191"/>
    <p:sldId id="1272" r:id="rId192"/>
    <p:sldId id="1165" r:id="rId193"/>
    <p:sldId id="1169" r:id="rId194"/>
    <p:sldId id="1051" r:id="rId195"/>
    <p:sldId id="1050" r:id="rId196"/>
    <p:sldId id="1170" r:id="rId197"/>
    <p:sldId id="1029" r:id="rId198"/>
    <p:sldId id="1030" r:id="rId199"/>
    <p:sldId id="1033" r:id="rId200"/>
    <p:sldId id="1171" r:id="rId201"/>
    <p:sldId id="1172" r:id="rId202"/>
    <p:sldId id="1173" r:id="rId203"/>
    <p:sldId id="902" r:id="rId204"/>
    <p:sldId id="907" r:id="rId205"/>
    <p:sldId id="1174" r:id="rId206"/>
    <p:sldId id="1175" r:id="rId207"/>
    <p:sldId id="1176" r:id="rId208"/>
    <p:sldId id="1177" r:id="rId209"/>
    <p:sldId id="1178" r:id="rId210"/>
    <p:sldId id="1179" r:id="rId211"/>
    <p:sldId id="1180" r:id="rId212"/>
    <p:sldId id="910" r:id="rId213"/>
    <p:sldId id="1181" r:id="rId214"/>
    <p:sldId id="911" r:id="rId215"/>
    <p:sldId id="1182" r:id="rId216"/>
    <p:sldId id="1191" r:id="rId217"/>
    <p:sldId id="1192" r:id="rId218"/>
    <p:sldId id="1193" r:id="rId219"/>
    <p:sldId id="1194" r:id="rId220"/>
    <p:sldId id="1195" r:id="rId221"/>
    <p:sldId id="1196" r:id="rId222"/>
    <p:sldId id="1198" r:id="rId223"/>
    <p:sldId id="916" r:id="rId224"/>
    <p:sldId id="1199" r:id="rId225"/>
    <p:sldId id="923" r:id="rId226"/>
    <p:sldId id="933" r:id="rId227"/>
    <p:sldId id="934" r:id="rId228"/>
    <p:sldId id="935" r:id="rId229"/>
    <p:sldId id="1200" r:id="rId230"/>
    <p:sldId id="938" r:id="rId231"/>
    <p:sldId id="939" r:id="rId232"/>
    <p:sldId id="1201" r:id="rId233"/>
    <p:sldId id="1206" r:id="rId234"/>
    <p:sldId id="1207" r:id="rId235"/>
    <p:sldId id="1208" r:id="rId236"/>
    <p:sldId id="1226" r:id="rId237"/>
    <p:sldId id="1212" r:id="rId238"/>
    <p:sldId id="1213" r:id="rId239"/>
    <p:sldId id="1214" r:id="rId240"/>
    <p:sldId id="1215" r:id="rId241"/>
    <p:sldId id="945" r:id="rId242"/>
    <p:sldId id="1229" r:id="rId243"/>
    <p:sldId id="1230" r:id="rId244"/>
    <p:sldId id="1231" r:id="rId245"/>
    <p:sldId id="1217" r:id="rId246"/>
    <p:sldId id="1218" r:id="rId247"/>
    <p:sldId id="1219" r:id="rId248"/>
    <p:sldId id="1220" r:id="rId249"/>
    <p:sldId id="1221" r:id="rId250"/>
    <p:sldId id="1222" r:id="rId251"/>
    <p:sldId id="873" r:id="rId252"/>
    <p:sldId id="872" r:id="rId253"/>
    <p:sldId id="870" r:id="rId254"/>
    <p:sldId id="869" r:id="rId255"/>
    <p:sldId id="1223" r:id="rId256"/>
    <p:sldId id="1224" r:id="rId257"/>
    <p:sldId id="1225" r:id="rId258"/>
    <p:sldId id="673" r:id="rId259"/>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99"/>
    <a:srgbClr val="000000"/>
    <a:srgbClr val="FF0066"/>
    <a:srgbClr val="0000FF"/>
    <a:srgbClr val="FF3300"/>
    <a:srgbClr val="993300"/>
    <a:srgbClr val="006600"/>
    <a:srgbClr val="800000"/>
    <a:srgbClr val="FF7F00"/>
    <a:srgbClr val="00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59" autoAdjust="0"/>
    <p:restoredTop sz="89228" autoAdjust="0"/>
  </p:normalViewPr>
  <p:slideViewPr>
    <p:cSldViewPr snapToGrid="0">
      <p:cViewPr varScale="1">
        <p:scale>
          <a:sx n="66" d="100"/>
          <a:sy n="66" d="100"/>
        </p:scale>
        <p:origin x="816"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65.xml"/><Relationship Id="rId21" Type="http://schemas.openxmlformats.org/officeDocument/2006/relationships/slideMaster" Target="slideMasters/slideMaster21.xml"/><Relationship Id="rId63" Type="http://schemas.openxmlformats.org/officeDocument/2006/relationships/slide" Target="slides/slide11.xml"/><Relationship Id="rId159" Type="http://schemas.openxmlformats.org/officeDocument/2006/relationships/slide" Target="slides/slide107.xml"/><Relationship Id="rId170" Type="http://schemas.openxmlformats.org/officeDocument/2006/relationships/slide" Target="slides/slide118.xml"/><Relationship Id="rId191" Type="http://schemas.openxmlformats.org/officeDocument/2006/relationships/slide" Target="slides/slide139.xml"/><Relationship Id="rId205" Type="http://schemas.openxmlformats.org/officeDocument/2006/relationships/slide" Target="slides/slide153.xml"/><Relationship Id="rId226" Type="http://schemas.openxmlformats.org/officeDocument/2006/relationships/slide" Target="slides/slide174.xml"/><Relationship Id="rId247" Type="http://schemas.openxmlformats.org/officeDocument/2006/relationships/slide" Target="slides/slide195.xml"/><Relationship Id="rId107" Type="http://schemas.openxmlformats.org/officeDocument/2006/relationships/slide" Target="slides/slide55.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1.xml"/><Relationship Id="rId74" Type="http://schemas.openxmlformats.org/officeDocument/2006/relationships/slide" Target="slides/slide22.xml"/><Relationship Id="rId128" Type="http://schemas.openxmlformats.org/officeDocument/2006/relationships/slide" Target="slides/slide76.xml"/><Relationship Id="rId149" Type="http://schemas.openxmlformats.org/officeDocument/2006/relationships/slide" Target="slides/slide97.xml"/><Relationship Id="rId5" Type="http://schemas.openxmlformats.org/officeDocument/2006/relationships/slideMaster" Target="slideMasters/slideMaster5.xml"/><Relationship Id="rId95" Type="http://schemas.openxmlformats.org/officeDocument/2006/relationships/slide" Target="slides/slide43.xml"/><Relationship Id="rId160" Type="http://schemas.openxmlformats.org/officeDocument/2006/relationships/slide" Target="slides/slide108.xml"/><Relationship Id="rId181" Type="http://schemas.openxmlformats.org/officeDocument/2006/relationships/slide" Target="slides/slide129.xml"/><Relationship Id="rId216" Type="http://schemas.openxmlformats.org/officeDocument/2006/relationships/slide" Target="slides/slide164.xml"/><Relationship Id="rId237" Type="http://schemas.openxmlformats.org/officeDocument/2006/relationships/slide" Target="slides/slide185.xml"/><Relationship Id="rId258" Type="http://schemas.openxmlformats.org/officeDocument/2006/relationships/slide" Target="slides/slide206.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2.xml"/><Relationship Id="rId118" Type="http://schemas.openxmlformats.org/officeDocument/2006/relationships/slide" Target="slides/slide66.xml"/><Relationship Id="rId139" Type="http://schemas.openxmlformats.org/officeDocument/2006/relationships/slide" Target="slides/slide87.xml"/><Relationship Id="rId85" Type="http://schemas.openxmlformats.org/officeDocument/2006/relationships/slide" Target="slides/slide33.xml"/><Relationship Id="rId150" Type="http://schemas.openxmlformats.org/officeDocument/2006/relationships/slide" Target="slides/slide98.xml"/><Relationship Id="rId171" Type="http://schemas.openxmlformats.org/officeDocument/2006/relationships/slide" Target="slides/slide119.xml"/><Relationship Id="rId192" Type="http://schemas.openxmlformats.org/officeDocument/2006/relationships/slide" Target="slides/slide140.xml"/><Relationship Id="rId206" Type="http://schemas.openxmlformats.org/officeDocument/2006/relationships/slide" Target="slides/slide154.xml"/><Relationship Id="rId227" Type="http://schemas.openxmlformats.org/officeDocument/2006/relationships/slide" Target="slides/slide175.xml"/><Relationship Id="rId248" Type="http://schemas.openxmlformats.org/officeDocument/2006/relationships/slide" Target="slides/slide196.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56.xml"/><Relationship Id="rId129" Type="http://schemas.openxmlformats.org/officeDocument/2006/relationships/slide" Target="slides/slide77.xml"/><Relationship Id="rId54" Type="http://schemas.openxmlformats.org/officeDocument/2006/relationships/slide" Target="slides/slide2.xml"/><Relationship Id="rId75" Type="http://schemas.openxmlformats.org/officeDocument/2006/relationships/slide" Target="slides/slide23.xml"/><Relationship Id="rId96" Type="http://schemas.openxmlformats.org/officeDocument/2006/relationships/slide" Target="slides/slide44.xml"/><Relationship Id="rId140" Type="http://schemas.openxmlformats.org/officeDocument/2006/relationships/slide" Target="slides/slide88.xml"/><Relationship Id="rId161" Type="http://schemas.openxmlformats.org/officeDocument/2006/relationships/slide" Target="slides/slide109.xml"/><Relationship Id="rId182" Type="http://schemas.openxmlformats.org/officeDocument/2006/relationships/slide" Target="slides/slide130.xml"/><Relationship Id="rId217" Type="http://schemas.openxmlformats.org/officeDocument/2006/relationships/slide" Target="slides/slide165.xml"/><Relationship Id="rId6" Type="http://schemas.openxmlformats.org/officeDocument/2006/relationships/slideMaster" Target="slideMasters/slideMaster6.xml"/><Relationship Id="rId238" Type="http://schemas.openxmlformats.org/officeDocument/2006/relationships/slide" Target="slides/slide186.xml"/><Relationship Id="rId259" Type="http://schemas.openxmlformats.org/officeDocument/2006/relationships/slide" Target="slides/slide207.xml"/><Relationship Id="rId23" Type="http://schemas.openxmlformats.org/officeDocument/2006/relationships/slideMaster" Target="slideMasters/slideMaster23.xml"/><Relationship Id="rId119" Type="http://schemas.openxmlformats.org/officeDocument/2006/relationships/slide" Target="slides/slide67.xml"/><Relationship Id="rId44" Type="http://schemas.openxmlformats.org/officeDocument/2006/relationships/slideMaster" Target="slideMasters/slideMaster44.xml"/><Relationship Id="rId65" Type="http://schemas.openxmlformats.org/officeDocument/2006/relationships/slide" Target="slides/slide13.xml"/><Relationship Id="rId86" Type="http://schemas.openxmlformats.org/officeDocument/2006/relationships/slide" Target="slides/slide34.xml"/><Relationship Id="rId130" Type="http://schemas.openxmlformats.org/officeDocument/2006/relationships/slide" Target="slides/slide78.xml"/><Relationship Id="rId151" Type="http://schemas.openxmlformats.org/officeDocument/2006/relationships/slide" Target="slides/slide99.xml"/><Relationship Id="rId172" Type="http://schemas.openxmlformats.org/officeDocument/2006/relationships/slide" Target="slides/slide120.xml"/><Relationship Id="rId193" Type="http://schemas.openxmlformats.org/officeDocument/2006/relationships/slide" Target="slides/slide141.xml"/><Relationship Id="rId207" Type="http://schemas.openxmlformats.org/officeDocument/2006/relationships/slide" Target="slides/slide155.xml"/><Relationship Id="rId228" Type="http://schemas.openxmlformats.org/officeDocument/2006/relationships/slide" Target="slides/slide176.xml"/><Relationship Id="rId249" Type="http://schemas.openxmlformats.org/officeDocument/2006/relationships/slide" Target="slides/slide197.xml"/><Relationship Id="rId13" Type="http://schemas.openxmlformats.org/officeDocument/2006/relationships/slideMaster" Target="slideMasters/slideMaster13.xml"/><Relationship Id="rId109" Type="http://schemas.openxmlformats.org/officeDocument/2006/relationships/slide" Target="slides/slide57.xml"/><Relationship Id="rId260" Type="http://schemas.openxmlformats.org/officeDocument/2006/relationships/notesMaster" Target="notesMasters/notesMaster1.xml"/><Relationship Id="rId34" Type="http://schemas.openxmlformats.org/officeDocument/2006/relationships/slideMaster" Target="slideMasters/slideMaster34.xml"/><Relationship Id="rId55" Type="http://schemas.openxmlformats.org/officeDocument/2006/relationships/slide" Target="slides/slide3.xml"/><Relationship Id="rId76" Type="http://schemas.openxmlformats.org/officeDocument/2006/relationships/slide" Target="slides/slide24.xml"/><Relationship Id="rId97" Type="http://schemas.openxmlformats.org/officeDocument/2006/relationships/slide" Target="slides/slide45.xml"/><Relationship Id="rId120" Type="http://schemas.openxmlformats.org/officeDocument/2006/relationships/slide" Target="slides/slide68.xml"/><Relationship Id="rId141" Type="http://schemas.openxmlformats.org/officeDocument/2006/relationships/slide" Target="slides/slide89.xml"/><Relationship Id="rId7" Type="http://schemas.openxmlformats.org/officeDocument/2006/relationships/slideMaster" Target="slideMasters/slideMaster7.xml"/><Relationship Id="rId162" Type="http://schemas.openxmlformats.org/officeDocument/2006/relationships/slide" Target="slides/slide110.xml"/><Relationship Id="rId183" Type="http://schemas.openxmlformats.org/officeDocument/2006/relationships/slide" Target="slides/slide131.xml"/><Relationship Id="rId218" Type="http://schemas.openxmlformats.org/officeDocument/2006/relationships/slide" Target="slides/slide166.xml"/><Relationship Id="rId239" Type="http://schemas.openxmlformats.org/officeDocument/2006/relationships/slide" Target="slides/slide187.xml"/><Relationship Id="rId250" Type="http://schemas.openxmlformats.org/officeDocument/2006/relationships/slide" Target="slides/slide198.xml"/><Relationship Id="rId24" Type="http://schemas.openxmlformats.org/officeDocument/2006/relationships/slideMaster" Target="slideMasters/slideMaster24.xml"/><Relationship Id="rId45" Type="http://schemas.openxmlformats.org/officeDocument/2006/relationships/slideMaster" Target="slideMasters/slideMaster45.xml"/><Relationship Id="rId66" Type="http://schemas.openxmlformats.org/officeDocument/2006/relationships/slide" Target="slides/slide14.xml"/><Relationship Id="rId87" Type="http://schemas.openxmlformats.org/officeDocument/2006/relationships/slide" Target="slides/slide35.xml"/><Relationship Id="rId110" Type="http://schemas.openxmlformats.org/officeDocument/2006/relationships/slide" Target="slides/slide58.xml"/><Relationship Id="rId131" Type="http://schemas.openxmlformats.org/officeDocument/2006/relationships/slide" Target="slides/slide79.xml"/><Relationship Id="rId152" Type="http://schemas.openxmlformats.org/officeDocument/2006/relationships/slide" Target="slides/slide100.xml"/><Relationship Id="rId173" Type="http://schemas.openxmlformats.org/officeDocument/2006/relationships/slide" Target="slides/slide121.xml"/><Relationship Id="rId194" Type="http://schemas.openxmlformats.org/officeDocument/2006/relationships/slide" Target="slides/slide142.xml"/><Relationship Id="rId208" Type="http://schemas.openxmlformats.org/officeDocument/2006/relationships/slide" Target="slides/slide156.xml"/><Relationship Id="rId229" Type="http://schemas.openxmlformats.org/officeDocument/2006/relationships/slide" Target="slides/slide177.xml"/><Relationship Id="rId240" Type="http://schemas.openxmlformats.org/officeDocument/2006/relationships/slide" Target="slides/slide188.xml"/><Relationship Id="rId261" Type="http://schemas.openxmlformats.org/officeDocument/2006/relationships/presProps" Target="presProps.xml"/><Relationship Id="rId14" Type="http://schemas.openxmlformats.org/officeDocument/2006/relationships/slideMaster" Target="slideMasters/slideMaster14.xml"/><Relationship Id="rId35" Type="http://schemas.openxmlformats.org/officeDocument/2006/relationships/slideMaster" Target="slideMasters/slideMaster35.xml"/><Relationship Id="rId56" Type="http://schemas.openxmlformats.org/officeDocument/2006/relationships/slide" Target="slides/slide4.xml"/><Relationship Id="rId77" Type="http://schemas.openxmlformats.org/officeDocument/2006/relationships/slide" Target="slides/slide25.xml"/><Relationship Id="rId100" Type="http://schemas.openxmlformats.org/officeDocument/2006/relationships/slide" Target="slides/slide48.xml"/><Relationship Id="rId8" Type="http://schemas.openxmlformats.org/officeDocument/2006/relationships/slideMaster" Target="slideMasters/slideMaster8.xml"/><Relationship Id="rId98" Type="http://schemas.openxmlformats.org/officeDocument/2006/relationships/slide" Target="slides/slide46.xml"/><Relationship Id="rId121" Type="http://schemas.openxmlformats.org/officeDocument/2006/relationships/slide" Target="slides/slide69.xml"/><Relationship Id="rId142" Type="http://schemas.openxmlformats.org/officeDocument/2006/relationships/slide" Target="slides/slide90.xml"/><Relationship Id="rId163" Type="http://schemas.openxmlformats.org/officeDocument/2006/relationships/slide" Target="slides/slide111.xml"/><Relationship Id="rId184" Type="http://schemas.openxmlformats.org/officeDocument/2006/relationships/slide" Target="slides/slide132.xml"/><Relationship Id="rId219" Type="http://schemas.openxmlformats.org/officeDocument/2006/relationships/slide" Target="slides/slide167.xml"/><Relationship Id="rId230" Type="http://schemas.openxmlformats.org/officeDocument/2006/relationships/slide" Target="slides/slide178.xml"/><Relationship Id="rId251" Type="http://schemas.openxmlformats.org/officeDocument/2006/relationships/slide" Target="slides/slide199.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5.xml"/><Relationship Id="rId88" Type="http://schemas.openxmlformats.org/officeDocument/2006/relationships/slide" Target="slides/slide36.xml"/><Relationship Id="rId111" Type="http://schemas.openxmlformats.org/officeDocument/2006/relationships/slide" Target="slides/slide59.xml"/><Relationship Id="rId132" Type="http://schemas.openxmlformats.org/officeDocument/2006/relationships/slide" Target="slides/slide80.xml"/><Relationship Id="rId153" Type="http://schemas.openxmlformats.org/officeDocument/2006/relationships/slide" Target="slides/slide101.xml"/><Relationship Id="rId174" Type="http://schemas.openxmlformats.org/officeDocument/2006/relationships/slide" Target="slides/slide122.xml"/><Relationship Id="rId195" Type="http://schemas.openxmlformats.org/officeDocument/2006/relationships/slide" Target="slides/slide143.xml"/><Relationship Id="rId209" Type="http://schemas.openxmlformats.org/officeDocument/2006/relationships/slide" Target="slides/slide157.xml"/><Relationship Id="rId220" Type="http://schemas.openxmlformats.org/officeDocument/2006/relationships/slide" Target="slides/slide168.xml"/><Relationship Id="rId241" Type="http://schemas.openxmlformats.org/officeDocument/2006/relationships/slide" Target="slides/slide189.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5.xml"/><Relationship Id="rId262" Type="http://schemas.openxmlformats.org/officeDocument/2006/relationships/viewProps" Target="viewProps.xml"/><Relationship Id="rId78" Type="http://schemas.openxmlformats.org/officeDocument/2006/relationships/slide" Target="slides/slide26.xml"/><Relationship Id="rId99" Type="http://schemas.openxmlformats.org/officeDocument/2006/relationships/slide" Target="slides/slide47.xml"/><Relationship Id="rId101" Type="http://schemas.openxmlformats.org/officeDocument/2006/relationships/slide" Target="slides/slide49.xml"/><Relationship Id="rId122" Type="http://schemas.openxmlformats.org/officeDocument/2006/relationships/slide" Target="slides/slide70.xml"/><Relationship Id="rId143" Type="http://schemas.openxmlformats.org/officeDocument/2006/relationships/slide" Target="slides/slide91.xml"/><Relationship Id="rId164" Type="http://schemas.openxmlformats.org/officeDocument/2006/relationships/slide" Target="slides/slide112.xml"/><Relationship Id="rId185" Type="http://schemas.openxmlformats.org/officeDocument/2006/relationships/slide" Target="slides/slide133.xml"/><Relationship Id="rId9" Type="http://schemas.openxmlformats.org/officeDocument/2006/relationships/slideMaster" Target="slideMasters/slideMaster9.xml"/><Relationship Id="rId210" Type="http://schemas.openxmlformats.org/officeDocument/2006/relationships/slide" Target="slides/slide158.xml"/><Relationship Id="rId26" Type="http://schemas.openxmlformats.org/officeDocument/2006/relationships/slideMaster" Target="slideMasters/slideMaster26.xml"/><Relationship Id="rId231" Type="http://schemas.openxmlformats.org/officeDocument/2006/relationships/slide" Target="slides/slide179.xml"/><Relationship Id="rId252" Type="http://schemas.openxmlformats.org/officeDocument/2006/relationships/slide" Target="slides/slide200.xml"/><Relationship Id="rId47" Type="http://schemas.openxmlformats.org/officeDocument/2006/relationships/slideMaster" Target="slideMasters/slideMaster47.xml"/><Relationship Id="rId68" Type="http://schemas.openxmlformats.org/officeDocument/2006/relationships/slide" Target="slides/slide16.xml"/><Relationship Id="rId89" Type="http://schemas.openxmlformats.org/officeDocument/2006/relationships/slide" Target="slides/slide37.xml"/><Relationship Id="rId112" Type="http://schemas.openxmlformats.org/officeDocument/2006/relationships/slide" Target="slides/slide60.xml"/><Relationship Id="rId133" Type="http://schemas.openxmlformats.org/officeDocument/2006/relationships/slide" Target="slides/slide81.xml"/><Relationship Id="rId154" Type="http://schemas.openxmlformats.org/officeDocument/2006/relationships/slide" Target="slides/slide102.xml"/><Relationship Id="rId175" Type="http://schemas.openxmlformats.org/officeDocument/2006/relationships/slide" Target="slides/slide123.xml"/><Relationship Id="rId196" Type="http://schemas.openxmlformats.org/officeDocument/2006/relationships/slide" Target="slides/slide144.xml"/><Relationship Id="rId200" Type="http://schemas.openxmlformats.org/officeDocument/2006/relationships/slide" Target="slides/slide148.xml"/><Relationship Id="rId16" Type="http://schemas.openxmlformats.org/officeDocument/2006/relationships/slideMaster" Target="slideMasters/slideMaster16.xml"/><Relationship Id="rId221" Type="http://schemas.openxmlformats.org/officeDocument/2006/relationships/slide" Target="slides/slide169.xml"/><Relationship Id="rId242" Type="http://schemas.openxmlformats.org/officeDocument/2006/relationships/slide" Target="slides/slide190.xml"/><Relationship Id="rId263" Type="http://schemas.openxmlformats.org/officeDocument/2006/relationships/theme" Target="theme/theme1.xml"/><Relationship Id="rId37" Type="http://schemas.openxmlformats.org/officeDocument/2006/relationships/slideMaster" Target="slideMasters/slideMaster37.xml"/><Relationship Id="rId58" Type="http://schemas.openxmlformats.org/officeDocument/2006/relationships/slide" Target="slides/slide6.xml"/><Relationship Id="rId79" Type="http://schemas.openxmlformats.org/officeDocument/2006/relationships/slide" Target="slides/slide27.xml"/><Relationship Id="rId102" Type="http://schemas.openxmlformats.org/officeDocument/2006/relationships/slide" Target="slides/slide50.xml"/><Relationship Id="rId123" Type="http://schemas.openxmlformats.org/officeDocument/2006/relationships/slide" Target="slides/slide71.xml"/><Relationship Id="rId144" Type="http://schemas.openxmlformats.org/officeDocument/2006/relationships/slide" Target="slides/slide92.xml"/><Relationship Id="rId90" Type="http://schemas.openxmlformats.org/officeDocument/2006/relationships/slide" Target="slides/slide38.xml"/><Relationship Id="rId165" Type="http://schemas.openxmlformats.org/officeDocument/2006/relationships/slide" Target="slides/slide113.xml"/><Relationship Id="rId186" Type="http://schemas.openxmlformats.org/officeDocument/2006/relationships/slide" Target="slides/slide134.xml"/><Relationship Id="rId211" Type="http://schemas.openxmlformats.org/officeDocument/2006/relationships/slide" Target="slides/slide159.xml"/><Relationship Id="rId232" Type="http://schemas.openxmlformats.org/officeDocument/2006/relationships/slide" Target="slides/slide180.xml"/><Relationship Id="rId253" Type="http://schemas.openxmlformats.org/officeDocument/2006/relationships/slide" Target="slides/slide201.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17.xml"/><Relationship Id="rId113" Type="http://schemas.openxmlformats.org/officeDocument/2006/relationships/slide" Target="slides/slide61.xml"/><Relationship Id="rId134" Type="http://schemas.openxmlformats.org/officeDocument/2006/relationships/slide" Target="slides/slide82.xml"/><Relationship Id="rId80" Type="http://schemas.openxmlformats.org/officeDocument/2006/relationships/slide" Target="slides/slide28.xml"/><Relationship Id="rId155" Type="http://schemas.openxmlformats.org/officeDocument/2006/relationships/slide" Target="slides/slide103.xml"/><Relationship Id="rId176" Type="http://schemas.openxmlformats.org/officeDocument/2006/relationships/slide" Target="slides/slide124.xml"/><Relationship Id="rId197" Type="http://schemas.openxmlformats.org/officeDocument/2006/relationships/slide" Target="slides/slide145.xml"/><Relationship Id="rId201" Type="http://schemas.openxmlformats.org/officeDocument/2006/relationships/slide" Target="slides/slide149.xml"/><Relationship Id="rId222" Type="http://schemas.openxmlformats.org/officeDocument/2006/relationships/slide" Target="slides/slide170.xml"/><Relationship Id="rId243" Type="http://schemas.openxmlformats.org/officeDocument/2006/relationships/slide" Target="slides/slide191.xml"/><Relationship Id="rId264" Type="http://schemas.openxmlformats.org/officeDocument/2006/relationships/tableStyles" Target="tableStyles.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7.xml"/><Relationship Id="rId103" Type="http://schemas.openxmlformats.org/officeDocument/2006/relationships/slide" Target="slides/slide51.xml"/><Relationship Id="rId124" Type="http://schemas.openxmlformats.org/officeDocument/2006/relationships/slide" Target="slides/slide72.xml"/><Relationship Id="rId70" Type="http://schemas.openxmlformats.org/officeDocument/2006/relationships/slide" Target="slides/slide18.xml"/><Relationship Id="rId91" Type="http://schemas.openxmlformats.org/officeDocument/2006/relationships/slide" Target="slides/slide39.xml"/><Relationship Id="rId145" Type="http://schemas.openxmlformats.org/officeDocument/2006/relationships/slide" Target="slides/slide93.xml"/><Relationship Id="rId166" Type="http://schemas.openxmlformats.org/officeDocument/2006/relationships/slide" Target="slides/slide114.xml"/><Relationship Id="rId187" Type="http://schemas.openxmlformats.org/officeDocument/2006/relationships/slide" Target="slides/slide135.xml"/><Relationship Id="rId1" Type="http://schemas.openxmlformats.org/officeDocument/2006/relationships/slideMaster" Target="slideMasters/slideMaster1.xml"/><Relationship Id="rId212" Type="http://schemas.openxmlformats.org/officeDocument/2006/relationships/slide" Target="slides/slide160.xml"/><Relationship Id="rId233" Type="http://schemas.openxmlformats.org/officeDocument/2006/relationships/slide" Target="slides/slide181.xml"/><Relationship Id="rId254" Type="http://schemas.openxmlformats.org/officeDocument/2006/relationships/slide" Target="slides/slide202.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62.xml"/><Relationship Id="rId60" Type="http://schemas.openxmlformats.org/officeDocument/2006/relationships/slide" Target="slides/slide8.xml"/><Relationship Id="rId81" Type="http://schemas.openxmlformats.org/officeDocument/2006/relationships/slide" Target="slides/slide29.xml"/><Relationship Id="rId135" Type="http://schemas.openxmlformats.org/officeDocument/2006/relationships/slide" Target="slides/slide83.xml"/><Relationship Id="rId156" Type="http://schemas.openxmlformats.org/officeDocument/2006/relationships/slide" Target="slides/slide104.xml"/><Relationship Id="rId177" Type="http://schemas.openxmlformats.org/officeDocument/2006/relationships/slide" Target="slides/slide125.xml"/><Relationship Id="rId198" Type="http://schemas.openxmlformats.org/officeDocument/2006/relationships/slide" Target="slides/slide146.xml"/><Relationship Id="rId202" Type="http://schemas.openxmlformats.org/officeDocument/2006/relationships/slide" Target="slides/slide150.xml"/><Relationship Id="rId223" Type="http://schemas.openxmlformats.org/officeDocument/2006/relationships/slide" Target="slides/slide171.xml"/><Relationship Id="rId244" Type="http://schemas.openxmlformats.org/officeDocument/2006/relationships/slide" Target="slides/slide192.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50" Type="http://schemas.openxmlformats.org/officeDocument/2006/relationships/slideMaster" Target="slideMasters/slideMaster50.xml"/><Relationship Id="rId104" Type="http://schemas.openxmlformats.org/officeDocument/2006/relationships/slide" Target="slides/slide52.xml"/><Relationship Id="rId125" Type="http://schemas.openxmlformats.org/officeDocument/2006/relationships/slide" Target="slides/slide73.xml"/><Relationship Id="rId146" Type="http://schemas.openxmlformats.org/officeDocument/2006/relationships/slide" Target="slides/slide94.xml"/><Relationship Id="rId167" Type="http://schemas.openxmlformats.org/officeDocument/2006/relationships/slide" Target="slides/slide115.xml"/><Relationship Id="rId188" Type="http://schemas.openxmlformats.org/officeDocument/2006/relationships/slide" Target="slides/slide136.xml"/><Relationship Id="rId71" Type="http://schemas.openxmlformats.org/officeDocument/2006/relationships/slide" Target="slides/slide19.xml"/><Relationship Id="rId92" Type="http://schemas.openxmlformats.org/officeDocument/2006/relationships/slide" Target="slides/slide40.xml"/><Relationship Id="rId213" Type="http://schemas.openxmlformats.org/officeDocument/2006/relationships/slide" Target="slides/slide161.xml"/><Relationship Id="rId234" Type="http://schemas.openxmlformats.org/officeDocument/2006/relationships/slide" Target="slides/slide182.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5" Type="http://schemas.openxmlformats.org/officeDocument/2006/relationships/slide" Target="slides/slide203.xml"/><Relationship Id="rId40" Type="http://schemas.openxmlformats.org/officeDocument/2006/relationships/slideMaster" Target="slideMasters/slideMaster40.xml"/><Relationship Id="rId115" Type="http://schemas.openxmlformats.org/officeDocument/2006/relationships/slide" Target="slides/slide63.xml"/><Relationship Id="rId136" Type="http://schemas.openxmlformats.org/officeDocument/2006/relationships/slide" Target="slides/slide84.xml"/><Relationship Id="rId157" Type="http://schemas.openxmlformats.org/officeDocument/2006/relationships/slide" Target="slides/slide105.xml"/><Relationship Id="rId178" Type="http://schemas.openxmlformats.org/officeDocument/2006/relationships/slide" Target="slides/slide126.xml"/><Relationship Id="rId61" Type="http://schemas.openxmlformats.org/officeDocument/2006/relationships/slide" Target="slides/slide9.xml"/><Relationship Id="rId82" Type="http://schemas.openxmlformats.org/officeDocument/2006/relationships/slide" Target="slides/slide30.xml"/><Relationship Id="rId199" Type="http://schemas.openxmlformats.org/officeDocument/2006/relationships/slide" Target="slides/slide147.xml"/><Relationship Id="rId203" Type="http://schemas.openxmlformats.org/officeDocument/2006/relationships/slide" Target="slides/slide151.xml"/><Relationship Id="rId19" Type="http://schemas.openxmlformats.org/officeDocument/2006/relationships/slideMaster" Target="slideMasters/slideMaster19.xml"/><Relationship Id="rId224" Type="http://schemas.openxmlformats.org/officeDocument/2006/relationships/slide" Target="slides/slide172.xml"/><Relationship Id="rId245" Type="http://schemas.openxmlformats.org/officeDocument/2006/relationships/slide" Target="slides/slide193.xml"/><Relationship Id="rId30" Type="http://schemas.openxmlformats.org/officeDocument/2006/relationships/slideMaster" Target="slideMasters/slideMaster30.xml"/><Relationship Id="rId105" Type="http://schemas.openxmlformats.org/officeDocument/2006/relationships/slide" Target="slides/slide53.xml"/><Relationship Id="rId126" Type="http://schemas.openxmlformats.org/officeDocument/2006/relationships/slide" Target="slides/slide74.xml"/><Relationship Id="rId147" Type="http://schemas.openxmlformats.org/officeDocument/2006/relationships/slide" Target="slides/slide95.xml"/><Relationship Id="rId168" Type="http://schemas.openxmlformats.org/officeDocument/2006/relationships/slide" Target="slides/slide116.xml"/><Relationship Id="rId51" Type="http://schemas.openxmlformats.org/officeDocument/2006/relationships/slideMaster" Target="slideMasters/slideMaster51.xml"/><Relationship Id="rId72" Type="http://schemas.openxmlformats.org/officeDocument/2006/relationships/slide" Target="slides/slide20.xml"/><Relationship Id="rId93" Type="http://schemas.openxmlformats.org/officeDocument/2006/relationships/slide" Target="slides/slide41.xml"/><Relationship Id="rId189" Type="http://schemas.openxmlformats.org/officeDocument/2006/relationships/slide" Target="slides/slide137.xml"/><Relationship Id="rId3" Type="http://schemas.openxmlformats.org/officeDocument/2006/relationships/slideMaster" Target="slideMasters/slideMaster3.xml"/><Relationship Id="rId214" Type="http://schemas.openxmlformats.org/officeDocument/2006/relationships/slide" Target="slides/slide162.xml"/><Relationship Id="rId235" Type="http://schemas.openxmlformats.org/officeDocument/2006/relationships/slide" Target="slides/slide183.xml"/><Relationship Id="rId256" Type="http://schemas.openxmlformats.org/officeDocument/2006/relationships/slide" Target="slides/slide204.xml"/><Relationship Id="rId116" Type="http://schemas.openxmlformats.org/officeDocument/2006/relationships/slide" Target="slides/slide64.xml"/><Relationship Id="rId137" Type="http://schemas.openxmlformats.org/officeDocument/2006/relationships/slide" Target="slides/slide85.xml"/><Relationship Id="rId158" Type="http://schemas.openxmlformats.org/officeDocument/2006/relationships/slide" Target="slides/slide106.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0.xml"/><Relationship Id="rId83" Type="http://schemas.openxmlformats.org/officeDocument/2006/relationships/slide" Target="slides/slide31.xml"/><Relationship Id="rId179" Type="http://schemas.openxmlformats.org/officeDocument/2006/relationships/slide" Target="slides/slide127.xml"/><Relationship Id="rId190" Type="http://schemas.openxmlformats.org/officeDocument/2006/relationships/slide" Target="slides/slide138.xml"/><Relationship Id="rId204" Type="http://schemas.openxmlformats.org/officeDocument/2006/relationships/slide" Target="slides/slide152.xml"/><Relationship Id="rId225" Type="http://schemas.openxmlformats.org/officeDocument/2006/relationships/slide" Target="slides/slide173.xml"/><Relationship Id="rId246" Type="http://schemas.openxmlformats.org/officeDocument/2006/relationships/slide" Target="slides/slide194.xml"/><Relationship Id="rId106" Type="http://schemas.openxmlformats.org/officeDocument/2006/relationships/slide" Target="slides/slide54.xml"/><Relationship Id="rId127" Type="http://schemas.openxmlformats.org/officeDocument/2006/relationships/slide" Target="slides/slide75.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 Target="slides/slide21.xml"/><Relationship Id="rId94" Type="http://schemas.openxmlformats.org/officeDocument/2006/relationships/slide" Target="slides/slide42.xml"/><Relationship Id="rId148" Type="http://schemas.openxmlformats.org/officeDocument/2006/relationships/slide" Target="slides/slide96.xml"/><Relationship Id="rId169" Type="http://schemas.openxmlformats.org/officeDocument/2006/relationships/slide" Target="slides/slide117.xml"/><Relationship Id="rId4" Type="http://schemas.openxmlformats.org/officeDocument/2006/relationships/slideMaster" Target="slideMasters/slideMaster4.xml"/><Relationship Id="rId180" Type="http://schemas.openxmlformats.org/officeDocument/2006/relationships/slide" Target="slides/slide128.xml"/><Relationship Id="rId215" Type="http://schemas.openxmlformats.org/officeDocument/2006/relationships/slide" Target="slides/slide163.xml"/><Relationship Id="rId236" Type="http://schemas.openxmlformats.org/officeDocument/2006/relationships/slide" Target="slides/slide184.xml"/><Relationship Id="rId257" Type="http://schemas.openxmlformats.org/officeDocument/2006/relationships/slide" Target="slides/slide205.xml"/><Relationship Id="rId42" Type="http://schemas.openxmlformats.org/officeDocument/2006/relationships/slideMaster" Target="slideMasters/slideMaster42.xml"/><Relationship Id="rId84" Type="http://schemas.openxmlformats.org/officeDocument/2006/relationships/slide" Target="slides/slide32.xml"/><Relationship Id="rId138" Type="http://schemas.openxmlformats.org/officeDocument/2006/relationships/slide" Target="slides/slide86.xml"/></Relationships>
</file>

<file path=ppt/diagrams/_rels/data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png"/><Relationship Id="rId1" Type="http://schemas.openxmlformats.org/officeDocument/2006/relationships/image" Target="../media/image103.png"/></Relationships>
</file>

<file path=ppt/diagrams/_rels/data6.xml.rels><?xml version="1.0" encoding="UTF-8" standalone="yes"?>
<Relationships xmlns="http://schemas.openxmlformats.org/package/2006/relationships"><Relationship Id="rId1" Type="http://schemas.openxmlformats.org/officeDocument/2006/relationships/image" Target="../media/image431.png"/></Relationships>
</file>

<file path=ppt/diagrams/_rels/data8.xml.rels><?xml version="1.0" encoding="UTF-8" standalone="yes"?>
<Relationships xmlns="http://schemas.openxmlformats.org/package/2006/relationships"><Relationship Id="rId2" Type="http://schemas.openxmlformats.org/officeDocument/2006/relationships/image" Target="../media/image439.png"/><Relationship Id="rId1" Type="http://schemas.openxmlformats.org/officeDocument/2006/relationships/image" Target="../media/image438.jpeg"/></Relationships>
</file>

<file path=ppt/diagrams/_rels/drawing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png"/><Relationship Id="rId1" Type="http://schemas.openxmlformats.org/officeDocument/2006/relationships/image" Target="../media/image103.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3#1">
  <dgm:title val=""/>
  <dgm:desc val=""/>
  <dgm:catLst>
    <dgm:cat type="mainScheme" pri="10300"/>
  </dgm:catLst>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alignNode1">
    <dgm:fillClrLst meth="repeat">
      <a:schemeClr val="dk2"/>
    </dgm:fillClrLst>
    <dgm:linClrLst meth="repeat">
      <a:schemeClr val="dk2"/>
    </dgm:linClrLst>
    <dgm:effectClrLst/>
    <dgm:txLinClrLst/>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node0">
    <dgm:fillClrLst meth="repeat">
      <a:schemeClr val="dk2"/>
    </dgm:fillClrLst>
    <dgm:linClrLst meth="repeat">
      <a:schemeClr val="lt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9F75B2E-5F04-4A2A-9844-42A8DE9549D6}" type="doc">
      <dgm:prSet loTypeId="urn:microsoft.com/office/officeart/2005/8/layout/hList7" loCatId="list" qsTypeId="urn:microsoft.com/office/officeart/2005/8/quickstyle/simple1" qsCatId="simple" csTypeId="urn:microsoft.com/office/officeart/2005/8/colors/accent1_2" csCatId="accent1" phldr="1"/>
      <dgm:spPr/>
    </dgm:pt>
    <dgm:pt modelId="{7B476FC8-79C0-429B-A325-7AAF93CB0F07}">
      <dgm:prSet phldrT="[Text]" custT="1"/>
      <dgm:spPr>
        <a:solidFill>
          <a:srgbClr val="9900CC"/>
        </a:solidFill>
      </dgm:spPr>
      <dgm:t>
        <a:bodyPr/>
        <a:lstStyle/>
        <a:p>
          <a:r>
            <a:rPr lang="en-US" sz="2400" b="1" dirty="0" err="1">
              <a:latin typeface="+mn-lt"/>
              <a:ea typeface="Tahoma" pitchFamily="34" charset="0"/>
              <a:cs typeface="Tahoma" pitchFamily="34" charset="0"/>
            </a:rPr>
            <a:t>Sản</a:t>
          </a:r>
          <a:r>
            <a:rPr lang="en-US" sz="2400" b="1" dirty="0">
              <a:latin typeface="+mn-lt"/>
              <a:ea typeface="Tahoma" pitchFamily="34" charset="0"/>
              <a:cs typeface="Tahoma" pitchFamily="34" charset="0"/>
            </a:rPr>
            <a:t> </a:t>
          </a:r>
          <a:r>
            <a:rPr lang="en-US" sz="2400" b="1" dirty="0" err="1">
              <a:latin typeface="+mn-lt"/>
              <a:ea typeface="Tahoma" pitchFamily="34" charset="0"/>
              <a:cs typeface="Tahoma" pitchFamily="34" charset="0"/>
            </a:rPr>
            <a:t>xuất</a:t>
          </a:r>
          <a:r>
            <a:rPr lang="en-US" sz="2400" b="1" dirty="0">
              <a:latin typeface="+mn-lt"/>
              <a:ea typeface="Tahoma" pitchFamily="34" charset="0"/>
              <a:cs typeface="Tahoma" pitchFamily="34" charset="0"/>
            </a:rPr>
            <a:t> </a:t>
          </a:r>
          <a:r>
            <a:rPr lang="en-US" sz="2400" b="1" dirty="0" err="1">
              <a:latin typeface="+mn-lt"/>
              <a:ea typeface="Tahoma" pitchFamily="34" charset="0"/>
              <a:cs typeface="Tahoma" pitchFamily="34" charset="0"/>
            </a:rPr>
            <a:t>vật</a:t>
          </a:r>
          <a:r>
            <a:rPr lang="en-US" sz="2400" b="1" dirty="0">
              <a:latin typeface="+mn-lt"/>
              <a:ea typeface="Tahoma" pitchFamily="34" charset="0"/>
              <a:cs typeface="Tahoma" pitchFamily="34" charset="0"/>
            </a:rPr>
            <a:t> </a:t>
          </a:r>
          <a:r>
            <a:rPr lang="en-US" sz="2400" b="1" dirty="0" err="1">
              <a:latin typeface="+mn-lt"/>
              <a:ea typeface="Tahoma" pitchFamily="34" charset="0"/>
              <a:cs typeface="Tahoma" pitchFamily="34" charset="0"/>
            </a:rPr>
            <a:t>chất</a:t>
          </a:r>
          <a:endParaRPr lang="en-US" sz="2400" b="1" dirty="0">
            <a:latin typeface="+mn-lt"/>
            <a:ea typeface="Tahoma" pitchFamily="34" charset="0"/>
            <a:cs typeface="Tahoma" pitchFamily="34" charset="0"/>
          </a:endParaRPr>
        </a:p>
      </dgm:t>
    </dgm:pt>
    <dgm:pt modelId="{5C13E1AA-0BB5-449D-9A8D-AF54385B8E91}" type="parTrans" cxnId="{E5B094BD-7340-4A48-85BD-8EDF743BFBD4}">
      <dgm:prSet/>
      <dgm:spPr/>
      <dgm:t>
        <a:bodyPr/>
        <a:lstStyle/>
        <a:p>
          <a:endParaRPr lang="en-US"/>
        </a:p>
      </dgm:t>
    </dgm:pt>
    <dgm:pt modelId="{37484A88-01A3-486A-8B15-1D206D4746CC}" type="sibTrans" cxnId="{E5B094BD-7340-4A48-85BD-8EDF743BFBD4}">
      <dgm:prSet/>
      <dgm:spPr/>
      <dgm:t>
        <a:bodyPr/>
        <a:lstStyle/>
        <a:p>
          <a:endParaRPr lang="en-US"/>
        </a:p>
      </dgm:t>
    </dgm:pt>
    <dgm:pt modelId="{9A1C639B-032C-4577-A634-81B1FBFF8C17}">
      <dgm:prSet phldrT="[Text]" custT="1"/>
      <dgm:spPr>
        <a:solidFill>
          <a:srgbClr val="FF0066"/>
        </a:solidFill>
      </dgm:spPr>
      <dgm:t>
        <a:bodyPr/>
        <a:lstStyle/>
        <a:p>
          <a:r>
            <a:rPr lang="en-US" sz="2400" b="1" dirty="0" err="1">
              <a:latin typeface="+mj-lt"/>
              <a:ea typeface="Tahoma" pitchFamily="34" charset="0"/>
              <a:cs typeface="Tahoma" pitchFamily="34" charset="0"/>
            </a:rPr>
            <a:t>Sản</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xuất</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tinh</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thần</a:t>
          </a:r>
          <a:endParaRPr lang="en-US" sz="2400" b="1" dirty="0">
            <a:latin typeface="+mj-lt"/>
            <a:ea typeface="Tahoma" pitchFamily="34" charset="0"/>
            <a:cs typeface="Tahoma" pitchFamily="34" charset="0"/>
          </a:endParaRPr>
        </a:p>
      </dgm:t>
    </dgm:pt>
    <dgm:pt modelId="{BB76E634-C56A-4A5D-9411-361D76358FEE}" type="parTrans" cxnId="{27E4F479-B11D-41CE-A71D-6AD5AAC009D5}">
      <dgm:prSet/>
      <dgm:spPr/>
      <dgm:t>
        <a:bodyPr/>
        <a:lstStyle/>
        <a:p>
          <a:endParaRPr lang="en-US"/>
        </a:p>
      </dgm:t>
    </dgm:pt>
    <dgm:pt modelId="{DCFB9A35-0B8B-45F9-9EBF-40EB16D41161}" type="sibTrans" cxnId="{27E4F479-B11D-41CE-A71D-6AD5AAC009D5}">
      <dgm:prSet/>
      <dgm:spPr/>
      <dgm:t>
        <a:bodyPr/>
        <a:lstStyle/>
        <a:p>
          <a:endParaRPr lang="en-US"/>
        </a:p>
      </dgm:t>
    </dgm:pt>
    <dgm:pt modelId="{5F9CFE26-DC3C-442C-913B-F9489768F086}">
      <dgm:prSet phldrT="[Text]" custT="1"/>
      <dgm:spPr>
        <a:solidFill>
          <a:srgbClr val="008000"/>
        </a:solidFill>
      </dgm:spPr>
      <dgm:t>
        <a:bodyPr/>
        <a:lstStyle/>
        <a:p>
          <a:r>
            <a:rPr lang="en-US" sz="2400" b="1" dirty="0">
              <a:latin typeface="+mj-lt"/>
              <a:ea typeface="Tahoma" pitchFamily="34" charset="0"/>
              <a:cs typeface="Tahoma" pitchFamily="34" charset="0"/>
            </a:rPr>
            <a:t>SX </a:t>
          </a:r>
          <a:r>
            <a:rPr lang="en-US" sz="2400" b="1" dirty="0" err="1">
              <a:latin typeface="+mj-lt"/>
              <a:ea typeface="Tahoma" pitchFamily="34" charset="0"/>
              <a:cs typeface="Tahoma" pitchFamily="34" charset="0"/>
            </a:rPr>
            <a:t>ra</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bản</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thân</a:t>
          </a:r>
          <a:r>
            <a:rPr lang="en-US" sz="2400" b="1" dirty="0">
              <a:latin typeface="+mj-lt"/>
              <a:ea typeface="Tahoma" pitchFamily="34" charset="0"/>
              <a:cs typeface="Tahoma" pitchFamily="34" charset="0"/>
            </a:rPr>
            <a:t> con </a:t>
          </a:r>
          <a:r>
            <a:rPr lang="en-US" sz="2400" b="1" dirty="0" err="1">
              <a:latin typeface="+mj-lt"/>
              <a:ea typeface="Tahoma" pitchFamily="34" charset="0"/>
              <a:cs typeface="Tahoma" pitchFamily="34" charset="0"/>
            </a:rPr>
            <a:t>người</a:t>
          </a:r>
          <a:endParaRPr lang="en-US" sz="2400" b="1" dirty="0">
            <a:latin typeface="+mj-lt"/>
            <a:ea typeface="Tahoma" pitchFamily="34" charset="0"/>
            <a:cs typeface="Tahoma" pitchFamily="34" charset="0"/>
          </a:endParaRPr>
        </a:p>
      </dgm:t>
    </dgm:pt>
    <dgm:pt modelId="{D5478AD7-A170-4FC3-9471-A0F657770F08}" type="parTrans" cxnId="{0F64C5C8-FA39-41DC-AC85-B33338553C59}">
      <dgm:prSet/>
      <dgm:spPr/>
      <dgm:t>
        <a:bodyPr/>
        <a:lstStyle/>
        <a:p>
          <a:endParaRPr lang="en-US"/>
        </a:p>
      </dgm:t>
    </dgm:pt>
    <dgm:pt modelId="{735FA5E5-0C45-45E1-BC55-0DFEA31E7E36}" type="sibTrans" cxnId="{0F64C5C8-FA39-41DC-AC85-B33338553C59}">
      <dgm:prSet/>
      <dgm:spPr/>
      <dgm:t>
        <a:bodyPr/>
        <a:lstStyle/>
        <a:p>
          <a:endParaRPr lang="en-US"/>
        </a:p>
      </dgm:t>
    </dgm:pt>
    <dgm:pt modelId="{DE1A5275-0115-4D7F-882B-91029F289CE0}" type="pres">
      <dgm:prSet presAssocID="{79F75B2E-5F04-4A2A-9844-42A8DE9549D6}" presName="Name0" presStyleCnt="0">
        <dgm:presLayoutVars>
          <dgm:dir/>
          <dgm:resizeHandles val="exact"/>
        </dgm:presLayoutVars>
      </dgm:prSet>
      <dgm:spPr/>
    </dgm:pt>
    <dgm:pt modelId="{9E8485D8-C52C-4AE5-8296-6B97D69DFAF6}" type="pres">
      <dgm:prSet presAssocID="{79F75B2E-5F04-4A2A-9844-42A8DE9549D6}" presName="fgShape" presStyleLbl="fgShp" presStyleIdx="0" presStyleCnt="1" custScaleY="201149" custLinFactNeighborX="-354" custLinFactNeighborY="-12925"/>
      <dgm:spPr>
        <a:solidFill>
          <a:srgbClr val="0033CC"/>
        </a:solidFill>
        <a:ln>
          <a:solidFill>
            <a:srgbClr val="0033CC"/>
          </a:solidFill>
        </a:ln>
      </dgm:spPr>
    </dgm:pt>
    <dgm:pt modelId="{6E77EA1C-64A5-441F-AD0E-F4F46BABD664}" type="pres">
      <dgm:prSet presAssocID="{79F75B2E-5F04-4A2A-9844-42A8DE9549D6}" presName="linComp" presStyleCnt="0"/>
      <dgm:spPr/>
    </dgm:pt>
    <dgm:pt modelId="{50217F4D-CE8F-4D00-A580-AA7519972F6A}" type="pres">
      <dgm:prSet presAssocID="{7B476FC8-79C0-429B-A325-7AAF93CB0F07}" presName="compNode" presStyleCnt="0"/>
      <dgm:spPr/>
    </dgm:pt>
    <dgm:pt modelId="{4C76325D-829E-4A78-86F8-6DA593E98FD1}" type="pres">
      <dgm:prSet presAssocID="{7B476FC8-79C0-429B-A325-7AAF93CB0F07}" presName="bkgdShape" presStyleLbl="node1" presStyleIdx="0" presStyleCnt="3"/>
      <dgm:spPr/>
      <dgm:t>
        <a:bodyPr/>
        <a:lstStyle/>
        <a:p>
          <a:endParaRPr lang="en-US"/>
        </a:p>
      </dgm:t>
    </dgm:pt>
    <dgm:pt modelId="{65F1D3CB-2FA1-4473-A81E-1AF382ED73DF}" type="pres">
      <dgm:prSet presAssocID="{7B476FC8-79C0-429B-A325-7AAF93CB0F07}" presName="nodeTx" presStyleLbl="node1" presStyleIdx="0" presStyleCnt="3">
        <dgm:presLayoutVars>
          <dgm:bulletEnabled val="1"/>
        </dgm:presLayoutVars>
      </dgm:prSet>
      <dgm:spPr/>
      <dgm:t>
        <a:bodyPr/>
        <a:lstStyle/>
        <a:p>
          <a:endParaRPr lang="en-US"/>
        </a:p>
      </dgm:t>
    </dgm:pt>
    <dgm:pt modelId="{909E0AC6-C308-46F9-838A-BF96CB11F09A}" type="pres">
      <dgm:prSet presAssocID="{7B476FC8-79C0-429B-A325-7AAF93CB0F07}" presName="invisiNode" presStyleLbl="node1" presStyleIdx="0" presStyleCnt="3"/>
      <dgm:spPr/>
    </dgm:pt>
    <dgm:pt modelId="{5BD1A0A4-24BC-4099-B181-074BD1F19EBC}" type="pres">
      <dgm:prSet presAssocID="{7B476FC8-79C0-429B-A325-7AAF93CB0F07}" presName="imagNode" presStyleLbl="fgImgPlace1" presStyleIdx="0" presStyleCnt="3" custScaleX="173688" custLinFactNeighborY="-14135"/>
      <dgm:spPr>
        <a:blipFill rotWithShape="1">
          <a:blip xmlns:r="http://schemas.openxmlformats.org/officeDocument/2006/relationships" r:embed="rId1"/>
          <a:stretch>
            <a:fillRect/>
          </a:stretch>
        </a:blipFill>
      </dgm:spPr>
    </dgm:pt>
    <dgm:pt modelId="{72606DC5-9B6A-4489-89FA-07B2609510A6}" type="pres">
      <dgm:prSet presAssocID="{37484A88-01A3-486A-8B15-1D206D4746CC}" presName="sibTrans" presStyleLbl="sibTrans2D1" presStyleIdx="0" presStyleCnt="0"/>
      <dgm:spPr/>
      <dgm:t>
        <a:bodyPr/>
        <a:lstStyle/>
        <a:p>
          <a:endParaRPr lang="en-US"/>
        </a:p>
      </dgm:t>
    </dgm:pt>
    <dgm:pt modelId="{EB2F1A77-E6ED-42C1-A18C-6EBF4CB51E56}" type="pres">
      <dgm:prSet presAssocID="{9A1C639B-032C-4577-A634-81B1FBFF8C17}" presName="compNode" presStyleCnt="0"/>
      <dgm:spPr/>
    </dgm:pt>
    <dgm:pt modelId="{D4047A06-6E6D-417A-B79C-FE9AB050EB5D}" type="pres">
      <dgm:prSet presAssocID="{9A1C639B-032C-4577-A634-81B1FBFF8C17}" presName="bkgdShape" presStyleLbl="node1" presStyleIdx="1" presStyleCnt="3"/>
      <dgm:spPr/>
      <dgm:t>
        <a:bodyPr/>
        <a:lstStyle/>
        <a:p>
          <a:endParaRPr lang="en-US"/>
        </a:p>
      </dgm:t>
    </dgm:pt>
    <dgm:pt modelId="{55962B58-88BF-4117-924B-D29F5BACA013}" type="pres">
      <dgm:prSet presAssocID="{9A1C639B-032C-4577-A634-81B1FBFF8C17}" presName="nodeTx" presStyleLbl="node1" presStyleIdx="1" presStyleCnt="3">
        <dgm:presLayoutVars>
          <dgm:bulletEnabled val="1"/>
        </dgm:presLayoutVars>
      </dgm:prSet>
      <dgm:spPr/>
      <dgm:t>
        <a:bodyPr/>
        <a:lstStyle/>
        <a:p>
          <a:endParaRPr lang="en-US"/>
        </a:p>
      </dgm:t>
    </dgm:pt>
    <dgm:pt modelId="{BD7D134E-8924-4B95-AE39-520F9A9FF19B}" type="pres">
      <dgm:prSet presAssocID="{9A1C639B-032C-4577-A634-81B1FBFF8C17}" presName="invisiNode" presStyleLbl="node1" presStyleIdx="1" presStyleCnt="3"/>
      <dgm:spPr/>
    </dgm:pt>
    <dgm:pt modelId="{89C9B68C-CE3A-41BD-B5F9-A4118F7EDACA}" type="pres">
      <dgm:prSet presAssocID="{9A1C639B-032C-4577-A634-81B1FBFF8C17}" presName="imagNode" presStyleLbl="fgImgPlace1" presStyleIdx="1" presStyleCnt="3" custScaleX="173688" custLinFactNeighborY="-14135"/>
      <dgm:spPr>
        <a:blipFill rotWithShape="1">
          <a:blip xmlns:r="http://schemas.openxmlformats.org/officeDocument/2006/relationships" r:embed="rId2"/>
          <a:stretch>
            <a:fillRect/>
          </a:stretch>
        </a:blipFill>
      </dgm:spPr>
    </dgm:pt>
    <dgm:pt modelId="{856647ED-A447-4AC5-8E96-DF67BADDDAD5}" type="pres">
      <dgm:prSet presAssocID="{DCFB9A35-0B8B-45F9-9EBF-40EB16D41161}" presName="sibTrans" presStyleLbl="sibTrans2D1" presStyleIdx="0" presStyleCnt="0"/>
      <dgm:spPr/>
      <dgm:t>
        <a:bodyPr/>
        <a:lstStyle/>
        <a:p>
          <a:endParaRPr lang="en-US"/>
        </a:p>
      </dgm:t>
    </dgm:pt>
    <dgm:pt modelId="{947C473A-5FE6-470B-8018-B8ADCDDC9B46}" type="pres">
      <dgm:prSet presAssocID="{5F9CFE26-DC3C-442C-913B-F9489768F086}" presName="compNode" presStyleCnt="0"/>
      <dgm:spPr/>
    </dgm:pt>
    <dgm:pt modelId="{ACD411AC-ECA0-49FA-89E6-116DA831E658}" type="pres">
      <dgm:prSet presAssocID="{5F9CFE26-DC3C-442C-913B-F9489768F086}" presName="bkgdShape" presStyleLbl="node1" presStyleIdx="2" presStyleCnt="3"/>
      <dgm:spPr/>
      <dgm:t>
        <a:bodyPr/>
        <a:lstStyle/>
        <a:p>
          <a:endParaRPr lang="en-US"/>
        </a:p>
      </dgm:t>
    </dgm:pt>
    <dgm:pt modelId="{E4A0B1EB-F48E-4ACC-A017-BBE6F3145B23}" type="pres">
      <dgm:prSet presAssocID="{5F9CFE26-DC3C-442C-913B-F9489768F086}" presName="nodeTx" presStyleLbl="node1" presStyleIdx="2" presStyleCnt="3">
        <dgm:presLayoutVars>
          <dgm:bulletEnabled val="1"/>
        </dgm:presLayoutVars>
      </dgm:prSet>
      <dgm:spPr/>
      <dgm:t>
        <a:bodyPr/>
        <a:lstStyle/>
        <a:p>
          <a:endParaRPr lang="en-US"/>
        </a:p>
      </dgm:t>
    </dgm:pt>
    <dgm:pt modelId="{E28F914E-0A27-4B16-9203-EDBDEB168B91}" type="pres">
      <dgm:prSet presAssocID="{5F9CFE26-DC3C-442C-913B-F9489768F086}" presName="invisiNode" presStyleLbl="node1" presStyleIdx="2" presStyleCnt="3"/>
      <dgm:spPr/>
    </dgm:pt>
    <dgm:pt modelId="{98239DFF-1B7E-4C44-8B01-642E792660A0}" type="pres">
      <dgm:prSet presAssocID="{5F9CFE26-DC3C-442C-913B-F9489768F086}" presName="imagNode" presStyleLbl="fgImgPlace1" presStyleIdx="2" presStyleCnt="3" custScaleX="173688" custLinFactNeighborY="-14135"/>
      <dgm:spPr>
        <a:blipFill rotWithShape="1">
          <a:blip xmlns:r="http://schemas.openxmlformats.org/officeDocument/2006/relationships" r:embed="rId3"/>
          <a:stretch>
            <a:fillRect/>
          </a:stretch>
        </a:blipFill>
      </dgm:spPr>
    </dgm:pt>
  </dgm:ptLst>
  <dgm:cxnLst>
    <dgm:cxn modelId="{B44F3B3E-DD7B-4B62-80AB-9E6A9CACA7C0}" type="presOf" srcId="{5F9CFE26-DC3C-442C-913B-F9489768F086}" destId="{E4A0B1EB-F48E-4ACC-A017-BBE6F3145B23}" srcOrd="1" destOrd="0" presId="urn:microsoft.com/office/officeart/2005/8/layout/hList7"/>
    <dgm:cxn modelId="{6DC3EAE1-ED86-4406-9CFD-8E66F661D7A6}" type="presOf" srcId="{9A1C639B-032C-4577-A634-81B1FBFF8C17}" destId="{D4047A06-6E6D-417A-B79C-FE9AB050EB5D}" srcOrd="0" destOrd="0" presId="urn:microsoft.com/office/officeart/2005/8/layout/hList7"/>
    <dgm:cxn modelId="{2480893B-ABA3-4D3E-A1C5-1445C789C00E}" type="presOf" srcId="{DCFB9A35-0B8B-45F9-9EBF-40EB16D41161}" destId="{856647ED-A447-4AC5-8E96-DF67BADDDAD5}" srcOrd="0" destOrd="0" presId="urn:microsoft.com/office/officeart/2005/8/layout/hList7"/>
    <dgm:cxn modelId="{F95AB05E-8DE8-472A-B61A-4CA9D482832E}" type="presOf" srcId="{79F75B2E-5F04-4A2A-9844-42A8DE9549D6}" destId="{DE1A5275-0115-4D7F-882B-91029F289CE0}" srcOrd="0" destOrd="0" presId="urn:microsoft.com/office/officeart/2005/8/layout/hList7"/>
    <dgm:cxn modelId="{E5B094BD-7340-4A48-85BD-8EDF743BFBD4}" srcId="{79F75B2E-5F04-4A2A-9844-42A8DE9549D6}" destId="{7B476FC8-79C0-429B-A325-7AAF93CB0F07}" srcOrd="0" destOrd="0" parTransId="{5C13E1AA-0BB5-449D-9A8D-AF54385B8E91}" sibTransId="{37484A88-01A3-486A-8B15-1D206D4746CC}"/>
    <dgm:cxn modelId="{0DACCBD8-C43C-4A6F-B8D9-38D128E4B9FD}" type="presOf" srcId="{5F9CFE26-DC3C-442C-913B-F9489768F086}" destId="{ACD411AC-ECA0-49FA-89E6-116DA831E658}" srcOrd="0" destOrd="0" presId="urn:microsoft.com/office/officeart/2005/8/layout/hList7"/>
    <dgm:cxn modelId="{0F64C5C8-FA39-41DC-AC85-B33338553C59}" srcId="{79F75B2E-5F04-4A2A-9844-42A8DE9549D6}" destId="{5F9CFE26-DC3C-442C-913B-F9489768F086}" srcOrd="2" destOrd="0" parTransId="{D5478AD7-A170-4FC3-9471-A0F657770F08}" sibTransId="{735FA5E5-0C45-45E1-BC55-0DFEA31E7E36}"/>
    <dgm:cxn modelId="{27E4F479-B11D-41CE-A71D-6AD5AAC009D5}" srcId="{79F75B2E-5F04-4A2A-9844-42A8DE9549D6}" destId="{9A1C639B-032C-4577-A634-81B1FBFF8C17}" srcOrd="1" destOrd="0" parTransId="{BB76E634-C56A-4A5D-9411-361D76358FEE}" sibTransId="{DCFB9A35-0B8B-45F9-9EBF-40EB16D41161}"/>
    <dgm:cxn modelId="{026A18EC-90CC-4EC6-AF1B-F54214F8D27A}" type="presOf" srcId="{9A1C639B-032C-4577-A634-81B1FBFF8C17}" destId="{55962B58-88BF-4117-924B-D29F5BACA013}" srcOrd="1" destOrd="0" presId="urn:microsoft.com/office/officeart/2005/8/layout/hList7"/>
    <dgm:cxn modelId="{1327C95E-2F94-44DE-AC32-46A65043495A}" type="presOf" srcId="{37484A88-01A3-486A-8B15-1D206D4746CC}" destId="{72606DC5-9B6A-4489-89FA-07B2609510A6}" srcOrd="0" destOrd="0" presId="urn:microsoft.com/office/officeart/2005/8/layout/hList7"/>
    <dgm:cxn modelId="{9829398D-11C0-4A8D-857F-807EB4D59E26}" type="presOf" srcId="{7B476FC8-79C0-429B-A325-7AAF93CB0F07}" destId="{4C76325D-829E-4A78-86F8-6DA593E98FD1}" srcOrd="0" destOrd="0" presId="urn:microsoft.com/office/officeart/2005/8/layout/hList7"/>
    <dgm:cxn modelId="{99A29570-1771-4A4D-A815-D47508F47486}" type="presOf" srcId="{7B476FC8-79C0-429B-A325-7AAF93CB0F07}" destId="{65F1D3CB-2FA1-4473-A81E-1AF382ED73DF}" srcOrd="1" destOrd="0" presId="urn:microsoft.com/office/officeart/2005/8/layout/hList7"/>
    <dgm:cxn modelId="{798428EB-DF04-48C5-B20A-BDA726E029E2}" type="presParOf" srcId="{DE1A5275-0115-4D7F-882B-91029F289CE0}" destId="{9E8485D8-C52C-4AE5-8296-6B97D69DFAF6}" srcOrd="0" destOrd="0" presId="urn:microsoft.com/office/officeart/2005/8/layout/hList7"/>
    <dgm:cxn modelId="{93CA7E68-399C-4429-A887-7183E682E179}" type="presParOf" srcId="{DE1A5275-0115-4D7F-882B-91029F289CE0}" destId="{6E77EA1C-64A5-441F-AD0E-F4F46BABD664}" srcOrd="1" destOrd="0" presId="urn:microsoft.com/office/officeart/2005/8/layout/hList7"/>
    <dgm:cxn modelId="{9D06355C-6ED9-4D7B-AD59-8E118A0054D1}" type="presParOf" srcId="{6E77EA1C-64A5-441F-AD0E-F4F46BABD664}" destId="{50217F4D-CE8F-4D00-A580-AA7519972F6A}" srcOrd="0" destOrd="0" presId="urn:microsoft.com/office/officeart/2005/8/layout/hList7"/>
    <dgm:cxn modelId="{41965D36-B90B-4F91-AAE3-E280A3115A1A}" type="presParOf" srcId="{50217F4D-CE8F-4D00-A580-AA7519972F6A}" destId="{4C76325D-829E-4A78-86F8-6DA593E98FD1}" srcOrd="0" destOrd="0" presId="urn:microsoft.com/office/officeart/2005/8/layout/hList7"/>
    <dgm:cxn modelId="{C9386494-84FF-4D09-ADE4-A9E62C95A7F1}" type="presParOf" srcId="{50217F4D-CE8F-4D00-A580-AA7519972F6A}" destId="{65F1D3CB-2FA1-4473-A81E-1AF382ED73DF}" srcOrd="1" destOrd="0" presId="urn:microsoft.com/office/officeart/2005/8/layout/hList7"/>
    <dgm:cxn modelId="{09600885-C3DC-4211-820E-3D8145E4A26A}" type="presParOf" srcId="{50217F4D-CE8F-4D00-A580-AA7519972F6A}" destId="{909E0AC6-C308-46F9-838A-BF96CB11F09A}" srcOrd="2" destOrd="0" presId="urn:microsoft.com/office/officeart/2005/8/layout/hList7"/>
    <dgm:cxn modelId="{0F4C5F2E-F1AE-4E72-8945-6B5275A66F52}" type="presParOf" srcId="{50217F4D-CE8F-4D00-A580-AA7519972F6A}" destId="{5BD1A0A4-24BC-4099-B181-074BD1F19EBC}" srcOrd="3" destOrd="0" presId="urn:microsoft.com/office/officeart/2005/8/layout/hList7"/>
    <dgm:cxn modelId="{3E11C7A6-306B-47BE-89F0-A889D8300FF1}" type="presParOf" srcId="{6E77EA1C-64A5-441F-AD0E-F4F46BABD664}" destId="{72606DC5-9B6A-4489-89FA-07B2609510A6}" srcOrd="1" destOrd="0" presId="urn:microsoft.com/office/officeart/2005/8/layout/hList7"/>
    <dgm:cxn modelId="{556D0F87-A347-46F5-8361-64AC1C571C53}" type="presParOf" srcId="{6E77EA1C-64A5-441F-AD0E-F4F46BABD664}" destId="{EB2F1A77-E6ED-42C1-A18C-6EBF4CB51E56}" srcOrd="2" destOrd="0" presId="urn:microsoft.com/office/officeart/2005/8/layout/hList7"/>
    <dgm:cxn modelId="{66017A99-845B-41E1-9ABA-4FCB698A2708}" type="presParOf" srcId="{EB2F1A77-E6ED-42C1-A18C-6EBF4CB51E56}" destId="{D4047A06-6E6D-417A-B79C-FE9AB050EB5D}" srcOrd="0" destOrd="0" presId="urn:microsoft.com/office/officeart/2005/8/layout/hList7"/>
    <dgm:cxn modelId="{786E2717-2061-43A2-84D5-21A447E4E0CA}" type="presParOf" srcId="{EB2F1A77-E6ED-42C1-A18C-6EBF4CB51E56}" destId="{55962B58-88BF-4117-924B-D29F5BACA013}" srcOrd="1" destOrd="0" presId="urn:microsoft.com/office/officeart/2005/8/layout/hList7"/>
    <dgm:cxn modelId="{FDF2B082-A21D-4E35-B7D2-90BB83D945E9}" type="presParOf" srcId="{EB2F1A77-E6ED-42C1-A18C-6EBF4CB51E56}" destId="{BD7D134E-8924-4B95-AE39-520F9A9FF19B}" srcOrd="2" destOrd="0" presId="urn:microsoft.com/office/officeart/2005/8/layout/hList7"/>
    <dgm:cxn modelId="{B143BB63-FCD4-4215-8039-6AA03A323DF2}" type="presParOf" srcId="{EB2F1A77-E6ED-42C1-A18C-6EBF4CB51E56}" destId="{89C9B68C-CE3A-41BD-B5F9-A4118F7EDACA}" srcOrd="3" destOrd="0" presId="urn:microsoft.com/office/officeart/2005/8/layout/hList7"/>
    <dgm:cxn modelId="{3EED5FFE-675E-4AE5-B22A-691A0E31D4EA}" type="presParOf" srcId="{6E77EA1C-64A5-441F-AD0E-F4F46BABD664}" destId="{856647ED-A447-4AC5-8E96-DF67BADDDAD5}" srcOrd="3" destOrd="0" presId="urn:microsoft.com/office/officeart/2005/8/layout/hList7"/>
    <dgm:cxn modelId="{DCF89341-D83B-4341-BED6-55E02CEF061D}" type="presParOf" srcId="{6E77EA1C-64A5-441F-AD0E-F4F46BABD664}" destId="{947C473A-5FE6-470B-8018-B8ADCDDC9B46}" srcOrd="4" destOrd="0" presId="urn:microsoft.com/office/officeart/2005/8/layout/hList7"/>
    <dgm:cxn modelId="{D078225E-A1D2-46F4-BCD4-C0154C6D1DF1}" type="presParOf" srcId="{947C473A-5FE6-470B-8018-B8ADCDDC9B46}" destId="{ACD411AC-ECA0-49FA-89E6-116DA831E658}" srcOrd="0" destOrd="0" presId="urn:microsoft.com/office/officeart/2005/8/layout/hList7"/>
    <dgm:cxn modelId="{D03A5E72-F923-4C9E-A775-55AC3AAF8C12}" type="presParOf" srcId="{947C473A-5FE6-470B-8018-B8ADCDDC9B46}" destId="{E4A0B1EB-F48E-4ACC-A017-BBE6F3145B23}" srcOrd="1" destOrd="0" presId="urn:microsoft.com/office/officeart/2005/8/layout/hList7"/>
    <dgm:cxn modelId="{9423AE1E-757E-447B-91B6-ECF1FCEC6467}" type="presParOf" srcId="{947C473A-5FE6-470B-8018-B8ADCDDC9B46}" destId="{E28F914E-0A27-4B16-9203-EDBDEB168B91}" srcOrd="2" destOrd="0" presId="urn:microsoft.com/office/officeart/2005/8/layout/hList7"/>
    <dgm:cxn modelId="{71FA0442-2BE9-42FA-80B5-135AAE755438}" type="presParOf" srcId="{947C473A-5FE6-470B-8018-B8ADCDDC9B46}" destId="{98239DFF-1B7E-4C44-8B01-642E792660A0}" srcOrd="3" destOrd="0" presId="urn:microsoft.com/office/officeart/2005/8/layout/hList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6B9A8F0-FD03-4A42-B399-DD1847CF3B9C}" type="doc">
      <dgm:prSet loTypeId="urn:microsoft.com/office/officeart/2009/3/layout/StepUpProcess#1" loCatId="process" qsTypeId="urn:microsoft.com/office/officeart/2005/8/quickstyle/simple4#2" qsCatId="simple" csTypeId="urn:microsoft.com/office/officeart/2005/8/colors/accent0_3#1" csCatId="accent1" phldr="1"/>
      <dgm:spPr/>
      <dgm:t>
        <a:bodyPr/>
        <a:lstStyle/>
        <a:p>
          <a:endParaRPr lang="en-US"/>
        </a:p>
      </dgm:t>
    </dgm:pt>
    <dgm:pt modelId="{6BD16D8A-5653-4713-A20F-D0BDA852D54F}">
      <dgm:prSet phldrT="[Text]" phldr="0" custT="1"/>
      <dgm:spPr/>
      <dgm:t>
        <a:bodyPr vert="horz" wrap="square"/>
        <a:lstStyle/>
        <a:p>
          <a:pPr algn="ctr">
            <a:lnSpc>
              <a:spcPct val="100000"/>
            </a:lnSpc>
            <a:spcBef>
              <a:spcPct val="0"/>
            </a:spcBef>
            <a:spcAft>
              <a:spcPct val="35000"/>
            </a:spcAft>
          </a:pPr>
          <a:r>
            <a:rPr lang="en-US" sz="2000" dirty="0" err="1">
              <a:solidFill>
                <a:srgbClr val="993300"/>
              </a:solidFill>
              <a:latin typeface="+mj-lt"/>
              <a:cs typeface="Times New Roman" panose="02020603050405020304" charset="0"/>
            </a:rPr>
            <a:t>Sự</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phát</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triển</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của</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lực</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lượng</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sản</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xuất</a:t>
          </a:r>
          <a:endParaRPr lang="en-US" sz="2000" dirty="0">
            <a:solidFill>
              <a:srgbClr val="993300"/>
            </a:solidFill>
            <a:latin typeface="+mj-lt"/>
            <a:cs typeface="Times New Roman" panose="02020603050405020304" charset="0"/>
          </a:endParaRPr>
        </a:p>
      </dgm:t>
    </dgm:pt>
    <dgm:pt modelId="{BA930810-751F-4A79-8FB0-11E4409DC6E9}" type="parTrans" cxnId="{5087AF51-17C1-40B9-8797-95777007BBC9}">
      <dgm:prSet/>
      <dgm:spPr/>
      <dgm:t>
        <a:bodyPr/>
        <a:lstStyle/>
        <a:p>
          <a:endParaRPr lang="en-US"/>
        </a:p>
      </dgm:t>
    </dgm:pt>
    <dgm:pt modelId="{C8BA2AF4-FE08-4CC9-B85D-A33B6D14188C}" type="sibTrans" cxnId="{5087AF51-17C1-40B9-8797-95777007BBC9}">
      <dgm:prSet/>
      <dgm:spPr/>
      <dgm:t>
        <a:bodyPr/>
        <a:lstStyle/>
        <a:p>
          <a:endParaRPr lang="en-US"/>
        </a:p>
      </dgm:t>
    </dgm:pt>
    <dgm:pt modelId="{1FCF0387-0431-424F-8912-B70996C7CAD2}">
      <dgm:prSet phldrT="[Text]" phldr="0" custT="1"/>
      <dgm:spPr/>
      <dgm:t>
        <a:bodyPr vert="horz" wrap="square"/>
        <a:lstStyle/>
        <a:p>
          <a:pPr algn="ctr">
            <a:lnSpc>
              <a:spcPct val="100000"/>
            </a:lnSpc>
            <a:spcBef>
              <a:spcPct val="0"/>
            </a:spcBef>
            <a:spcAft>
              <a:spcPct val="35000"/>
            </a:spcAft>
          </a:pPr>
          <a:r>
            <a:rPr lang="en-US" sz="1900" dirty="0" err="1">
              <a:solidFill>
                <a:srgbClr val="000000"/>
              </a:solidFill>
              <a:latin typeface="+mj-lt"/>
              <a:cs typeface="Times New Roman" panose="02020603050405020304" charset="0"/>
            </a:rPr>
            <a:t>Công</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cụ</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bằng</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sắt</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ra</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đời</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Phân</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công</a:t>
          </a:r>
          <a:r>
            <a:rPr lang="en-US" sz="1900" dirty="0">
              <a:solidFill>
                <a:srgbClr val="000000"/>
              </a:solidFill>
              <a:latin typeface="+mj-lt"/>
              <a:cs typeface="Times New Roman" panose="02020603050405020304" charset="0"/>
            </a:rPr>
            <a:t> LĐ </a:t>
          </a:r>
          <a:r>
            <a:rPr lang="en-US" sz="1900" dirty="0" err="1">
              <a:solidFill>
                <a:srgbClr val="000000"/>
              </a:solidFill>
              <a:latin typeface="+mj-lt"/>
              <a:cs typeface="Times New Roman" panose="02020603050405020304" charset="0"/>
            </a:rPr>
            <a:t>xã</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hội</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phát</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triển</a:t>
          </a:r>
          <a:endParaRPr lang="en-US" sz="1900" dirty="0">
            <a:solidFill>
              <a:srgbClr val="000000"/>
            </a:solidFill>
            <a:latin typeface="+mj-lt"/>
            <a:cs typeface="Times New Roman" panose="02020603050405020304" charset="0"/>
          </a:endParaRPr>
        </a:p>
        <a:p>
          <a:pPr algn="ctr">
            <a:lnSpc>
              <a:spcPct val="100000"/>
            </a:lnSpc>
            <a:spcBef>
              <a:spcPct val="0"/>
            </a:spcBef>
            <a:spcAft>
              <a:spcPct val="35000"/>
            </a:spcAft>
          </a:pPr>
          <a:endParaRPr lang="en-US" sz="2400" dirty="0">
            <a:latin typeface="+mj-lt"/>
            <a:cs typeface="Times New Roman" panose="02020603050405020304" charset="0"/>
          </a:endParaRPr>
        </a:p>
      </dgm:t>
    </dgm:pt>
    <dgm:pt modelId="{21A66327-93DC-4FD4-AE8A-8F24FCE05CDE}" type="parTrans" cxnId="{357C4DF8-3B67-4DD4-90DE-A836F2FF96AB}">
      <dgm:prSet/>
      <dgm:spPr/>
      <dgm:t>
        <a:bodyPr/>
        <a:lstStyle/>
        <a:p>
          <a:endParaRPr lang="en-US"/>
        </a:p>
      </dgm:t>
    </dgm:pt>
    <dgm:pt modelId="{1ACD84AE-35B3-4501-8CB5-7896D190196E}" type="sibTrans" cxnId="{357C4DF8-3B67-4DD4-90DE-A836F2FF96AB}">
      <dgm:prSet/>
      <dgm:spPr/>
      <dgm:t>
        <a:bodyPr/>
        <a:lstStyle/>
        <a:p>
          <a:endParaRPr lang="en-US"/>
        </a:p>
      </dgm:t>
    </dgm:pt>
    <dgm:pt modelId="{FE0953B8-219F-448F-96B3-4A0C1E3EC459}">
      <dgm:prSet phldrT="[Text]" phldr="0" custT="1"/>
      <dgm:spPr/>
      <dgm:t>
        <a:bodyPr vert="horz" wrap="square"/>
        <a:lstStyle/>
        <a:p>
          <a:pPr algn="ctr">
            <a:lnSpc>
              <a:spcPct val="100000"/>
            </a:lnSpc>
            <a:spcBef>
              <a:spcPct val="0"/>
            </a:spcBef>
            <a:spcAft>
              <a:spcPct val="35000"/>
            </a:spcAft>
          </a:pPr>
          <a:r>
            <a:rPr lang="en-US" sz="2000" dirty="0" err="1">
              <a:solidFill>
                <a:srgbClr val="0033CC"/>
              </a:solidFill>
              <a:latin typeface="+mj-lt"/>
              <a:cs typeface="Times New Roman" panose="02020603050405020304" charset="0"/>
            </a:rPr>
            <a:t>Năng</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suất</a:t>
          </a:r>
          <a:r>
            <a:rPr lang="en-US" sz="2000" dirty="0">
              <a:solidFill>
                <a:srgbClr val="0033CC"/>
              </a:solidFill>
              <a:latin typeface="+mj-lt"/>
              <a:cs typeface="Times New Roman" panose="02020603050405020304" charset="0"/>
            </a:rPr>
            <a:t> LĐ </a:t>
          </a:r>
          <a:r>
            <a:rPr lang="en-US" sz="2000" dirty="0" err="1">
              <a:solidFill>
                <a:srgbClr val="0033CC"/>
              </a:solidFill>
              <a:latin typeface="+mj-lt"/>
              <a:cs typeface="Times New Roman" panose="02020603050405020304" charset="0"/>
            </a:rPr>
            <a:t>tăng</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Có</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sản</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phẩm</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dư</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thừa</a:t>
          </a:r>
          <a:endParaRPr lang="en-US" sz="2000" dirty="0">
            <a:solidFill>
              <a:srgbClr val="0033CC"/>
            </a:solidFill>
            <a:latin typeface="+mj-lt"/>
            <a:cs typeface="Times New Roman" panose="02020603050405020304" charset="0"/>
          </a:endParaRPr>
        </a:p>
        <a:p>
          <a:pPr algn="ctr">
            <a:lnSpc>
              <a:spcPct val="100000"/>
            </a:lnSpc>
            <a:spcBef>
              <a:spcPct val="0"/>
            </a:spcBef>
            <a:spcAft>
              <a:spcPct val="35000"/>
            </a:spcAft>
          </a:pPr>
          <a:endParaRPr lang="en-US" sz="2400" dirty="0">
            <a:latin typeface="+mj-lt"/>
            <a:cs typeface="Times New Roman" panose="02020603050405020304" charset="0"/>
          </a:endParaRPr>
        </a:p>
      </dgm:t>
    </dgm:pt>
    <dgm:pt modelId="{5707F94D-B8B5-466C-96D1-E1A9A5D090C9}" type="parTrans" cxnId="{28463F5A-AA04-484C-B7EF-AD956F11B76E}">
      <dgm:prSet/>
      <dgm:spPr/>
      <dgm:t>
        <a:bodyPr/>
        <a:lstStyle/>
        <a:p>
          <a:endParaRPr lang="en-US"/>
        </a:p>
      </dgm:t>
    </dgm:pt>
    <dgm:pt modelId="{6CF96CC3-3A72-4D0C-9B21-8FD30484CA44}" type="sibTrans" cxnId="{28463F5A-AA04-484C-B7EF-AD956F11B76E}">
      <dgm:prSet/>
      <dgm:spPr/>
      <dgm:t>
        <a:bodyPr/>
        <a:lstStyle/>
        <a:p>
          <a:endParaRPr lang="en-US"/>
        </a:p>
      </dgm:t>
    </dgm:pt>
    <dgm:pt modelId="{03F3F850-03FC-4343-97DF-060979DE1D8B}">
      <dgm:prSet/>
      <dgm:spPr/>
      <dgm:t>
        <a:bodyPr/>
        <a:lstStyle/>
        <a:p>
          <a:endParaRPr altLang="en-US"/>
        </a:p>
      </dgm:t>
    </dgm:pt>
    <dgm:pt modelId="{6C2DC513-CA84-4C79-9428-5C1CF4B332E4}" type="parTrans" cxnId="{09905F26-95FD-42D2-99E5-F1C860F3BB5E}">
      <dgm:prSet/>
      <dgm:spPr/>
      <dgm:t>
        <a:bodyPr/>
        <a:lstStyle/>
        <a:p>
          <a:endParaRPr lang="en-US"/>
        </a:p>
      </dgm:t>
    </dgm:pt>
    <dgm:pt modelId="{88F7C92B-7411-49F2-A04B-E3B4D600AA82}" type="sibTrans" cxnId="{09905F26-95FD-42D2-99E5-F1C860F3BB5E}">
      <dgm:prSet/>
      <dgm:spPr/>
      <dgm:t>
        <a:bodyPr/>
        <a:lstStyle/>
        <a:p>
          <a:endParaRPr lang="en-US"/>
        </a:p>
      </dgm:t>
    </dgm:pt>
    <dgm:pt modelId="{5367382C-ABC4-4593-8C09-4547A6BA592C}">
      <dgm:prSet/>
      <dgm:spPr/>
      <dgm:t>
        <a:bodyPr/>
        <a:lstStyle/>
        <a:p>
          <a:endParaRPr altLang="en-US"/>
        </a:p>
      </dgm:t>
    </dgm:pt>
    <dgm:pt modelId="{DA67CDD9-8651-4515-B139-70743367CB55}" type="parTrans" cxnId="{4F522C94-3612-49B5-8DCA-0B92EA6102D1}">
      <dgm:prSet/>
      <dgm:spPr/>
      <dgm:t>
        <a:bodyPr/>
        <a:lstStyle/>
        <a:p>
          <a:endParaRPr lang="en-US"/>
        </a:p>
      </dgm:t>
    </dgm:pt>
    <dgm:pt modelId="{A18FD6C0-1888-4D29-BF32-12539322218D}" type="sibTrans" cxnId="{4F522C94-3612-49B5-8DCA-0B92EA6102D1}">
      <dgm:prSet/>
      <dgm:spPr/>
      <dgm:t>
        <a:bodyPr/>
        <a:lstStyle/>
        <a:p>
          <a:endParaRPr lang="en-US"/>
        </a:p>
      </dgm:t>
    </dgm:pt>
    <dgm:pt modelId="{26682B4D-98F1-4918-8BA4-E9BACFF69973}" type="pres">
      <dgm:prSet presAssocID="{16B9A8F0-FD03-4A42-B399-DD1847CF3B9C}" presName="rootnode" presStyleCnt="0">
        <dgm:presLayoutVars>
          <dgm:chMax/>
          <dgm:chPref/>
          <dgm:dir/>
          <dgm:animLvl val="lvl"/>
        </dgm:presLayoutVars>
      </dgm:prSet>
      <dgm:spPr/>
      <dgm:t>
        <a:bodyPr/>
        <a:lstStyle/>
        <a:p>
          <a:endParaRPr lang="en-US"/>
        </a:p>
      </dgm:t>
    </dgm:pt>
    <dgm:pt modelId="{9515C203-8BD5-407E-8585-653A8CA012A0}" type="pres">
      <dgm:prSet presAssocID="{6BD16D8A-5653-4713-A20F-D0BDA852D54F}" presName="composite" presStyleCnt="0"/>
      <dgm:spPr/>
    </dgm:pt>
    <dgm:pt modelId="{E45BFA90-D338-4867-B192-9BF5C62A40B7}" type="pres">
      <dgm:prSet presAssocID="{6BD16D8A-5653-4713-A20F-D0BDA852D54F}" presName="LShape" presStyleLbl="alignNode1" presStyleIdx="0" presStyleCnt="9"/>
      <dgm:spPr>
        <a:solidFill>
          <a:srgbClr val="FF0000"/>
        </a:solidFill>
      </dgm:spPr>
    </dgm:pt>
    <dgm:pt modelId="{84F24978-831E-41A8-A919-9DF3159D95B3}" type="pres">
      <dgm:prSet presAssocID="{6BD16D8A-5653-4713-A20F-D0BDA852D54F}" presName="ParentText" presStyleLbl="revTx" presStyleIdx="0" presStyleCnt="5">
        <dgm:presLayoutVars>
          <dgm:chMax val="0"/>
          <dgm:chPref val="0"/>
          <dgm:bulletEnabled val="1"/>
        </dgm:presLayoutVars>
      </dgm:prSet>
      <dgm:spPr/>
      <dgm:t>
        <a:bodyPr/>
        <a:lstStyle/>
        <a:p>
          <a:endParaRPr lang="en-US"/>
        </a:p>
      </dgm:t>
    </dgm:pt>
    <dgm:pt modelId="{61A5B80A-01D5-4349-A5BB-33A20E744C6C}" type="pres">
      <dgm:prSet presAssocID="{6BD16D8A-5653-4713-A20F-D0BDA852D54F}" presName="Triangle" presStyleLbl="alignNode1" presStyleIdx="1" presStyleCnt="9"/>
      <dgm:spPr>
        <a:solidFill>
          <a:srgbClr val="FF0000"/>
        </a:solidFill>
      </dgm:spPr>
    </dgm:pt>
    <dgm:pt modelId="{FFE52942-E586-4843-BD0B-117C9B932463}" type="pres">
      <dgm:prSet presAssocID="{C8BA2AF4-FE08-4CC9-B85D-A33B6D14188C}" presName="sibTrans" presStyleCnt="0"/>
      <dgm:spPr/>
    </dgm:pt>
    <dgm:pt modelId="{082D2D2D-6BC2-4A1D-90D7-527C7BFBB016}" type="pres">
      <dgm:prSet presAssocID="{C8BA2AF4-FE08-4CC9-B85D-A33B6D14188C}" presName="space" presStyleCnt="0"/>
      <dgm:spPr/>
    </dgm:pt>
    <dgm:pt modelId="{CD2B0587-425B-4323-83E6-BADEF0A365FB}" type="pres">
      <dgm:prSet presAssocID="{1FCF0387-0431-424F-8912-B70996C7CAD2}" presName="composite" presStyleCnt="0"/>
      <dgm:spPr/>
    </dgm:pt>
    <dgm:pt modelId="{D804A231-4617-491C-9766-3FC53C39479E}" type="pres">
      <dgm:prSet presAssocID="{1FCF0387-0431-424F-8912-B70996C7CAD2}" presName="LShape" presStyleLbl="alignNode1" presStyleIdx="2" presStyleCnt="9"/>
      <dgm:spPr>
        <a:solidFill>
          <a:srgbClr val="000000"/>
        </a:solidFill>
      </dgm:spPr>
    </dgm:pt>
    <dgm:pt modelId="{BC31EB00-2A90-4CCF-B82C-4A7025E8535A}" type="pres">
      <dgm:prSet presAssocID="{1FCF0387-0431-424F-8912-B70996C7CAD2}" presName="ParentText" presStyleLbl="revTx" presStyleIdx="1" presStyleCnt="5" custScaleX="110882" custLinFactNeighborX="4953" custLinFactNeighborY="1614">
        <dgm:presLayoutVars>
          <dgm:chMax val="0"/>
          <dgm:chPref val="0"/>
          <dgm:bulletEnabled val="1"/>
        </dgm:presLayoutVars>
      </dgm:prSet>
      <dgm:spPr/>
      <dgm:t>
        <a:bodyPr/>
        <a:lstStyle/>
        <a:p>
          <a:endParaRPr lang="en-US"/>
        </a:p>
      </dgm:t>
    </dgm:pt>
    <dgm:pt modelId="{619850C3-35E4-43A9-841E-37DE8E695D93}" type="pres">
      <dgm:prSet presAssocID="{1FCF0387-0431-424F-8912-B70996C7CAD2}" presName="Triangle" presStyleLbl="alignNode1" presStyleIdx="3" presStyleCnt="9"/>
      <dgm:spPr>
        <a:solidFill>
          <a:srgbClr val="000000"/>
        </a:solidFill>
        <a:ln>
          <a:solidFill>
            <a:srgbClr val="D60093"/>
          </a:solidFill>
        </a:ln>
      </dgm:spPr>
    </dgm:pt>
    <dgm:pt modelId="{814AEBBB-BEC6-4360-9A83-36178B73197B}" type="pres">
      <dgm:prSet presAssocID="{1ACD84AE-35B3-4501-8CB5-7896D190196E}" presName="sibTrans" presStyleCnt="0"/>
      <dgm:spPr/>
    </dgm:pt>
    <dgm:pt modelId="{56EBBF49-9546-4DF1-8A8B-2CCFC0AAEB8A}" type="pres">
      <dgm:prSet presAssocID="{1ACD84AE-35B3-4501-8CB5-7896D190196E}" presName="space" presStyleCnt="0"/>
      <dgm:spPr/>
    </dgm:pt>
    <dgm:pt modelId="{F1BDA1DE-7774-41D4-B6CC-EA34BFE0E1F6}" type="pres">
      <dgm:prSet presAssocID="{FE0953B8-219F-448F-96B3-4A0C1E3EC459}" presName="composite" presStyleCnt="0"/>
      <dgm:spPr/>
    </dgm:pt>
    <dgm:pt modelId="{B12A881D-D55E-4ECD-AEB2-4F5DF5258573}" type="pres">
      <dgm:prSet presAssocID="{FE0953B8-219F-448F-96B3-4A0C1E3EC459}" presName="LShape" presStyleLbl="alignNode1" presStyleIdx="4" presStyleCnt="9"/>
      <dgm:spPr>
        <a:solidFill>
          <a:srgbClr val="008000"/>
        </a:solidFill>
      </dgm:spPr>
    </dgm:pt>
    <dgm:pt modelId="{D1EE6131-7DC5-43B3-95B0-5EA645B87141}" type="pres">
      <dgm:prSet presAssocID="{FE0953B8-219F-448F-96B3-4A0C1E3EC459}" presName="ParentText" presStyleLbl="revTx" presStyleIdx="2" presStyleCnt="5">
        <dgm:presLayoutVars>
          <dgm:chMax val="0"/>
          <dgm:chPref val="0"/>
          <dgm:bulletEnabled val="1"/>
        </dgm:presLayoutVars>
      </dgm:prSet>
      <dgm:spPr/>
      <dgm:t>
        <a:bodyPr/>
        <a:lstStyle/>
        <a:p>
          <a:endParaRPr lang="en-US"/>
        </a:p>
      </dgm:t>
    </dgm:pt>
    <dgm:pt modelId="{16117D65-9DE3-4601-8504-0844D77D1FA1}" type="pres">
      <dgm:prSet presAssocID="{FE0953B8-219F-448F-96B3-4A0C1E3EC459}" presName="Triangle" presStyleLbl="alignNode1" presStyleIdx="5" presStyleCnt="9"/>
      <dgm:spPr>
        <a:solidFill>
          <a:srgbClr val="008000"/>
        </a:solidFill>
      </dgm:spPr>
    </dgm:pt>
    <dgm:pt modelId="{11A813E5-E4F7-464D-ADF5-C0262180B948}" type="pres">
      <dgm:prSet presAssocID="{6CF96CC3-3A72-4D0C-9B21-8FD30484CA44}" presName="sibTrans" presStyleCnt="0"/>
      <dgm:spPr/>
    </dgm:pt>
    <dgm:pt modelId="{C53738A9-D9D7-45E4-A7F1-3196063AB9E2}" type="pres">
      <dgm:prSet presAssocID="{6CF96CC3-3A72-4D0C-9B21-8FD30484CA44}" presName="space" presStyleCnt="0"/>
      <dgm:spPr/>
    </dgm:pt>
    <dgm:pt modelId="{23BA88CD-8D73-4D53-B18F-89247C6717E5}" type="pres">
      <dgm:prSet presAssocID="{03F3F850-03FC-4343-97DF-060979DE1D8B}" presName="composite" presStyleCnt="0"/>
      <dgm:spPr/>
    </dgm:pt>
    <dgm:pt modelId="{50856D9C-97A9-4508-A748-CC8213299D60}" type="pres">
      <dgm:prSet presAssocID="{03F3F850-03FC-4343-97DF-060979DE1D8B}" presName="LShape" presStyleLbl="alignNode1" presStyleIdx="6" presStyleCnt="9"/>
      <dgm:spPr>
        <a:solidFill>
          <a:srgbClr val="D60093"/>
        </a:solidFill>
      </dgm:spPr>
    </dgm:pt>
    <dgm:pt modelId="{C409ED7A-14E5-4025-86E5-45F647FA54EB}" type="pres">
      <dgm:prSet presAssocID="{03F3F850-03FC-4343-97DF-060979DE1D8B}" presName="ParentText" presStyleLbl="revTx" presStyleIdx="3" presStyleCnt="5">
        <dgm:presLayoutVars>
          <dgm:chMax val="0"/>
          <dgm:chPref val="0"/>
          <dgm:bulletEnabled val="1"/>
        </dgm:presLayoutVars>
      </dgm:prSet>
      <dgm:spPr/>
      <dgm:t>
        <a:bodyPr/>
        <a:lstStyle/>
        <a:p>
          <a:endParaRPr lang="en-US"/>
        </a:p>
      </dgm:t>
    </dgm:pt>
    <dgm:pt modelId="{CC582824-41B7-4337-819C-231B7616FD81}" type="pres">
      <dgm:prSet presAssocID="{03F3F850-03FC-4343-97DF-060979DE1D8B}" presName="Triangle" presStyleLbl="alignNode1" presStyleIdx="7" presStyleCnt="9"/>
      <dgm:spPr>
        <a:solidFill>
          <a:srgbClr val="D60093"/>
        </a:solidFill>
      </dgm:spPr>
    </dgm:pt>
    <dgm:pt modelId="{0949B5EA-89BE-4147-9C05-4DEE4B0708AB}" type="pres">
      <dgm:prSet presAssocID="{88F7C92B-7411-49F2-A04B-E3B4D600AA82}" presName="sibTrans" presStyleCnt="0"/>
      <dgm:spPr/>
    </dgm:pt>
    <dgm:pt modelId="{56DA5188-8D05-4ECA-BAAA-4C84867D7E89}" type="pres">
      <dgm:prSet presAssocID="{88F7C92B-7411-49F2-A04B-E3B4D600AA82}" presName="space" presStyleCnt="0"/>
      <dgm:spPr/>
    </dgm:pt>
    <dgm:pt modelId="{2FB7066D-CB94-4CF5-9E89-5EAC5C405295}" type="pres">
      <dgm:prSet presAssocID="{5367382C-ABC4-4593-8C09-4547A6BA592C}" presName="composite" presStyleCnt="0"/>
      <dgm:spPr/>
    </dgm:pt>
    <dgm:pt modelId="{62CCA153-517C-43B1-AF86-6BBBF0CBCB7C}" type="pres">
      <dgm:prSet presAssocID="{5367382C-ABC4-4593-8C09-4547A6BA592C}" presName="LShape" presStyleLbl="alignNode1" presStyleIdx="8" presStyleCnt="9"/>
      <dgm:spPr>
        <a:solidFill>
          <a:srgbClr val="996633"/>
        </a:solidFill>
      </dgm:spPr>
    </dgm:pt>
    <dgm:pt modelId="{EC753375-265D-4992-B747-47D242C98661}" type="pres">
      <dgm:prSet presAssocID="{5367382C-ABC4-4593-8C09-4547A6BA592C}" presName="ParentText" presStyleLbl="revTx" presStyleIdx="4" presStyleCnt="5">
        <dgm:presLayoutVars>
          <dgm:chMax val="0"/>
          <dgm:chPref val="0"/>
          <dgm:bulletEnabled val="1"/>
        </dgm:presLayoutVars>
      </dgm:prSet>
      <dgm:spPr/>
      <dgm:t>
        <a:bodyPr/>
        <a:lstStyle/>
        <a:p>
          <a:endParaRPr lang="en-US"/>
        </a:p>
      </dgm:t>
    </dgm:pt>
  </dgm:ptLst>
  <dgm:cxnLst>
    <dgm:cxn modelId="{6DD0EDE3-5392-41B1-94AB-5180FD6E5FB2}" type="presOf" srcId="{5367382C-ABC4-4593-8C09-4547A6BA592C}" destId="{EC753375-265D-4992-B747-47D242C98661}" srcOrd="0" destOrd="0" presId="urn:microsoft.com/office/officeart/2009/3/layout/StepUpProcess#1"/>
    <dgm:cxn modelId="{DAF1AB17-6926-4A00-AA3D-18C6F7DC1CF2}" type="presOf" srcId="{16B9A8F0-FD03-4A42-B399-DD1847CF3B9C}" destId="{26682B4D-98F1-4918-8BA4-E9BACFF69973}" srcOrd="0" destOrd="0" presId="urn:microsoft.com/office/officeart/2009/3/layout/StepUpProcess#1"/>
    <dgm:cxn modelId="{28463F5A-AA04-484C-B7EF-AD956F11B76E}" srcId="{16B9A8F0-FD03-4A42-B399-DD1847CF3B9C}" destId="{FE0953B8-219F-448F-96B3-4A0C1E3EC459}" srcOrd="2" destOrd="0" parTransId="{5707F94D-B8B5-466C-96D1-E1A9A5D090C9}" sibTransId="{6CF96CC3-3A72-4D0C-9B21-8FD30484CA44}"/>
    <dgm:cxn modelId="{29925187-3045-4B5F-993D-2F4F924F6EB0}" type="presOf" srcId="{03F3F850-03FC-4343-97DF-060979DE1D8B}" destId="{C409ED7A-14E5-4025-86E5-45F647FA54EB}" srcOrd="0" destOrd="0" presId="urn:microsoft.com/office/officeart/2009/3/layout/StepUpProcess#1"/>
    <dgm:cxn modelId="{00FB9201-5E76-4372-92F1-414E36FC4F39}" type="presOf" srcId="{6BD16D8A-5653-4713-A20F-D0BDA852D54F}" destId="{84F24978-831E-41A8-A919-9DF3159D95B3}" srcOrd="0" destOrd="0" presId="urn:microsoft.com/office/officeart/2009/3/layout/StepUpProcess#1"/>
    <dgm:cxn modelId="{4F522C94-3612-49B5-8DCA-0B92EA6102D1}" srcId="{16B9A8F0-FD03-4A42-B399-DD1847CF3B9C}" destId="{5367382C-ABC4-4593-8C09-4547A6BA592C}" srcOrd="4" destOrd="0" parTransId="{DA67CDD9-8651-4515-B139-70743367CB55}" sibTransId="{A18FD6C0-1888-4D29-BF32-12539322218D}"/>
    <dgm:cxn modelId="{0C255B33-B092-4E62-98E6-99A505C6FDD7}" type="presOf" srcId="{FE0953B8-219F-448F-96B3-4A0C1E3EC459}" destId="{D1EE6131-7DC5-43B3-95B0-5EA645B87141}" srcOrd="0" destOrd="0" presId="urn:microsoft.com/office/officeart/2009/3/layout/StepUpProcess#1"/>
    <dgm:cxn modelId="{09905F26-95FD-42D2-99E5-F1C860F3BB5E}" srcId="{16B9A8F0-FD03-4A42-B399-DD1847CF3B9C}" destId="{03F3F850-03FC-4343-97DF-060979DE1D8B}" srcOrd="3" destOrd="0" parTransId="{6C2DC513-CA84-4C79-9428-5C1CF4B332E4}" sibTransId="{88F7C92B-7411-49F2-A04B-E3B4D600AA82}"/>
    <dgm:cxn modelId="{5087AF51-17C1-40B9-8797-95777007BBC9}" srcId="{16B9A8F0-FD03-4A42-B399-DD1847CF3B9C}" destId="{6BD16D8A-5653-4713-A20F-D0BDA852D54F}" srcOrd="0" destOrd="0" parTransId="{BA930810-751F-4A79-8FB0-11E4409DC6E9}" sibTransId="{C8BA2AF4-FE08-4CC9-B85D-A33B6D14188C}"/>
    <dgm:cxn modelId="{A185A1E5-6319-4DA0-BE99-09E2CB76F402}" type="presOf" srcId="{1FCF0387-0431-424F-8912-B70996C7CAD2}" destId="{BC31EB00-2A90-4CCF-B82C-4A7025E8535A}" srcOrd="0" destOrd="0" presId="urn:microsoft.com/office/officeart/2009/3/layout/StepUpProcess#1"/>
    <dgm:cxn modelId="{357C4DF8-3B67-4DD4-90DE-A836F2FF96AB}" srcId="{16B9A8F0-FD03-4A42-B399-DD1847CF3B9C}" destId="{1FCF0387-0431-424F-8912-B70996C7CAD2}" srcOrd="1" destOrd="0" parTransId="{21A66327-93DC-4FD4-AE8A-8F24FCE05CDE}" sibTransId="{1ACD84AE-35B3-4501-8CB5-7896D190196E}"/>
    <dgm:cxn modelId="{98C0C028-A4F7-4756-B28D-15515B892C0D}" type="presParOf" srcId="{26682B4D-98F1-4918-8BA4-E9BACFF69973}" destId="{9515C203-8BD5-407E-8585-653A8CA012A0}" srcOrd="0" destOrd="0" presId="urn:microsoft.com/office/officeart/2009/3/layout/StepUpProcess#1"/>
    <dgm:cxn modelId="{9BBFE491-311B-4FE5-A1A7-872087B921E6}" type="presParOf" srcId="{9515C203-8BD5-407E-8585-653A8CA012A0}" destId="{E45BFA90-D338-4867-B192-9BF5C62A40B7}" srcOrd="0" destOrd="0" presId="urn:microsoft.com/office/officeart/2009/3/layout/StepUpProcess#1"/>
    <dgm:cxn modelId="{FF414105-1825-465D-B741-26D6B0184B79}" type="presParOf" srcId="{9515C203-8BD5-407E-8585-653A8CA012A0}" destId="{84F24978-831E-41A8-A919-9DF3159D95B3}" srcOrd="1" destOrd="0" presId="urn:microsoft.com/office/officeart/2009/3/layout/StepUpProcess#1"/>
    <dgm:cxn modelId="{2538AA79-A647-4C39-AAB9-D6C67681F9FC}" type="presParOf" srcId="{9515C203-8BD5-407E-8585-653A8CA012A0}" destId="{61A5B80A-01D5-4349-A5BB-33A20E744C6C}" srcOrd="2" destOrd="0" presId="urn:microsoft.com/office/officeart/2009/3/layout/StepUpProcess#1"/>
    <dgm:cxn modelId="{D24847F0-329A-4A8B-9205-9C80F6F6A6B7}" type="presParOf" srcId="{26682B4D-98F1-4918-8BA4-E9BACFF69973}" destId="{FFE52942-E586-4843-BD0B-117C9B932463}" srcOrd="1" destOrd="0" presId="urn:microsoft.com/office/officeart/2009/3/layout/StepUpProcess#1"/>
    <dgm:cxn modelId="{F5A19780-394F-4D26-93CF-30EB5A7C46E2}" type="presParOf" srcId="{FFE52942-E586-4843-BD0B-117C9B932463}" destId="{082D2D2D-6BC2-4A1D-90D7-527C7BFBB016}" srcOrd="0" destOrd="0" presId="urn:microsoft.com/office/officeart/2009/3/layout/StepUpProcess#1"/>
    <dgm:cxn modelId="{54539943-9994-421B-9747-DB34FDCCA424}" type="presParOf" srcId="{26682B4D-98F1-4918-8BA4-E9BACFF69973}" destId="{CD2B0587-425B-4323-83E6-BADEF0A365FB}" srcOrd="2" destOrd="0" presId="urn:microsoft.com/office/officeart/2009/3/layout/StepUpProcess#1"/>
    <dgm:cxn modelId="{D548A4E6-6204-43C3-9F5F-89D586E186FF}" type="presParOf" srcId="{CD2B0587-425B-4323-83E6-BADEF0A365FB}" destId="{D804A231-4617-491C-9766-3FC53C39479E}" srcOrd="0" destOrd="0" presId="urn:microsoft.com/office/officeart/2009/3/layout/StepUpProcess#1"/>
    <dgm:cxn modelId="{2554B79D-643F-402A-B2D5-2EB32C7C345A}" type="presParOf" srcId="{CD2B0587-425B-4323-83E6-BADEF0A365FB}" destId="{BC31EB00-2A90-4CCF-B82C-4A7025E8535A}" srcOrd="1" destOrd="0" presId="urn:microsoft.com/office/officeart/2009/3/layout/StepUpProcess#1"/>
    <dgm:cxn modelId="{D82A7710-29A8-41ED-92FC-EDA7D30F1CD3}" type="presParOf" srcId="{CD2B0587-425B-4323-83E6-BADEF0A365FB}" destId="{619850C3-35E4-43A9-841E-37DE8E695D93}" srcOrd="2" destOrd="0" presId="urn:microsoft.com/office/officeart/2009/3/layout/StepUpProcess#1"/>
    <dgm:cxn modelId="{CE8EE635-E60E-40AF-A7BA-74DBC9C49894}" type="presParOf" srcId="{26682B4D-98F1-4918-8BA4-E9BACFF69973}" destId="{814AEBBB-BEC6-4360-9A83-36178B73197B}" srcOrd="3" destOrd="0" presId="urn:microsoft.com/office/officeart/2009/3/layout/StepUpProcess#1"/>
    <dgm:cxn modelId="{6FAD907E-BF11-4B87-82F4-FE1A078C28C1}" type="presParOf" srcId="{814AEBBB-BEC6-4360-9A83-36178B73197B}" destId="{56EBBF49-9546-4DF1-8A8B-2CCFC0AAEB8A}" srcOrd="0" destOrd="0" presId="urn:microsoft.com/office/officeart/2009/3/layout/StepUpProcess#1"/>
    <dgm:cxn modelId="{7B5F8BDD-9032-4F21-A189-9CB337AF8EA8}" type="presParOf" srcId="{26682B4D-98F1-4918-8BA4-E9BACFF69973}" destId="{F1BDA1DE-7774-41D4-B6CC-EA34BFE0E1F6}" srcOrd="4" destOrd="0" presId="urn:microsoft.com/office/officeart/2009/3/layout/StepUpProcess#1"/>
    <dgm:cxn modelId="{085750A8-EB32-49C7-BB29-3FA174C5BAE9}" type="presParOf" srcId="{F1BDA1DE-7774-41D4-B6CC-EA34BFE0E1F6}" destId="{B12A881D-D55E-4ECD-AEB2-4F5DF5258573}" srcOrd="0" destOrd="0" presId="urn:microsoft.com/office/officeart/2009/3/layout/StepUpProcess#1"/>
    <dgm:cxn modelId="{0F5ED9C2-B963-4A32-A584-4BCED3301CCE}" type="presParOf" srcId="{F1BDA1DE-7774-41D4-B6CC-EA34BFE0E1F6}" destId="{D1EE6131-7DC5-43B3-95B0-5EA645B87141}" srcOrd="1" destOrd="0" presId="urn:microsoft.com/office/officeart/2009/3/layout/StepUpProcess#1"/>
    <dgm:cxn modelId="{3E7BADCF-B54C-46D3-AB7F-9CFBCC305775}" type="presParOf" srcId="{F1BDA1DE-7774-41D4-B6CC-EA34BFE0E1F6}" destId="{16117D65-9DE3-4601-8504-0844D77D1FA1}" srcOrd="2" destOrd="0" presId="urn:microsoft.com/office/officeart/2009/3/layout/StepUpProcess#1"/>
    <dgm:cxn modelId="{2E4A09CD-B8AC-49B1-A118-B1D42ABF312C}" type="presParOf" srcId="{26682B4D-98F1-4918-8BA4-E9BACFF69973}" destId="{11A813E5-E4F7-464D-ADF5-C0262180B948}" srcOrd="5" destOrd="0" presId="urn:microsoft.com/office/officeart/2009/3/layout/StepUpProcess#1"/>
    <dgm:cxn modelId="{BCAF0CEB-F1F4-477A-89A6-202D54A3B8C6}" type="presParOf" srcId="{11A813E5-E4F7-464D-ADF5-C0262180B948}" destId="{C53738A9-D9D7-45E4-A7F1-3196063AB9E2}" srcOrd="0" destOrd="0" presId="urn:microsoft.com/office/officeart/2009/3/layout/StepUpProcess#1"/>
    <dgm:cxn modelId="{8EB544BF-E35F-4170-A2AC-5AE991BE69A5}" type="presParOf" srcId="{26682B4D-98F1-4918-8BA4-E9BACFF69973}" destId="{23BA88CD-8D73-4D53-B18F-89247C6717E5}" srcOrd="6" destOrd="0" presId="urn:microsoft.com/office/officeart/2009/3/layout/StepUpProcess#1"/>
    <dgm:cxn modelId="{C98A8508-E0C9-425C-9115-4182F9166DBE}" type="presParOf" srcId="{23BA88CD-8D73-4D53-B18F-89247C6717E5}" destId="{50856D9C-97A9-4508-A748-CC8213299D60}" srcOrd="0" destOrd="0" presId="urn:microsoft.com/office/officeart/2009/3/layout/StepUpProcess#1"/>
    <dgm:cxn modelId="{7F63BB82-5C76-4E82-9DC4-62EF5C27FF1D}" type="presParOf" srcId="{23BA88CD-8D73-4D53-B18F-89247C6717E5}" destId="{C409ED7A-14E5-4025-86E5-45F647FA54EB}" srcOrd="1" destOrd="0" presId="urn:microsoft.com/office/officeart/2009/3/layout/StepUpProcess#1"/>
    <dgm:cxn modelId="{29736A16-A260-4CC5-9353-9596C8955ADB}" type="presParOf" srcId="{23BA88CD-8D73-4D53-B18F-89247C6717E5}" destId="{CC582824-41B7-4337-819C-231B7616FD81}" srcOrd="2" destOrd="0" presId="urn:microsoft.com/office/officeart/2009/3/layout/StepUpProcess#1"/>
    <dgm:cxn modelId="{7FAB7E64-8CF5-4B8A-8B7E-248B9B292142}" type="presParOf" srcId="{26682B4D-98F1-4918-8BA4-E9BACFF69973}" destId="{0949B5EA-89BE-4147-9C05-4DEE4B0708AB}" srcOrd="7" destOrd="0" presId="urn:microsoft.com/office/officeart/2009/3/layout/StepUpProcess#1"/>
    <dgm:cxn modelId="{A01FE077-65A2-469F-9EFB-4ED655F6D518}" type="presParOf" srcId="{0949B5EA-89BE-4147-9C05-4DEE4B0708AB}" destId="{56DA5188-8D05-4ECA-BAAA-4C84867D7E89}" srcOrd="0" destOrd="0" presId="urn:microsoft.com/office/officeart/2009/3/layout/StepUpProcess#1"/>
    <dgm:cxn modelId="{B43D7C6B-9AC7-4CE6-921B-1AA7971AEEB8}" type="presParOf" srcId="{26682B4D-98F1-4918-8BA4-E9BACFF69973}" destId="{2FB7066D-CB94-4CF5-9E89-5EAC5C405295}" srcOrd="8" destOrd="0" presId="urn:microsoft.com/office/officeart/2009/3/layout/StepUpProcess#1"/>
    <dgm:cxn modelId="{3E85432B-794B-4AEA-922A-574146A2C2CE}" type="presParOf" srcId="{2FB7066D-CB94-4CF5-9E89-5EAC5C405295}" destId="{62CCA153-517C-43B1-AF86-6BBBF0CBCB7C}" srcOrd="0" destOrd="0" presId="urn:microsoft.com/office/officeart/2009/3/layout/StepUpProcess#1"/>
    <dgm:cxn modelId="{0B6C7AE9-2658-49A7-B7D8-EB7F1E67B0BD}" type="presParOf" srcId="{2FB7066D-CB94-4CF5-9E89-5EAC5C405295}" destId="{EC753375-265D-4992-B747-47D242C98661}" srcOrd="1" destOrd="0" presId="urn:microsoft.com/office/officeart/2009/3/layout/StepUpProcess#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just"/>
          <a:endParaRPr lang="en-US" sz="2800" b="1" dirty="0">
            <a:solidFill>
              <a:srgbClr val="990099"/>
            </a:solidFill>
            <a:latin typeface="+mn-lt"/>
            <a:cs typeface="Times New Roman" panose="02020603050405020304" pitchFamily="18" charset="0"/>
          </a:endParaRPr>
        </a:p>
      </dgm:t>
    </dgm:pt>
    <dgm:pt modelId="{E8762775-0A93-4E03-9CBC-7A8C7842CAE0}" type="parTrans" cxnId="{5CE7B879-DFBD-4EFD-80B6-452C13AC7EB6}">
      <dgm:prSet/>
      <dgm:spPr/>
      <dgm:t>
        <a:bodyPr/>
        <a:lstStyle/>
        <a:p>
          <a:endParaRPr lang="en-US"/>
        </a:p>
      </dgm:t>
    </dgm:pt>
    <dgm:pt modelId="{0F360431-8F7D-4257-85DA-79E09AAE1898}" type="sibTrans" cxnId="{5CE7B879-DFBD-4EFD-80B6-452C13AC7EB6}">
      <dgm:prSet/>
      <dgm:spPr/>
      <dgm:t>
        <a:bodyPr/>
        <a:lstStyle/>
        <a:p>
          <a:endParaRPr lang="en-US"/>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endParaRPr lang="en-US" sz="2800" b="1" dirty="0">
            <a:solidFill>
              <a:srgbClr val="0033CC"/>
            </a:solidFill>
            <a:latin typeface="+mn-lt"/>
            <a:cs typeface="Times New Roman" panose="02020603050405020304" pitchFamily="18" charset="0"/>
          </a:endParaRPr>
        </a:p>
      </dgm:t>
    </dgm:pt>
    <dgm:pt modelId="{8AA01F3B-0EE5-45EF-A2E1-35004A9C5C54}" type="parTrans" cxnId="{271E4DC0-8CE4-49CF-907C-185013C64345}">
      <dgm:prSet/>
      <dgm:spPr/>
      <dgm:t>
        <a:bodyPr/>
        <a:lstStyle/>
        <a:p>
          <a:endParaRPr lang="en-US"/>
        </a:p>
      </dgm:t>
    </dgm:pt>
    <dgm:pt modelId="{7B2C1246-D560-4997-9EE6-32A618F20961}" type="sibTrans" cxnId="{271E4DC0-8CE4-49CF-907C-185013C64345}">
      <dgm:prSet/>
      <dgm:spPr/>
      <dgm:t>
        <a:bodyPr/>
        <a:lstStyle/>
        <a:p>
          <a:endParaRPr lang="en-US"/>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2"/>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2"/>
      <dgm:spPr/>
    </dgm:pt>
    <dgm:pt modelId="{DCD02F95-7C6E-4484-8782-C37D932915F2}" type="pres">
      <dgm:prSet presAssocID="{9C2443E5-F515-4501-B201-3A434B26FCF1}" presName="dstNode" presStyleLbl="node1" presStyleIdx="0" presStyleCnt="2"/>
      <dgm:spPr/>
    </dgm:pt>
    <dgm:pt modelId="{68B1C590-FA4C-4521-BA21-CDBA602483C1}" type="pres">
      <dgm:prSet presAssocID="{27968FC7-6CAE-4084-8D5A-9513D4D7D848}" presName="text_1" presStyleLbl="node1" presStyleIdx="0" presStyleCnt="2">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2" custLinFactNeighborX="-3570" custLinFactNeighborY="2455"/>
      <dgm:spPr>
        <a:solidFill>
          <a:srgbClr val="00B050"/>
        </a:solidFill>
        <a:ln>
          <a:solidFill>
            <a:srgbClr val="00B050"/>
          </a:solidFill>
        </a:ln>
      </dgm:spPr>
    </dgm:pt>
    <dgm:pt modelId="{BEA5D8E4-C348-4056-86BD-D367D7260C0D}" type="pres">
      <dgm:prSet presAssocID="{43EF27E7-3554-44C9-904F-FC29F9329E0A}" presName="text_2" presStyleLbl="node1" presStyleIdx="1" presStyleCnt="2" custScaleY="146977">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2"/>
      <dgm:spPr>
        <a:solidFill>
          <a:srgbClr val="FF0066"/>
        </a:solidFill>
        <a:ln>
          <a:solidFill>
            <a:srgbClr val="FF0066"/>
          </a:solidFill>
        </a:ln>
      </dgm:spPr>
    </dgm:pt>
  </dgm:ptLst>
  <dgm:cxnLst>
    <dgm:cxn modelId="{5CE7B879-DFBD-4EFD-80B6-452C13AC7EB6}" srcId="{9C2443E5-F515-4501-B201-3A434B26FCF1}" destId="{27968FC7-6CAE-4084-8D5A-9513D4D7D848}" srcOrd="0" destOrd="0" parTransId="{E8762775-0A93-4E03-9CBC-7A8C7842CAE0}" sibTransId="{0F360431-8F7D-4257-85DA-79E09AAE1898}"/>
    <dgm:cxn modelId="{271E4DC0-8CE4-49CF-907C-185013C64345}" srcId="{9C2443E5-F515-4501-B201-3A434B26FCF1}" destId="{43EF27E7-3554-44C9-904F-FC29F9329E0A}" srcOrd="1" destOrd="0" parTransId="{8AA01F3B-0EE5-45EF-A2E1-35004A9C5C54}" sibTransId="{7B2C1246-D560-4997-9EE6-32A618F20961}"/>
    <dgm:cxn modelId="{FF60AD15-CFAE-4AA0-9F34-7CF465432B73}" type="presOf" srcId="{43EF27E7-3554-44C9-904F-FC29F9329E0A}" destId="{BEA5D8E4-C348-4056-86BD-D367D7260C0D}" srcOrd="0" destOrd="0" presId="urn:microsoft.com/office/officeart/2008/layout/VerticalCurvedList"/>
    <dgm:cxn modelId="{6AE63FEB-EFC0-48EA-8C4F-D4C6AE2DA13F}" type="presOf" srcId="{9C2443E5-F515-4501-B201-3A434B26FCF1}" destId="{E58B3043-4CAE-4803-AC3B-64E8BA6D427B}" srcOrd="0" destOrd="0" presId="urn:microsoft.com/office/officeart/2008/layout/VerticalCurvedList"/>
    <dgm:cxn modelId="{C64353C5-CD9F-4C58-AB4D-215553F756E6}" type="presOf" srcId="{0F360431-8F7D-4257-85DA-79E09AAE1898}" destId="{347BFC91-1736-4F27-B261-EC74F6A8C976}" srcOrd="0" destOrd="0" presId="urn:microsoft.com/office/officeart/2008/layout/VerticalCurvedList"/>
    <dgm:cxn modelId="{F12D27F8-1CED-4694-9C7F-DC8A7AA6F067}" type="presOf" srcId="{27968FC7-6CAE-4084-8D5A-9513D4D7D848}" destId="{68B1C590-FA4C-4521-BA21-CDBA602483C1}" srcOrd="0" destOrd="0" presId="urn:microsoft.com/office/officeart/2008/layout/VerticalCurvedList"/>
    <dgm:cxn modelId="{5FD99363-3D42-472A-85F1-5F31A02C6C29}" type="presParOf" srcId="{E58B3043-4CAE-4803-AC3B-64E8BA6D427B}" destId="{2B586D0E-C993-4F97-AEAB-40027A2B6B57}" srcOrd="0" destOrd="0" presId="urn:microsoft.com/office/officeart/2008/layout/VerticalCurvedList"/>
    <dgm:cxn modelId="{5979168E-A2A8-47D3-AFBE-731522E43DED}" type="presParOf" srcId="{2B586D0E-C993-4F97-AEAB-40027A2B6B57}" destId="{2087BD71-B953-46EB-8440-3EACAB4E8BE1}" srcOrd="0" destOrd="0" presId="urn:microsoft.com/office/officeart/2008/layout/VerticalCurvedList"/>
    <dgm:cxn modelId="{6EE1B1FD-FA47-42E4-9122-0BC508C233E2}" type="presParOf" srcId="{2087BD71-B953-46EB-8440-3EACAB4E8BE1}" destId="{47E3CCCD-3D0D-4205-8996-8FB4F0B625A3}" srcOrd="0" destOrd="0" presId="urn:microsoft.com/office/officeart/2008/layout/VerticalCurvedList"/>
    <dgm:cxn modelId="{2071166C-0444-4185-A22A-5F1D372F72F4}" type="presParOf" srcId="{2087BD71-B953-46EB-8440-3EACAB4E8BE1}" destId="{347BFC91-1736-4F27-B261-EC74F6A8C976}" srcOrd="1" destOrd="0" presId="urn:microsoft.com/office/officeart/2008/layout/VerticalCurvedList"/>
    <dgm:cxn modelId="{93548561-3EC6-4C25-BD4D-418E66A4D716}" type="presParOf" srcId="{2087BD71-B953-46EB-8440-3EACAB4E8BE1}" destId="{C214DE82-8876-4BD9-BDC7-B734B36DF906}" srcOrd="2" destOrd="0" presId="urn:microsoft.com/office/officeart/2008/layout/VerticalCurvedList"/>
    <dgm:cxn modelId="{46611EF6-D2D9-42AE-AFB6-0783CC231CF0}" type="presParOf" srcId="{2087BD71-B953-46EB-8440-3EACAB4E8BE1}" destId="{DCD02F95-7C6E-4484-8782-C37D932915F2}" srcOrd="3" destOrd="0" presId="urn:microsoft.com/office/officeart/2008/layout/VerticalCurvedList"/>
    <dgm:cxn modelId="{C90EBF04-B198-480B-A14C-6D75844CF5AE}" type="presParOf" srcId="{2B586D0E-C993-4F97-AEAB-40027A2B6B57}" destId="{68B1C590-FA4C-4521-BA21-CDBA602483C1}" srcOrd="1" destOrd="0" presId="urn:microsoft.com/office/officeart/2008/layout/VerticalCurvedList"/>
    <dgm:cxn modelId="{9CE7FF58-E27E-498B-B53C-362D3293BC82}" type="presParOf" srcId="{2B586D0E-C993-4F97-AEAB-40027A2B6B57}" destId="{E92C7AA3-FD03-48AE-A429-C87CB62EA195}" srcOrd="2" destOrd="0" presId="urn:microsoft.com/office/officeart/2008/layout/VerticalCurvedList"/>
    <dgm:cxn modelId="{2C7DA7FB-C9E2-44E2-BA94-8CB604A7AEFA}" type="presParOf" srcId="{E92C7AA3-FD03-48AE-A429-C87CB62EA195}" destId="{7BCC4E72-2343-4576-9F52-53C9BDC6C950}" srcOrd="0" destOrd="0" presId="urn:microsoft.com/office/officeart/2008/layout/VerticalCurvedList"/>
    <dgm:cxn modelId="{727A05BE-9506-4C54-84D1-7FF6D490B3EC}" type="presParOf" srcId="{2B586D0E-C993-4F97-AEAB-40027A2B6B57}" destId="{BEA5D8E4-C348-4056-86BD-D367D7260C0D}" srcOrd="3" destOrd="0" presId="urn:microsoft.com/office/officeart/2008/layout/VerticalCurvedList"/>
    <dgm:cxn modelId="{D83A2A6A-42D2-450F-97F8-315D91C21458}" type="presParOf" srcId="{2B586D0E-C993-4F97-AEAB-40027A2B6B57}" destId="{B8792A63-59FA-44F6-BD9F-16E50993FB4F}" srcOrd="4" destOrd="0" presId="urn:microsoft.com/office/officeart/2008/layout/VerticalCurvedList"/>
    <dgm:cxn modelId="{04A40C0B-983D-4B46-9A03-8BC401BE4164}" type="presParOf" srcId="{B8792A63-59FA-44F6-BD9F-16E50993FB4F}" destId="{65E977BA-81D1-4B94-A176-DF1D02B96AAB}"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C00000"/>
        </a:solidFill>
      </dgm:spPr>
      <dgm:t>
        <a:bodyPr/>
        <a:lstStyle/>
        <a:p>
          <a:r>
            <a:rPr lang="en-US" sz="3200" b="1">
              <a:solidFill>
                <a:schemeClr val="bg1"/>
              </a:solidFill>
              <a:latin typeface="Times New Roman" pitchFamily="18" charset="0"/>
              <a:cs typeface="Times New Roman" pitchFamily="18" charset="0"/>
            </a:rPr>
            <a:t>a.</a:t>
          </a:r>
          <a:endParaRPr lang="en-US" sz="32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660066"/>
        </a:solidFill>
      </dgm:spPr>
      <dgm:t>
        <a:bodyPr/>
        <a:lstStyle/>
        <a:p>
          <a:pPr algn="ctr"/>
          <a:r>
            <a:rPr lang="en-US" sz="3200" b="1">
              <a:solidFill>
                <a:schemeClr val="bg1"/>
              </a:solidFill>
              <a:latin typeface="Times New Roman" pitchFamily="18" charset="0"/>
              <a:cs typeface="Times New Roman" pitchFamily="18" charset="0"/>
            </a:rPr>
            <a:t>b.</a:t>
          </a:r>
          <a:endParaRPr lang="en-US" sz="32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ln>
          <a:solidFill>
            <a:srgbClr val="660066">
              <a:alpha val="76667"/>
            </a:srgbClr>
          </a:solidFill>
        </a:ln>
      </dgm:spPr>
      <dgm:t>
        <a:bodyPr/>
        <a:lstStyle/>
        <a:p>
          <a:pPr algn="just"/>
          <a:r>
            <a:rPr lang="en-US" sz="2400" b="1" i="0" dirty="0" err="1">
              <a:solidFill>
                <a:srgbClr val="7030A0"/>
              </a:solidFill>
            </a:rPr>
            <a:t>Bản</a:t>
          </a:r>
          <a:r>
            <a:rPr lang="en-US" sz="2400" b="1" i="0" dirty="0">
              <a:solidFill>
                <a:srgbClr val="7030A0"/>
              </a:solidFill>
            </a:rPr>
            <a:t> </a:t>
          </a:r>
          <a:r>
            <a:rPr lang="en-US" sz="2400" b="1" i="0" dirty="0" err="1">
              <a:solidFill>
                <a:srgbClr val="7030A0"/>
              </a:solidFill>
            </a:rPr>
            <a:t>chất</a:t>
          </a:r>
          <a:r>
            <a:rPr lang="en-US" sz="2400" b="1" i="0" dirty="0">
              <a:solidFill>
                <a:srgbClr val="7030A0"/>
              </a:solidFill>
            </a:rPr>
            <a:t> </a:t>
          </a:r>
          <a:r>
            <a:rPr lang="en-US" sz="2400" b="1" i="0" dirty="0" err="1">
              <a:solidFill>
                <a:srgbClr val="7030A0"/>
              </a:solidFill>
            </a:rPr>
            <a:t>của</a:t>
          </a:r>
          <a:r>
            <a:rPr lang="en-US" sz="2400" b="1" i="0" dirty="0">
              <a:solidFill>
                <a:srgbClr val="7030A0"/>
              </a:solidFill>
            </a:rPr>
            <a:t> </a:t>
          </a:r>
          <a:r>
            <a:rPr lang="en-US" sz="2400" b="1" i="0" dirty="0" err="1">
              <a:solidFill>
                <a:srgbClr val="7030A0"/>
              </a:solidFill>
            </a:rPr>
            <a:t>cách</a:t>
          </a:r>
          <a:r>
            <a:rPr lang="en-US" sz="2400" b="1" i="0" dirty="0">
              <a:solidFill>
                <a:srgbClr val="7030A0"/>
              </a:solidFill>
            </a:rPr>
            <a:t> </a:t>
          </a:r>
          <a:r>
            <a:rPr lang="en-US" sz="2400" b="1" i="0" dirty="0" err="1">
              <a:solidFill>
                <a:srgbClr val="7030A0"/>
              </a:solidFill>
            </a:rPr>
            <a:t>mạng</a:t>
          </a:r>
          <a:r>
            <a:rPr lang="en-US" sz="2400" b="1" i="0" dirty="0">
              <a:solidFill>
                <a:srgbClr val="7030A0"/>
              </a:solidFill>
            </a:rPr>
            <a:t> </a:t>
          </a:r>
          <a:r>
            <a:rPr lang="en-US" sz="2400" b="1" i="0" dirty="0" err="1">
              <a:solidFill>
                <a:srgbClr val="7030A0"/>
              </a:solidFill>
            </a:rPr>
            <a:t>xã</a:t>
          </a:r>
          <a:r>
            <a:rPr lang="en-US" sz="2400" b="1" i="0" dirty="0">
              <a:solidFill>
                <a:srgbClr val="7030A0"/>
              </a:solidFill>
            </a:rPr>
            <a:t> </a:t>
          </a:r>
          <a:r>
            <a:rPr lang="en-US" sz="2400" b="1" i="0" dirty="0" err="1">
              <a:solidFill>
                <a:srgbClr val="7030A0"/>
              </a:solidFill>
            </a:rPr>
            <a:t>hội</a:t>
          </a:r>
          <a:endParaRPr lang="en-US" sz="2400" b="1" i="0" dirty="0">
            <a:solidFill>
              <a:srgbClr val="7030A0"/>
            </a:solidFill>
            <a:latin typeface="+mn-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008000"/>
        </a:solidFill>
      </dgm:spPr>
      <dgm:t>
        <a:bodyPr/>
        <a:lstStyle/>
        <a:p>
          <a:r>
            <a:rPr lang="en-US" sz="3200" b="1">
              <a:solidFill>
                <a:schemeClr val="bg1"/>
              </a:solidFill>
              <a:latin typeface="Times New Roman" panose="02020603050405020304" pitchFamily="18" charset="0"/>
              <a:cs typeface="Times New Roman" panose="02020603050405020304" pitchFamily="18" charset="0"/>
            </a:rPr>
            <a:t>c.</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400" b="1" i="0" dirty="0" err="1">
              <a:solidFill>
                <a:srgbClr val="009900"/>
              </a:solidFill>
            </a:rPr>
            <a:t>Phương</a:t>
          </a:r>
          <a:r>
            <a:rPr lang="en-US" sz="2400" b="1" i="0" dirty="0">
              <a:solidFill>
                <a:srgbClr val="009900"/>
              </a:solidFill>
            </a:rPr>
            <a:t> </a:t>
          </a:r>
          <a:r>
            <a:rPr lang="en-US" sz="2400" b="1" i="0" dirty="0" err="1">
              <a:solidFill>
                <a:srgbClr val="009900"/>
              </a:solidFill>
            </a:rPr>
            <a:t>pháp</a:t>
          </a:r>
          <a:r>
            <a:rPr lang="en-US" sz="2400" b="1" i="0" dirty="0">
              <a:solidFill>
                <a:srgbClr val="009900"/>
              </a:solidFill>
            </a:rPr>
            <a:t> </a:t>
          </a:r>
          <a:r>
            <a:rPr lang="en-US" sz="2400" b="1" i="0" dirty="0" err="1">
              <a:solidFill>
                <a:srgbClr val="009900"/>
              </a:solidFill>
            </a:rPr>
            <a:t>cách</a:t>
          </a:r>
          <a:r>
            <a:rPr lang="en-US" sz="2400" b="1" i="0" dirty="0">
              <a:solidFill>
                <a:srgbClr val="009900"/>
              </a:solidFill>
            </a:rPr>
            <a:t> </a:t>
          </a:r>
          <a:r>
            <a:rPr lang="en-US" sz="2400" b="1" i="0" dirty="0" err="1">
              <a:solidFill>
                <a:srgbClr val="009900"/>
              </a:solidFill>
            </a:rPr>
            <a:t>mạng</a:t>
          </a:r>
          <a:endParaRPr lang="en-US" sz="2400" b="1" i="0" dirty="0">
            <a:solidFill>
              <a:srgbClr val="009900"/>
            </a:solidFill>
            <a:latin typeface="+mn-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0B17514B-3180-475C-83D3-B2468EF164FC}">
      <dgm:prSet custT="1"/>
      <dgm:spPr>
        <a:solidFill>
          <a:srgbClr val="3333FF"/>
        </a:solidFill>
        <a:ln>
          <a:solidFill>
            <a:schemeClr val="bg1">
              <a:alpha val="50000"/>
            </a:schemeClr>
          </a:solidFill>
        </a:ln>
      </dgm:spPr>
      <dgm:t>
        <a:bodyPr/>
        <a:lstStyle/>
        <a:p>
          <a:r>
            <a:rPr lang="en-US" sz="3200" b="1">
              <a:solidFill>
                <a:schemeClr val="bg1"/>
              </a:solidFill>
              <a:latin typeface="Times New Roman" panose="02020603050405020304" pitchFamily="18" charset="0"/>
              <a:cs typeface="Times New Roman" panose="02020603050405020304" pitchFamily="18" charset="0"/>
            </a:rPr>
            <a:t>d.</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E9EB2691-AF8C-4458-922D-CE2FB7B71734}" type="parTrans" cxnId="{81FD0EAE-1A5A-45B7-93D6-7E709EE969F6}">
      <dgm:prSet/>
      <dgm:spPr/>
      <dgm:t>
        <a:bodyPr/>
        <a:lstStyle/>
        <a:p>
          <a:endParaRPr lang="en-US"/>
        </a:p>
      </dgm:t>
    </dgm:pt>
    <dgm:pt modelId="{5F2A61D8-7A56-44FE-8DB8-8272676935E9}" type="sibTrans" cxnId="{81FD0EAE-1A5A-45B7-93D6-7E709EE969F6}">
      <dgm:prSet/>
      <dgm:spPr/>
      <dgm:t>
        <a:bodyPr/>
        <a:lstStyle/>
        <a:p>
          <a:endParaRPr lang="en-US"/>
        </a:p>
      </dgm:t>
    </dgm:pt>
    <dgm:pt modelId="{B1636257-93F7-4D60-9BF4-3D5D2A915953}">
      <dgm:prSet custT="1"/>
      <dgm:spPr/>
      <dgm:t>
        <a:bodyPr/>
        <a:lstStyle/>
        <a:p>
          <a:pPr algn="just"/>
          <a:r>
            <a:rPr lang="en-US" sz="2400" b="1" i="0" dirty="0" err="1">
              <a:solidFill>
                <a:srgbClr val="0000FF"/>
              </a:solidFill>
            </a:rPr>
            <a:t>Vấn</a:t>
          </a:r>
          <a:r>
            <a:rPr lang="en-US" sz="2400" b="1" i="0" dirty="0">
              <a:solidFill>
                <a:srgbClr val="0000FF"/>
              </a:solidFill>
            </a:rPr>
            <a:t> </a:t>
          </a:r>
          <a:r>
            <a:rPr lang="en-US" sz="2400" b="1" i="0" dirty="0" err="1">
              <a:solidFill>
                <a:srgbClr val="0000FF"/>
              </a:solidFill>
            </a:rPr>
            <a:t>đề</a:t>
          </a:r>
          <a:r>
            <a:rPr lang="en-US" sz="2400" b="1" i="0" dirty="0">
              <a:solidFill>
                <a:srgbClr val="0000FF"/>
              </a:solidFill>
            </a:rPr>
            <a:t> </a:t>
          </a:r>
          <a:r>
            <a:rPr lang="en-US" sz="2400" b="1" i="0" dirty="0" err="1">
              <a:solidFill>
                <a:srgbClr val="0000FF"/>
              </a:solidFill>
            </a:rPr>
            <a:t>cách</a:t>
          </a:r>
          <a:r>
            <a:rPr lang="en-US" sz="2400" b="1" i="0" dirty="0">
              <a:solidFill>
                <a:srgbClr val="0000FF"/>
              </a:solidFill>
            </a:rPr>
            <a:t> </a:t>
          </a:r>
          <a:r>
            <a:rPr lang="en-US" sz="2400" b="1" i="0" dirty="0" err="1">
              <a:solidFill>
                <a:srgbClr val="0000FF"/>
              </a:solidFill>
            </a:rPr>
            <a:t>mạng</a:t>
          </a:r>
          <a:r>
            <a:rPr lang="en-US" sz="2400" b="1" i="0" dirty="0">
              <a:solidFill>
                <a:srgbClr val="0000FF"/>
              </a:solidFill>
            </a:rPr>
            <a:t> </a:t>
          </a:r>
          <a:r>
            <a:rPr lang="en-US" sz="2400" b="1" i="0" dirty="0" err="1">
              <a:solidFill>
                <a:srgbClr val="0000FF"/>
              </a:solidFill>
            </a:rPr>
            <a:t>xã</a:t>
          </a:r>
          <a:r>
            <a:rPr lang="en-US" sz="2400" b="1" i="0" dirty="0">
              <a:solidFill>
                <a:srgbClr val="0000FF"/>
              </a:solidFill>
            </a:rPr>
            <a:t> </a:t>
          </a:r>
          <a:r>
            <a:rPr lang="en-US" sz="2400" b="1" i="0" dirty="0" err="1">
              <a:solidFill>
                <a:srgbClr val="0000FF"/>
              </a:solidFill>
            </a:rPr>
            <a:t>hội</a:t>
          </a:r>
          <a:r>
            <a:rPr lang="en-US" sz="2400" b="1" i="0" dirty="0">
              <a:solidFill>
                <a:srgbClr val="0000FF"/>
              </a:solidFill>
            </a:rPr>
            <a:t> </a:t>
          </a:r>
          <a:r>
            <a:rPr lang="en-US" sz="2400" b="1" i="0" dirty="0" err="1">
              <a:solidFill>
                <a:srgbClr val="0000FF"/>
              </a:solidFill>
            </a:rPr>
            <a:t>trên</a:t>
          </a:r>
          <a:r>
            <a:rPr lang="en-US" sz="2400" b="1" i="0" dirty="0">
              <a:solidFill>
                <a:srgbClr val="0000FF"/>
              </a:solidFill>
            </a:rPr>
            <a:t> </a:t>
          </a:r>
          <a:r>
            <a:rPr lang="en-US" sz="2400" b="1" i="0" dirty="0" err="1">
              <a:solidFill>
                <a:srgbClr val="0000FF"/>
              </a:solidFill>
            </a:rPr>
            <a:t>thế</a:t>
          </a:r>
          <a:r>
            <a:rPr lang="en-US" sz="2400" b="1" i="0" dirty="0">
              <a:solidFill>
                <a:srgbClr val="0000FF"/>
              </a:solidFill>
            </a:rPr>
            <a:t> </a:t>
          </a:r>
          <a:r>
            <a:rPr lang="en-US" sz="2400" b="1" i="0" dirty="0" err="1">
              <a:solidFill>
                <a:srgbClr val="0000FF"/>
              </a:solidFill>
            </a:rPr>
            <a:t>giới</a:t>
          </a:r>
          <a:r>
            <a:rPr lang="en-US" sz="2400" b="1" i="0" dirty="0">
              <a:solidFill>
                <a:srgbClr val="0000FF"/>
              </a:solidFill>
            </a:rPr>
            <a:t>  </a:t>
          </a:r>
          <a:r>
            <a:rPr lang="en-US" sz="2400" b="1" i="0" dirty="0" err="1">
              <a:solidFill>
                <a:srgbClr val="0000FF"/>
              </a:solidFill>
            </a:rPr>
            <a:t>hiện</a:t>
          </a:r>
          <a:r>
            <a:rPr lang="en-US" sz="2400" b="1" i="0" dirty="0">
              <a:solidFill>
                <a:srgbClr val="0000FF"/>
              </a:solidFill>
            </a:rPr>
            <a:t> nay</a:t>
          </a:r>
          <a:endParaRPr lang="en-US" sz="2400" b="1" i="0" dirty="0">
            <a:solidFill>
              <a:srgbClr val="0000FF"/>
            </a:solidFill>
            <a:latin typeface="+mn-lt"/>
            <a:cs typeface="Times New Roman" panose="02020603050405020304" pitchFamily="18" charset="0"/>
          </a:endParaRPr>
        </a:p>
      </dgm:t>
    </dgm:pt>
    <dgm:pt modelId="{C6BAD127-594A-4C01-9CCA-FA1D44015454}" type="sibTrans" cxnId="{C4C9C7F4-DB75-49C6-A8B0-4146110468E2}">
      <dgm:prSet/>
      <dgm:spPr/>
      <dgm:t>
        <a:bodyPr/>
        <a:lstStyle/>
        <a:p>
          <a:endParaRPr lang="en-US"/>
        </a:p>
      </dgm:t>
    </dgm:pt>
    <dgm:pt modelId="{0257564D-65E5-4944-BE63-B0BC15E7FDE4}" type="parTrans" cxnId="{C4C9C7F4-DB75-49C6-A8B0-4146110468E2}">
      <dgm:prSet/>
      <dgm:spPr/>
      <dgm:t>
        <a:bodyPr/>
        <a:lstStyle/>
        <a:p>
          <a:endParaRPr lang="en-US"/>
        </a:p>
      </dgm:t>
    </dgm:pt>
    <dgm:pt modelId="{1D3F762B-C24B-4AED-81EC-C5404096EB3B}">
      <dgm:prSet phldrT="[Text]" custT="1"/>
      <dgm:spPr/>
      <dgm:t>
        <a:bodyPr/>
        <a:lstStyle/>
        <a:p>
          <a:pPr algn="just"/>
          <a:r>
            <a:rPr lang="en-US" sz="2400" b="1" i="0" dirty="0" err="1">
              <a:solidFill>
                <a:srgbClr val="C00000"/>
              </a:solidFill>
            </a:rPr>
            <a:t>Nguồn</a:t>
          </a:r>
          <a:r>
            <a:rPr lang="en-US" sz="2400" b="1" i="0" dirty="0">
              <a:solidFill>
                <a:srgbClr val="C00000"/>
              </a:solidFill>
            </a:rPr>
            <a:t> </a:t>
          </a:r>
          <a:r>
            <a:rPr lang="en-US" sz="2400" b="1" i="0" dirty="0" err="1">
              <a:solidFill>
                <a:srgbClr val="C00000"/>
              </a:solidFill>
            </a:rPr>
            <a:t>gốc</a:t>
          </a:r>
          <a:r>
            <a:rPr lang="en-US" sz="2400" b="1" i="0" dirty="0">
              <a:solidFill>
                <a:srgbClr val="C00000"/>
              </a:solidFill>
            </a:rPr>
            <a:t> </a:t>
          </a:r>
          <a:r>
            <a:rPr lang="en-US" sz="2400" b="1" i="0" dirty="0" err="1">
              <a:solidFill>
                <a:srgbClr val="C00000"/>
              </a:solidFill>
            </a:rPr>
            <a:t>của</a:t>
          </a:r>
          <a:r>
            <a:rPr lang="en-US" sz="2400" b="1" i="0" dirty="0">
              <a:solidFill>
                <a:srgbClr val="C00000"/>
              </a:solidFill>
            </a:rPr>
            <a:t> </a:t>
          </a:r>
          <a:r>
            <a:rPr lang="en-US" sz="2400" b="1" i="0" dirty="0" err="1">
              <a:solidFill>
                <a:srgbClr val="C00000"/>
              </a:solidFill>
            </a:rPr>
            <a:t>cách</a:t>
          </a:r>
          <a:r>
            <a:rPr lang="en-US" sz="2400" b="1" i="0" dirty="0">
              <a:solidFill>
                <a:srgbClr val="C00000"/>
              </a:solidFill>
            </a:rPr>
            <a:t> </a:t>
          </a:r>
          <a:r>
            <a:rPr lang="en-US" sz="2400" b="1" i="0" dirty="0" err="1">
              <a:solidFill>
                <a:srgbClr val="C00000"/>
              </a:solidFill>
            </a:rPr>
            <a:t>mạng</a:t>
          </a:r>
          <a:r>
            <a:rPr lang="en-US" sz="2400" b="1" i="0" dirty="0">
              <a:solidFill>
                <a:srgbClr val="C00000"/>
              </a:solidFill>
            </a:rPr>
            <a:t> </a:t>
          </a:r>
          <a:r>
            <a:rPr lang="en-US" sz="2400" b="1" i="0" dirty="0" err="1">
              <a:solidFill>
                <a:srgbClr val="C00000"/>
              </a:solidFill>
            </a:rPr>
            <a:t>xã</a:t>
          </a:r>
          <a:r>
            <a:rPr lang="en-US" sz="2400" b="1" i="0" dirty="0">
              <a:solidFill>
                <a:srgbClr val="C00000"/>
              </a:solidFill>
            </a:rPr>
            <a:t> </a:t>
          </a:r>
          <a:r>
            <a:rPr lang="en-US" sz="2400" b="1" i="0" dirty="0" err="1">
              <a:solidFill>
                <a:srgbClr val="C00000"/>
              </a:solidFill>
            </a:rPr>
            <a:t>hội</a:t>
          </a:r>
          <a:endParaRPr lang="en-US" sz="2400" b="1" i="0" dirty="0">
            <a:solidFill>
              <a:srgbClr val="C00000"/>
            </a:solidFill>
            <a:latin typeface="+mn-lt"/>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4">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4">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4">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4">
        <dgm:presLayoutVars>
          <dgm:bulletEnabled val="1"/>
        </dgm:presLayoutVars>
      </dgm:prSet>
      <dgm:spPr/>
      <dgm:t>
        <a:bodyPr/>
        <a:lstStyle/>
        <a:p>
          <a:endParaRPr lang="en-US"/>
        </a:p>
      </dgm:t>
    </dgm:pt>
  </dgm:ptLst>
  <dgm:cxnLst>
    <dgm:cxn modelId="{B7D69CEE-F582-4AD2-9309-DEF357BA0AE7}" type="presOf" srcId="{0B17514B-3180-475C-83D3-B2468EF164FC}" destId="{AFC4631B-6313-4AB7-8A2F-0D66BA62D014}" srcOrd="0" destOrd="0" presId="urn:microsoft.com/office/officeart/2005/8/layout/chevron2"/>
    <dgm:cxn modelId="{B23D1417-DCD9-425D-91E2-CA3A6E73E095}" type="presOf" srcId="{6D78E838-C40B-4A2D-96AB-3C36A2D0DC16}" destId="{A7A3CE45-31EC-4F1E-B460-AE5C11441564}"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2F42FF7-B605-4D4A-B170-063BF5CCDB80}" type="presOf" srcId="{B1636257-93F7-4D60-9BF4-3D5D2A915953}" destId="{794ED453-5941-44C1-8F8A-5BB5B6875D3A}" srcOrd="0" destOrd="0" presId="urn:microsoft.com/office/officeart/2005/8/layout/chevron2"/>
    <dgm:cxn modelId="{468F822B-8EE6-4396-B2D1-DE529EF866FD}" type="presOf" srcId="{74AA2FE8-A2BD-419C-85C9-E1E6865917A0}" destId="{D0A976F6-7E08-4F35-87C1-B13E36AF9C4D}"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D3C2A5B3-CBBB-4CC1-83CE-ECCA3AA38161}"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EFF65F8-0B19-4734-B4EB-4968E3ABD908}"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13028EC0-6CD6-4855-87C2-F4998E8BE06A}" type="presOf" srcId="{06499D92-1B58-4ABB-B177-83C497903464}" destId="{A8385CC5-9E3D-4630-8A14-80529E56AA25}" srcOrd="0" destOrd="0" presId="urn:microsoft.com/office/officeart/2005/8/layout/chevron2"/>
    <dgm:cxn modelId="{038A62FB-8853-4FBF-80F9-128A5A178E40}" type="presOf" srcId="{B96620C5-B12C-4B2A-B9AF-51F546A095D7}" destId="{4B2AED02-D5BC-40AD-B501-D2D53907E6A6}"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C165CFCF-E31F-4910-9FAA-C3FE0EC043C6}" type="presOf" srcId="{EE87098A-61D7-40D5-AB9C-74ADF2D7BC2A}" destId="{66EE8A80-F4D4-4B0E-81C4-C67A772FA91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81FD0EAE-1A5A-45B7-93D6-7E709EE969F6}" srcId="{06499D92-1B58-4ABB-B177-83C497903464}" destId="{0B17514B-3180-475C-83D3-B2468EF164FC}" srcOrd="3" destOrd="0" parTransId="{E9EB2691-AF8C-4458-922D-CE2FB7B71734}" sibTransId="{5F2A61D8-7A56-44FE-8DB8-8272676935E9}"/>
    <dgm:cxn modelId="{BE7ACB66-DCD4-47DF-992F-D151188EC994}" srcId="{9FF8373A-6519-49BB-9B1C-267FE05AD0D1}" destId="{EE87098A-61D7-40D5-AB9C-74ADF2D7BC2A}" srcOrd="0" destOrd="0" parTransId="{2805ECA1-21A3-4F8F-AA97-A9F008951F86}" sibTransId="{185FB2E3-4F8B-4609-ACC4-0782EEF88E18}"/>
    <dgm:cxn modelId="{FA44AEFB-7A75-4A49-88FA-2A45CAAECCA4}" type="presParOf" srcId="{A8385CC5-9E3D-4630-8A14-80529E56AA25}" destId="{983C9849-91B6-45B4-BBE3-096EDDB9258B}" srcOrd="0" destOrd="0" presId="urn:microsoft.com/office/officeart/2005/8/layout/chevron2"/>
    <dgm:cxn modelId="{179ED9AE-84A2-466C-BBEE-8D44B7E8F8C0}" type="presParOf" srcId="{983C9849-91B6-45B4-BBE3-096EDDB9258B}" destId="{A7A3CE45-31EC-4F1E-B460-AE5C11441564}" srcOrd="0" destOrd="0" presId="urn:microsoft.com/office/officeart/2005/8/layout/chevron2"/>
    <dgm:cxn modelId="{93C995CC-3D85-4C6D-9E3C-E6A69189CD5A}" type="presParOf" srcId="{983C9849-91B6-45B4-BBE3-096EDDB9258B}" destId="{0DAB1469-03E9-4D9F-BEEA-7BAD8D0AC49F}" srcOrd="1" destOrd="0" presId="urn:microsoft.com/office/officeart/2005/8/layout/chevron2"/>
    <dgm:cxn modelId="{11968E9C-7BD0-46BF-AEF7-AAF82B7C9CA7}" type="presParOf" srcId="{A8385CC5-9E3D-4630-8A14-80529E56AA25}" destId="{263644C0-3AEF-472C-BC5B-C2E99FB885CD}" srcOrd="1" destOrd="0" presId="urn:microsoft.com/office/officeart/2005/8/layout/chevron2"/>
    <dgm:cxn modelId="{C91991B8-A241-4545-8FED-984FE5CE5168}" type="presParOf" srcId="{A8385CC5-9E3D-4630-8A14-80529E56AA25}" destId="{0EC25FD6-90FD-4D80-8465-5C87A0822180}" srcOrd="2" destOrd="0" presId="urn:microsoft.com/office/officeart/2005/8/layout/chevron2"/>
    <dgm:cxn modelId="{9078F837-15DB-4035-B827-A4D994843370}" type="presParOf" srcId="{0EC25FD6-90FD-4D80-8465-5C87A0822180}" destId="{D2E498E5-5D32-477C-AD89-F3DFDEA2421E}" srcOrd="0" destOrd="0" presId="urn:microsoft.com/office/officeart/2005/8/layout/chevron2"/>
    <dgm:cxn modelId="{FA2883C8-300B-4508-BC7F-4C888959AC9E}" type="presParOf" srcId="{0EC25FD6-90FD-4D80-8465-5C87A0822180}" destId="{66EE8A80-F4D4-4B0E-81C4-C67A772FA914}" srcOrd="1" destOrd="0" presId="urn:microsoft.com/office/officeart/2005/8/layout/chevron2"/>
    <dgm:cxn modelId="{315D112C-7C4D-498B-BB42-46BA1E51B318}" type="presParOf" srcId="{A8385CC5-9E3D-4630-8A14-80529E56AA25}" destId="{86339035-AE5D-401C-9561-EFA785165AA0}" srcOrd="3" destOrd="0" presId="urn:microsoft.com/office/officeart/2005/8/layout/chevron2"/>
    <dgm:cxn modelId="{4510657D-1473-42E0-AB54-91A45FA829F6}" type="presParOf" srcId="{A8385CC5-9E3D-4630-8A14-80529E56AA25}" destId="{DD3FC643-C26B-4E01-8A18-AE496E9C57D8}" srcOrd="4" destOrd="0" presId="urn:microsoft.com/office/officeart/2005/8/layout/chevron2"/>
    <dgm:cxn modelId="{71815324-A434-419D-84AC-A8597B1BC3DC}" type="presParOf" srcId="{DD3FC643-C26B-4E01-8A18-AE496E9C57D8}" destId="{D0A976F6-7E08-4F35-87C1-B13E36AF9C4D}" srcOrd="0" destOrd="0" presId="urn:microsoft.com/office/officeart/2005/8/layout/chevron2"/>
    <dgm:cxn modelId="{89B9D797-4190-46EB-A73B-B9BE1D8A5D9F}" type="presParOf" srcId="{DD3FC643-C26B-4E01-8A18-AE496E9C57D8}" destId="{4B2AED02-D5BC-40AD-B501-D2D53907E6A6}" srcOrd="1" destOrd="0" presId="urn:microsoft.com/office/officeart/2005/8/layout/chevron2"/>
    <dgm:cxn modelId="{DF1BCDB3-DAE1-4693-BB68-48523469C25B}" type="presParOf" srcId="{A8385CC5-9E3D-4630-8A14-80529E56AA25}" destId="{F6F46C16-4F0E-433C-A7DE-5BD074717274}" srcOrd="5" destOrd="0" presId="urn:microsoft.com/office/officeart/2005/8/layout/chevron2"/>
    <dgm:cxn modelId="{0DE85515-75BE-448D-BF4C-BCA52F9A7734}" type="presParOf" srcId="{A8385CC5-9E3D-4630-8A14-80529E56AA25}" destId="{FC2F1364-4ECC-4671-AF7B-A7FBF5628F00}" srcOrd="6" destOrd="0" presId="urn:microsoft.com/office/officeart/2005/8/layout/chevron2"/>
    <dgm:cxn modelId="{6850761F-9FBA-4BE1-8C45-5FCA8D2913EF}" type="presParOf" srcId="{FC2F1364-4ECC-4671-AF7B-A7FBF5628F00}" destId="{AFC4631B-6313-4AB7-8A2F-0D66BA62D014}" srcOrd="0" destOrd="0" presId="urn:microsoft.com/office/officeart/2005/8/layout/chevron2"/>
    <dgm:cxn modelId="{A8820F69-D15B-4791-A15B-0657FE09993A}"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FFB6834D-EB2E-4DA6-97B3-CC4C107F62CC}">
      <dgm:prSet phldrT="[Text]" custT="1"/>
      <dgm:spPr>
        <a:solidFill>
          <a:srgbClr val="660066"/>
        </a:solidFill>
        <a:ln>
          <a:solidFill>
            <a:schemeClr val="bg1"/>
          </a:solidFill>
        </a:ln>
      </dgm:spPr>
      <dgm:t>
        <a:bodyPr/>
        <a:lstStyle/>
        <a:p>
          <a:endParaRPr lang="en-US" sz="1200" dirty="0">
            <a:latin typeface="Lato Black" pitchFamily="34" charset="0"/>
          </a:endParaRPr>
        </a:p>
      </dgm:t>
    </dgm:pt>
    <dgm:pt modelId="{41A7F203-56D1-4AFF-ADEB-D18EA338713C}" type="parTrans" cxnId="{D4B08B3D-8596-4495-8EA1-55D3380FAABF}">
      <dgm:prSet/>
      <dgm:spPr/>
      <dgm:t>
        <a:bodyPr/>
        <a:lstStyle/>
        <a:p>
          <a:endParaRPr lang="en-US"/>
        </a:p>
      </dgm:t>
    </dgm:pt>
    <dgm:pt modelId="{EAD59959-8FB9-4068-9864-A942DEF911F7}" type="sibTrans" cxnId="{D4B08B3D-8596-4495-8EA1-55D3380FAABF}">
      <dgm:prSet/>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t>
        <a:bodyPr/>
        <a:lstStyle/>
        <a:p>
          <a:endParaRPr lang="en-US"/>
        </a:p>
      </dgm:t>
    </dgm:pt>
    <dgm:pt modelId="{F5640C68-2C3E-414B-B58F-B90AF1E213B9}" type="pres">
      <dgm:prSet presAssocID="{FFB6834D-EB2E-4DA6-97B3-CC4C107F62CC}" presName="Parent" presStyleLbl="node1" presStyleIdx="0" presStyleCnt="2">
        <dgm:presLayoutVars>
          <dgm:chMax val="4"/>
          <dgm:chPref val="3"/>
        </dgm:presLayoutVars>
      </dgm:prSet>
      <dgm:spPr/>
      <dgm:t>
        <a:bodyPr/>
        <a:lstStyle/>
        <a:p>
          <a:endParaRPr lang="en-US"/>
        </a:p>
      </dgm:t>
    </dgm:pt>
    <dgm:pt modelId="{E6F35B56-485D-4B49-AA42-1B2B99E5971C}" type="pres">
      <dgm:prSet presAssocID="{22327F94-D7F7-4583-8651-56FA8E685054}" presName="Accent" presStyleLbl="node1" presStyleIdx="1" presStyleCnt="2"/>
      <dgm:spPr>
        <a:solidFill>
          <a:schemeClr val="accent2"/>
        </a:solidFill>
      </dgm:spPr>
    </dgm:pt>
    <dgm:pt modelId="{4CB62AC6-C832-4F8E-B2B3-D3373DF466D7}" type="pres">
      <dgm:prSet presAssocID="{22327F94-D7F7-4583-8651-56FA8E685054}" presName="Image1" presStyleLbl="fgImgPlace1" presStyleIdx="0" presStyleCnt="3"/>
      <dgm:spPr>
        <a:solidFill>
          <a:srgbClr val="006600"/>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t>
        <a:bodyPr/>
        <a:lstStyle/>
        <a:p>
          <a:endParaRPr lang="en-US"/>
        </a:p>
      </dgm:t>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dgm:spPr>
        <a:solidFill>
          <a:srgbClr val="FF0000"/>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t>
        <a:bodyPr/>
        <a:lstStyle/>
        <a:p>
          <a:endParaRPr lang="en-US"/>
        </a:p>
      </dgm:t>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t>
        <a:bodyPr/>
        <a:lstStyle/>
        <a:p>
          <a:endParaRPr lang="en-US"/>
        </a:p>
      </dgm:t>
    </dgm:pt>
  </dgm:ptLst>
  <dgm:cxnLst>
    <dgm:cxn modelId="{33D1F26A-E633-40C5-B8E7-B54B4A0C4741}" srcId="{FFB6834D-EB2E-4DA6-97B3-CC4C107F62CC}" destId="{D2480606-8EED-4203-8168-9DBFE34A1E51}" srcOrd="1" destOrd="0" parTransId="{2E634B8F-303E-45FD-A742-B2C7C620ADCF}" sibTransId="{B141CE44-1B83-45F6-B4E8-36D0E1279227}"/>
    <dgm:cxn modelId="{A01A770E-FFBF-491A-94B8-19072A378C4E}" type="presOf" srcId="{FFB6834D-EB2E-4DA6-97B3-CC4C107F62CC}" destId="{F5640C68-2C3E-414B-B58F-B90AF1E213B9}" srcOrd="0" destOrd="0" presId="urn:microsoft.com/office/officeart/2011/layout/RadialPictureList"/>
    <dgm:cxn modelId="{B7238B77-70F7-4C9C-BABF-544DC9D155CD}" srcId="{FFB6834D-EB2E-4DA6-97B3-CC4C107F62CC}" destId="{22327F94-D7F7-4583-8651-56FA8E685054}" srcOrd="0" destOrd="0" parTransId="{705D60D0-497F-4294-977F-6F70C58CED12}" sibTransId="{8FE48B4B-DC01-448E-B1E4-484BB7BBCF99}"/>
    <dgm:cxn modelId="{B4814232-C932-427F-B82F-628088374B37}" srcId="{FFB6834D-EB2E-4DA6-97B3-CC4C107F62CC}" destId="{935D9FA6-A344-4367-A294-F37253223B9F}" srcOrd="2" destOrd="0" parTransId="{6793B6A5-675D-4562-8E2A-0444327FFBA3}" sibTransId="{29EEF3A8-D4C6-49AF-9704-BB2A20A9BEE0}"/>
    <dgm:cxn modelId="{47448FB7-094E-4278-85F3-EC089F4D1E91}" type="presOf" srcId="{9CDC5D94-1055-4A65-BBE6-06E34489169D}" destId="{2640259A-10E4-4DFE-AF6F-53B5698F0647}" srcOrd="0" destOrd="0" presId="urn:microsoft.com/office/officeart/2011/layout/RadialPictureList"/>
    <dgm:cxn modelId="{526CC7B9-D921-449A-8B7F-7C7417F0A2BF}" type="presOf" srcId="{935D9FA6-A344-4367-A294-F37253223B9F}" destId="{FB0D4D50-6EDA-4E5F-B402-0E41B0A6A6AA}" srcOrd="0" destOrd="0" presId="urn:microsoft.com/office/officeart/2011/layout/RadialPictureList"/>
    <dgm:cxn modelId="{D4B08B3D-8596-4495-8EA1-55D3380FAABF}" srcId="{9CDC5D94-1055-4A65-BBE6-06E34489169D}" destId="{FFB6834D-EB2E-4DA6-97B3-CC4C107F62CC}" srcOrd="0" destOrd="0" parTransId="{41A7F203-56D1-4AFF-ADEB-D18EA338713C}" sibTransId="{EAD59959-8FB9-4068-9864-A942DEF911F7}"/>
    <dgm:cxn modelId="{8CB98602-1854-4511-AA3C-1E8D1C2125C0}" type="presOf" srcId="{22327F94-D7F7-4583-8651-56FA8E685054}" destId="{550D7A86-2FEF-4C3D-B908-FFE5E927D1EA}" srcOrd="0" destOrd="0" presId="urn:microsoft.com/office/officeart/2011/layout/RadialPictureList"/>
    <dgm:cxn modelId="{661DBD58-8BE5-4283-B72C-EE9983C3018C}" type="presOf" srcId="{D2480606-8EED-4203-8168-9DBFE34A1E51}" destId="{91337672-B441-419B-88E8-FAE4D0808D8C}" srcOrd="0" destOrd="0" presId="urn:microsoft.com/office/officeart/2011/layout/RadialPictureList"/>
    <dgm:cxn modelId="{B9FA1C19-557C-4FC0-932C-814CDCADE1B2}" type="presParOf" srcId="{2640259A-10E4-4DFE-AF6F-53B5698F0647}" destId="{F5640C68-2C3E-414B-B58F-B90AF1E213B9}" srcOrd="0" destOrd="0" presId="urn:microsoft.com/office/officeart/2011/layout/RadialPictureList"/>
    <dgm:cxn modelId="{3E83E1F6-5B84-416F-8C98-A376626EB1ED}" type="presParOf" srcId="{2640259A-10E4-4DFE-AF6F-53B5698F0647}" destId="{E6F35B56-485D-4B49-AA42-1B2B99E5971C}" srcOrd="1" destOrd="0" presId="urn:microsoft.com/office/officeart/2011/layout/RadialPictureList"/>
    <dgm:cxn modelId="{08429EAC-A048-42EA-8789-07D5A483B550}" type="presParOf" srcId="{2640259A-10E4-4DFE-AF6F-53B5698F0647}" destId="{4CB62AC6-C832-4F8E-B2B3-D3373DF466D7}" srcOrd="2" destOrd="0" presId="urn:microsoft.com/office/officeart/2011/layout/RadialPictureList"/>
    <dgm:cxn modelId="{9C06AB4B-3FB0-4A38-AF7B-5AAB28742C5D}" type="presParOf" srcId="{2640259A-10E4-4DFE-AF6F-53B5698F0647}" destId="{550D7A86-2FEF-4C3D-B908-FFE5E927D1EA}" srcOrd="3" destOrd="0" presId="urn:microsoft.com/office/officeart/2011/layout/RadialPictureList"/>
    <dgm:cxn modelId="{77F5672E-FF3E-4DFE-983C-2B398B94C7DD}" type="presParOf" srcId="{2640259A-10E4-4DFE-AF6F-53B5698F0647}" destId="{DD6047D3-4541-41C2-B547-5AB49251196A}" srcOrd="4" destOrd="0" presId="urn:microsoft.com/office/officeart/2011/layout/RadialPictureList"/>
    <dgm:cxn modelId="{3574321F-895A-40BD-99C6-D62C5B7FACF1}" type="presParOf" srcId="{DD6047D3-4541-41C2-B547-5AB49251196A}" destId="{BED8B8C5-6635-4E8F-AC9E-26795DF8370E}" srcOrd="0" destOrd="0" presId="urn:microsoft.com/office/officeart/2011/layout/RadialPictureList"/>
    <dgm:cxn modelId="{7E10D2AA-726C-4C0E-A6FD-41B0B923EEFC}" type="presParOf" srcId="{2640259A-10E4-4DFE-AF6F-53B5698F0647}" destId="{91337672-B441-419B-88E8-FAE4D0808D8C}" srcOrd="5" destOrd="0" presId="urn:microsoft.com/office/officeart/2011/layout/RadialPictureList"/>
    <dgm:cxn modelId="{9AD37F66-2C06-4049-A12A-2787F8F5D760}" type="presParOf" srcId="{2640259A-10E4-4DFE-AF6F-53B5698F0647}" destId="{6832DA12-94A7-4833-81EB-1A7C617B7183}" srcOrd="6" destOrd="0" presId="urn:microsoft.com/office/officeart/2011/layout/RadialPictureList"/>
    <dgm:cxn modelId="{49233879-2632-4CF6-A6E8-67FF66D8F9E6}" type="presParOf" srcId="{6832DA12-94A7-4833-81EB-1A7C617B7183}" destId="{532E884F-4A4C-446B-A3D7-FD9B938F9ECF}" srcOrd="0" destOrd="0" presId="urn:microsoft.com/office/officeart/2011/layout/RadialPictureList"/>
    <dgm:cxn modelId="{2942B00D-6FFB-43C5-AF13-5230454C174F}"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92CC3CFB-C09B-41A9-A1DD-636B73627544}" type="doc">
      <dgm:prSet loTypeId="urn:microsoft.com/office/officeart/2005/8/layout/hList7" loCatId="list" qsTypeId="urn:microsoft.com/office/officeart/2005/8/quickstyle/simple1" qsCatId="simple" csTypeId="urn:microsoft.com/office/officeart/2005/8/colors/accent1_2" csCatId="accent1" phldr="1"/>
      <dgm:spPr/>
    </dgm:pt>
    <dgm:pt modelId="{54F15DC4-E9F0-4BA6-AE04-59588F2CFCA1}">
      <dgm:prSet custT="1"/>
      <dgm:spPr>
        <a:solidFill>
          <a:schemeClr val="bg1"/>
        </a:solidFill>
        <a:ln w="9525"/>
      </dgm:spPr>
      <dgm:t>
        <a:bodyPr/>
        <a:lstStyle/>
        <a:p>
          <a:pPr algn="ctr"/>
          <a:endParaRPr lang="en-US" sz="2400" dirty="0">
            <a:solidFill>
              <a:srgbClr val="000000"/>
            </a:solidFill>
            <a:latin typeface="Times New Roman" pitchFamily="18" charset="0"/>
            <a:cs typeface="Times New Roman" pitchFamily="18" charset="0"/>
          </a:endParaRPr>
        </a:p>
        <a:p>
          <a:pPr algn="ctr"/>
          <a:endParaRPr lang="en-US" sz="3200" dirty="0">
            <a:solidFill>
              <a:srgbClr val="000000"/>
            </a:solidFill>
            <a:latin typeface="Times New Roman" pitchFamily="18" charset="0"/>
            <a:cs typeface="Times New Roman" pitchFamily="18" charset="0"/>
          </a:endParaRPr>
        </a:p>
        <a:p>
          <a:pPr algn="ctr"/>
          <a:endParaRPr lang="en-US" sz="3200" dirty="0">
            <a:solidFill>
              <a:srgbClr val="000000"/>
            </a:solidFill>
            <a:latin typeface="Times New Roman" pitchFamily="18" charset="0"/>
            <a:cs typeface="Times New Roman" pitchFamily="18" charset="0"/>
          </a:endParaRPr>
        </a:p>
        <a:p>
          <a:pPr algn="just"/>
          <a:r>
            <a:rPr lang="en-US" sz="2000" b="0" u="none" dirty="0">
              <a:solidFill>
                <a:srgbClr val="000099"/>
              </a:solidFill>
              <a:latin typeface="+mj-lt"/>
              <a:ea typeface="Tahoma" pitchFamily="34" charset="0"/>
              <a:cs typeface="Times New Roman" panose="02020603050405020304" pitchFamily="18" charset="0"/>
            </a:rPr>
            <a:t>Con </a:t>
          </a:r>
          <a:r>
            <a:rPr lang="en-US" sz="2000" b="0" u="none" dirty="0" err="1">
              <a:solidFill>
                <a:srgbClr val="000099"/>
              </a:solidFill>
              <a:latin typeface="+mj-lt"/>
              <a:ea typeface="Tahoma" pitchFamily="34" charset="0"/>
              <a:cs typeface="Times New Roman" panose="02020603050405020304" pitchFamily="18" charset="0"/>
            </a:rPr>
            <a:t>người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là</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bộ</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phận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của</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giới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tự</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nhiên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đồng</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thời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giới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tự</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nhiên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là</a:t>
          </a:r>
          <a:r>
            <a:rPr lang="en-US" sz="2000" b="0" u="none" dirty="0">
              <a:solidFill>
                <a:srgbClr val="000099"/>
              </a:solidFill>
              <a:latin typeface="+mj-lt"/>
              <a:ea typeface="Tahoma" pitchFamily="34" charset="0"/>
              <a:cs typeface="Times New Roman" panose="02020603050405020304" pitchFamily="18" charset="0"/>
            </a:rPr>
            <a:t> </a:t>
          </a:r>
          <a:r>
            <a:rPr lang="en-US" sz="2000" b="1" u="none" dirty="0">
              <a:solidFill>
                <a:srgbClr val="FF5050"/>
              </a:solidFill>
              <a:latin typeface="+mj-lt"/>
              <a:ea typeface="Tahoma" pitchFamily="34" charset="0"/>
              <a:cs typeface="Times New Roman" panose="02020603050405020304" pitchFamily="18" charset="0"/>
            </a:rPr>
            <a:t>“</a:t>
          </a:r>
          <a:r>
            <a:rPr lang="en-US" sz="2000" b="1" u="none" dirty="0" err="1">
              <a:solidFill>
                <a:srgbClr val="FF5050"/>
              </a:solidFill>
              <a:latin typeface="+mj-lt"/>
              <a:ea typeface="Tahoma" pitchFamily="34" charset="0"/>
              <a:cs typeface="Times New Roman" panose="02020603050405020304" pitchFamily="18" charset="0"/>
            </a:rPr>
            <a:t>thân</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thể</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vô</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cơ</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của</a:t>
          </a:r>
          <a:r>
            <a:rPr lang="en-US" sz="2000" b="1" u="none" dirty="0">
              <a:solidFill>
                <a:srgbClr val="FF5050"/>
              </a:solidFill>
              <a:latin typeface="+mj-lt"/>
              <a:ea typeface="Tahoma" pitchFamily="34" charset="0"/>
              <a:cs typeface="Times New Roman" panose="02020603050405020304" pitchFamily="18" charset="0"/>
            </a:rPr>
            <a:t> con </a:t>
          </a:r>
          <a:r>
            <a:rPr lang="en-US" sz="2000" b="1" u="none" dirty="0" err="1">
              <a:solidFill>
                <a:srgbClr val="FF5050"/>
              </a:solidFill>
              <a:latin typeface="+mj-lt"/>
              <a:ea typeface="Tahoma" pitchFamily="34" charset="0"/>
              <a:cs typeface="Times New Roman" panose="02020603050405020304" pitchFamily="18" charset="0"/>
            </a:rPr>
            <a:t>người</a:t>
          </a:r>
          <a:r>
            <a:rPr lang="en-US" sz="2000" b="1" u="none" dirty="0">
              <a:solidFill>
                <a:srgbClr val="FF5050"/>
              </a:solidFill>
              <a:latin typeface="+mj-lt"/>
              <a:ea typeface="Tahoma" pitchFamily="34" charset="0"/>
              <a:cs typeface="Times New Roman" panose="02020603050405020304" pitchFamily="18" charset="0"/>
            </a:rPr>
            <a:t>”.</a:t>
          </a:r>
        </a:p>
      </dgm:t>
    </dgm:pt>
    <dgm:pt modelId="{49CBB93A-28AD-4265-8864-C45D6DF7B3A5}" type="parTrans" cxnId="{B8400E41-5B80-4985-B4A7-DB56A74ADAAD}">
      <dgm:prSet/>
      <dgm:spPr/>
      <dgm:t>
        <a:bodyPr/>
        <a:lstStyle/>
        <a:p>
          <a:endParaRPr lang="en-US"/>
        </a:p>
      </dgm:t>
    </dgm:pt>
    <dgm:pt modelId="{10B374F3-2831-4BA6-A220-36ED0B834D18}" type="sibTrans" cxnId="{B8400E41-5B80-4985-B4A7-DB56A74ADAAD}">
      <dgm:prSet/>
      <dgm:spPr/>
      <dgm:t>
        <a:bodyPr/>
        <a:lstStyle/>
        <a:p>
          <a:endParaRPr lang="en-US"/>
        </a:p>
      </dgm:t>
    </dgm:pt>
    <dgm:pt modelId="{3F06D45C-6930-4F18-9F11-CEA2E795AFB0}" type="pres">
      <dgm:prSet presAssocID="{92CC3CFB-C09B-41A9-A1DD-636B73627544}" presName="Name0" presStyleCnt="0">
        <dgm:presLayoutVars>
          <dgm:dir/>
          <dgm:resizeHandles val="exact"/>
        </dgm:presLayoutVars>
      </dgm:prSet>
      <dgm:spPr/>
    </dgm:pt>
    <dgm:pt modelId="{962369D9-1836-49C2-B084-4E532080CB0B}" type="pres">
      <dgm:prSet presAssocID="{92CC3CFB-C09B-41A9-A1DD-636B73627544}" presName="fgShape" presStyleLbl="fgShp" presStyleIdx="0" presStyleCnt="1" custFlipVert="0" custScaleY="26571" custLinFactNeighborX="-2514" custLinFactNeighborY="56818"/>
      <dgm:spPr/>
    </dgm:pt>
    <dgm:pt modelId="{E1E9E132-F68E-49C2-BBAA-ADFC3222C26F}" type="pres">
      <dgm:prSet presAssocID="{92CC3CFB-C09B-41A9-A1DD-636B73627544}" presName="linComp" presStyleCnt="0"/>
      <dgm:spPr/>
    </dgm:pt>
    <dgm:pt modelId="{9AF6FA22-9610-4589-9BB8-2059FBFCB4E8}" type="pres">
      <dgm:prSet presAssocID="{54F15DC4-E9F0-4BA6-AE04-59588F2CFCA1}" presName="compNode" presStyleCnt="0"/>
      <dgm:spPr/>
    </dgm:pt>
    <dgm:pt modelId="{F953086C-4DD6-4D57-8C63-89F3FE9CC9EC}" type="pres">
      <dgm:prSet presAssocID="{54F15DC4-E9F0-4BA6-AE04-59588F2CFCA1}" presName="bkgdShape" presStyleLbl="node1" presStyleIdx="0" presStyleCnt="1" custScaleX="110657" custLinFactNeighborX="-77" custLinFactNeighborY="911"/>
      <dgm:spPr/>
      <dgm:t>
        <a:bodyPr/>
        <a:lstStyle/>
        <a:p>
          <a:endParaRPr lang="en-US"/>
        </a:p>
      </dgm:t>
    </dgm:pt>
    <dgm:pt modelId="{9110119A-800A-4320-82EF-79DE71D14E5E}" type="pres">
      <dgm:prSet presAssocID="{54F15DC4-E9F0-4BA6-AE04-59588F2CFCA1}" presName="nodeTx" presStyleLbl="node1" presStyleIdx="0" presStyleCnt="1">
        <dgm:presLayoutVars>
          <dgm:bulletEnabled val="1"/>
        </dgm:presLayoutVars>
      </dgm:prSet>
      <dgm:spPr/>
      <dgm:t>
        <a:bodyPr/>
        <a:lstStyle/>
        <a:p>
          <a:endParaRPr lang="en-US"/>
        </a:p>
      </dgm:t>
    </dgm:pt>
    <dgm:pt modelId="{39DBD3A0-035B-44C9-972B-7426CA0C7839}" type="pres">
      <dgm:prSet presAssocID="{54F15DC4-E9F0-4BA6-AE04-59588F2CFCA1}" presName="invisiNode" presStyleLbl="node1" presStyleIdx="0" presStyleCnt="1"/>
      <dgm:spPr/>
    </dgm:pt>
    <dgm:pt modelId="{880BE1DC-5A34-4FE1-A762-F0D31355F4AA}" type="pres">
      <dgm:prSet presAssocID="{54F15DC4-E9F0-4BA6-AE04-59588F2CFCA1}" presName="imagNode" presStyleLbl="fgImgPlace1" presStyleIdx="0" presStyleCnt="1" custScaleX="243722" custScaleY="185029" custLinFactNeighborX="-1979" custLinFactNeighborY="25694"/>
      <dgm:spPr>
        <a:blipFill>
          <a:blip xmlns:r="http://schemas.openxmlformats.org/officeDocument/2006/relationships" r:embed="rId1">
            <a:extLst>
              <a:ext uri="{28A0092B-C50C-407E-A947-70E740481C1C}">
                <a14:useLocalDpi xmlns:a14="http://schemas.microsoft.com/office/drawing/2010/main" val="0"/>
              </a:ext>
            </a:extLst>
          </a:blip>
          <a:srcRect/>
          <a:stretch>
            <a:fillRect l="-30000" r="-30000"/>
          </a:stretch>
        </a:blipFill>
      </dgm:spPr>
    </dgm:pt>
  </dgm:ptLst>
  <dgm:cxnLst>
    <dgm:cxn modelId="{EC08EB0F-6E3D-4C7A-92AA-33E35AF206F1}" type="presOf" srcId="{54F15DC4-E9F0-4BA6-AE04-59588F2CFCA1}" destId="{9110119A-800A-4320-82EF-79DE71D14E5E}" srcOrd="1" destOrd="0" presId="urn:microsoft.com/office/officeart/2005/8/layout/hList7"/>
    <dgm:cxn modelId="{D59DD47F-F6F6-4998-B6D6-A6183FB94AAB}" type="presOf" srcId="{54F15DC4-E9F0-4BA6-AE04-59588F2CFCA1}" destId="{F953086C-4DD6-4D57-8C63-89F3FE9CC9EC}" srcOrd="0" destOrd="0" presId="urn:microsoft.com/office/officeart/2005/8/layout/hList7"/>
    <dgm:cxn modelId="{1539F0F0-037F-45C3-B4A5-222E7089595D}" type="presOf" srcId="{92CC3CFB-C09B-41A9-A1DD-636B73627544}" destId="{3F06D45C-6930-4F18-9F11-CEA2E795AFB0}" srcOrd="0" destOrd="0" presId="urn:microsoft.com/office/officeart/2005/8/layout/hList7"/>
    <dgm:cxn modelId="{B8400E41-5B80-4985-B4A7-DB56A74ADAAD}" srcId="{92CC3CFB-C09B-41A9-A1DD-636B73627544}" destId="{54F15DC4-E9F0-4BA6-AE04-59588F2CFCA1}" srcOrd="0" destOrd="0" parTransId="{49CBB93A-28AD-4265-8864-C45D6DF7B3A5}" sibTransId="{10B374F3-2831-4BA6-A220-36ED0B834D18}"/>
    <dgm:cxn modelId="{668CF866-A49A-4644-A65A-02E0DCCEF09B}" type="presParOf" srcId="{3F06D45C-6930-4F18-9F11-CEA2E795AFB0}" destId="{962369D9-1836-49C2-B084-4E532080CB0B}" srcOrd="0" destOrd="0" presId="urn:microsoft.com/office/officeart/2005/8/layout/hList7"/>
    <dgm:cxn modelId="{1939954F-89C5-47A4-A34C-8A796DF2D405}" type="presParOf" srcId="{3F06D45C-6930-4F18-9F11-CEA2E795AFB0}" destId="{E1E9E132-F68E-49C2-BBAA-ADFC3222C26F}" srcOrd="1" destOrd="0" presId="urn:microsoft.com/office/officeart/2005/8/layout/hList7"/>
    <dgm:cxn modelId="{8A755694-D591-4400-967F-EE1B5F3B17A7}" type="presParOf" srcId="{E1E9E132-F68E-49C2-BBAA-ADFC3222C26F}" destId="{9AF6FA22-9610-4589-9BB8-2059FBFCB4E8}" srcOrd="0" destOrd="0" presId="urn:microsoft.com/office/officeart/2005/8/layout/hList7"/>
    <dgm:cxn modelId="{DF4789AB-F865-4F66-A7FA-C68E309C77FA}" type="presParOf" srcId="{9AF6FA22-9610-4589-9BB8-2059FBFCB4E8}" destId="{F953086C-4DD6-4D57-8C63-89F3FE9CC9EC}" srcOrd="0" destOrd="0" presId="urn:microsoft.com/office/officeart/2005/8/layout/hList7"/>
    <dgm:cxn modelId="{B3BB213A-B5B9-4D03-A0A9-51F6DB9A156B}" type="presParOf" srcId="{9AF6FA22-9610-4589-9BB8-2059FBFCB4E8}" destId="{9110119A-800A-4320-82EF-79DE71D14E5E}" srcOrd="1" destOrd="0" presId="urn:microsoft.com/office/officeart/2005/8/layout/hList7"/>
    <dgm:cxn modelId="{3F0EDA22-B8AE-4AD4-9B72-E38B1B4ADD26}" type="presParOf" srcId="{9AF6FA22-9610-4589-9BB8-2059FBFCB4E8}" destId="{39DBD3A0-035B-44C9-972B-7426CA0C7839}" srcOrd="2" destOrd="0" presId="urn:microsoft.com/office/officeart/2005/8/layout/hList7"/>
    <dgm:cxn modelId="{1CDFEFB5-4550-4ED9-8A47-E21632F5A391}" type="presParOf" srcId="{9AF6FA22-9610-4589-9BB8-2059FBFCB4E8}" destId="{880BE1DC-5A34-4FE1-A762-F0D31355F4AA}" srcOrd="3" destOrd="0" presId="urn:microsoft.com/office/officeart/2005/8/layout/hList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6703DCD-01AD-4E3D-BF13-4BF776ACE975}" type="doc">
      <dgm:prSet loTypeId="urn:microsoft.com/office/officeart/2005/8/layout/venn1" loCatId="relationship" qsTypeId="urn:microsoft.com/office/officeart/2005/8/quickstyle/3d2" qsCatId="3D" csTypeId="urn:microsoft.com/office/officeart/2005/8/colors/accent6_5" csCatId="accent6" phldr="1"/>
      <dgm:spPr/>
    </dgm:pt>
    <dgm:pt modelId="{C05D4D2A-0CD9-42A7-8045-2AD390665F88}">
      <dgm:prSet phldrT="[Text]" custT="1">
        <dgm:style>
          <a:lnRef idx="2">
            <a:schemeClr val="accent4"/>
          </a:lnRef>
          <a:fillRef idx="1">
            <a:schemeClr val="lt1"/>
          </a:fillRef>
          <a:effectRef idx="0">
            <a:schemeClr val="accent4"/>
          </a:effectRef>
          <a:fontRef idx="minor">
            <a:schemeClr val="dk1"/>
          </a:fontRef>
        </dgm:style>
      </dgm:prSet>
      <dgm:spPr>
        <a:solidFill>
          <a:schemeClr val="accent6">
            <a:lumMod val="50000"/>
          </a:schemeClr>
        </a:solidFill>
        <a:ln>
          <a:solidFill>
            <a:schemeClr val="bg1"/>
          </a:solidFill>
        </a:ln>
      </dgm:spPr>
      <dgm:t>
        <a:bodyPr/>
        <a:lstStyle/>
        <a:p>
          <a:pPr algn="ctr"/>
          <a:r>
            <a:rPr lang="en-US" sz="2000" b="1" i="0" dirty="0" err="1">
              <a:solidFill>
                <a:schemeClr val="bg1"/>
              </a:solidFill>
              <a:latin typeface="+mj-lt"/>
              <a:ea typeface="Tahoma" pitchFamily="34" charset="0"/>
              <a:cs typeface="Times New Roman" panose="02020603050405020304" pitchFamily="18" charset="0"/>
            </a:rPr>
            <a:t>Nhân</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tố</a:t>
          </a:r>
          <a:endParaRPr lang="en-US" sz="2000" b="1" i="0" dirty="0">
            <a:solidFill>
              <a:schemeClr val="bg1"/>
            </a:solidFill>
            <a:latin typeface="+mj-lt"/>
            <a:ea typeface="Tahoma" pitchFamily="34" charset="0"/>
            <a:cs typeface="Times New Roman" panose="02020603050405020304" pitchFamily="18" charset="0"/>
          </a:endParaRPr>
        </a:p>
        <a:p>
          <a:pPr algn="ctr"/>
          <a:r>
            <a:rPr lang="en-US" sz="2000" b="1" i="0" dirty="0">
              <a:solidFill>
                <a:schemeClr val="bg1"/>
              </a:solidFill>
              <a:latin typeface="+mj-lt"/>
              <a:ea typeface="Tahoma" pitchFamily="34" charset="0"/>
              <a:cs typeface="Times New Roman" panose="02020603050405020304" pitchFamily="18" charset="0"/>
            </a:rPr>
            <a:t> lao </a:t>
          </a:r>
          <a:r>
            <a:rPr lang="en-US" sz="2000" b="1" i="0" dirty="0" err="1">
              <a:solidFill>
                <a:schemeClr val="bg1"/>
              </a:solidFill>
              <a:latin typeface="+mj-lt"/>
              <a:ea typeface="Tahoma" pitchFamily="34" charset="0"/>
              <a:cs typeface="Times New Roman" panose="02020603050405020304" pitchFamily="18" charset="0"/>
            </a:rPr>
            <a:t>động</a:t>
          </a:r>
          <a:endParaRPr lang="en-US" sz="2000" b="1" i="0" dirty="0">
            <a:solidFill>
              <a:schemeClr val="bg1"/>
            </a:solidFill>
            <a:latin typeface="+mj-lt"/>
            <a:ea typeface="Tahoma" pitchFamily="34" charset="0"/>
            <a:cs typeface="Times New Roman" panose="02020603050405020304" pitchFamily="18" charset="0"/>
          </a:endParaRPr>
        </a:p>
      </dgm:t>
    </dgm:pt>
    <dgm:pt modelId="{1CBB6F3C-9C97-4054-9EE3-F28D4EE5DEAA}" type="parTrans" cxnId="{EF8E7BCA-B53E-4D2F-B31D-BD103A91775F}">
      <dgm:prSet/>
      <dgm:spPr/>
      <dgm:t>
        <a:bodyPr/>
        <a:lstStyle/>
        <a:p>
          <a:endParaRPr lang="en-US" sz="2000"/>
        </a:p>
      </dgm:t>
    </dgm:pt>
    <dgm:pt modelId="{44E08D0E-6C76-4AC8-9BC6-C4085A14FE20}" type="sibTrans" cxnId="{EF8E7BCA-B53E-4D2F-B31D-BD103A91775F}">
      <dgm:prSet/>
      <dgm:spPr/>
      <dgm:t>
        <a:bodyPr/>
        <a:lstStyle/>
        <a:p>
          <a:endParaRPr lang="en-US" sz="2000"/>
        </a:p>
      </dgm:t>
    </dgm:pt>
    <dgm:pt modelId="{326F0262-6B3E-4CD9-A484-88C5F7AEF8A5}">
      <dgm:prSet phldrT="[Text]" custT="1">
        <dgm:style>
          <a:lnRef idx="2">
            <a:schemeClr val="accent4"/>
          </a:lnRef>
          <a:fillRef idx="1">
            <a:schemeClr val="lt1"/>
          </a:fillRef>
          <a:effectRef idx="0">
            <a:schemeClr val="accent4"/>
          </a:effectRef>
          <a:fontRef idx="minor">
            <a:schemeClr val="dk1"/>
          </a:fontRef>
        </dgm:style>
      </dgm:prSet>
      <dgm:spPr>
        <a:solidFill>
          <a:srgbClr val="009900"/>
        </a:solidFill>
        <a:ln>
          <a:solidFill>
            <a:schemeClr val="bg1"/>
          </a:solidFill>
        </a:ln>
      </dgm:spPr>
      <dgm:t>
        <a:bodyPr/>
        <a:lstStyle/>
        <a:p>
          <a:pPr algn="ctr"/>
          <a:r>
            <a:rPr lang="en-US" sz="2000" b="1" i="0" dirty="0" err="1">
              <a:solidFill>
                <a:schemeClr val="bg1"/>
              </a:solidFill>
              <a:latin typeface="+mj-lt"/>
              <a:ea typeface="Tahoma" pitchFamily="34" charset="0"/>
              <a:cs typeface="Times New Roman" panose="02020603050405020304" pitchFamily="18" charset="0"/>
            </a:rPr>
            <a:t>Các</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nhân</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tố</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xã</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hội</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và</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các</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quy</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luật</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xã</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hội</a:t>
          </a:r>
          <a:endParaRPr lang="en-US" sz="2000" b="1" i="0" dirty="0">
            <a:solidFill>
              <a:schemeClr val="bg1"/>
            </a:solidFill>
            <a:latin typeface="+mj-lt"/>
            <a:ea typeface="Tahoma" pitchFamily="34" charset="0"/>
            <a:cs typeface="Times New Roman" panose="02020603050405020304" pitchFamily="18" charset="0"/>
          </a:endParaRPr>
        </a:p>
      </dgm:t>
    </dgm:pt>
    <dgm:pt modelId="{C273257E-B484-48F8-84A2-D36E245DC7CE}" type="sibTrans" cxnId="{7FC710E0-875F-435E-AAEF-8D00E4E374B2}">
      <dgm:prSet/>
      <dgm:spPr/>
      <dgm:t>
        <a:bodyPr/>
        <a:lstStyle/>
        <a:p>
          <a:endParaRPr lang="en-US" sz="2000"/>
        </a:p>
      </dgm:t>
    </dgm:pt>
    <dgm:pt modelId="{C0D9F0CD-1B89-49C1-AA4C-46139D1E7616}" type="parTrans" cxnId="{7FC710E0-875F-435E-AAEF-8D00E4E374B2}">
      <dgm:prSet/>
      <dgm:spPr/>
      <dgm:t>
        <a:bodyPr/>
        <a:lstStyle/>
        <a:p>
          <a:endParaRPr lang="en-US" sz="2000"/>
        </a:p>
      </dgm:t>
    </dgm:pt>
    <dgm:pt modelId="{8D8C2E20-A544-42CD-97AC-E07294BBA520}" type="pres">
      <dgm:prSet presAssocID="{26703DCD-01AD-4E3D-BF13-4BF776ACE975}" presName="compositeShape" presStyleCnt="0">
        <dgm:presLayoutVars>
          <dgm:chMax val="7"/>
          <dgm:dir/>
          <dgm:resizeHandles val="exact"/>
        </dgm:presLayoutVars>
      </dgm:prSet>
      <dgm:spPr/>
    </dgm:pt>
    <dgm:pt modelId="{3839DDA0-56B3-40BF-AF88-48386E987339}" type="pres">
      <dgm:prSet presAssocID="{C05D4D2A-0CD9-42A7-8045-2AD390665F88}" presName="circ1" presStyleLbl="vennNode1" presStyleIdx="0" presStyleCnt="2" custScaleX="250436" custLinFactNeighborX="-61362" custLinFactNeighborY="-6358"/>
      <dgm:spPr/>
      <dgm:t>
        <a:bodyPr/>
        <a:lstStyle/>
        <a:p>
          <a:endParaRPr lang="en-US"/>
        </a:p>
      </dgm:t>
    </dgm:pt>
    <dgm:pt modelId="{9EAC36DF-9BAC-4F0A-B788-B243E2903365}" type="pres">
      <dgm:prSet presAssocID="{C05D4D2A-0CD9-42A7-8045-2AD390665F88}" presName="circ1Tx" presStyleLbl="revTx" presStyleIdx="0" presStyleCnt="0">
        <dgm:presLayoutVars>
          <dgm:chMax val="0"/>
          <dgm:chPref val="0"/>
          <dgm:bulletEnabled val="1"/>
        </dgm:presLayoutVars>
      </dgm:prSet>
      <dgm:spPr/>
      <dgm:t>
        <a:bodyPr/>
        <a:lstStyle/>
        <a:p>
          <a:endParaRPr lang="en-US"/>
        </a:p>
      </dgm:t>
    </dgm:pt>
    <dgm:pt modelId="{17B20A13-8775-4C02-BDE5-775241C8674C}" type="pres">
      <dgm:prSet presAssocID="{326F0262-6B3E-4CD9-A484-88C5F7AEF8A5}" presName="circ2" presStyleLbl="vennNode1" presStyleIdx="1" presStyleCnt="2" custScaleX="259662" custLinFactNeighborX="61827" custLinFactNeighborY="8821"/>
      <dgm:spPr/>
      <dgm:t>
        <a:bodyPr/>
        <a:lstStyle/>
        <a:p>
          <a:endParaRPr lang="en-US"/>
        </a:p>
      </dgm:t>
    </dgm:pt>
    <dgm:pt modelId="{80CE017F-48CF-4566-A363-4A1BCCC8B757}" type="pres">
      <dgm:prSet presAssocID="{326F0262-6B3E-4CD9-A484-88C5F7AEF8A5}" presName="circ2Tx" presStyleLbl="revTx" presStyleIdx="0" presStyleCnt="0">
        <dgm:presLayoutVars>
          <dgm:chMax val="0"/>
          <dgm:chPref val="0"/>
          <dgm:bulletEnabled val="1"/>
        </dgm:presLayoutVars>
      </dgm:prSet>
      <dgm:spPr/>
      <dgm:t>
        <a:bodyPr/>
        <a:lstStyle/>
        <a:p>
          <a:endParaRPr lang="en-US"/>
        </a:p>
      </dgm:t>
    </dgm:pt>
  </dgm:ptLst>
  <dgm:cxnLst>
    <dgm:cxn modelId="{EF8E7BCA-B53E-4D2F-B31D-BD103A91775F}" srcId="{26703DCD-01AD-4E3D-BF13-4BF776ACE975}" destId="{C05D4D2A-0CD9-42A7-8045-2AD390665F88}" srcOrd="0" destOrd="0" parTransId="{1CBB6F3C-9C97-4054-9EE3-F28D4EE5DEAA}" sibTransId="{44E08D0E-6C76-4AC8-9BC6-C4085A14FE20}"/>
    <dgm:cxn modelId="{7FC710E0-875F-435E-AAEF-8D00E4E374B2}" srcId="{26703DCD-01AD-4E3D-BF13-4BF776ACE975}" destId="{326F0262-6B3E-4CD9-A484-88C5F7AEF8A5}" srcOrd="1" destOrd="0" parTransId="{C0D9F0CD-1B89-49C1-AA4C-46139D1E7616}" sibTransId="{C273257E-B484-48F8-84A2-D36E245DC7CE}"/>
    <dgm:cxn modelId="{55137DA7-8A0C-46A6-9CE8-7FBF08E53D4F}" type="presOf" srcId="{C05D4D2A-0CD9-42A7-8045-2AD390665F88}" destId="{9EAC36DF-9BAC-4F0A-B788-B243E2903365}" srcOrd="1" destOrd="0" presId="urn:microsoft.com/office/officeart/2005/8/layout/venn1"/>
    <dgm:cxn modelId="{3F3B3CFA-B2AA-4107-AB47-967EABC40A87}" type="presOf" srcId="{26703DCD-01AD-4E3D-BF13-4BF776ACE975}" destId="{8D8C2E20-A544-42CD-97AC-E07294BBA520}" srcOrd="0" destOrd="0" presId="urn:microsoft.com/office/officeart/2005/8/layout/venn1"/>
    <dgm:cxn modelId="{19FAF663-306F-46B6-B1D9-C70F475DDE1D}" type="presOf" srcId="{326F0262-6B3E-4CD9-A484-88C5F7AEF8A5}" destId="{17B20A13-8775-4C02-BDE5-775241C8674C}" srcOrd="0" destOrd="0" presId="urn:microsoft.com/office/officeart/2005/8/layout/venn1"/>
    <dgm:cxn modelId="{F6568880-0B1A-4B9A-ADAF-D3DFBB50B6B3}" type="presOf" srcId="{C05D4D2A-0CD9-42A7-8045-2AD390665F88}" destId="{3839DDA0-56B3-40BF-AF88-48386E987339}" srcOrd="0" destOrd="0" presId="urn:microsoft.com/office/officeart/2005/8/layout/venn1"/>
    <dgm:cxn modelId="{3836BFFA-A94D-4612-9028-5A613DAB1B81}" type="presOf" srcId="{326F0262-6B3E-4CD9-A484-88C5F7AEF8A5}" destId="{80CE017F-48CF-4566-A363-4A1BCCC8B757}" srcOrd="1" destOrd="0" presId="urn:microsoft.com/office/officeart/2005/8/layout/venn1"/>
    <dgm:cxn modelId="{339F9F57-9EC5-4708-918F-9E798901B9DA}" type="presParOf" srcId="{8D8C2E20-A544-42CD-97AC-E07294BBA520}" destId="{3839DDA0-56B3-40BF-AF88-48386E987339}" srcOrd="0" destOrd="0" presId="urn:microsoft.com/office/officeart/2005/8/layout/venn1"/>
    <dgm:cxn modelId="{F8A696E2-EC5B-419E-B702-39C34C5BD8AC}" type="presParOf" srcId="{8D8C2E20-A544-42CD-97AC-E07294BBA520}" destId="{9EAC36DF-9BAC-4F0A-B788-B243E2903365}" srcOrd="1" destOrd="0" presId="urn:microsoft.com/office/officeart/2005/8/layout/venn1"/>
    <dgm:cxn modelId="{8C66A496-D37E-426B-997D-5AB1FAD2B2C1}" type="presParOf" srcId="{8D8C2E20-A544-42CD-97AC-E07294BBA520}" destId="{17B20A13-8775-4C02-BDE5-775241C8674C}" srcOrd="2" destOrd="0" presId="urn:microsoft.com/office/officeart/2005/8/layout/venn1"/>
    <dgm:cxn modelId="{BE554094-63DC-4AD7-B59E-937CF1F0467E}" type="presParOf" srcId="{8D8C2E20-A544-42CD-97AC-E07294BBA520}" destId="{80CE017F-48CF-4566-A363-4A1BCCC8B757}" srcOrd="3" destOrd="0" presId="urn:microsoft.com/office/officeart/2005/8/layout/venn1"/>
  </dgm:cxnLst>
  <dgm:bg>
    <a:solidFill>
      <a:schemeClr val="accent5">
        <a:lumMod val="20000"/>
        <a:lumOff val="80000"/>
      </a:schemeClr>
    </a:solidFill>
  </dgm:bg>
  <dgm:whole/>
  <dgm:extLst>
    <a:ext uri="http://schemas.microsoft.com/office/drawing/2008/diagram">
      <dsp:dataModelExt xmlns:dsp="http://schemas.microsoft.com/office/drawing/2008/diagram" relId="rId8"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14F087DB-5B55-4280-9288-92011710440D}" type="doc">
      <dgm:prSet loTypeId="urn:microsoft.com/office/officeart/2005/8/layout/bList2" loCatId="list" qsTypeId="urn:microsoft.com/office/officeart/2005/8/quickstyle/simple1" qsCatId="simple" csTypeId="urn:microsoft.com/office/officeart/2005/8/colors/accent1_2" csCatId="accent1" phldr="1"/>
      <dgm:spPr/>
    </dgm:pt>
    <dgm:pt modelId="{A08B2AA6-1707-4E7B-BBF1-2D849DD55233}">
      <dgm:prSet phldrT="[Text]" custT="1"/>
      <dgm:spPr>
        <a:solidFill>
          <a:srgbClr val="3366FF"/>
        </a:solidFill>
      </dgm:spPr>
      <dgm:t>
        <a:bodyPr/>
        <a:lstStyle/>
        <a:p>
          <a:pPr algn="ctr"/>
          <a:r>
            <a:rPr lang="en-US" sz="2000" b="1" dirty="0" err="1">
              <a:latin typeface="+mj-lt"/>
              <a:cs typeface="Times New Roman" pitchFamily="18" charset="0"/>
            </a:rPr>
            <a:t>Sản</a:t>
          </a:r>
          <a:r>
            <a:rPr lang="en-US" sz="2000" b="1" dirty="0">
              <a:latin typeface="+mj-lt"/>
              <a:cs typeface="Times New Roman" pitchFamily="18" charset="0"/>
            </a:rPr>
            <a:t> </a:t>
          </a:r>
          <a:r>
            <a:rPr lang="en-US" sz="2000" b="1" dirty="0" err="1">
              <a:latin typeface="+mj-lt"/>
              <a:cs typeface="Times New Roman" pitchFamily="18" charset="0"/>
            </a:rPr>
            <a:t>phẩm</a:t>
          </a:r>
          <a:r>
            <a:rPr lang="en-US" sz="2000" b="1" dirty="0">
              <a:latin typeface="+mj-lt"/>
              <a:cs typeface="Times New Roman" pitchFamily="18" charset="0"/>
            </a:rPr>
            <a:t> </a:t>
          </a:r>
          <a:r>
            <a:rPr lang="en-US" sz="2000" b="1" dirty="0" err="1">
              <a:latin typeface="+mj-lt"/>
              <a:cs typeface="Times New Roman" pitchFamily="18" charset="0"/>
            </a:rPr>
            <a:t>của</a:t>
          </a:r>
          <a:r>
            <a:rPr lang="en-US" sz="2000" b="1" dirty="0">
              <a:latin typeface="+mj-lt"/>
              <a:cs typeface="Times New Roman" pitchFamily="18" charset="0"/>
            </a:rPr>
            <a:t> </a:t>
          </a:r>
          <a:r>
            <a:rPr lang="en-US" sz="2000" b="1" dirty="0" err="1">
              <a:latin typeface="+mj-lt"/>
              <a:cs typeface="Times New Roman" pitchFamily="18" charset="0"/>
            </a:rPr>
            <a:t>lịch</a:t>
          </a:r>
          <a:r>
            <a:rPr lang="en-US" sz="2000" b="1" dirty="0">
              <a:latin typeface="+mj-lt"/>
              <a:cs typeface="Times New Roman" pitchFamily="18" charset="0"/>
            </a:rPr>
            <a:t> </a:t>
          </a:r>
          <a:r>
            <a:rPr lang="en-US" sz="2000" b="1" dirty="0" err="1">
              <a:latin typeface="+mj-lt"/>
              <a:cs typeface="Times New Roman" pitchFamily="18" charset="0"/>
            </a:rPr>
            <a:t>sử</a:t>
          </a:r>
          <a:endParaRPr lang="en-US" sz="2000" b="1" dirty="0">
            <a:latin typeface="+mj-lt"/>
            <a:cs typeface="Times New Roman" pitchFamily="18" charset="0"/>
          </a:endParaRPr>
        </a:p>
      </dgm:t>
    </dgm:pt>
    <dgm:pt modelId="{33A6CE9C-5BA7-424E-A818-DEC2CA846AC0}" type="parTrans" cxnId="{71126DA0-7194-454B-B3F2-B50B51C3D6C8}">
      <dgm:prSet/>
      <dgm:spPr/>
      <dgm:t>
        <a:bodyPr/>
        <a:lstStyle/>
        <a:p>
          <a:endParaRPr lang="en-US" sz="2000"/>
        </a:p>
      </dgm:t>
    </dgm:pt>
    <dgm:pt modelId="{0485FD69-676D-459B-999D-119D51C3B534}" type="sibTrans" cxnId="{71126DA0-7194-454B-B3F2-B50B51C3D6C8}">
      <dgm:prSet/>
      <dgm:spPr/>
      <dgm:t>
        <a:bodyPr/>
        <a:lstStyle/>
        <a:p>
          <a:endParaRPr lang="en-US" sz="2000"/>
        </a:p>
      </dgm:t>
    </dgm:pt>
    <dgm:pt modelId="{7ACD344C-BD84-49A1-8DD5-0E94B318F419}">
      <dgm:prSet phldrT="[Text]" custT="1"/>
      <dgm:spPr>
        <a:solidFill>
          <a:srgbClr val="3366FF"/>
        </a:solidFill>
      </dgm:spPr>
      <dgm:t>
        <a:bodyPr/>
        <a:lstStyle/>
        <a:p>
          <a:pPr algn="ctr"/>
          <a:r>
            <a:rPr lang="en-US" sz="2000" b="1" dirty="0" err="1">
              <a:latin typeface="+mj-lt"/>
              <a:cs typeface="Times New Roman" pitchFamily="18" charset="0"/>
            </a:rPr>
            <a:t>Sáng</a:t>
          </a:r>
          <a:r>
            <a:rPr lang="en-US" sz="2000" b="1" dirty="0">
              <a:latin typeface="+mj-lt"/>
              <a:cs typeface="Times New Roman" pitchFamily="18" charset="0"/>
            </a:rPr>
            <a:t> </a:t>
          </a:r>
          <a:r>
            <a:rPr lang="en-US" sz="2000" b="1" dirty="0" err="1">
              <a:latin typeface="+mj-lt"/>
              <a:cs typeface="Times New Roman" pitchFamily="18" charset="0"/>
            </a:rPr>
            <a:t>tạo</a:t>
          </a:r>
          <a:r>
            <a:rPr lang="en-US" sz="2000" b="1" dirty="0">
              <a:latin typeface="+mj-lt"/>
              <a:cs typeface="Times New Roman" pitchFamily="18" charset="0"/>
            </a:rPr>
            <a:t> ra </a:t>
          </a:r>
        </a:p>
        <a:p>
          <a:pPr algn="ctr"/>
          <a:r>
            <a:rPr lang="en-US" sz="2000" b="1" dirty="0" err="1">
              <a:latin typeface="+mj-lt"/>
              <a:cs typeface="Times New Roman" pitchFamily="18" charset="0"/>
            </a:rPr>
            <a:t>lịch</a:t>
          </a:r>
          <a:r>
            <a:rPr lang="en-US" sz="2000" b="1" dirty="0">
              <a:latin typeface="+mj-lt"/>
              <a:cs typeface="Times New Roman" pitchFamily="18" charset="0"/>
            </a:rPr>
            <a:t> </a:t>
          </a:r>
          <a:r>
            <a:rPr lang="en-US" sz="2000" b="1" dirty="0" err="1">
              <a:latin typeface="+mj-lt"/>
              <a:cs typeface="Times New Roman" pitchFamily="18" charset="0"/>
            </a:rPr>
            <a:t>sử</a:t>
          </a:r>
          <a:endParaRPr lang="en-US" sz="2000" b="1" dirty="0">
            <a:latin typeface="+mj-lt"/>
            <a:cs typeface="Times New Roman" pitchFamily="18" charset="0"/>
          </a:endParaRPr>
        </a:p>
      </dgm:t>
    </dgm:pt>
    <dgm:pt modelId="{28A7501B-A7EE-4B4F-8D98-C98F9FBE911B}" type="parTrans" cxnId="{FAC43823-97AF-4B68-8090-0D20B11E7CE2}">
      <dgm:prSet/>
      <dgm:spPr/>
      <dgm:t>
        <a:bodyPr/>
        <a:lstStyle/>
        <a:p>
          <a:endParaRPr lang="en-US" sz="2000"/>
        </a:p>
      </dgm:t>
    </dgm:pt>
    <dgm:pt modelId="{0301CF65-DDD3-49E9-B657-0DFCAB8C7506}" type="sibTrans" cxnId="{FAC43823-97AF-4B68-8090-0D20B11E7CE2}">
      <dgm:prSet/>
      <dgm:spPr/>
      <dgm:t>
        <a:bodyPr/>
        <a:lstStyle/>
        <a:p>
          <a:endParaRPr lang="en-US" sz="2000"/>
        </a:p>
      </dgm:t>
    </dgm:pt>
    <dgm:pt modelId="{0690A80B-C3AB-4DA9-AECB-6BEE0264C4C7}">
      <dgm:prSet custT="1"/>
      <dgm:spPr/>
      <dgm:t>
        <a:bodyPr/>
        <a:lstStyle/>
        <a:p>
          <a:pPr algn="just"/>
          <a:r>
            <a:rPr lang="en-US" sz="2000" b="0" dirty="0" err="1">
              <a:solidFill>
                <a:srgbClr val="663300"/>
              </a:solidFill>
              <a:latin typeface="+mj-lt"/>
              <a:cs typeface="Times New Roman" pitchFamily="18" charset="0"/>
            </a:rPr>
            <a:t>Không</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có</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sinh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học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thuần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túy</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hoặc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xã</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hội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thuần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túy</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mà</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trái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lại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xã</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hội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là</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phương</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thức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hình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thức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cho</a:t>
          </a:r>
          <a:r>
            <a:rPr lang="en-US" sz="2000" b="0" dirty="0">
              <a:solidFill>
                <a:srgbClr val="663300"/>
              </a:solidFill>
              <a:latin typeface="+mj-lt"/>
              <a:cs typeface="Times New Roman" pitchFamily="18" charset="0"/>
            </a:rPr>
            <a:t> con </a:t>
          </a:r>
          <a:r>
            <a:rPr lang="en-US" sz="2000" b="0" dirty="0" err="1">
              <a:solidFill>
                <a:srgbClr val="663300"/>
              </a:solidFill>
              <a:latin typeface="+mj-lt"/>
              <a:cs typeface="Times New Roman" pitchFamily="18" charset="0"/>
            </a:rPr>
            <a:t>người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thỏa</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mãn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sinh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học</a:t>
          </a:r>
          <a:r>
            <a:rPr lang="en-US" sz="2000" b="1" dirty="0">
              <a:solidFill>
                <a:srgbClr val="663300"/>
              </a:solidFill>
              <a:latin typeface="+mj-lt"/>
              <a:cs typeface="Times New Roman" pitchFamily="18" charset="0"/>
            </a:rPr>
            <a:t>.</a:t>
          </a:r>
        </a:p>
      </dgm:t>
    </dgm:pt>
    <dgm:pt modelId="{E63E146C-EB03-463F-9A9F-7DA850840EDB}" type="parTrans" cxnId="{512A7485-3FB4-46B6-9026-68C164E91238}">
      <dgm:prSet/>
      <dgm:spPr/>
      <dgm:t>
        <a:bodyPr/>
        <a:lstStyle/>
        <a:p>
          <a:endParaRPr lang="en-US" sz="2000"/>
        </a:p>
      </dgm:t>
    </dgm:pt>
    <dgm:pt modelId="{D2B0037D-AE7D-46BF-9E86-2788824C7CBC}" type="sibTrans" cxnId="{512A7485-3FB4-46B6-9026-68C164E91238}">
      <dgm:prSet/>
      <dgm:spPr/>
      <dgm:t>
        <a:bodyPr/>
        <a:lstStyle/>
        <a:p>
          <a:endParaRPr lang="en-US" sz="2000"/>
        </a:p>
      </dgm:t>
    </dgm:pt>
    <dgm:pt modelId="{61453420-7ED7-4E27-B9EB-2314E9333FFC}">
      <dgm:prSet custT="1"/>
      <dgm:spPr/>
      <dgm:t>
        <a:bodyPr/>
        <a:lstStyle/>
        <a:p>
          <a:pPr algn="just"/>
          <a:r>
            <a:rPr lang="en-US" sz="2000" b="0" dirty="0" err="1">
              <a:solidFill>
                <a:srgbClr val="002060"/>
              </a:solidFill>
              <a:latin typeface="+mj-lt"/>
              <a:cs typeface="Times New Roman" pitchFamily="18" charset="0"/>
            </a:rPr>
            <a:t>Bản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chất</a:t>
          </a:r>
          <a:r>
            <a:rPr lang="en-US" sz="2000" b="0" dirty="0">
              <a:solidFill>
                <a:srgbClr val="002060"/>
              </a:solidFill>
              <a:latin typeface="+mj-lt"/>
              <a:cs typeface="Times New Roman" pitchFamily="18" charset="0"/>
            </a:rPr>
            <a:t> con </a:t>
          </a:r>
          <a:r>
            <a:rPr lang="en-US" sz="2000" b="0" dirty="0" err="1">
              <a:solidFill>
                <a:srgbClr val="002060"/>
              </a:solidFill>
              <a:latin typeface="+mj-lt"/>
              <a:cs typeface="Times New Roman" pitchFamily="18" charset="0"/>
            </a:rPr>
            <a:t>người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không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cái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kết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thúc</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đã</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hoàn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thiện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một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lần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xong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nó</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một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quá</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trình</a:t>
          </a:r>
          <a:r>
            <a:rPr lang="en-US" sz="2000" b="0" dirty="0">
              <a:solidFill>
                <a:srgbClr val="002060"/>
              </a:solidFill>
              <a:latin typeface="+mj-lt"/>
              <a:cs typeface="Times New Roman" pitchFamily="18" charset="0"/>
            </a:rPr>
            <a:t> con </a:t>
          </a:r>
          <a:r>
            <a:rPr lang="en-US" sz="2000" b="0" dirty="0" err="1">
              <a:solidFill>
                <a:srgbClr val="002060"/>
              </a:solidFill>
              <a:latin typeface="+mj-lt"/>
              <a:cs typeface="Times New Roman" pitchFamily="18" charset="0"/>
            </a:rPr>
            <a:t>người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không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ngừng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tự</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hoàn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thiện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khả</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năng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tồn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tại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của</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mình</a:t>
          </a:r>
          <a:r>
            <a:rPr lang="en-US" sz="2000" b="0" dirty="0">
              <a:solidFill>
                <a:srgbClr val="002060"/>
              </a:solidFill>
              <a:latin typeface="+mj-lt"/>
              <a:cs typeface="Times New Roman" pitchFamily="18" charset="0"/>
            </a:rPr>
            <a:t>.</a:t>
          </a:r>
        </a:p>
      </dgm:t>
    </dgm:pt>
    <dgm:pt modelId="{79385116-B634-4EE2-A4F4-326E5AF96776}" type="parTrans" cxnId="{7610023D-FB74-451B-B8EA-14A22A171EE9}">
      <dgm:prSet/>
      <dgm:spPr/>
      <dgm:t>
        <a:bodyPr/>
        <a:lstStyle/>
        <a:p>
          <a:endParaRPr lang="en-US" sz="2000"/>
        </a:p>
      </dgm:t>
    </dgm:pt>
    <dgm:pt modelId="{5EFE969E-C6DE-465C-8955-268F9424C272}" type="sibTrans" cxnId="{7610023D-FB74-451B-B8EA-14A22A171EE9}">
      <dgm:prSet/>
      <dgm:spPr/>
      <dgm:t>
        <a:bodyPr/>
        <a:lstStyle/>
        <a:p>
          <a:endParaRPr lang="en-US" sz="2000"/>
        </a:p>
      </dgm:t>
    </dgm:pt>
    <dgm:pt modelId="{B5893869-63D8-4C99-AE8C-62E2EA1DDD94}">
      <dgm:prSet custT="1"/>
      <dgm:spPr/>
      <dgm:t>
        <a:bodyPr/>
        <a:lstStyle/>
        <a:p>
          <a:pPr algn="just"/>
          <a:endParaRPr lang="en-US" sz="2000" b="1" dirty="0">
            <a:solidFill>
              <a:srgbClr val="663300"/>
            </a:solidFill>
            <a:latin typeface="+mj-lt"/>
            <a:cs typeface="Times New Roman" pitchFamily="18" charset="0"/>
          </a:endParaRPr>
        </a:p>
      </dgm:t>
    </dgm:pt>
    <dgm:pt modelId="{C04ECBA2-37B7-44D9-8E77-7602F0146893}" type="parTrans" cxnId="{8BDF9CE0-DDB1-4EDB-BE9B-335B709B080F}">
      <dgm:prSet/>
      <dgm:spPr/>
      <dgm:t>
        <a:bodyPr/>
        <a:lstStyle/>
        <a:p>
          <a:endParaRPr lang="en-US" sz="2000"/>
        </a:p>
      </dgm:t>
    </dgm:pt>
    <dgm:pt modelId="{A1EA37FF-89D2-4848-B397-26755DF40071}" type="sibTrans" cxnId="{8BDF9CE0-DDB1-4EDB-BE9B-335B709B080F}">
      <dgm:prSet/>
      <dgm:spPr/>
      <dgm:t>
        <a:bodyPr/>
        <a:lstStyle/>
        <a:p>
          <a:endParaRPr lang="en-US" sz="2000"/>
        </a:p>
      </dgm:t>
    </dgm:pt>
    <dgm:pt modelId="{9FF89936-17CC-4921-BCE6-54BC24D2BC4E}">
      <dgm:prSet custT="1"/>
      <dgm:spPr/>
      <dgm:t>
        <a:bodyPr/>
        <a:lstStyle/>
        <a:p>
          <a:pPr algn="just"/>
          <a:endParaRPr lang="en-US" sz="2000" b="0" dirty="0">
            <a:solidFill>
              <a:srgbClr val="002060"/>
            </a:solidFill>
            <a:latin typeface="+mj-lt"/>
            <a:cs typeface="Times New Roman" pitchFamily="18" charset="0"/>
          </a:endParaRPr>
        </a:p>
      </dgm:t>
    </dgm:pt>
    <dgm:pt modelId="{66830EF2-2268-4837-B6D6-07FF78718808}" type="parTrans" cxnId="{BBD0E940-B2B6-4183-A588-5C78BE45F71C}">
      <dgm:prSet/>
      <dgm:spPr/>
      <dgm:t>
        <a:bodyPr/>
        <a:lstStyle/>
        <a:p>
          <a:endParaRPr lang="en-US" sz="2000"/>
        </a:p>
      </dgm:t>
    </dgm:pt>
    <dgm:pt modelId="{D9B84378-EBC9-4028-A454-5F12AAECBD0E}" type="sibTrans" cxnId="{BBD0E940-B2B6-4183-A588-5C78BE45F71C}">
      <dgm:prSet/>
      <dgm:spPr/>
      <dgm:t>
        <a:bodyPr/>
        <a:lstStyle/>
        <a:p>
          <a:endParaRPr lang="en-US" sz="2000"/>
        </a:p>
      </dgm:t>
    </dgm:pt>
    <dgm:pt modelId="{FB478F03-0606-4972-97F6-556A87D1814B}" type="pres">
      <dgm:prSet presAssocID="{14F087DB-5B55-4280-9288-92011710440D}" presName="diagram" presStyleCnt="0">
        <dgm:presLayoutVars>
          <dgm:dir/>
          <dgm:animLvl val="lvl"/>
          <dgm:resizeHandles val="exact"/>
        </dgm:presLayoutVars>
      </dgm:prSet>
      <dgm:spPr/>
    </dgm:pt>
    <dgm:pt modelId="{3832841B-F3ED-4C22-8898-F79DC697C300}" type="pres">
      <dgm:prSet presAssocID="{A08B2AA6-1707-4E7B-BBF1-2D849DD55233}" presName="compNode" presStyleCnt="0"/>
      <dgm:spPr/>
    </dgm:pt>
    <dgm:pt modelId="{19E9DFD6-BFE1-4969-97D9-2149E9FDC3D9}" type="pres">
      <dgm:prSet presAssocID="{A08B2AA6-1707-4E7B-BBF1-2D849DD55233}" presName="childRect" presStyleLbl="bgAcc1" presStyleIdx="0" presStyleCnt="2" custScaleX="123645" custScaleY="138704" custLinFactNeighborX="1189" custLinFactNeighborY="531">
        <dgm:presLayoutVars>
          <dgm:bulletEnabled val="1"/>
        </dgm:presLayoutVars>
      </dgm:prSet>
      <dgm:spPr/>
      <dgm:t>
        <a:bodyPr/>
        <a:lstStyle/>
        <a:p>
          <a:endParaRPr lang="en-US"/>
        </a:p>
      </dgm:t>
    </dgm:pt>
    <dgm:pt modelId="{CD43E94A-83AA-4641-87D1-B10D81798244}" type="pres">
      <dgm:prSet presAssocID="{A08B2AA6-1707-4E7B-BBF1-2D849DD55233}" presName="parentText" presStyleLbl="node1" presStyleIdx="0" presStyleCnt="0">
        <dgm:presLayoutVars>
          <dgm:chMax val="0"/>
          <dgm:bulletEnabled val="1"/>
        </dgm:presLayoutVars>
      </dgm:prSet>
      <dgm:spPr/>
      <dgm:t>
        <a:bodyPr/>
        <a:lstStyle/>
        <a:p>
          <a:endParaRPr lang="en-US"/>
        </a:p>
      </dgm:t>
    </dgm:pt>
    <dgm:pt modelId="{BCDDBD0F-3417-4EC9-8BF2-AD2BF59DE9CB}" type="pres">
      <dgm:prSet presAssocID="{A08B2AA6-1707-4E7B-BBF1-2D849DD55233}" presName="parentRect" presStyleLbl="alignNode1" presStyleIdx="0" presStyleCnt="2" custScaleX="122632" custScaleY="100477" custLinFactNeighborX="591" custLinFactNeighborY="18320"/>
      <dgm:spPr/>
      <dgm:t>
        <a:bodyPr/>
        <a:lstStyle/>
        <a:p>
          <a:endParaRPr lang="en-US"/>
        </a:p>
      </dgm:t>
    </dgm:pt>
    <dgm:pt modelId="{70E20A3D-2F53-4F40-A77C-2EA3E9E8E97B}" type="pres">
      <dgm:prSet presAssocID="{A08B2AA6-1707-4E7B-BBF1-2D849DD55233}" presName="adorn" presStyleLbl="fgAccFollowNode1" presStyleIdx="0" presStyleCnt="2" custScaleY="80821" custLinFactNeighborX="8232" custLinFactNeighborY="-2413"/>
      <dgm:spPr>
        <a:blipFill>
          <a:blip xmlns:r="http://schemas.openxmlformats.org/officeDocument/2006/relationships" r:embed="rId1" cstate="print">
            <a:extLst>
              <a:ext uri="{28A0092B-C50C-407E-A947-70E740481C1C}">
                <a14:useLocalDpi xmlns:a14="http://schemas.microsoft.com/office/drawing/2010/main" val="0"/>
              </a:ext>
            </a:extLst>
          </a:blip>
          <a:srcRect/>
          <a:stretch>
            <a:fillRect/>
          </a:stretch>
        </a:blipFill>
      </dgm:spPr>
    </dgm:pt>
    <dgm:pt modelId="{19CB068C-B5F8-455F-B537-BF55633BEEDD}" type="pres">
      <dgm:prSet presAssocID="{0485FD69-676D-459B-999D-119D51C3B534}" presName="sibTrans" presStyleLbl="sibTrans2D1" presStyleIdx="0" presStyleCnt="0"/>
      <dgm:spPr/>
      <dgm:t>
        <a:bodyPr/>
        <a:lstStyle/>
        <a:p>
          <a:endParaRPr lang="en-US"/>
        </a:p>
      </dgm:t>
    </dgm:pt>
    <dgm:pt modelId="{2994E872-8AFA-448F-80A6-18E277B4EDBE}" type="pres">
      <dgm:prSet presAssocID="{7ACD344C-BD84-49A1-8DD5-0E94B318F419}" presName="compNode" presStyleCnt="0"/>
      <dgm:spPr/>
    </dgm:pt>
    <dgm:pt modelId="{6453CC19-159A-4FCA-A003-5D16A85311AC}" type="pres">
      <dgm:prSet presAssocID="{7ACD344C-BD84-49A1-8DD5-0E94B318F419}" presName="childRect" presStyleLbl="bgAcc1" presStyleIdx="1" presStyleCnt="2" custScaleX="123645" custScaleY="136295">
        <dgm:presLayoutVars>
          <dgm:bulletEnabled val="1"/>
        </dgm:presLayoutVars>
      </dgm:prSet>
      <dgm:spPr/>
      <dgm:t>
        <a:bodyPr/>
        <a:lstStyle/>
        <a:p>
          <a:endParaRPr lang="en-US"/>
        </a:p>
      </dgm:t>
    </dgm:pt>
    <dgm:pt modelId="{40C89640-5D9A-41C8-895E-25B6FE6830B3}" type="pres">
      <dgm:prSet presAssocID="{7ACD344C-BD84-49A1-8DD5-0E94B318F419}" presName="parentText" presStyleLbl="node1" presStyleIdx="0" presStyleCnt="0">
        <dgm:presLayoutVars>
          <dgm:chMax val="0"/>
          <dgm:bulletEnabled val="1"/>
        </dgm:presLayoutVars>
      </dgm:prSet>
      <dgm:spPr/>
      <dgm:t>
        <a:bodyPr/>
        <a:lstStyle/>
        <a:p>
          <a:endParaRPr lang="en-US"/>
        </a:p>
      </dgm:t>
    </dgm:pt>
    <dgm:pt modelId="{2D93DC55-A81B-428F-BD7F-98EDBCADE7C9}" type="pres">
      <dgm:prSet presAssocID="{7ACD344C-BD84-49A1-8DD5-0E94B318F419}" presName="parentRect" presStyleLbl="alignNode1" presStyleIdx="1" presStyleCnt="2" custScaleX="123812" custScaleY="90710" custLinFactNeighborY="17135"/>
      <dgm:spPr/>
      <dgm:t>
        <a:bodyPr/>
        <a:lstStyle/>
        <a:p>
          <a:endParaRPr lang="en-US"/>
        </a:p>
      </dgm:t>
    </dgm:pt>
    <dgm:pt modelId="{E47445B5-057E-413C-92E8-F42129615058}" type="pres">
      <dgm:prSet presAssocID="{7ACD344C-BD84-49A1-8DD5-0E94B318F419}" presName="adorn" presStyleLbl="fgAccFollowNode1" presStyleIdx="1" presStyleCnt="2" custScaleY="89252" custLinFactNeighborX="12181" custLinFactNeighborY="-1138"/>
      <dgm:spPr>
        <a:blipFill rotWithShape="1">
          <a:blip xmlns:r="http://schemas.openxmlformats.org/officeDocument/2006/relationships" r:embed="rId2"/>
          <a:stretch>
            <a:fillRect/>
          </a:stretch>
        </a:blipFill>
      </dgm:spPr>
    </dgm:pt>
  </dgm:ptLst>
  <dgm:cxnLst>
    <dgm:cxn modelId="{B839101D-61EB-4928-A665-AA2B8BE881F9}" type="presOf" srcId="{A08B2AA6-1707-4E7B-BBF1-2D849DD55233}" destId="{CD43E94A-83AA-4641-87D1-B10D81798244}" srcOrd="0" destOrd="0" presId="urn:microsoft.com/office/officeart/2005/8/layout/bList2"/>
    <dgm:cxn modelId="{BBD0E940-B2B6-4183-A588-5C78BE45F71C}" srcId="{7ACD344C-BD84-49A1-8DD5-0E94B318F419}" destId="{9FF89936-17CC-4921-BCE6-54BC24D2BC4E}" srcOrd="0" destOrd="0" parTransId="{66830EF2-2268-4837-B6D6-07FF78718808}" sibTransId="{D9B84378-EBC9-4028-A454-5F12AAECBD0E}"/>
    <dgm:cxn modelId="{D454A164-4149-4D7B-BF18-7C2418A45B8C}" type="presOf" srcId="{61453420-7ED7-4E27-B9EB-2314E9333FFC}" destId="{6453CC19-159A-4FCA-A003-5D16A85311AC}" srcOrd="0" destOrd="1" presId="urn:microsoft.com/office/officeart/2005/8/layout/bList2"/>
    <dgm:cxn modelId="{346A7745-E4E7-4C37-8F78-7C7A71E2D455}" type="presOf" srcId="{0485FD69-676D-459B-999D-119D51C3B534}" destId="{19CB068C-B5F8-455F-B537-BF55633BEEDD}" srcOrd="0" destOrd="0" presId="urn:microsoft.com/office/officeart/2005/8/layout/bList2"/>
    <dgm:cxn modelId="{71126DA0-7194-454B-B3F2-B50B51C3D6C8}" srcId="{14F087DB-5B55-4280-9288-92011710440D}" destId="{A08B2AA6-1707-4E7B-BBF1-2D849DD55233}" srcOrd="0" destOrd="0" parTransId="{33A6CE9C-5BA7-424E-A818-DEC2CA846AC0}" sibTransId="{0485FD69-676D-459B-999D-119D51C3B534}"/>
    <dgm:cxn modelId="{81A823C0-C71F-4BBA-B490-AC0778666D89}" type="presOf" srcId="{7ACD344C-BD84-49A1-8DD5-0E94B318F419}" destId="{40C89640-5D9A-41C8-895E-25B6FE6830B3}" srcOrd="0" destOrd="0" presId="urn:microsoft.com/office/officeart/2005/8/layout/bList2"/>
    <dgm:cxn modelId="{0F59AB54-9D78-48D9-AB8D-8750CC6EAC29}" type="presOf" srcId="{9FF89936-17CC-4921-BCE6-54BC24D2BC4E}" destId="{6453CC19-159A-4FCA-A003-5D16A85311AC}" srcOrd="0" destOrd="0" presId="urn:microsoft.com/office/officeart/2005/8/layout/bList2"/>
    <dgm:cxn modelId="{512A7485-3FB4-46B6-9026-68C164E91238}" srcId="{A08B2AA6-1707-4E7B-BBF1-2D849DD55233}" destId="{0690A80B-C3AB-4DA9-AECB-6BEE0264C4C7}" srcOrd="1" destOrd="0" parTransId="{E63E146C-EB03-463F-9A9F-7DA850840EDB}" sibTransId="{D2B0037D-AE7D-46BF-9E86-2788824C7CBC}"/>
    <dgm:cxn modelId="{CFF1EA19-19E0-4915-AE16-BE4ED1B95E1B}" type="presOf" srcId="{A08B2AA6-1707-4E7B-BBF1-2D849DD55233}" destId="{BCDDBD0F-3417-4EC9-8BF2-AD2BF59DE9CB}" srcOrd="1" destOrd="0" presId="urn:microsoft.com/office/officeart/2005/8/layout/bList2"/>
    <dgm:cxn modelId="{04BC386B-6BC1-4D9C-A4F7-4A035974F1A6}" type="presOf" srcId="{0690A80B-C3AB-4DA9-AECB-6BEE0264C4C7}" destId="{19E9DFD6-BFE1-4969-97D9-2149E9FDC3D9}" srcOrd="0" destOrd="1" presId="urn:microsoft.com/office/officeart/2005/8/layout/bList2"/>
    <dgm:cxn modelId="{043AEB57-1EDC-4200-B2C9-E38D691ADF2A}" type="presOf" srcId="{7ACD344C-BD84-49A1-8DD5-0E94B318F419}" destId="{2D93DC55-A81B-428F-BD7F-98EDBCADE7C9}" srcOrd="1" destOrd="0" presId="urn:microsoft.com/office/officeart/2005/8/layout/bList2"/>
    <dgm:cxn modelId="{8BDF9CE0-DDB1-4EDB-BE9B-335B709B080F}" srcId="{A08B2AA6-1707-4E7B-BBF1-2D849DD55233}" destId="{B5893869-63D8-4C99-AE8C-62E2EA1DDD94}" srcOrd="0" destOrd="0" parTransId="{C04ECBA2-37B7-44D9-8E77-7602F0146893}" sibTransId="{A1EA37FF-89D2-4848-B397-26755DF40071}"/>
    <dgm:cxn modelId="{68DBCAE1-4A26-4408-BC13-1303C2F0798E}" type="presOf" srcId="{14F087DB-5B55-4280-9288-92011710440D}" destId="{FB478F03-0606-4972-97F6-556A87D1814B}" srcOrd="0" destOrd="0" presId="urn:microsoft.com/office/officeart/2005/8/layout/bList2"/>
    <dgm:cxn modelId="{7610023D-FB74-451B-B8EA-14A22A171EE9}" srcId="{7ACD344C-BD84-49A1-8DD5-0E94B318F419}" destId="{61453420-7ED7-4E27-B9EB-2314E9333FFC}" srcOrd="1" destOrd="0" parTransId="{79385116-B634-4EE2-A4F4-326E5AF96776}" sibTransId="{5EFE969E-C6DE-465C-8955-268F9424C272}"/>
    <dgm:cxn modelId="{80FF3E7A-DFAA-4B41-AD54-606194C49D82}" type="presOf" srcId="{B5893869-63D8-4C99-AE8C-62E2EA1DDD94}" destId="{19E9DFD6-BFE1-4969-97D9-2149E9FDC3D9}" srcOrd="0" destOrd="0" presId="urn:microsoft.com/office/officeart/2005/8/layout/bList2"/>
    <dgm:cxn modelId="{FAC43823-97AF-4B68-8090-0D20B11E7CE2}" srcId="{14F087DB-5B55-4280-9288-92011710440D}" destId="{7ACD344C-BD84-49A1-8DD5-0E94B318F419}" srcOrd="1" destOrd="0" parTransId="{28A7501B-A7EE-4B4F-8D98-C98F9FBE911B}" sibTransId="{0301CF65-DDD3-49E9-B657-0DFCAB8C7506}"/>
    <dgm:cxn modelId="{7765C0CD-7A9F-4378-AD4B-CE038DB39675}" type="presParOf" srcId="{FB478F03-0606-4972-97F6-556A87D1814B}" destId="{3832841B-F3ED-4C22-8898-F79DC697C300}" srcOrd="0" destOrd="0" presId="urn:microsoft.com/office/officeart/2005/8/layout/bList2"/>
    <dgm:cxn modelId="{A745CF7F-17F5-4DAC-8216-2CEE3BF82B7C}" type="presParOf" srcId="{3832841B-F3ED-4C22-8898-F79DC697C300}" destId="{19E9DFD6-BFE1-4969-97D9-2149E9FDC3D9}" srcOrd="0" destOrd="0" presId="urn:microsoft.com/office/officeart/2005/8/layout/bList2"/>
    <dgm:cxn modelId="{90D63691-28A1-47A2-9E19-1DA67C4DD5CD}" type="presParOf" srcId="{3832841B-F3ED-4C22-8898-F79DC697C300}" destId="{CD43E94A-83AA-4641-87D1-B10D81798244}" srcOrd="1" destOrd="0" presId="urn:microsoft.com/office/officeart/2005/8/layout/bList2"/>
    <dgm:cxn modelId="{B67B29E2-3925-40A4-A4DC-0E9D5C0AC082}" type="presParOf" srcId="{3832841B-F3ED-4C22-8898-F79DC697C300}" destId="{BCDDBD0F-3417-4EC9-8BF2-AD2BF59DE9CB}" srcOrd="2" destOrd="0" presId="urn:microsoft.com/office/officeart/2005/8/layout/bList2"/>
    <dgm:cxn modelId="{315558BC-EAA8-41C4-8662-56EA8144C87D}" type="presParOf" srcId="{3832841B-F3ED-4C22-8898-F79DC697C300}" destId="{70E20A3D-2F53-4F40-A77C-2EA3E9E8E97B}" srcOrd="3" destOrd="0" presId="urn:microsoft.com/office/officeart/2005/8/layout/bList2"/>
    <dgm:cxn modelId="{9C70EE1F-4F2C-4203-ADB5-43BB806490E0}" type="presParOf" srcId="{FB478F03-0606-4972-97F6-556A87D1814B}" destId="{19CB068C-B5F8-455F-B537-BF55633BEEDD}" srcOrd="1" destOrd="0" presId="urn:microsoft.com/office/officeart/2005/8/layout/bList2"/>
    <dgm:cxn modelId="{32954B24-F74C-4598-880A-D73D910DEF61}" type="presParOf" srcId="{FB478F03-0606-4972-97F6-556A87D1814B}" destId="{2994E872-8AFA-448F-80A6-18E277B4EDBE}" srcOrd="2" destOrd="0" presId="urn:microsoft.com/office/officeart/2005/8/layout/bList2"/>
    <dgm:cxn modelId="{16858ACF-7FE9-41B5-AEE3-8935C2401566}" type="presParOf" srcId="{2994E872-8AFA-448F-80A6-18E277B4EDBE}" destId="{6453CC19-159A-4FCA-A003-5D16A85311AC}" srcOrd="0" destOrd="0" presId="urn:microsoft.com/office/officeart/2005/8/layout/bList2"/>
    <dgm:cxn modelId="{8E5EEC85-E13C-4012-9775-978FB9F2918F}" type="presParOf" srcId="{2994E872-8AFA-448F-80A6-18E277B4EDBE}" destId="{40C89640-5D9A-41C8-895E-25B6FE6830B3}" srcOrd="1" destOrd="0" presId="urn:microsoft.com/office/officeart/2005/8/layout/bList2"/>
    <dgm:cxn modelId="{3D17293F-969B-4ECF-BA35-F8E5385A7B86}" type="presParOf" srcId="{2994E872-8AFA-448F-80A6-18E277B4EDBE}" destId="{2D93DC55-A81B-428F-BD7F-98EDBCADE7C9}" srcOrd="2" destOrd="0" presId="urn:microsoft.com/office/officeart/2005/8/layout/bList2"/>
    <dgm:cxn modelId="{3B373BE1-A12A-493A-BA7C-84F8D3461192}" type="presParOf" srcId="{2994E872-8AFA-448F-80A6-18E277B4EDBE}" destId="{E47445B5-057E-413C-92E8-F42129615058}" srcOrd="3" destOrd="0" presId="urn:microsoft.com/office/officeart/2005/8/layout/b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CDEBCDAC-D3E2-4DD5-9B48-7491CD734C90}" type="doc">
      <dgm:prSet loTypeId="urn:microsoft.com/office/officeart/2005/8/layout/hProcess10" loCatId="process" qsTypeId="urn:microsoft.com/office/officeart/2005/8/quickstyle/simple1" qsCatId="simple" csTypeId="urn:microsoft.com/office/officeart/2005/8/colors/accent1_2" csCatId="accent1" phldr="1"/>
      <dgm:spPr/>
      <dgm:t>
        <a:bodyPr/>
        <a:lstStyle/>
        <a:p>
          <a:endParaRPr lang="en-US"/>
        </a:p>
      </dgm:t>
    </dgm:pt>
    <dgm:pt modelId="{3F2D494C-A96E-4B32-96A0-8FD7C936DC5B}">
      <dgm:prSet phldrT="[Text]"/>
      <dgm:spPr>
        <a:xfrm>
          <a:off x="324249" y="1530373"/>
          <a:ext cx="1963564" cy="1963564"/>
        </a:xfrm>
        <a:prstGeom prst="roundRect">
          <a:avLst>
            <a:gd name="adj" fmla="val 10000"/>
          </a:avLst>
        </a:prstGeom>
        <a:solidFill>
          <a:srgbClr val="3366FF"/>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tự</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nhiên</a:t>
          </a:r>
          <a:endParaRPr lang="en-US" b="1" dirty="0">
            <a:solidFill>
              <a:srgbClr val="FFFFFF"/>
            </a:solidFill>
            <a:latin typeface="Arial"/>
            <a:ea typeface="+mn-ea"/>
            <a:cs typeface="Times New Roman" pitchFamily="18" charset="0"/>
          </a:endParaRPr>
        </a:p>
      </dgm:t>
    </dgm:pt>
    <dgm:pt modelId="{0B5B6CC5-686C-4EE5-98B6-D745A0C7E97D}" type="parTrans" cxnId="{BDEAFA39-89E3-4969-AA3C-FED0C1343AAA}">
      <dgm:prSet/>
      <dgm:spPr/>
      <dgm:t>
        <a:bodyPr/>
        <a:lstStyle/>
        <a:p>
          <a:endParaRPr lang="en-US"/>
        </a:p>
      </dgm:t>
    </dgm:pt>
    <dgm:pt modelId="{D3E8175D-57D8-4A2B-BBFC-AEC856AAD88C}" type="sibTrans" cxnId="{BDEAFA39-89E3-4969-AA3C-FED0C1343AAA}">
      <dgm:prSet/>
      <dgm:spPr>
        <a:xfrm>
          <a:off x="2160321" y="661913"/>
          <a:ext cx="690663" cy="673467"/>
        </a:xfrm>
        <a:prstGeom prst="rightArrow">
          <a:avLst>
            <a:gd name="adj1" fmla="val 60000"/>
            <a:gd name="adj2" fmla="val 50000"/>
          </a:avLst>
        </a:prstGeom>
        <a:solidFill>
          <a:srgbClr val="002060"/>
        </a:solidFill>
        <a:ln>
          <a:noFill/>
        </a:ln>
        <a:effectLst/>
      </dgm:spPr>
      <dgm:t>
        <a:bodyPr/>
        <a:lstStyle/>
        <a:p>
          <a:endParaRPr lang="en-US" dirty="0">
            <a:solidFill>
              <a:srgbClr val="FFFFFF"/>
            </a:solidFill>
            <a:latin typeface="Arial"/>
            <a:ea typeface="+mn-ea"/>
            <a:cs typeface="+mn-cs"/>
          </a:endParaRPr>
        </a:p>
      </dgm:t>
    </dgm:pt>
    <dgm:pt modelId="{DF8C821F-83C6-4F13-A667-5E38F1C835B5}">
      <dgm:prSet phldrT="[Text]"/>
      <dgm:spPr>
        <a:xfrm>
          <a:off x="3562755" y="1530373"/>
          <a:ext cx="1963564" cy="1963564"/>
        </a:xfrm>
        <a:prstGeom prst="roundRect">
          <a:avLst>
            <a:gd name="adj" fmla="val 10000"/>
          </a:avLst>
        </a:prstGeom>
        <a:solidFill>
          <a:srgbClr val="FFC000"/>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tâm</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lý</a:t>
          </a:r>
          <a:r>
            <a:rPr lang="en-US" b="1" dirty="0">
              <a:solidFill>
                <a:srgbClr val="FFFFFF"/>
              </a:solidFill>
              <a:latin typeface="Arial"/>
              <a:ea typeface="+mn-ea"/>
              <a:cs typeface="Times New Roman" pitchFamily="18" charset="0"/>
            </a:rPr>
            <a:t>, ý </a:t>
          </a:r>
          <a:r>
            <a:rPr lang="en-US" b="1" dirty="0" err="1">
              <a:solidFill>
                <a:srgbClr val="FFFFFF"/>
              </a:solidFill>
              <a:latin typeface="Arial"/>
              <a:ea typeface="+mn-ea"/>
              <a:cs typeface="Times New Roman" pitchFamily="18" charset="0"/>
            </a:rPr>
            <a:t>thức</a:t>
          </a:r>
          <a:endParaRPr lang="en-US" b="1" dirty="0">
            <a:solidFill>
              <a:srgbClr val="FFFFFF"/>
            </a:solidFill>
            <a:latin typeface="Arial"/>
            <a:ea typeface="+mn-ea"/>
            <a:cs typeface="Times New Roman" pitchFamily="18" charset="0"/>
          </a:endParaRPr>
        </a:p>
      </dgm:t>
    </dgm:pt>
    <dgm:pt modelId="{8A42E2BB-AC2A-4EBD-81BB-EC121E360D64}" type="parTrans" cxnId="{7A0D5929-1536-4684-BF1D-3F1CD27BA4C9}">
      <dgm:prSet/>
      <dgm:spPr/>
      <dgm:t>
        <a:bodyPr/>
        <a:lstStyle/>
        <a:p>
          <a:endParaRPr lang="en-US"/>
        </a:p>
      </dgm:t>
    </dgm:pt>
    <dgm:pt modelId="{5E4CF9ED-3A3F-4709-8E9A-12A6A01147E4}" type="sibTrans" cxnId="{7A0D5929-1536-4684-BF1D-3F1CD27BA4C9}">
      <dgm:prSet/>
      <dgm:spPr>
        <a:xfrm>
          <a:off x="5184656" y="668898"/>
          <a:ext cx="794932" cy="641086"/>
        </a:xfrm>
        <a:prstGeom prst="rightArrow">
          <a:avLst>
            <a:gd name="adj1" fmla="val 60000"/>
            <a:gd name="adj2" fmla="val 50000"/>
          </a:avLst>
        </a:prstGeom>
        <a:solidFill>
          <a:srgbClr val="002060"/>
        </a:solidFill>
        <a:ln>
          <a:noFill/>
        </a:ln>
        <a:effectLst/>
      </dgm:spPr>
      <dgm:t>
        <a:bodyPr/>
        <a:lstStyle/>
        <a:p>
          <a:endParaRPr lang="en-US">
            <a:solidFill>
              <a:srgbClr val="FFFFFF"/>
            </a:solidFill>
            <a:latin typeface="Arial"/>
            <a:ea typeface="+mn-ea"/>
            <a:cs typeface="+mn-cs"/>
          </a:endParaRPr>
        </a:p>
      </dgm:t>
    </dgm:pt>
    <dgm:pt modelId="{CA48780A-9108-45DD-81CE-3EA5E0277A3E}">
      <dgm:prSet phldrT="[Text]"/>
      <dgm:spPr>
        <a:xfrm>
          <a:off x="6412239" y="1530373"/>
          <a:ext cx="1963564" cy="1963564"/>
        </a:xfrm>
        <a:prstGeom prst="roundRect">
          <a:avLst>
            <a:gd name="adj" fmla="val 10000"/>
          </a:avLst>
        </a:prstGeom>
        <a:solidFill>
          <a:srgbClr val="00B050"/>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xã</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hội</a:t>
          </a:r>
          <a:endParaRPr lang="en-US" b="1" dirty="0">
            <a:solidFill>
              <a:srgbClr val="FFFFFF"/>
            </a:solidFill>
            <a:latin typeface="Arial"/>
            <a:ea typeface="+mn-ea"/>
            <a:cs typeface="Times New Roman" pitchFamily="18" charset="0"/>
          </a:endParaRPr>
        </a:p>
      </dgm:t>
    </dgm:pt>
    <dgm:pt modelId="{7554669E-8264-4952-86E1-8371028B55D0}" type="parTrans" cxnId="{4A9059F1-3385-4A16-8C5B-8B6725DCD318}">
      <dgm:prSet/>
      <dgm:spPr/>
      <dgm:t>
        <a:bodyPr/>
        <a:lstStyle/>
        <a:p>
          <a:endParaRPr lang="en-US"/>
        </a:p>
      </dgm:t>
    </dgm:pt>
    <dgm:pt modelId="{62228134-BFB5-439F-9D3A-8BBA34E428C8}" type="sibTrans" cxnId="{4A9059F1-3385-4A16-8C5B-8B6725DCD318}">
      <dgm:prSet/>
      <dgm:spPr/>
      <dgm:t>
        <a:bodyPr/>
        <a:lstStyle/>
        <a:p>
          <a:endParaRPr lang="en-US"/>
        </a:p>
      </dgm:t>
    </dgm:pt>
    <dgm:pt modelId="{CB4C74E4-3FF2-4F19-9C3D-B45758C2D7E9}" type="pres">
      <dgm:prSet presAssocID="{CDEBCDAC-D3E2-4DD5-9B48-7491CD734C90}" presName="Name0" presStyleCnt="0">
        <dgm:presLayoutVars>
          <dgm:dir/>
          <dgm:resizeHandles val="exact"/>
        </dgm:presLayoutVars>
      </dgm:prSet>
      <dgm:spPr/>
      <dgm:t>
        <a:bodyPr/>
        <a:lstStyle/>
        <a:p>
          <a:endParaRPr lang="en-US"/>
        </a:p>
      </dgm:t>
    </dgm:pt>
    <dgm:pt modelId="{1224B474-0B3F-4FE0-9D20-954DB1C854C9}" type="pres">
      <dgm:prSet presAssocID="{3F2D494C-A96E-4B32-96A0-8FD7C936DC5B}" presName="composite" presStyleCnt="0"/>
      <dgm:spPr/>
    </dgm:pt>
    <dgm:pt modelId="{E8DFED71-C662-4AF5-A46C-16F9EDF39FD8}" type="pres">
      <dgm:prSet presAssocID="{3F2D494C-A96E-4B32-96A0-8FD7C936DC5B}" presName="imagSh" presStyleLbl="bgImgPlace1" presStyleIdx="0" presStyleCnt="3"/>
      <dgm:spPr>
        <a:xfrm>
          <a:off x="4167" y="176117"/>
          <a:ext cx="1963564" cy="1963564"/>
        </a:xfrm>
        <a:prstGeom prst="roundRect">
          <a:avLst>
            <a:gd name="adj" fmla="val 10000"/>
          </a:avLst>
        </a:prstGeom>
        <a:noFill/>
        <a:ln w="6350" cap="flat" cmpd="sng" algn="ctr">
          <a:solidFill>
            <a:scrgbClr r="0" g="0" b="0"/>
          </a:solidFill>
          <a:prstDash val="solid"/>
        </a:ln>
        <a:effectLst/>
      </dgm:spPr>
    </dgm:pt>
    <dgm:pt modelId="{9A817349-8CD9-49EA-B9EE-1008DDC96DC2}" type="pres">
      <dgm:prSet presAssocID="{3F2D494C-A96E-4B32-96A0-8FD7C936DC5B}" presName="txNode" presStyleLbl="node1" presStyleIdx="0" presStyleCnt="3" custScaleY="100000" custLinFactNeighborX="22" custLinFactNeighborY="15076">
        <dgm:presLayoutVars>
          <dgm:bulletEnabled val="1"/>
        </dgm:presLayoutVars>
      </dgm:prSet>
      <dgm:spPr/>
      <dgm:t>
        <a:bodyPr/>
        <a:lstStyle/>
        <a:p>
          <a:endParaRPr lang="en-US"/>
        </a:p>
      </dgm:t>
    </dgm:pt>
    <dgm:pt modelId="{BB132551-3DB4-47F1-B153-7D8FD37EF3C8}" type="pres">
      <dgm:prSet presAssocID="{D3E8175D-57D8-4A2B-BBFC-AEC856AAD88C}" presName="sibTrans" presStyleLbl="sibTrans2D1" presStyleIdx="0" presStyleCnt="2" custScaleX="182606" custScaleY="142739" custLinFactNeighborX="-7778" custLinFactNeighborY="-33753"/>
      <dgm:spPr/>
      <dgm:t>
        <a:bodyPr/>
        <a:lstStyle/>
        <a:p>
          <a:endParaRPr lang="en-US"/>
        </a:p>
      </dgm:t>
    </dgm:pt>
    <dgm:pt modelId="{FC2F4A34-4333-4D7E-857A-EE26C6E34BCC}" type="pres">
      <dgm:prSet presAssocID="{D3E8175D-57D8-4A2B-BBFC-AEC856AAD88C}" presName="connTx" presStyleLbl="sibTrans2D1" presStyleIdx="0" presStyleCnt="2"/>
      <dgm:spPr/>
      <dgm:t>
        <a:bodyPr/>
        <a:lstStyle/>
        <a:p>
          <a:endParaRPr lang="en-US"/>
        </a:p>
      </dgm:t>
    </dgm:pt>
    <dgm:pt modelId="{12B77CE9-FA91-457E-BA23-83C3D663261C}" type="pres">
      <dgm:prSet presAssocID="{DF8C821F-83C6-4F13-A667-5E38F1C835B5}" presName="composite" presStyleCnt="0"/>
      <dgm:spPr/>
    </dgm:pt>
    <dgm:pt modelId="{2E94ED5F-8B58-4B9B-A12E-8DF5B7883263}" type="pres">
      <dgm:prSet presAssocID="{DF8C821F-83C6-4F13-A667-5E38F1C835B5}" presName="imagSh" presStyleLbl="bgImgPlace1" presStyleIdx="1" presStyleCnt="3"/>
      <dgm:spPr>
        <a:xfrm>
          <a:off x="3048378" y="176117"/>
          <a:ext cx="1963564" cy="1963564"/>
        </a:xfrm>
        <a:prstGeom prst="roundRect">
          <a:avLst>
            <a:gd name="adj" fmla="val 10000"/>
          </a:avLst>
        </a:prstGeom>
        <a:noFill/>
        <a:ln w="6350" cap="flat" cmpd="sng" algn="ctr">
          <a:solidFill>
            <a:scrgbClr r="0" g="0" b="0"/>
          </a:solidFill>
          <a:prstDash val="solid"/>
        </a:ln>
        <a:effectLst/>
      </dgm:spPr>
    </dgm:pt>
    <dgm:pt modelId="{50C55DD2-18F7-4FF5-B474-09BE75B3F2E4}" type="pres">
      <dgm:prSet presAssocID="{DF8C821F-83C6-4F13-A667-5E38F1C835B5}" presName="txNode" presStyleLbl="node1" presStyleIdx="1" presStyleCnt="3" custLinFactNeighborX="9917" custLinFactNeighborY="15076">
        <dgm:presLayoutVars>
          <dgm:bulletEnabled val="1"/>
        </dgm:presLayoutVars>
      </dgm:prSet>
      <dgm:spPr/>
      <dgm:t>
        <a:bodyPr/>
        <a:lstStyle/>
        <a:p>
          <a:endParaRPr lang="en-US"/>
        </a:p>
      </dgm:t>
    </dgm:pt>
    <dgm:pt modelId="{BFAFD934-0F56-4597-88A0-BC62B23591C2}" type="pres">
      <dgm:prSet presAssocID="{5E4CF9ED-3A3F-4709-8E9A-12A6A01147E4}" presName="sibTrans" presStyleLbl="sibTrans2D1" presStyleIdx="1" presStyleCnt="2" custScaleX="210174" custScaleY="135876" custLinFactNeighborX="751" custLinFactNeighborY="-35704"/>
      <dgm:spPr/>
      <dgm:t>
        <a:bodyPr/>
        <a:lstStyle/>
        <a:p>
          <a:endParaRPr lang="en-US"/>
        </a:p>
      </dgm:t>
    </dgm:pt>
    <dgm:pt modelId="{C30C7DAA-8D3D-43FF-A6AF-397888213DE1}" type="pres">
      <dgm:prSet presAssocID="{5E4CF9ED-3A3F-4709-8E9A-12A6A01147E4}" presName="connTx" presStyleLbl="sibTrans2D1" presStyleIdx="1" presStyleCnt="2"/>
      <dgm:spPr/>
      <dgm:t>
        <a:bodyPr/>
        <a:lstStyle/>
        <a:p>
          <a:endParaRPr lang="en-US"/>
        </a:p>
      </dgm:t>
    </dgm:pt>
    <dgm:pt modelId="{50E5875B-8599-4DA1-B148-C58A053C3D15}" type="pres">
      <dgm:prSet presAssocID="{CA48780A-9108-45DD-81CE-3EA5E0277A3E}" presName="composite" presStyleCnt="0"/>
      <dgm:spPr/>
    </dgm:pt>
    <dgm:pt modelId="{7565921E-17DE-4A6E-9B35-4E0594496BD4}" type="pres">
      <dgm:prSet presAssocID="{CA48780A-9108-45DD-81CE-3EA5E0277A3E}" presName="imagSh" presStyleLbl="bgImgPlace1" presStyleIdx="2" presStyleCnt="3"/>
      <dgm:spPr>
        <a:xfrm>
          <a:off x="6092589" y="176117"/>
          <a:ext cx="1963564" cy="1963564"/>
        </a:xfrm>
        <a:prstGeom prst="roundRect">
          <a:avLst>
            <a:gd name="adj" fmla="val 10000"/>
          </a:avLst>
        </a:prstGeom>
        <a:noFill/>
        <a:ln w="6350" cap="flat" cmpd="sng" algn="ctr">
          <a:solidFill>
            <a:scrgbClr r="0" g="0" b="0"/>
          </a:solidFill>
          <a:prstDash val="solid"/>
        </a:ln>
        <a:effectLst/>
      </dgm:spPr>
    </dgm:pt>
    <dgm:pt modelId="{FB1636F5-B95F-4800-9BA0-26FD0F879EE0}" type="pres">
      <dgm:prSet presAssocID="{CA48780A-9108-45DD-81CE-3EA5E0277A3E}" presName="txNode" presStyleLbl="node1" presStyleIdx="2" presStyleCnt="3" custLinFactNeighborY="15077">
        <dgm:presLayoutVars>
          <dgm:bulletEnabled val="1"/>
        </dgm:presLayoutVars>
      </dgm:prSet>
      <dgm:spPr/>
      <dgm:t>
        <a:bodyPr/>
        <a:lstStyle/>
        <a:p>
          <a:endParaRPr lang="en-US"/>
        </a:p>
      </dgm:t>
    </dgm:pt>
  </dgm:ptLst>
  <dgm:cxnLst>
    <dgm:cxn modelId="{4A9059F1-3385-4A16-8C5B-8B6725DCD318}" srcId="{CDEBCDAC-D3E2-4DD5-9B48-7491CD734C90}" destId="{CA48780A-9108-45DD-81CE-3EA5E0277A3E}" srcOrd="2" destOrd="0" parTransId="{7554669E-8264-4952-86E1-8371028B55D0}" sibTransId="{62228134-BFB5-439F-9D3A-8BBA34E428C8}"/>
    <dgm:cxn modelId="{18257395-3CF2-49D8-9082-84BD7045D05F}" type="presOf" srcId="{D3E8175D-57D8-4A2B-BBFC-AEC856AAD88C}" destId="{BB132551-3DB4-47F1-B153-7D8FD37EF3C8}" srcOrd="0" destOrd="0" presId="urn:microsoft.com/office/officeart/2005/8/layout/hProcess10"/>
    <dgm:cxn modelId="{2C74D1E6-2E26-4ECC-9AFA-D36EF9EF3C68}" type="presOf" srcId="{CA48780A-9108-45DD-81CE-3EA5E0277A3E}" destId="{FB1636F5-B95F-4800-9BA0-26FD0F879EE0}" srcOrd="0" destOrd="0" presId="urn:microsoft.com/office/officeart/2005/8/layout/hProcess10"/>
    <dgm:cxn modelId="{BDF350EF-2246-4F0E-BC1D-4D573B7AE6FB}" type="presOf" srcId="{5E4CF9ED-3A3F-4709-8E9A-12A6A01147E4}" destId="{BFAFD934-0F56-4597-88A0-BC62B23591C2}" srcOrd="0" destOrd="0" presId="urn:microsoft.com/office/officeart/2005/8/layout/hProcess10"/>
    <dgm:cxn modelId="{53D247C1-7BBC-481E-9FAF-74BD7A20E42A}" type="presOf" srcId="{3F2D494C-A96E-4B32-96A0-8FD7C936DC5B}" destId="{9A817349-8CD9-49EA-B9EE-1008DDC96DC2}" srcOrd="0" destOrd="0" presId="urn:microsoft.com/office/officeart/2005/8/layout/hProcess10"/>
    <dgm:cxn modelId="{BDEAFA39-89E3-4969-AA3C-FED0C1343AAA}" srcId="{CDEBCDAC-D3E2-4DD5-9B48-7491CD734C90}" destId="{3F2D494C-A96E-4B32-96A0-8FD7C936DC5B}" srcOrd="0" destOrd="0" parTransId="{0B5B6CC5-686C-4EE5-98B6-D745A0C7E97D}" sibTransId="{D3E8175D-57D8-4A2B-BBFC-AEC856AAD88C}"/>
    <dgm:cxn modelId="{7A0D5929-1536-4684-BF1D-3F1CD27BA4C9}" srcId="{CDEBCDAC-D3E2-4DD5-9B48-7491CD734C90}" destId="{DF8C821F-83C6-4F13-A667-5E38F1C835B5}" srcOrd="1" destOrd="0" parTransId="{8A42E2BB-AC2A-4EBD-81BB-EC121E360D64}" sibTransId="{5E4CF9ED-3A3F-4709-8E9A-12A6A01147E4}"/>
    <dgm:cxn modelId="{8696B4A1-A231-43F8-8D2F-6E5907A4AACB}" type="presOf" srcId="{5E4CF9ED-3A3F-4709-8E9A-12A6A01147E4}" destId="{C30C7DAA-8D3D-43FF-A6AF-397888213DE1}" srcOrd="1" destOrd="0" presId="urn:microsoft.com/office/officeart/2005/8/layout/hProcess10"/>
    <dgm:cxn modelId="{345A5852-ED0E-43BF-B3F8-70FF9A37BFE8}" type="presOf" srcId="{DF8C821F-83C6-4F13-A667-5E38F1C835B5}" destId="{50C55DD2-18F7-4FF5-B474-09BE75B3F2E4}" srcOrd="0" destOrd="0" presId="urn:microsoft.com/office/officeart/2005/8/layout/hProcess10"/>
    <dgm:cxn modelId="{775AAFA0-46E3-4E52-9752-8D29B8E9BB48}" type="presOf" srcId="{D3E8175D-57D8-4A2B-BBFC-AEC856AAD88C}" destId="{FC2F4A34-4333-4D7E-857A-EE26C6E34BCC}" srcOrd="1" destOrd="0" presId="urn:microsoft.com/office/officeart/2005/8/layout/hProcess10"/>
    <dgm:cxn modelId="{7932D8F7-07F1-46F9-866A-A19800810468}" type="presOf" srcId="{CDEBCDAC-D3E2-4DD5-9B48-7491CD734C90}" destId="{CB4C74E4-3FF2-4F19-9C3D-B45758C2D7E9}" srcOrd="0" destOrd="0" presId="urn:microsoft.com/office/officeart/2005/8/layout/hProcess10"/>
    <dgm:cxn modelId="{FFAA01C0-736D-450D-938D-F610517E0997}" type="presParOf" srcId="{CB4C74E4-3FF2-4F19-9C3D-B45758C2D7E9}" destId="{1224B474-0B3F-4FE0-9D20-954DB1C854C9}" srcOrd="0" destOrd="0" presId="urn:microsoft.com/office/officeart/2005/8/layout/hProcess10"/>
    <dgm:cxn modelId="{4E0E3AAF-9A76-4843-93E2-2EB827ACC9A7}" type="presParOf" srcId="{1224B474-0B3F-4FE0-9D20-954DB1C854C9}" destId="{E8DFED71-C662-4AF5-A46C-16F9EDF39FD8}" srcOrd="0" destOrd="0" presId="urn:microsoft.com/office/officeart/2005/8/layout/hProcess10"/>
    <dgm:cxn modelId="{8CE307EB-3A56-46E2-8216-D361740C0CD4}" type="presParOf" srcId="{1224B474-0B3F-4FE0-9D20-954DB1C854C9}" destId="{9A817349-8CD9-49EA-B9EE-1008DDC96DC2}" srcOrd="1" destOrd="0" presId="urn:microsoft.com/office/officeart/2005/8/layout/hProcess10"/>
    <dgm:cxn modelId="{40277C47-50FC-4FCF-8EED-B80C63C32F63}" type="presParOf" srcId="{CB4C74E4-3FF2-4F19-9C3D-B45758C2D7E9}" destId="{BB132551-3DB4-47F1-B153-7D8FD37EF3C8}" srcOrd="1" destOrd="0" presId="urn:microsoft.com/office/officeart/2005/8/layout/hProcess10"/>
    <dgm:cxn modelId="{0A3EC4A8-A2D2-4EF7-B15C-6B1B5F3526AD}" type="presParOf" srcId="{BB132551-3DB4-47F1-B153-7D8FD37EF3C8}" destId="{FC2F4A34-4333-4D7E-857A-EE26C6E34BCC}" srcOrd="0" destOrd="0" presId="urn:microsoft.com/office/officeart/2005/8/layout/hProcess10"/>
    <dgm:cxn modelId="{D5D5C628-EFDB-4949-B1A8-0B2C0E5196F2}" type="presParOf" srcId="{CB4C74E4-3FF2-4F19-9C3D-B45758C2D7E9}" destId="{12B77CE9-FA91-457E-BA23-83C3D663261C}" srcOrd="2" destOrd="0" presId="urn:microsoft.com/office/officeart/2005/8/layout/hProcess10"/>
    <dgm:cxn modelId="{D67A879F-8D4C-44CE-ACBF-61131A8E658D}" type="presParOf" srcId="{12B77CE9-FA91-457E-BA23-83C3D663261C}" destId="{2E94ED5F-8B58-4B9B-A12E-8DF5B7883263}" srcOrd="0" destOrd="0" presId="urn:microsoft.com/office/officeart/2005/8/layout/hProcess10"/>
    <dgm:cxn modelId="{BF1DD834-9828-4BEA-ADE5-4EA1D97DD25F}" type="presParOf" srcId="{12B77CE9-FA91-457E-BA23-83C3D663261C}" destId="{50C55DD2-18F7-4FF5-B474-09BE75B3F2E4}" srcOrd="1" destOrd="0" presId="urn:microsoft.com/office/officeart/2005/8/layout/hProcess10"/>
    <dgm:cxn modelId="{BEBFABDE-B7E6-4262-9602-2211307918C9}" type="presParOf" srcId="{CB4C74E4-3FF2-4F19-9C3D-B45758C2D7E9}" destId="{BFAFD934-0F56-4597-88A0-BC62B23591C2}" srcOrd="3" destOrd="0" presId="urn:microsoft.com/office/officeart/2005/8/layout/hProcess10"/>
    <dgm:cxn modelId="{B4418E5B-9EE5-4AF1-BD30-8A9999B17596}" type="presParOf" srcId="{BFAFD934-0F56-4597-88A0-BC62B23591C2}" destId="{C30C7DAA-8D3D-43FF-A6AF-397888213DE1}" srcOrd="0" destOrd="0" presId="urn:microsoft.com/office/officeart/2005/8/layout/hProcess10"/>
    <dgm:cxn modelId="{E7343F0B-31D5-46C2-B90D-DCBF5DFF06C1}" type="presParOf" srcId="{CB4C74E4-3FF2-4F19-9C3D-B45758C2D7E9}" destId="{50E5875B-8599-4DA1-B148-C58A053C3D15}" srcOrd="4" destOrd="0" presId="urn:microsoft.com/office/officeart/2005/8/layout/hProcess10"/>
    <dgm:cxn modelId="{BEDA23D3-883B-4534-A5E9-F4C2058F4537}" type="presParOf" srcId="{50E5875B-8599-4DA1-B148-C58A053C3D15}" destId="{7565921E-17DE-4A6E-9B35-4E0594496BD4}" srcOrd="0" destOrd="0" presId="urn:microsoft.com/office/officeart/2005/8/layout/hProcess10"/>
    <dgm:cxn modelId="{6699F86E-A5DA-49FC-ADE4-12C7C14B33AC}" type="presParOf" srcId="{50E5875B-8599-4DA1-B148-C58A053C3D15}" destId="{FB1636F5-B95F-4800-9BA0-26FD0F879EE0}" srcOrd="1" destOrd="0" presId="urn:microsoft.com/office/officeart/2005/8/layout/hProcess10"/>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76325D-829E-4A78-86F8-6DA593E98FD1}">
      <dsp:nvSpPr>
        <dsp:cNvPr id="0" name=""/>
        <dsp:cNvSpPr/>
      </dsp:nvSpPr>
      <dsp:spPr>
        <a:xfrm>
          <a:off x="1660" y="-47624"/>
          <a:ext cx="2584050" cy="3683000"/>
        </a:xfrm>
        <a:prstGeom prst="roundRect">
          <a:avLst>
            <a:gd name="adj" fmla="val 10000"/>
          </a:avLst>
        </a:prstGeom>
        <a:solidFill>
          <a:srgbClr val="9900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r>
            <a:rPr lang="en-US" sz="2400" b="1" kern="1200" dirty="0" err="1">
              <a:latin typeface="+mn-lt"/>
              <a:ea typeface="Tahoma" pitchFamily="34" charset="0"/>
              <a:cs typeface="Tahoma" pitchFamily="34" charset="0"/>
            </a:rPr>
            <a:t>Sản</a:t>
          </a:r>
          <a:r>
            <a:rPr lang="en-US" sz="2400" b="1" kern="1200" dirty="0">
              <a:latin typeface="+mn-lt"/>
              <a:ea typeface="Tahoma" pitchFamily="34" charset="0"/>
              <a:cs typeface="Tahoma" pitchFamily="34" charset="0"/>
            </a:rPr>
            <a:t> </a:t>
          </a:r>
          <a:r>
            <a:rPr lang="en-US" sz="2400" b="1" kern="1200" dirty="0" err="1">
              <a:latin typeface="+mn-lt"/>
              <a:ea typeface="Tahoma" pitchFamily="34" charset="0"/>
              <a:cs typeface="Tahoma" pitchFamily="34" charset="0"/>
            </a:rPr>
            <a:t>xuất</a:t>
          </a:r>
          <a:r>
            <a:rPr lang="en-US" sz="2400" b="1" kern="1200" dirty="0">
              <a:latin typeface="+mn-lt"/>
              <a:ea typeface="Tahoma" pitchFamily="34" charset="0"/>
              <a:cs typeface="Tahoma" pitchFamily="34" charset="0"/>
            </a:rPr>
            <a:t> </a:t>
          </a:r>
          <a:r>
            <a:rPr lang="en-US" sz="2400" b="1" kern="1200" dirty="0" err="1">
              <a:latin typeface="+mn-lt"/>
              <a:ea typeface="Tahoma" pitchFamily="34" charset="0"/>
              <a:cs typeface="Tahoma" pitchFamily="34" charset="0"/>
            </a:rPr>
            <a:t>vật</a:t>
          </a:r>
          <a:r>
            <a:rPr lang="en-US" sz="2400" b="1" kern="1200" dirty="0">
              <a:latin typeface="+mn-lt"/>
              <a:ea typeface="Tahoma" pitchFamily="34" charset="0"/>
              <a:cs typeface="Tahoma" pitchFamily="34" charset="0"/>
            </a:rPr>
            <a:t> </a:t>
          </a:r>
          <a:r>
            <a:rPr lang="en-US" sz="2400" b="1" kern="1200" dirty="0" err="1">
              <a:latin typeface="+mn-lt"/>
              <a:ea typeface="Tahoma" pitchFamily="34" charset="0"/>
              <a:cs typeface="Tahoma" pitchFamily="34" charset="0"/>
            </a:rPr>
            <a:t>chất</a:t>
          </a:r>
          <a:endParaRPr lang="en-US" sz="2400" b="1" kern="1200" dirty="0">
            <a:latin typeface="+mn-lt"/>
            <a:ea typeface="Tahoma" pitchFamily="34" charset="0"/>
            <a:cs typeface="Tahoma" pitchFamily="34" charset="0"/>
          </a:endParaRPr>
        </a:p>
      </dsp:txBody>
      <dsp:txXfrm>
        <a:off x="1660" y="1425575"/>
        <a:ext cx="2584050" cy="1473200"/>
      </dsp:txXfrm>
    </dsp:sp>
    <dsp:sp modelId="{5BD1A0A4-24BC-4099-B181-074BD1F19EBC}">
      <dsp:nvSpPr>
        <dsp:cNvPr id="0" name=""/>
        <dsp:cNvSpPr/>
      </dsp:nvSpPr>
      <dsp:spPr>
        <a:xfrm>
          <a:off x="228597" y="0"/>
          <a:ext cx="2130177" cy="1226439"/>
        </a:xfrm>
        <a:prstGeom prst="ellipse">
          <a:avLst/>
        </a:prstGeom>
        <a:blipFill rotWithShape="1">
          <a:blip xmlns:r="http://schemas.openxmlformats.org/officeDocument/2006/relationships" r:embed="rId1"/>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D4047A06-6E6D-417A-B79C-FE9AB050EB5D}">
      <dsp:nvSpPr>
        <dsp:cNvPr id="0" name=""/>
        <dsp:cNvSpPr/>
      </dsp:nvSpPr>
      <dsp:spPr>
        <a:xfrm>
          <a:off x="2663232" y="-47624"/>
          <a:ext cx="2584050" cy="3683000"/>
        </a:xfrm>
        <a:prstGeom prst="roundRect">
          <a:avLst>
            <a:gd name="adj" fmla="val 10000"/>
          </a:avLst>
        </a:prstGeom>
        <a:solidFill>
          <a:srgbClr val="FF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r>
            <a:rPr lang="en-US" sz="2400" b="1" kern="1200" dirty="0" err="1">
              <a:latin typeface="+mj-lt"/>
              <a:ea typeface="Tahoma" pitchFamily="34" charset="0"/>
              <a:cs typeface="Tahoma" pitchFamily="34" charset="0"/>
            </a:rPr>
            <a:t>Sản</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xuất</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tinh</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thần</a:t>
          </a:r>
          <a:endParaRPr lang="en-US" sz="2400" b="1" kern="1200" dirty="0">
            <a:latin typeface="+mj-lt"/>
            <a:ea typeface="Tahoma" pitchFamily="34" charset="0"/>
            <a:cs typeface="Tahoma" pitchFamily="34" charset="0"/>
          </a:endParaRPr>
        </a:p>
      </dsp:txBody>
      <dsp:txXfrm>
        <a:off x="2663232" y="1425575"/>
        <a:ext cx="2584050" cy="1473200"/>
      </dsp:txXfrm>
    </dsp:sp>
    <dsp:sp modelId="{89C9B68C-CE3A-41BD-B5F9-A4118F7EDACA}">
      <dsp:nvSpPr>
        <dsp:cNvPr id="0" name=""/>
        <dsp:cNvSpPr/>
      </dsp:nvSpPr>
      <dsp:spPr>
        <a:xfrm>
          <a:off x="2890169" y="0"/>
          <a:ext cx="2130177" cy="1226439"/>
        </a:xfrm>
        <a:prstGeom prst="ellipse">
          <a:avLst/>
        </a:prstGeom>
        <a:blipFill rotWithShape="1">
          <a:blip xmlns:r="http://schemas.openxmlformats.org/officeDocument/2006/relationships" r:embed="rId2"/>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ACD411AC-ECA0-49FA-89E6-116DA831E658}">
      <dsp:nvSpPr>
        <dsp:cNvPr id="0" name=""/>
        <dsp:cNvSpPr/>
      </dsp:nvSpPr>
      <dsp:spPr>
        <a:xfrm>
          <a:off x="5324804" y="-47624"/>
          <a:ext cx="2584050" cy="3683000"/>
        </a:xfrm>
        <a:prstGeom prst="roundRect">
          <a:avLst>
            <a:gd name="adj" fmla="val 10000"/>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r>
            <a:rPr lang="en-US" sz="2400" b="1" kern="1200" dirty="0">
              <a:latin typeface="+mj-lt"/>
              <a:ea typeface="Tahoma" pitchFamily="34" charset="0"/>
              <a:cs typeface="Tahoma" pitchFamily="34" charset="0"/>
            </a:rPr>
            <a:t>SX </a:t>
          </a:r>
          <a:r>
            <a:rPr lang="en-US" sz="2400" b="1" kern="1200" dirty="0" err="1">
              <a:latin typeface="+mj-lt"/>
              <a:ea typeface="Tahoma" pitchFamily="34" charset="0"/>
              <a:cs typeface="Tahoma" pitchFamily="34" charset="0"/>
            </a:rPr>
            <a:t>ra</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bản</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thân</a:t>
          </a:r>
          <a:r>
            <a:rPr lang="en-US" sz="2400" b="1" kern="1200" dirty="0">
              <a:latin typeface="+mj-lt"/>
              <a:ea typeface="Tahoma" pitchFamily="34" charset="0"/>
              <a:cs typeface="Tahoma" pitchFamily="34" charset="0"/>
            </a:rPr>
            <a:t> con </a:t>
          </a:r>
          <a:r>
            <a:rPr lang="en-US" sz="2400" b="1" kern="1200" dirty="0" err="1">
              <a:latin typeface="+mj-lt"/>
              <a:ea typeface="Tahoma" pitchFamily="34" charset="0"/>
              <a:cs typeface="Tahoma" pitchFamily="34" charset="0"/>
            </a:rPr>
            <a:t>người</a:t>
          </a:r>
          <a:endParaRPr lang="en-US" sz="2400" b="1" kern="1200" dirty="0">
            <a:latin typeface="+mj-lt"/>
            <a:ea typeface="Tahoma" pitchFamily="34" charset="0"/>
            <a:cs typeface="Tahoma" pitchFamily="34" charset="0"/>
          </a:endParaRPr>
        </a:p>
      </dsp:txBody>
      <dsp:txXfrm>
        <a:off x="5324804" y="1425575"/>
        <a:ext cx="2584050" cy="1473200"/>
      </dsp:txXfrm>
    </dsp:sp>
    <dsp:sp modelId="{98239DFF-1B7E-4C44-8B01-642E792660A0}">
      <dsp:nvSpPr>
        <dsp:cNvPr id="0" name=""/>
        <dsp:cNvSpPr/>
      </dsp:nvSpPr>
      <dsp:spPr>
        <a:xfrm>
          <a:off x="5551741" y="0"/>
          <a:ext cx="2130177" cy="1226439"/>
        </a:xfrm>
        <a:prstGeom prst="ellipse">
          <a:avLst/>
        </a:prstGeom>
        <a:blipFill rotWithShape="1">
          <a:blip xmlns:r="http://schemas.openxmlformats.org/officeDocument/2006/relationships" r:embed="rId3"/>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9E8485D8-C52C-4AE5-8296-6B97D69DFAF6}">
      <dsp:nvSpPr>
        <dsp:cNvPr id="0" name=""/>
        <dsp:cNvSpPr/>
      </dsp:nvSpPr>
      <dsp:spPr>
        <a:xfrm>
          <a:off x="290657" y="2547972"/>
          <a:ext cx="7277674" cy="1111247"/>
        </a:xfrm>
        <a:prstGeom prst="leftRightArrow">
          <a:avLst/>
        </a:prstGeom>
        <a:solidFill>
          <a:srgbClr val="0033CC"/>
        </a:solidFill>
        <a:ln w="25400" cap="flat" cmpd="sng" algn="ctr">
          <a:solidFill>
            <a:srgbClr val="0033CC"/>
          </a:solidFill>
          <a:prstDash val="solid"/>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3962116" y="-612570"/>
          <a:ext cx="4755204" cy="4755204"/>
        </a:xfrm>
        <a:prstGeom prst="blockArc">
          <a:avLst>
            <a:gd name="adj1" fmla="val 18900000"/>
            <a:gd name="adj2" fmla="val 2700000"/>
            <a:gd name="adj3" fmla="val 454"/>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648913" y="504304"/>
          <a:ext cx="8588081" cy="1008468"/>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800472" tIns="71120" rIns="71120" bIns="71120" numCol="1" spcCol="1270" anchor="ctr" anchorCtr="0">
          <a:noAutofit/>
        </a:bodyPr>
        <a:lstStyle/>
        <a:p>
          <a:pPr lvl="0" algn="just" defTabSz="1244600">
            <a:lnSpc>
              <a:spcPct val="90000"/>
            </a:lnSpc>
            <a:spcBef>
              <a:spcPct val="0"/>
            </a:spcBef>
            <a:spcAft>
              <a:spcPct val="35000"/>
            </a:spcAft>
          </a:pPr>
          <a:endParaRPr lang="en-US" sz="2800" b="1" kern="1200" dirty="0">
            <a:solidFill>
              <a:srgbClr val="990099"/>
            </a:solidFill>
            <a:latin typeface="+mn-lt"/>
            <a:cs typeface="Times New Roman" panose="02020603050405020304" pitchFamily="18" charset="0"/>
          </a:endParaRPr>
        </a:p>
      </dsp:txBody>
      <dsp:txXfrm>
        <a:off x="648913" y="504304"/>
        <a:ext cx="8588081" cy="1008468"/>
      </dsp:txXfrm>
    </dsp:sp>
    <dsp:sp modelId="{7BCC4E72-2343-4576-9F52-53C9BDC6C950}">
      <dsp:nvSpPr>
        <dsp:cNvPr id="0" name=""/>
        <dsp:cNvSpPr/>
      </dsp:nvSpPr>
      <dsp:spPr>
        <a:xfrm>
          <a:off x="0" y="409193"/>
          <a:ext cx="1260585" cy="1260585"/>
        </a:xfrm>
        <a:prstGeom prst="ellipse">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648913" y="1780415"/>
          <a:ext cx="8588081" cy="1482216"/>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800472" tIns="71120" rIns="71120" bIns="71120" numCol="1" spcCol="1270" anchor="ctr" anchorCtr="0">
          <a:noAutofit/>
        </a:bodyPr>
        <a:lstStyle/>
        <a:p>
          <a:pPr lvl="0" algn="ctr" defTabSz="1244600">
            <a:lnSpc>
              <a:spcPct val="100000"/>
            </a:lnSpc>
            <a:spcBef>
              <a:spcPct val="0"/>
            </a:spcBef>
            <a:spcAft>
              <a:spcPts val="0"/>
            </a:spcAft>
          </a:pPr>
          <a:endParaRPr lang="en-US" sz="2800" b="1" kern="1200" dirty="0">
            <a:solidFill>
              <a:srgbClr val="0033CC"/>
            </a:solidFill>
            <a:latin typeface="+mn-lt"/>
            <a:cs typeface="Times New Roman" panose="02020603050405020304" pitchFamily="18" charset="0"/>
          </a:endParaRPr>
        </a:p>
      </dsp:txBody>
      <dsp:txXfrm>
        <a:off x="648913" y="1780415"/>
        <a:ext cx="8588081" cy="1482216"/>
      </dsp:txXfrm>
    </dsp:sp>
    <dsp:sp modelId="{65E977BA-81D1-4B94-A176-DF1D02B96AAB}">
      <dsp:nvSpPr>
        <dsp:cNvPr id="0" name=""/>
        <dsp:cNvSpPr/>
      </dsp:nvSpPr>
      <dsp:spPr>
        <a:xfrm>
          <a:off x="18621" y="1891231"/>
          <a:ext cx="1260585" cy="1260585"/>
        </a:xfrm>
        <a:prstGeom prst="ellipse">
          <a:avLst/>
        </a:prstGeom>
        <a:solidFill>
          <a:srgbClr val="FF0066"/>
        </a:solidFill>
        <a:ln w="25400" cap="flat" cmpd="sng" algn="ctr">
          <a:solidFill>
            <a:srgbClr val="FF0066"/>
          </a:solidFill>
          <a:prstDash val="solid"/>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9/3/layout/StepUpProcess#1">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rSet qsTypeId="urn:microsoft.com/office/officeart/2005/8/quickstyle/simple5"/>
        </dgm:pt>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rSet csTypeId="urn:microsoft.com/office/officeart/2005/8/colors/accent6_5"/>
        </dgm:pt>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bkpt" val="fixed"/>
          <dgm:param type="bkPtFixedVal" val="1"/>
          <dgm:param type="off" val="off"/>
          <dgm:param type="grDir" val="bL"/>
          <dgm:param type="flowDir" val="row"/>
        </dgm:alg>
      </dgm:if>
      <dgm:else name="Name2">
        <dgm:alg type="snake">
          <dgm:param type="bkpt" val="fixed"/>
          <dgm:param type="bkPtFixedVal" val="1"/>
          <dgm:param type="off" val="off"/>
          <dgm:param type="grDir" val="bR"/>
          <dgm:param type="flowDir" val="row"/>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6.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7.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8.xml><?xml version="1.0" encoding="utf-8"?>
<dgm:layoutDef xmlns:dgm="http://schemas.openxmlformats.org/drawingml/2006/diagram" xmlns:a="http://schemas.openxmlformats.org/drawingml/2006/main" uniqueId="urn:microsoft.com/office/officeart/2005/8/layout/bList2">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hProcess10">
  <dgm:title val=""/>
  <dgm:desc val=""/>
  <dgm:catLst>
    <dgm:cat type="process" pri="3000"/>
    <dgm:cat type="picture" pri="30000"/>
    <dgm:cat type="pictureconvert" pri="3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op="equ" fact="0.3333"/>
      <dgm:constr type="primFontSz" for="des" forName="txNode" op="equ" val="65"/>
      <dgm:constr type="primFontSz" for="des" forName="connTx" op="equ" val="55"/>
      <dgm:constr type="primFontSz" for="des" forName="connTx" refType="primFontSz" refFor="des" refForName="txNode" op="lte" fact="0.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imagSh"/>
              <dgm:constr type="w" for="ch" forName="imagSh" refType="w" fact="0.86"/>
              <dgm:constr type="t" for="ch" forName="imagSh"/>
              <dgm:constr type="h" for="ch" forName="imagSh" refType="w" refFor="ch" refForName="imagSh"/>
              <dgm:constr type="l" for="ch" forName="txNode" refType="w" fact="0.14"/>
              <dgm:constr type="w" for="ch" forName="txNode" refType="w" refFor="ch" refForName="imagSh"/>
              <dgm:constr type="t" for="ch" forName="txNode" refType="h" refFor="ch" refForName="imagSh" fact="0.6"/>
              <dgm:constr type="h" for="ch" forName="txNode" refType="h" refFor="ch" refForName="imagSh"/>
            </dgm:constrLst>
          </dgm:if>
          <dgm:else name="Name7">
            <dgm:constrLst>
              <dgm:constr type="l" for="ch" forName="imagSh" refType="w" fact="0.14"/>
              <dgm:constr type="w" for="ch" forName="imagSh" refType="w" fact="0.86"/>
              <dgm:constr type="t" for="ch" forName="imagSh"/>
              <dgm:constr type="h" for="ch" forName="imagSh" refType="w" refFor="ch" refForName="imagSh"/>
              <dgm:constr type="l" for="ch" forName="txNode"/>
              <dgm:constr type="w" for="ch" forName="txNode" refType="w" refFor="ch" refForName="imagSh"/>
              <dgm:constr type="t" for="ch" forName="txNode" refType="h" refFor="ch" refForName="imagSh" fact="0.6"/>
              <dgm:constr type="h" for="ch" forName="txNode" refType="h" refFor="ch" refForName="imagSh"/>
            </dgm:constrLst>
          </dgm:else>
        </dgm:choose>
        <dgm:ruleLst/>
        <dgm:layoutNode name="imagSh" styleLbl="bgImgPlace1">
          <dgm:alg type="sp"/>
          <dgm:shape xmlns:r="http://schemas.openxmlformats.org/officeDocument/2006/relationships" type="roundRect" r:blip="" blipPhldr="1">
            <dgm:adjLst>
              <dgm:adj idx="1" val="0.1"/>
            </dgm:adjLst>
          </dgm:shape>
          <dgm:presOf/>
          <dgm:constrLst/>
          <dgm:ruleLst/>
        </dgm:layoutNode>
        <dgm:layoutNode name="txNode" styleLbl="node1">
          <dgm:varLst>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sibTransForEach" axis="followSib" ptType="sibTrans" cnt="1">
        <dgm:layoutNode name="sibTrans">
          <dgm:alg type="conn">
            <dgm:param type="begPts" val="auto"/>
            <dgm:param type="endPts" val="auto"/>
            <dgm:param type="srcNode" val="imagSh"/>
            <dgm:param type="dstNode" val="imagSh"/>
          </dgm:alg>
          <dgm:shape xmlns:r="http://schemas.openxmlformats.org/officeDocument/2006/relationships" type="conn" r:blip="">
            <dgm:adjLst/>
          </dgm:shape>
          <dgm:presOf axis="self"/>
          <dgm:constrLst>
            <dgm:constr type="h" refType="w" fact="0.62"/>
            <dgm:constr type="connDist"/>
            <dgm:constr type="begPad" refType="connDist" fact="0.35"/>
            <dgm:constr type="endPad" refType="connDist" fact="0.3"/>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2">
  <dgm:title val=""/>
  <dgm:desc val=""/>
  <dgm:catLst>
    <dgm:cat type="simple" pri="10400"/>
  </dgm:catLst>
  <dgm:scene3d>
    <a:camera prst="orthographicFront"/>
    <a:lightRig rig="threePt" dir="t"/>
  </dgm:scene3d>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58.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11/29/2022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
        <p:cNvGrpSpPr/>
        <p:nvPr/>
      </p:nvGrpSpPr>
      <p:grpSpPr>
        <a:xfrm>
          <a:off x="0" y="0"/>
          <a:ext cx="0" cy="0"/>
          <a:chOff x="0" y="0"/>
          <a:chExt cx="0" cy="0"/>
        </a:xfrm>
      </p:grpSpPr>
      <p:sp>
        <p:nvSpPr>
          <p:cNvPr id="270" name="Shape 270"/>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71" name="Shape 271"/>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rtl="0">
              <a:spcBef>
                <a:spcPts val="0"/>
              </a:spcBef>
              <a:buNone/>
            </a:pPr>
            <a:endParaRPr/>
          </a:p>
        </p:txBody>
      </p:sp>
    </p:spTree>
    <p:extLst>
      <p:ext uri="{BB962C8B-B14F-4D97-AF65-F5344CB8AC3E}">
        <p14:creationId xmlns:p14="http://schemas.microsoft.com/office/powerpoint/2010/main" val="212264217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51266" name="Google Shape;264;g35ed75ccf_044: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51267" name="Google Shape;265;g35ed75ccf_044: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02638954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
        <p:cNvGrpSpPr/>
        <p:nvPr/>
      </p:nvGrpSpPr>
      <p:grpSpPr>
        <a:xfrm>
          <a:off x="0" y="0"/>
          <a:ext cx="0" cy="0"/>
          <a:chOff x="0" y="0"/>
          <a:chExt cx="0" cy="0"/>
        </a:xfrm>
      </p:grpSpPr>
      <p:sp>
        <p:nvSpPr>
          <p:cNvPr id="227" name="Shape 227"/>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28" name="Shape 228"/>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228069060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51266" name="Google Shape;264;g35ed75ccf_044: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51267" name="Google Shape;265;g35ed75ccf_044: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5184222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039640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eaLnBrk="1" hangingPunct="1">
              <a:spcBef>
                <a:spcPct val="0"/>
              </a:spcBef>
            </a:pPr>
            <a:fld id="{4EA320BE-D590-414C-8694-0F5E38134965}" type="slidenum">
              <a:rPr lang="en-US" altLang="en-US">
                <a:solidFill>
                  <a:prstClr val="black"/>
                </a:solidFill>
                <a:latin typeface="Times New Roman" panose="02020603050405020304" pitchFamily="18" charset="0"/>
                <a:cs typeface="Arial" panose="020B0604020202020204" pitchFamily="34" charset="0"/>
              </a:rPr>
              <a:pPr eaLnBrk="1" hangingPunct="1">
                <a:spcBef>
                  <a:spcPct val="0"/>
                </a:spcBef>
              </a:pPr>
              <a:t>68</a:t>
            </a:fld>
            <a:endParaRPr lang="en-US" altLang="en-US">
              <a:solidFill>
                <a:prstClr val="black"/>
              </a:solidFill>
              <a:latin typeface="Times New Roman" panose="02020603050405020304" pitchFamily="18" charset="0"/>
              <a:cs typeface="Arial" panose="020B0604020202020204" pitchFamily="34" charset="0"/>
            </a:endParaRPr>
          </a:p>
        </p:txBody>
      </p:sp>
      <p:sp>
        <p:nvSpPr>
          <p:cNvPr id="279555" name="Rectangle 2"/>
          <p:cNvSpPr>
            <a:spLocks noGrp="1" noRot="1" noChangeAspect="1" noChangeArrowheads="1" noTextEdit="1"/>
          </p:cNvSpPr>
          <p:nvPr>
            <p:ph type="sldImg"/>
          </p:nvPr>
        </p:nvSpPr>
        <p:spPr>
          <a:ln/>
        </p:spPr>
      </p:sp>
      <p:sp>
        <p:nvSpPr>
          <p:cNvPr id="279556" name="Rectangle 3"/>
          <p:cNvSpPr>
            <a:spLocks noGrp="1" noChangeArrowheads="1"/>
          </p:cNvSpPr>
          <p:nvPr>
            <p:ph type="body" idx="1"/>
          </p:nvPr>
        </p:nvSpPr>
        <p:spPr>
          <a:noFill/>
        </p:spPr>
        <p:txBody>
          <a:bodyPr/>
          <a:lstStyle/>
          <a:p>
            <a:pPr eaLnBrk="1" hangingPunct="1"/>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129825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defTabSz="914400">
              <a:defRPr/>
            </a:pPr>
            <a:fld id="{A8B2C30C-C53A-476A-BF69-48A50D1FC4DE}" type="slidenum">
              <a:rPr lang="zh-CN" altLang="en-US" smtClean="0">
                <a:solidFill>
                  <a:prstClr val="black"/>
                </a:solidFill>
                <a:latin typeface="等线"/>
              </a:rPr>
              <a:pPr defTabSz="914400">
                <a:defRPr/>
              </a:pPr>
              <a:t>74</a:t>
            </a:fld>
            <a:endParaRPr lang="zh-CN" altLang="en-US">
              <a:solidFill>
                <a:prstClr val="black"/>
              </a:solidFill>
              <a:latin typeface="等线"/>
            </a:endParaRPr>
          </a:p>
        </p:txBody>
      </p:sp>
    </p:spTree>
    <p:extLst>
      <p:ext uri="{BB962C8B-B14F-4D97-AF65-F5344CB8AC3E}">
        <p14:creationId xmlns:p14="http://schemas.microsoft.com/office/powerpoint/2010/main" val="5303702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79861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p>
        </p:txBody>
      </p:sp>
    </p:spTree>
    <p:extLst>
      <p:ext uri="{BB962C8B-B14F-4D97-AF65-F5344CB8AC3E}">
        <p14:creationId xmlns:p14="http://schemas.microsoft.com/office/powerpoint/2010/main" val="384520898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
        <p:cNvGrpSpPr/>
        <p:nvPr/>
      </p:nvGrpSpPr>
      <p:grpSpPr>
        <a:xfrm>
          <a:off x="0" y="0"/>
          <a:ext cx="0" cy="0"/>
          <a:chOff x="0" y="0"/>
          <a:chExt cx="0" cy="0"/>
        </a:xfrm>
      </p:grpSpPr>
      <p:sp>
        <p:nvSpPr>
          <p:cNvPr id="288" name="Shape 288"/>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89" name="Shape 289"/>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33783747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8"/>
        <p:cNvGrpSpPr/>
        <p:nvPr/>
      </p:nvGrpSpPr>
      <p:grpSpPr>
        <a:xfrm>
          <a:off x="0" y="0"/>
          <a:ext cx="0" cy="0"/>
          <a:chOff x="0" y="0"/>
          <a:chExt cx="0" cy="0"/>
        </a:xfrm>
      </p:grpSpPr>
      <p:sp>
        <p:nvSpPr>
          <p:cNvPr id="829" name="Google Shape;829;g57473f0d57_0_5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 name="Google Shape;830;g57473f0d57_0_5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6005390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solidFill>
                  <a:prstClr val="black"/>
                </a:solidFill>
              </a:rPr>
              <a:pPr/>
              <a:t>127</a:t>
            </a:fld>
            <a:endParaRPr lang="en-US">
              <a:solidFill>
                <a:prstClr val="black"/>
              </a:solidFill>
            </a:endParaRPr>
          </a:p>
        </p:txBody>
      </p:sp>
    </p:spTree>
    <p:extLst>
      <p:ext uri="{BB962C8B-B14F-4D97-AF65-F5344CB8AC3E}">
        <p14:creationId xmlns:p14="http://schemas.microsoft.com/office/powerpoint/2010/main" val="256702760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8.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8.xml"/><Relationship Id="rId4" Type="http://schemas.openxmlformats.org/officeDocument/2006/relationships/image" Target="../media/image20.png"/></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8.xml"/><Relationship Id="rId4" Type="http://schemas.openxmlformats.org/officeDocument/2006/relationships/image" Target="../media/image12.pn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8.xml"/><Relationship Id="rId4" Type="http://schemas.openxmlformats.org/officeDocument/2006/relationships/image" Target="../media/image15.png"/></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16.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1.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1.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1.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1.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1.xml"/></Relationships>
</file>

<file path=ppt/slideLayouts/_rels/slideLayout28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1.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2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22.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22.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22.xml"/><Relationship Id="rId4" Type="http://schemas.openxmlformats.org/officeDocument/2006/relationships/image" Target="../media/image20.png"/></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22.xml"/><Relationship Id="rId4" Type="http://schemas.openxmlformats.org/officeDocument/2006/relationships/image" Target="../media/image12.png"/></Relationships>
</file>

<file path=ppt/slideLayouts/_rels/slideLayout29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22.xml"/><Relationship Id="rId4" Type="http://schemas.openxmlformats.org/officeDocument/2006/relationships/image" Target="../media/image15.png"/></Relationships>
</file>

<file path=ppt/slideLayouts/_rels/slideLayout29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22.xml"/></Relationships>
</file>

<file path=ppt/slideLayouts/_rels/slideLayout29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22.xml"/></Relationships>
</file>

<file path=ppt/slideLayouts/_rels/slideLayout29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22.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296.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2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2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22.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6.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6.xml"/></Relationships>
</file>

<file path=ppt/slideLayouts/_rels/slideLayout33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6.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6.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6.xml"/></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9.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29.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29.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29.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9.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9.xml"/></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9.xml"/></Relationships>
</file>

<file path=ppt/slideLayouts/_rels/slideLayout37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9.xml"/></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29.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29.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Master" Target="../slideMasters/slideMaster29.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9.xml"/></Relationships>
</file>

<file path=ppt/slideLayouts/_rels/slideLayout38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1.png"/><Relationship Id="rId1" Type="http://schemas.openxmlformats.org/officeDocument/2006/relationships/slideMaster" Target="../slideMasters/slideMaster29.xml"/></Relationships>
</file>

<file path=ppt/slideLayouts/_rels/slideLayout38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9.xml"/></Relationships>
</file>

<file path=ppt/slideLayouts/_rels/slideLayout38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9.xml"/></Relationships>
</file>

<file path=ppt/slideLayouts/_rels/slideLayout38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29.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0.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Master" Target="../slideMasters/slideMaster34.xml"/><Relationship Id="rId4" Type="http://schemas.openxmlformats.org/officeDocument/2006/relationships/image" Target="../media/image46.png"/></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3.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2.png"/><Relationship Id="rId7" Type="http://schemas.openxmlformats.org/officeDocument/2006/relationships/image" Target="../media/image56.png"/><Relationship Id="rId2" Type="http://schemas.openxmlformats.org/officeDocument/2006/relationships/image" Target="../media/image49.png"/><Relationship Id="rId1" Type="http://schemas.openxmlformats.org/officeDocument/2006/relationships/slideMaster" Target="../slideMasters/slideMaster36.xml"/><Relationship Id="rId6" Type="http://schemas.openxmlformats.org/officeDocument/2006/relationships/image" Target="../media/image55.png"/><Relationship Id="rId5" Type="http://schemas.openxmlformats.org/officeDocument/2006/relationships/image" Target="../media/image54.png"/><Relationship Id="rId10" Type="http://schemas.openxmlformats.org/officeDocument/2006/relationships/image" Target="../media/image58.png"/><Relationship Id="rId4" Type="http://schemas.openxmlformats.org/officeDocument/2006/relationships/image" Target="../media/image53.png"/><Relationship Id="rId9" Type="http://schemas.openxmlformats.org/officeDocument/2006/relationships/image" Target="../media/image51.png"/></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9.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39.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6.xml"/></Relationships>
</file>

<file path=ppt/slideLayouts/_rels/slideLayout60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6.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7.xml"/></Relationships>
</file>

<file path=ppt/slideLayouts/_rels/slideLayout62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7.xml"/></Relationships>
</file>

<file path=ppt/slideLayouts/_rels/slideLayout62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5.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4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62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48.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62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8.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62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48.xml"/><Relationship Id="rId4" Type="http://schemas.openxmlformats.org/officeDocument/2006/relationships/image" Target="../media/image20.png"/></Relationships>
</file>

<file path=ppt/slideLayouts/_rels/slideLayout62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48.xml"/><Relationship Id="rId4" Type="http://schemas.openxmlformats.org/officeDocument/2006/relationships/image" Target="../media/image12.png"/></Relationships>
</file>

<file path=ppt/slideLayouts/_rels/slideLayout63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48.xml"/><Relationship Id="rId4" Type="http://schemas.openxmlformats.org/officeDocument/2006/relationships/image" Target="../media/image15.png"/></Relationships>
</file>

<file path=ppt/slideLayouts/_rels/slideLayout63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48.xml"/></Relationships>
</file>

<file path=ppt/slideLayouts/_rels/slideLayout63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8.xml"/></Relationships>
</file>

<file path=ppt/slideLayouts/_rels/slideLayout63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48.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634.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4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635.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4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63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8.xml"/></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63.png"/><Relationship Id="rId7" Type="http://schemas.openxmlformats.org/officeDocument/2006/relationships/image" Target="../media/image67.png"/><Relationship Id="rId2" Type="http://schemas.openxmlformats.org/officeDocument/2006/relationships/image" Target="../media/image62.png"/><Relationship Id="rId1" Type="http://schemas.openxmlformats.org/officeDocument/2006/relationships/slideMaster" Target="../slideMasters/slideMaster49.xml"/><Relationship Id="rId6" Type="http://schemas.openxmlformats.org/officeDocument/2006/relationships/image" Target="../media/image66.png"/><Relationship Id="rId5" Type="http://schemas.openxmlformats.org/officeDocument/2006/relationships/image" Target="../media/image65.png"/><Relationship Id="rId4" Type="http://schemas.openxmlformats.org/officeDocument/2006/relationships/image" Target="../media/image64.png"/></Relationships>
</file>

<file path=ppt/slideLayouts/_rels/slideLayout638.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9.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639.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Master" Target="../slideMasters/slideMaster49.xml"/></Relationships>
</file>

<file path=ppt/slideLayouts/_rels/slideLayout64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49.xml"/></Relationships>
</file>

<file path=ppt/slideLayouts/_rels/slideLayout641.xml.rels><?xml version="1.0" encoding="UTF-8" standalone="yes"?>
<Relationships xmlns="http://schemas.openxmlformats.org/package/2006/relationships"><Relationship Id="rId3" Type="http://schemas.openxmlformats.org/officeDocument/2006/relationships/image" Target="../media/image73.png"/><Relationship Id="rId7" Type="http://schemas.openxmlformats.org/officeDocument/2006/relationships/image" Target="../media/image81.png"/><Relationship Id="rId2" Type="http://schemas.openxmlformats.org/officeDocument/2006/relationships/image" Target="../media/image77.png"/><Relationship Id="rId1" Type="http://schemas.openxmlformats.org/officeDocument/2006/relationships/slideMaster" Target="../slideMasters/slideMaster49.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43.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9.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644.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9.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49.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5.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Master" Target="../slideMasters/slideMaster49.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9.xml.rels><?xml version="1.0" encoding="UTF-8" standalone="yes"?>
<Relationships xmlns="http://schemas.openxmlformats.org/package/2006/relationships"><Relationship Id="rId3" Type="http://schemas.openxmlformats.org/officeDocument/2006/relationships/image" Target="../media/image73.png"/><Relationship Id="rId7" Type="http://schemas.openxmlformats.org/officeDocument/2006/relationships/image" Target="../media/image81.png"/><Relationship Id="rId2" Type="http://schemas.openxmlformats.org/officeDocument/2006/relationships/image" Target="../media/image77.png"/><Relationship Id="rId1" Type="http://schemas.openxmlformats.org/officeDocument/2006/relationships/slideMaster" Target="../slideMasters/slideMaster49.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Layouts/_rels/slideLayout660.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49.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2.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image" Target="../media/image85.jpeg"/><Relationship Id="rId1" Type="http://schemas.openxmlformats.org/officeDocument/2006/relationships/slideMaster" Target="../slideMasters/slideMaster50.xml"/><Relationship Id="rId5" Type="http://schemas.openxmlformats.org/officeDocument/2006/relationships/image" Target="../media/image88.png"/><Relationship Id="rId4" Type="http://schemas.openxmlformats.org/officeDocument/2006/relationships/image" Target="../media/image87.jpeg"/></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Master" Target="../slideMasters/slideMaster51.xml"/></Relationships>
</file>

<file path=ppt/slideLayouts/_rels/slideLayout677.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51.xml"/></Relationships>
</file>

<file path=ppt/slideLayouts/_rels/slideLayout678.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Master" Target="../slideMasters/slideMaster51.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51.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51.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90.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51.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52.xml"/></Relationships>
</file>

<file path=ppt/slideLayouts/_rels/slideLayout69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52.xml"/></Relationships>
</file>

<file path=ppt/slideLayouts/_rels/slideLayout69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52.xml"/></Relationships>
</file>

<file path=ppt/slideLayouts/_rels/slideLayout69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52.xml"/></Relationships>
</file>

<file path=ppt/slideLayouts/_rels/slideLayout70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52.xml"/></Relationships>
</file>

<file path=ppt/slideLayouts/_rels/slideLayout70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52.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4.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52.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93105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5303128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106848850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1083999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12134987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0048592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78040427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59010736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401586748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6981944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785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11/29/2022</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17477081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442120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6801706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6988136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7303577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780766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8300789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4490063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74907704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171905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262160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671652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337518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99311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4467466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113667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4469629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3091188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703329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6126274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4852709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967318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r"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3438644187"/>
      </p:ext>
    </p:extLst>
  </p:cSld>
  <p:clrMapOvr>
    <a:masterClrMapping/>
  </p:clrMapOvr>
  <p:transition>
    <p:wedg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373813304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0152395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8885072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69627649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76195547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6994267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7425202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4073586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46072404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2206756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25855153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1725483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8141264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5553643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7001678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60929208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250754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64245096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29/11/2022</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 name="Footer Placeholder 2">
            <a:extLst>
              <a:ext uri="{FF2B5EF4-FFF2-40B4-BE49-F238E27FC236}">
                <a16:creationId xmlns=""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4" name="Slide Number Placeholder 3">
            <a:extLst>
              <a:ext uri="{FF2B5EF4-FFF2-40B4-BE49-F238E27FC236}">
                <a16:creationId xmlns=""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7587695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46324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11/29/2022</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278825068"/>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5308806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4862852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983710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7965466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41437103"/>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5997350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9919035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4184453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1764266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3374514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613201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657050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9682552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3527654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3555039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56676862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24310308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44168727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92083200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3562899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964839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289418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0179308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9040817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5608149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0919164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1684238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3473233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11222861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52771606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54794264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184184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2514775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69970118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172285579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217677565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01284498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300210300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69075140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617995596"/>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96077535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146948236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301939020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306949025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3005689260"/>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71945800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980733191"/>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37345634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08171606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44835187"/>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7960239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30301923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382304982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411821845"/>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9733506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16307180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51287070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36163773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47446427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78003414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0863820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B61AED85-9349-4FA6-8998-7C60DAAF39A9}"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38983531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78707309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80102662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278852132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73876452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381076816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1604738854"/>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68160540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10755766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96189064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422296768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84042922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11287484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359771963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75403304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2455394120"/>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868792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1;p2"/>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3;p2"/>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48557016"/>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79063460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7;p3"/>
          <p:cNvSpPr>
            <a:spLocks/>
          </p:cNvSpPr>
          <p:nvPr/>
        </p:nvSpPr>
        <p:spPr bwMode="auto">
          <a:xfrm>
            <a:off x="314325" y="3735388"/>
            <a:ext cx="2541588" cy="1674812"/>
          </a:xfrm>
          <a:custGeom>
            <a:avLst/>
            <a:gdLst>
              <a:gd name="T0" fmla="*/ 2147483646 w 19646"/>
              <a:gd name="T1" fmla="*/ 2147483646 h 12944"/>
              <a:gd name="T2" fmla="*/ 2147483646 w 19646"/>
              <a:gd name="T3" fmla="*/ 2147483646 h 12944"/>
              <a:gd name="T4" fmla="*/ 2147483646 w 19646"/>
              <a:gd name="T5" fmla="*/ 2147483646 h 12944"/>
              <a:gd name="T6" fmla="*/ 2147483646 w 19646"/>
              <a:gd name="T7" fmla="*/ 2147483646 h 12944"/>
              <a:gd name="T8" fmla="*/ 2147483646 w 19646"/>
              <a:gd name="T9" fmla="*/ 2147483646 h 12944"/>
              <a:gd name="T10" fmla="*/ 2147483646 w 19646"/>
              <a:gd name="T11" fmla="*/ 2147483646 h 12944"/>
              <a:gd name="T12" fmla="*/ 0 w 19646"/>
              <a:gd name="T13" fmla="*/ 2147483646 h 12944"/>
              <a:gd name="T14" fmla="*/ 2147483646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2147483646 h 12944"/>
              <a:gd name="T88" fmla="*/ 2147483646 w 19646"/>
              <a:gd name="T89" fmla="*/ 2147483646 h 12944"/>
              <a:gd name="T90" fmla="*/ 2147483646 w 19646"/>
              <a:gd name="T91" fmla="*/ 2147483646 h 12944"/>
              <a:gd name="T92" fmla="*/ 2147483646 w 19646"/>
              <a:gd name="T93" fmla="*/ 2147483646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8;p3"/>
          <p:cNvSpPr>
            <a:spLocks/>
          </p:cNvSpPr>
          <p:nvPr/>
        </p:nvSpPr>
        <p:spPr bwMode="auto">
          <a:xfrm>
            <a:off x="0" y="5514975"/>
            <a:ext cx="1447800" cy="1343025"/>
          </a:xfrm>
          <a:custGeom>
            <a:avLst/>
            <a:gdLst>
              <a:gd name="T0" fmla="*/ 2147483646 w 11196"/>
              <a:gd name="T1" fmla="*/ 279016192 h 10385"/>
              <a:gd name="T2" fmla="*/ 2147483646 w 11196"/>
              <a:gd name="T3" fmla="*/ 2147483646 h 10385"/>
              <a:gd name="T4" fmla="*/ 2147483646 w 11196"/>
              <a:gd name="T5" fmla="*/ 2147483646 h 10385"/>
              <a:gd name="T6" fmla="*/ 2147483646 w 11196"/>
              <a:gd name="T7" fmla="*/ 2147483646 h 10385"/>
              <a:gd name="T8" fmla="*/ 2147483646 w 11196"/>
              <a:gd name="T9" fmla="*/ 2147483646 h 10385"/>
              <a:gd name="T10" fmla="*/ 2147483646 w 11196"/>
              <a:gd name="T11" fmla="*/ 2147483646 h 10385"/>
              <a:gd name="T12" fmla="*/ 2147483646 w 11196"/>
              <a:gd name="T13" fmla="*/ 2147483646 h 10385"/>
              <a:gd name="T14" fmla="*/ 2147483646 w 11196"/>
              <a:gd name="T15" fmla="*/ 2147483646 h 10385"/>
              <a:gd name="T16" fmla="*/ 278958447 w 11196"/>
              <a:gd name="T17" fmla="*/ 2147483646 h 10385"/>
              <a:gd name="T18" fmla="*/ 27895844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2147483646 h 10385"/>
              <a:gd name="T82" fmla="*/ 2147483646 w 11196"/>
              <a:gd name="T83" fmla="*/ 2147483646 h 10385"/>
              <a:gd name="T84" fmla="*/ 2147483646 w 11196"/>
              <a:gd name="T85" fmla="*/ 2147483646 h 10385"/>
              <a:gd name="T86" fmla="*/ 2147483646 w 11196"/>
              <a:gd name="T87" fmla="*/ 2147483646 h 10385"/>
              <a:gd name="T88" fmla="*/ 2147483646 w 11196"/>
              <a:gd name="T89" fmla="*/ 2147483646 h 10385"/>
              <a:gd name="T90" fmla="*/ 2147483646 w 11196"/>
              <a:gd name="T91" fmla="*/ 2147483646 h 10385"/>
              <a:gd name="T92" fmla="*/ 2147483646 w 11196"/>
              <a:gd name="T93" fmla="*/ 2147483646 h 10385"/>
              <a:gd name="T94" fmla="*/ 2147483646 w 11196"/>
              <a:gd name="T95" fmla="*/ 2147483646 h 10385"/>
              <a:gd name="T96" fmla="*/ 2147483646 w 11196"/>
              <a:gd name="T97" fmla="*/ 2147483646 h 10385"/>
              <a:gd name="T98" fmla="*/ 2147483646 w 11196"/>
              <a:gd name="T99" fmla="*/ 2147483646 h 10385"/>
              <a:gd name="T100" fmla="*/ 2147483646 w 11196"/>
              <a:gd name="T101" fmla="*/ 279016192 h 10385"/>
              <a:gd name="T102" fmla="*/ 2147483646 w 11196"/>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19;p3"/>
          <p:cNvSpPr>
            <a:spLocks/>
          </p:cNvSpPr>
          <p:nvPr/>
        </p:nvSpPr>
        <p:spPr bwMode="auto">
          <a:xfrm>
            <a:off x="0" y="0"/>
            <a:ext cx="2581275" cy="3333750"/>
          </a:xfrm>
          <a:custGeom>
            <a:avLst/>
            <a:gdLst>
              <a:gd name="T0" fmla="*/ 27901125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2147483646 h 25777"/>
              <a:gd name="T64" fmla="*/ 27901125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20;p3"/>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3562749433"/>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26;p4"/>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27;p4"/>
          <p:cNvSpPr>
            <a:spLocks/>
          </p:cNvSpPr>
          <p:nvPr/>
        </p:nvSpPr>
        <p:spPr bwMode="auto">
          <a:xfrm>
            <a:off x="10136188" y="4683125"/>
            <a:ext cx="1706562" cy="1363663"/>
          </a:xfrm>
          <a:custGeom>
            <a:avLst/>
            <a:gdLst>
              <a:gd name="T0" fmla="*/ 2147483646 w 13184"/>
              <a:gd name="T1" fmla="*/ 2147483646 h 10532"/>
              <a:gd name="T2" fmla="*/ 2147483646 w 13184"/>
              <a:gd name="T3" fmla="*/ 2147483646 h 10532"/>
              <a:gd name="T4" fmla="*/ 2147483646 w 13184"/>
              <a:gd name="T5" fmla="*/ 2147483646 h 10532"/>
              <a:gd name="T6" fmla="*/ 2147483646 w 13184"/>
              <a:gd name="T7" fmla="*/ 2147483646 h 10532"/>
              <a:gd name="T8" fmla="*/ 2147483646 w 13184"/>
              <a:gd name="T9" fmla="*/ 2147483646 h 10532"/>
              <a:gd name="T10" fmla="*/ 2147483646 w 13184"/>
              <a:gd name="T11" fmla="*/ 2147483646 h 10532"/>
              <a:gd name="T12" fmla="*/ 279778439 w 13184"/>
              <a:gd name="T13" fmla="*/ 2147483646 h 10532"/>
              <a:gd name="T14" fmla="*/ 279778439 w 13184"/>
              <a:gd name="T15" fmla="*/ 2147483646 h 10532"/>
              <a:gd name="T16" fmla="*/ 2147483646 w 13184"/>
              <a:gd name="T17" fmla="*/ 2147483646 h 10532"/>
              <a:gd name="T18" fmla="*/ 2147483646 w 13184"/>
              <a:gd name="T19" fmla="*/ 2147483646 h 10532"/>
              <a:gd name="T20" fmla="*/ 2147483646 w 13184"/>
              <a:gd name="T21" fmla="*/ 2147483646 h 10532"/>
              <a:gd name="T22" fmla="*/ 2147483646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2147483646 h 10532"/>
              <a:gd name="T74" fmla="*/ 2147483646 w 13184"/>
              <a:gd name="T75" fmla="*/ 2147483646 h 10532"/>
              <a:gd name="T76" fmla="*/ 2147483646 w 13184"/>
              <a:gd name="T77" fmla="*/ 2147483646 h 10532"/>
              <a:gd name="T78" fmla="*/ 2147483646 w 13184"/>
              <a:gd name="T79" fmla="*/ 2147483646 h 10532"/>
              <a:gd name="T80" fmla="*/ 2147483646 w 13184"/>
              <a:gd name="T81" fmla="*/ 2147483646 h 10532"/>
              <a:gd name="T82" fmla="*/ 2147483646 w 13184"/>
              <a:gd name="T83" fmla="*/ 214748364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28;p4"/>
          <p:cNvSpPr>
            <a:spLocks/>
          </p:cNvSpPr>
          <p:nvPr/>
        </p:nvSpPr>
        <p:spPr bwMode="auto">
          <a:xfrm>
            <a:off x="9321800" y="5281613"/>
            <a:ext cx="755650" cy="1236662"/>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79738058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29;p4"/>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30;p4"/>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31;p4"/>
          <p:cNvSpPr>
            <a:spLocks/>
          </p:cNvSpPr>
          <p:nvPr/>
        </p:nvSpPr>
        <p:spPr bwMode="auto">
          <a:xfrm>
            <a:off x="10134600" y="561975"/>
            <a:ext cx="2057400" cy="3581400"/>
          </a:xfrm>
          <a:custGeom>
            <a:avLst/>
            <a:gdLst>
              <a:gd name="T0" fmla="*/ 2147483646 w 15908"/>
              <a:gd name="T1" fmla="*/ 2147483646 h 27692"/>
              <a:gd name="T2" fmla="*/ 2147483646 w 15908"/>
              <a:gd name="T3" fmla="*/ 2147483646 h 27692"/>
              <a:gd name="T4" fmla="*/ 2147483646 w 15908"/>
              <a:gd name="T5" fmla="*/ 2147483646 h 27692"/>
              <a:gd name="T6" fmla="*/ 2147483646 w 15908"/>
              <a:gd name="T7" fmla="*/ 2147483646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2147483646 w 15908"/>
              <a:gd name="T25" fmla="*/ 2147483646 h 27692"/>
              <a:gd name="T26" fmla="*/ 2147483646 w 15908"/>
              <a:gd name="T27" fmla="*/ 2147483646 h 27692"/>
              <a:gd name="T28" fmla="*/ 2147483646 w 15908"/>
              <a:gd name="T29" fmla="*/ 2147483646 h 27692"/>
              <a:gd name="T30" fmla="*/ 2147483646 w 15908"/>
              <a:gd name="T31" fmla="*/ 2147483646 h 27692"/>
              <a:gd name="T32" fmla="*/ 2147483646 w 15908"/>
              <a:gd name="T33" fmla="*/ 2147483646 h 27692"/>
              <a:gd name="T34" fmla="*/ 2147483646 w 15908"/>
              <a:gd name="T35" fmla="*/ 2147483646 h 27692"/>
              <a:gd name="T36" fmla="*/ 2147483646 w 15908"/>
              <a:gd name="T37" fmla="*/ 2147483646 h 27692"/>
              <a:gd name="T38" fmla="*/ 2147483646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2147483646 h 27692"/>
              <a:gd name="T70" fmla="*/ 2147483646 w 15908"/>
              <a:gd name="T71" fmla="*/ 2147483646 h 27692"/>
              <a:gd name="T72" fmla="*/ 2147483646 w 15908"/>
              <a:gd name="T73" fmla="*/ 279059760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defTabSz="914400" eaLnBrk="0" fontAlgn="base" hangingPunct="0">
              <a:spcBef>
                <a:spcPct val="0"/>
              </a:spcBef>
              <a:spcAft>
                <a:spcPct val="0"/>
              </a:spcAft>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smtClean="0"/>
            </a:lvl1pPr>
          </a:lstStyle>
          <a:p>
            <a:pPr>
              <a:defRPr/>
            </a:pPr>
            <a:fld id="{0262BA17-EF7E-4E48-877D-8E6F1CAD7278}"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42294452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37;p5"/>
          <p:cNvSpPr>
            <a:spLocks/>
          </p:cNvSpPr>
          <p:nvPr/>
        </p:nvSpPr>
        <p:spPr bwMode="auto">
          <a:xfrm>
            <a:off x="704850" y="1428750"/>
            <a:ext cx="1552575" cy="2443163"/>
          </a:xfrm>
          <a:custGeom>
            <a:avLst/>
            <a:gdLst>
              <a:gd name="T0" fmla="*/ 2147483646 w 12006"/>
              <a:gd name="T1" fmla="*/ 2147483646 h 18892"/>
              <a:gd name="T2" fmla="*/ 2147483646 w 12006"/>
              <a:gd name="T3" fmla="*/ 2147483646 h 18892"/>
              <a:gd name="T4" fmla="*/ 2147483646 w 12006"/>
              <a:gd name="T5" fmla="*/ 2147483646 h 18892"/>
              <a:gd name="T6" fmla="*/ 2147483646 w 12006"/>
              <a:gd name="T7" fmla="*/ 2147483646 h 18892"/>
              <a:gd name="T8" fmla="*/ 2147483646 w 12006"/>
              <a:gd name="T9" fmla="*/ 2147483646 h 18892"/>
              <a:gd name="T10" fmla="*/ 2147483646 w 12006"/>
              <a:gd name="T11" fmla="*/ 2147483646 h 18892"/>
              <a:gd name="T12" fmla="*/ 2147483646 w 12006"/>
              <a:gd name="T13" fmla="*/ 2147483646 h 18892"/>
              <a:gd name="T14" fmla="*/ 278969381 w 12006"/>
              <a:gd name="T15" fmla="*/ 2147483646 h 18892"/>
              <a:gd name="T16" fmla="*/ 2147483646 w 12006"/>
              <a:gd name="T17" fmla="*/ 2147483646 h 18892"/>
              <a:gd name="T18" fmla="*/ 2147483646 w 12006"/>
              <a:gd name="T19" fmla="*/ 2147483646 h 18892"/>
              <a:gd name="T20" fmla="*/ 2147483646 w 12006"/>
              <a:gd name="T21" fmla="*/ 2147483646 h 18892"/>
              <a:gd name="T22" fmla="*/ 2147483646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2147483646 h 18892"/>
              <a:gd name="T92" fmla="*/ 2147483646 w 12006"/>
              <a:gd name="T93" fmla="*/ 2147483646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38;p5"/>
          <p:cNvSpPr>
            <a:spLocks/>
          </p:cNvSpPr>
          <p:nvPr/>
        </p:nvSpPr>
        <p:spPr bwMode="auto">
          <a:xfrm>
            <a:off x="1590675" y="0"/>
            <a:ext cx="3124200" cy="1809750"/>
          </a:xfrm>
          <a:custGeom>
            <a:avLst/>
            <a:gdLst>
              <a:gd name="T0" fmla="*/ 2147483646 w 24157"/>
              <a:gd name="T1" fmla="*/ 2147483646 h 13993"/>
              <a:gd name="T2" fmla="*/ 2147483646 w 24157"/>
              <a:gd name="T3" fmla="*/ 2147483646 h 13993"/>
              <a:gd name="T4" fmla="*/ 2147483646 w 24157"/>
              <a:gd name="T5" fmla="*/ 2147483646 h 13993"/>
              <a:gd name="T6" fmla="*/ 2147483646 w 24157"/>
              <a:gd name="T7" fmla="*/ 2147483646 h 13993"/>
              <a:gd name="T8" fmla="*/ 2147483646 w 24157"/>
              <a:gd name="T9" fmla="*/ 2147483646 h 13993"/>
              <a:gd name="T10" fmla="*/ 214748364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2147483646 h 13993"/>
              <a:gd name="T72" fmla="*/ 2147483646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2147483646 h 18486"/>
              <a:gd name="T4" fmla="*/ 2147483646 w 12962"/>
              <a:gd name="T5" fmla="*/ 2147483646 h 18486"/>
              <a:gd name="T6" fmla="*/ 2147483646 w 12962"/>
              <a:gd name="T7" fmla="*/ 2147483646 h 18486"/>
              <a:gd name="T8" fmla="*/ 2147483646 w 12962"/>
              <a:gd name="T9" fmla="*/ 2147483646 h 18486"/>
              <a:gd name="T10" fmla="*/ 2147483646 w 12962"/>
              <a:gd name="T11" fmla="*/ 2147483646 h 18486"/>
              <a:gd name="T12" fmla="*/ 2147483646 w 12962"/>
              <a:gd name="T13" fmla="*/ 2147483646 h 18486"/>
              <a:gd name="T14" fmla="*/ 0 w 12962"/>
              <a:gd name="T15" fmla="*/ 2147483646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47483646 h 18486"/>
              <a:gd name="T102" fmla="*/ 2147483646 w 12962"/>
              <a:gd name="T103" fmla="*/ 2147483646 h 18486"/>
              <a:gd name="T104" fmla="*/ 2147483646 w 12962"/>
              <a:gd name="T105" fmla="*/ 2147483646 h 18486"/>
              <a:gd name="T106" fmla="*/ 2147483646 w 12962"/>
              <a:gd name="T107" fmla="*/ 2147483646 h 18486"/>
              <a:gd name="T108" fmla="*/ 2147483646 w 12962"/>
              <a:gd name="T109" fmla="*/ 2147483646 h 18486"/>
              <a:gd name="T110" fmla="*/ 2147483646 w 12962"/>
              <a:gd name="T111" fmla="*/ 2147483646 h 18486"/>
              <a:gd name="T112" fmla="*/ 2147483646 w 12962"/>
              <a:gd name="T113" fmla="*/ 2147483646 h 18486"/>
              <a:gd name="T114" fmla="*/ 2147483646 w 12962"/>
              <a:gd name="T115" fmla="*/ 2147483646 h 18486"/>
              <a:gd name="T116" fmla="*/ 2147483646 w 12962"/>
              <a:gd name="T117" fmla="*/ 2147483646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smtClean="0"/>
            </a:lvl1pPr>
          </a:lstStyle>
          <a:p>
            <a:pPr>
              <a:defRPr/>
            </a:pPr>
            <a:fld id="{3074A74D-7119-47B6-9B3C-0532AE86BF2F}"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824411926"/>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45;p6"/>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47;p6"/>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smtClean="0"/>
            </a:lvl1pPr>
          </a:lstStyle>
          <a:p>
            <a:pPr>
              <a:defRPr/>
            </a:pPr>
            <a:fld id="{E637174D-E87F-49AF-8E3A-432A71914838}"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874514067"/>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53;p7"/>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54;p7"/>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55;p7"/>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56;p7"/>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57;p7"/>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smtClean="0"/>
            </a:lvl1pPr>
          </a:lstStyle>
          <a:p>
            <a:pPr>
              <a:defRPr/>
            </a:pPr>
            <a:fld id="{3B852980-1FCB-4BFD-92A7-3804D3CAB90B}"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838473659"/>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64;p8"/>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65;p8"/>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66;p8"/>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67;p8"/>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1" name="Google Shape;68;p8"/>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smtClean="0"/>
            </a:lvl1pPr>
          </a:lstStyle>
          <a:p>
            <a:pPr>
              <a:defRPr/>
            </a:pPr>
            <a:fld id="{9954913B-139C-4F65-B7D1-E8F6EEA36D71}"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11356477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76;p9"/>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77;p9"/>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78;p9"/>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79;p9"/>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80;p9"/>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smtClean="0"/>
            </a:lvl1pPr>
          </a:lstStyle>
          <a:p>
            <a:pPr>
              <a:defRPr/>
            </a:pPr>
            <a:fld id="{5E35308B-CDDA-4C0A-9621-11A5777E9484}"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86738911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85;p10"/>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86;p10"/>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87;p10"/>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smtClean="0"/>
            </a:lvl1pPr>
          </a:lstStyle>
          <a:p>
            <a:pPr>
              <a:defRPr/>
            </a:pPr>
            <a:fld id="{9DEAC461-FE43-4F43-BBF5-B16000F2A06C}"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3795034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smtClean="0">
                <a:solidFill>
                  <a:srgbClr val="FFFFFF"/>
                </a:solidFill>
              </a:defRPr>
            </a:lvl1pPr>
          </a:lstStyle>
          <a:p>
            <a:pPr>
              <a:defRPr/>
            </a:pPr>
            <a:fld id="{971C7EDB-7303-4FB7-8050-126BE58E9F8C}" type="slidenum">
              <a:rPr lang="en-US"/>
              <a:pPr>
                <a:defRPr/>
              </a:pPr>
              <a:t>‹#›</a:t>
            </a:fld>
            <a:endParaRPr lang="en-US"/>
          </a:p>
        </p:txBody>
      </p:sp>
    </p:spTree>
    <p:extLst>
      <p:ext uri="{BB962C8B-B14F-4D97-AF65-F5344CB8AC3E}">
        <p14:creationId xmlns:p14="http://schemas.microsoft.com/office/powerpoint/2010/main" val="384467381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95;p12"/>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97;p12"/>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3;p12"/>
          <p:cNvSpPr txBox="1">
            <a:spLocks noGrp="1"/>
          </p:cNvSpPr>
          <p:nvPr>
            <p:ph type="sldNum" idx="10"/>
          </p:nvPr>
        </p:nvSpPr>
        <p:spPr/>
        <p:txBody>
          <a:bodyPr/>
          <a:lstStyle>
            <a:lvl1pPr>
              <a:defRPr smtClean="0">
                <a:solidFill>
                  <a:srgbClr val="FFFFFF"/>
                </a:solidFill>
              </a:defRPr>
            </a:lvl1pPr>
          </a:lstStyle>
          <a:p>
            <a:pPr>
              <a:defRPr/>
            </a:pPr>
            <a:fld id="{2310CA74-0663-4739-AC7D-8DB80D253D21}" type="slidenum">
              <a:rPr lang="en-US"/>
              <a:pPr>
                <a:defRPr/>
              </a:pPr>
              <a:t>‹#›</a:t>
            </a:fld>
            <a:endParaRPr lang="en-US"/>
          </a:p>
        </p:txBody>
      </p:sp>
    </p:spTree>
    <p:extLst>
      <p:ext uri="{BB962C8B-B14F-4D97-AF65-F5344CB8AC3E}">
        <p14:creationId xmlns:p14="http://schemas.microsoft.com/office/powerpoint/2010/main" val="2177198015"/>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101;p13"/>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103;p13"/>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9;p13"/>
          <p:cNvSpPr txBox="1">
            <a:spLocks noGrp="1"/>
          </p:cNvSpPr>
          <p:nvPr>
            <p:ph type="sldNum" idx="10"/>
          </p:nvPr>
        </p:nvSpPr>
        <p:spPr/>
        <p:txBody>
          <a:bodyPr/>
          <a:lstStyle>
            <a:lvl1pPr>
              <a:defRPr smtClean="0">
                <a:solidFill>
                  <a:srgbClr val="FFFFFF"/>
                </a:solidFill>
              </a:defRPr>
            </a:lvl1pPr>
          </a:lstStyle>
          <a:p>
            <a:pPr>
              <a:defRPr/>
            </a:pPr>
            <a:fld id="{D3EAFCDD-CCDE-490D-8D6D-8AB4A6E5F455}" type="slidenum">
              <a:rPr lang="en-US"/>
              <a:pPr>
                <a:defRPr/>
              </a:pPr>
              <a:t>‹#›</a:t>
            </a:fld>
            <a:endParaRPr lang="en-US"/>
          </a:p>
        </p:txBody>
      </p:sp>
    </p:spTree>
    <p:extLst>
      <p:ext uri="{BB962C8B-B14F-4D97-AF65-F5344CB8AC3E}">
        <p14:creationId xmlns:p14="http://schemas.microsoft.com/office/powerpoint/2010/main" val="4235460213"/>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14812548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59928444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069215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13905699"/>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93609024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51275774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626246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67130970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74351115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694996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175224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84336878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972163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1888716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7494664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216396840"/>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636289106"/>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086637235"/>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68687773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089949146"/>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26362569"/>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307744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39758237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79468045"/>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3694628"/>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5445627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31725564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266963300"/>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4389519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76522949"/>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14722227"/>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9512111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38430160"/>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865904875"/>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63600318"/>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3904109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03913082"/>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4328531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64213313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9245226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153671112"/>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404282143"/>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34188699"/>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66754943"/>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rgbClr val="FFFFFF"/>
        </a:solidFill>
        <a:effectLst/>
      </p:bgPr>
    </p:bg>
    <p:spTree>
      <p:nvGrpSpPr>
        <p:cNvPr id="1" name=""/>
        <p:cNvGrpSpPr/>
        <p:nvPr/>
      </p:nvGrpSpPr>
      <p:grpSpPr>
        <a:xfrm>
          <a:off x="0" y="0"/>
          <a:ext cx="0" cy="0"/>
          <a:chOff x="0" y="0"/>
          <a:chExt cx="0" cy="0"/>
        </a:xfrm>
      </p:grpSpPr>
      <p:sp>
        <p:nvSpPr>
          <p:cNvPr id="4" name="Text Box 14"/>
          <p:cNvSpPr txBox="1">
            <a:spLocks noChangeArrowheads="1"/>
          </p:cNvSpPr>
          <p:nvPr/>
        </p:nvSpPr>
        <p:spPr bwMode="gray">
          <a:xfrm>
            <a:off x="4673600" y="5943600"/>
            <a:ext cx="33528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2400">
                <a:solidFill>
                  <a:srgbClr val="D43636"/>
                </a:solidFill>
                <a:latin typeface="Arial Black" panose="020B0A04020102020204" pitchFamily="34" charset="0"/>
              </a:rPr>
              <a:t>L/O/G/O</a:t>
            </a:r>
          </a:p>
        </p:txBody>
      </p:sp>
      <p:grpSp>
        <p:nvGrpSpPr>
          <p:cNvPr id="5" name="Group 164"/>
          <p:cNvGrpSpPr>
            <a:grpSpLocks/>
          </p:cNvGrpSpPr>
          <p:nvPr/>
        </p:nvGrpSpPr>
        <p:grpSpPr bwMode="auto">
          <a:xfrm>
            <a:off x="0" y="0"/>
            <a:ext cx="12192000" cy="6858000"/>
            <a:chOff x="0" y="0"/>
            <a:chExt cx="5760" cy="4320"/>
          </a:xfrm>
        </p:grpSpPr>
        <p:pic>
          <p:nvPicPr>
            <p:cNvPr id="6" name="Picture 161" descr="artplus_nature_naturalcity38_g"/>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1200" y="2949"/>
              <a:ext cx="1241"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0" descr="artplus_nature_naturalcity38_g"/>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0" y="2019"/>
              <a:ext cx="1884" cy="2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9" descr="artplus_nature_naturalcity38_e"/>
            <p:cNvPicPr>
              <a:picLocks noChangeAspect="1" noChangeArrowheads="1"/>
            </p:cNvPicPr>
            <p:nvPr userDrawn="1"/>
          </p:nvPicPr>
          <p:blipFill>
            <a:blip r:embed="rId3">
              <a:extLst>
                <a:ext uri="{28A0092B-C50C-407E-A947-70E740481C1C}">
                  <a14:useLocalDpi xmlns:a14="http://schemas.microsoft.com/office/drawing/2010/main" val="0"/>
                </a:ext>
              </a:extLst>
            </a:blip>
            <a:srcRect b="11525"/>
            <a:stretch>
              <a:fillRect/>
            </a:stretch>
          </p:blipFill>
          <p:spPr bwMode="auto">
            <a:xfrm>
              <a:off x="0" y="2592"/>
              <a:ext cx="5760" cy="1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62"/>
            <p:cNvGrpSpPr>
              <a:grpSpLocks/>
            </p:cNvGrpSpPr>
            <p:nvPr userDrawn="1"/>
          </p:nvGrpSpPr>
          <p:grpSpPr bwMode="auto">
            <a:xfrm>
              <a:off x="0" y="0"/>
              <a:ext cx="5760" cy="2016"/>
              <a:chOff x="0" y="0"/>
              <a:chExt cx="5760" cy="2016"/>
            </a:xfrm>
          </p:grpSpPr>
          <p:pic>
            <p:nvPicPr>
              <p:cNvPr id="11" name="Picture 153" descr="7"/>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5760" cy="2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40" descr="04"/>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360" y="0"/>
                <a:ext cx="858" cy="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163" descr="water_2"/>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80" y="576"/>
              <a:ext cx="54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TextBox 12"/>
          <p:cNvSpPr txBox="1">
            <a:spLocks noChangeArrowheads="1"/>
          </p:cNvSpPr>
          <p:nvPr userDrawn="1"/>
        </p:nvSpPr>
        <p:spPr bwMode="auto">
          <a:xfrm>
            <a:off x="592138" y="0"/>
            <a:ext cx="1846262"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900" i="1">
                <a:solidFill>
                  <a:srgbClr val="FFFFFF"/>
                </a:solidFill>
                <a:latin typeface="Verdana" panose="020B0604030504040204" pitchFamily="34" charset="0"/>
              </a:rPr>
              <a:t>www.trungtamtinhoc.edu.vn</a:t>
            </a:r>
          </a:p>
        </p:txBody>
      </p:sp>
      <p:sp>
        <p:nvSpPr>
          <p:cNvPr id="3075" name="Rectangle 3"/>
          <p:cNvSpPr>
            <a:spLocks noGrp="1" noChangeArrowheads="1"/>
          </p:cNvSpPr>
          <p:nvPr>
            <p:ph type="subTitle" idx="1"/>
          </p:nvPr>
        </p:nvSpPr>
        <p:spPr>
          <a:xfrm>
            <a:off x="1422400" y="3581400"/>
            <a:ext cx="9347200" cy="381000"/>
          </a:xfrm>
        </p:spPr>
        <p:txBody>
          <a:bodyPr/>
          <a:lstStyle>
            <a:lvl1pPr marL="0" indent="0" algn="ctr">
              <a:buFont typeface="Wingdings" pitchFamily="2" charset="2"/>
              <a:buNone/>
              <a:defRPr sz="2000" b="0">
                <a:solidFill>
                  <a:srgbClr val="000000"/>
                </a:solidFill>
              </a:defRPr>
            </a:lvl1pPr>
          </a:lstStyle>
          <a:p>
            <a:r>
              <a:rPr lang="en-US"/>
              <a:t>Click to edit Master subtitle style</a:t>
            </a:r>
          </a:p>
        </p:txBody>
      </p:sp>
      <p:sp>
        <p:nvSpPr>
          <p:cNvPr id="3074" name="Rectangle 2"/>
          <p:cNvSpPr>
            <a:spLocks noGrp="1" noChangeArrowheads="1"/>
          </p:cNvSpPr>
          <p:nvPr>
            <p:ph type="ctrTitle"/>
          </p:nvPr>
        </p:nvSpPr>
        <p:spPr>
          <a:xfrm>
            <a:off x="1422400" y="2514600"/>
            <a:ext cx="9347200" cy="685800"/>
          </a:xfrm>
          <a:effectLst/>
        </p:spPr>
        <p:txBody>
          <a:bodyPr/>
          <a:lstStyle>
            <a:lvl1pPr algn="ctr">
              <a:defRPr sz="4500">
                <a:latin typeface="Arial" charset="0"/>
              </a:defRPr>
            </a:lvl1pPr>
          </a:lstStyle>
          <a:p>
            <a:r>
              <a:rPr lang="en-US"/>
              <a:t>Click to edit Master title style</a:t>
            </a:r>
          </a:p>
        </p:txBody>
      </p:sp>
      <p:sp>
        <p:nvSpPr>
          <p:cNvPr id="14" name="Rectangle 5"/>
          <p:cNvSpPr>
            <a:spLocks noGrp="1" noChangeArrowheads="1"/>
          </p:cNvSpPr>
          <p:nvPr>
            <p:ph type="ftr" sz="quarter" idx="10"/>
          </p:nvPr>
        </p:nvSpPr>
        <p:spPr bwMode="gray">
          <a:xfrm>
            <a:off x="101600" y="6477000"/>
            <a:ext cx="3860800" cy="304800"/>
          </a:xfrm>
        </p:spPr>
        <p:txBody>
          <a:bodyPr/>
          <a:lstStyle>
            <a:lvl1pPr algn="l" eaLnBrk="0" hangingPunct="0">
              <a:defRPr sz="1700">
                <a:solidFill>
                  <a:srgbClr val="000000"/>
                </a:solidFill>
                <a:latin typeface=".VnTime" pitchFamily="34" charset="0"/>
              </a:defRPr>
            </a:lvl1pPr>
          </a:lstStyle>
          <a:p>
            <a:pPr>
              <a:defRPr/>
            </a:pPr>
            <a:endParaRPr lang="en-US"/>
          </a:p>
        </p:txBody>
      </p:sp>
      <p:sp>
        <p:nvSpPr>
          <p:cNvPr id="15" name="Rectangle 154"/>
          <p:cNvSpPr>
            <a:spLocks noGrp="1" noChangeArrowheads="1"/>
          </p:cNvSpPr>
          <p:nvPr>
            <p:ph type="dt" sz="quarter" idx="11"/>
          </p:nvPr>
        </p:nvSpPr>
        <p:spPr bwMode="auto">
          <a:xfrm>
            <a:off x="8432800" y="6477000"/>
            <a:ext cx="2844800" cy="244475"/>
          </a:xfrm>
        </p:spPr>
        <p:txBody>
          <a:bodyPr/>
          <a:lstStyle>
            <a:lvl1pPr algn="ctr" eaLnBrk="0" hangingPunct="0">
              <a:defRPr sz="1400" b="0">
                <a:solidFill>
                  <a:srgbClr val="000000"/>
                </a:solidFill>
                <a:latin typeface="Arial" charset="0"/>
              </a:defRPr>
            </a:lvl1pPr>
          </a:lstStyle>
          <a:p>
            <a:pPr>
              <a:defRPr/>
            </a:pPr>
            <a:endParaRPr lang="en-US"/>
          </a:p>
        </p:txBody>
      </p:sp>
      <p:sp>
        <p:nvSpPr>
          <p:cNvPr id="16" name="Rectangle 155"/>
          <p:cNvSpPr>
            <a:spLocks noGrp="1" noChangeArrowheads="1"/>
          </p:cNvSpPr>
          <p:nvPr>
            <p:ph type="sldNum" sz="quarter" idx="12"/>
          </p:nvPr>
        </p:nvSpPr>
        <p:spPr bwMode="auto">
          <a:xfrm>
            <a:off x="11379200" y="6477000"/>
            <a:ext cx="609600" cy="244475"/>
          </a:xfrm>
        </p:spPr>
        <p:txBody>
          <a:bodyPr/>
          <a:lstStyle>
            <a:lvl1pPr algn="ctr" eaLnBrk="0" hangingPunct="0">
              <a:defRPr sz="1400" smtClean="0">
                <a:latin typeface="Arial" panose="020B0604020202020204" pitchFamily="34" charset="0"/>
              </a:defRPr>
            </a:lvl1pPr>
          </a:lstStyle>
          <a:p>
            <a:pPr>
              <a:defRPr/>
            </a:pPr>
            <a:fld id="{34E64247-D876-47E1-BD37-0F97CFB4AF66}" type="slidenum">
              <a:rPr lang="en-US" altLang="en-US"/>
              <a:pPr>
                <a:defRPr/>
              </a:pPr>
              <a:t>‹#›</a:t>
            </a:fld>
            <a:endParaRPr lang="en-US" altLang="en-US"/>
          </a:p>
        </p:txBody>
      </p:sp>
    </p:spTree>
    <p:extLst>
      <p:ext uri="{BB962C8B-B14F-4D97-AF65-F5344CB8AC3E}">
        <p14:creationId xmlns:p14="http://schemas.microsoft.com/office/powerpoint/2010/main" val="3390539342"/>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4BDC131F-A5FF-4A99-9866-F7954FE03C26}"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697389786"/>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0BD60340-3B54-4344-BA17-9F38FED929D1}"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37094160"/>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smtClean="0"/>
            </a:lvl1pPr>
          </a:lstStyle>
          <a:p>
            <a:pPr>
              <a:defRPr/>
            </a:pPr>
            <a:fld id="{7BAFBDC3-248C-4E0E-9735-1ED8B497AF8E}" type="slidenum">
              <a:rPr lang="en-US" altLang="en-US"/>
              <a:pPr>
                <a:defRPr/>
              </a:pPr>
              <a:t>‹#›</a:t>
            </a:fld>
            <a:endParaRPr lang="en-US" altLang="en-US"/>
          </a:p>
        </p:txBody>
      </p:sp>
      <p:sp>
        <p:nvSpPr>
          <p:cNvPr id="7" name="Footer Placeholder 6"/>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38703929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lgn="l" eaLnBrk="0" hangingPunc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smtClean="0"/>
            </a:lvl1pPr>
          </a:lstStyle>
          <a:p>
            <a:pPr>
              <a:defRPr/>
            </a:pPr>
            <a:fld id="{4F33EFFB-1636-4CF5-A8EE-4517E83AA820}" type="slidenum">
              <a:rPr lang="en-US" altLang="en-US"/>
              <a:pPr>
                <a:defRPr/>
              </a:pPr>
              <a:t>‹#›</a:t>
            </a:fld>
            <a:endParaRPr lang="en-US" altLang="en-US"/>
          </a:p>
        </p:txBody>
      </p:sp>
      <p:sp>
        <p:nvSpPr>
          <p:cNvPr id="9" name="Footer Placeholder 8"/>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95843677"/>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lgn="l" eaLnBrk="0" hangingPunc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smtClean="0"/>
            </a:lvl1pPr>
          </a:lstStyle>
          <a:p>
            <a:pPr>
              <a:defRPr/>
            </a:pPr>
            <a:fld id="{FD75B2D4-D054-44A8-A30F-222E8DA3C3EF}" type="slidenum">
              <a:rPr lang="en-US" altLang="en-US"/>
              <a:pPr>
                <a:defRPr/>
              </a:pPr>
              <a:t>‹#›</a:t>
            </a:fld>
            <a:endParaRPr lang="en-US" altLang="en-US"/>
          </a:p>
        </p:txBody>
      </p:sp>
      <p:sp>
        <p:nvSpPr>
          <p:cNvPr id="5" name="Footer Placeholder 4"/>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68492802"/>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lgn="l" eaLnBrk="0" hangingPunc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smtClean="0"/>
            </a:lvl1pPr>
          </a:lstStyle>
          <a:p>
            <a:pPr>
              <a:defRPr/>
            </a:pPr>
            <a:fld id="{4ECB1A0D-61D1-4700-9BB6-BF788A0D14BA}" type="slidenum">
              <a:rPr lang="en-US" altLang="en-US"/>
              <a:pPr>
                <a:defRPr/>
              </a:pPr>
              <a:t>‹#›</a:t>
            </a:fld>
            <a:endParaRPr lang="en-US" altLang="en-US"/>
          </a:p>
        </p:txBody>
      </p:sp>
      <p:sp>
        <p:nvSpPr>
          <p:cNvPr id="4" name="Footer Placeholder 3"/>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73167247"/>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smtClean="0"/>
            </a:lvl1pPr>
          </a:lstStyle>
          <a:p>
            <a:pPr>
              <a:defRPr/>
            </a:pPr>
            <a:fld id="{BE22F477-A67B-4B66-9A75-4BF8BE81C284}" type="slidenum">
              <a:rPr lang="en-US" altLang="en-US"/>
              <a:pPr>
                <a:defRPr/>
              </a:pPr>
              <a:t>‹#›</a:t>
            </a:fld>
            <a:endParaRPr lang="en-US" altLang="en-US"/>
          </a:p>
        </p:txBody>
      </p:sp>
      <p:sp>
        <p:nvSpPr>
          <p:cNvPr id="7" name="Footer Placeholder 6"/>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60309261"/>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smtClean="0"/>
            </a:lvl1pPr>
          </a:lstStyle>
          <a:p>
            <a:pPr>
              <a:defRPr/>
            </a:pPr>
            <a:fld id="{E30DA320-C753-4D01-AD04-946C6BD348B3}" type="slidenum">
              <a:rPr lang="en-US" altLang="en-US"/>
              <a:pPr>
                <a:defRPr/>
              </a:pPr>
              <a:t>‹#›</a:t>
            </a:fld>
            <a:endParaRPr lang="en-US" altLang="en-US"/>
          </a:p>
        </p:txBody>
      </p:sp>
      <p:sp>
        <p:nvSpPr>
          <p:cNvPr id="7" name="Footer Placeholder 6"/>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11619191"/>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3C2F0258-8712-4AE8-B7CB-0982F6E13395}"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81082513"/>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88400" y="350838"/>
            <a:ext cx="2794000" cy="59737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350838"/>
            <a:ext cx="8178800" cy="59737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29A2E101-B987-4C60-8CA5-DA0ED8398B1A}"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67891359"/>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Table Placeholder 2"/>
          <p:cNvSpPr>
            <a:spLocks noGrp="1"/>
          </p:cNvSpPr>
          <p:nvPr>
            <p:ph type="tbl" idx="1"/>
          </p:nvPr>
        </p:nvSpPr>
        <p:spPr>
          <a:xfrm>
            <a:off x="406400" y="1219200"/>
            <a:ext cx="11176000" cy="5105400"/>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4C8D789B-C285-4D1E-B93E-72BAEBEFC006}"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214727005"/>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Chart Placeholder 2"/>
          <p:cNvSpPr>
            <a:spLocks noGrp="1"/>
          </p:cNvSpPr>
          <p:nvPr>
            <p:ph type="chart" idx="1"/>
          </p:nvPr>
        </p:nvSpPr>
        <p:spPr>
          <a:xfrm>
            <a:off x="406400" y="1219200"/>
            <a:ext cx="11176000" cy="5105400"/>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B62F2F96-2797-4418-A3DB-3EE65215BB17}"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74877308"/>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86704351"/>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3029157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416426616"/>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8380825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5363322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763305750"/>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746058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70033620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62366786"/>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59206403"/>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6422464"/>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40"/>
          <p:cNvSpPr>
            <a:spLocks/>
          </p:cNvSpPr>
          <p:nvPr/>
        </p:nvSpPr>
        <p:spPr bwMode="gray">
          <a:xfrm>
            <a:off x="0" y="6048375"/>
            <a:ext cx="3683000" cy="809625"/>
          </a:xfrm>
          <a:custGeom>
            <a:avLst/>
            <a:gdLst>
              <a:gd name="T0" fmla="*/ 0 w 1740"/>
              <a:gd name="T1" fmla="*/ 0 h 510"/>
              <a:gd name="T2" fmla="*/ 0 w 1740"/>
              <a:gd name="T3" fmla="*/ 2147483646 h 510"/>
              <a:gd name="T4" fmla="*/ 2147483646 w 1740"/>
              <a:gd name="T5" fmla="*/ 2147483646 h 510"/>
              <a:gd name="T6" fmla="*/ 2147483646 w 1740"/>
              <a:gd name="T7" fmla="*/ 2147483646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5" name="Freeform 41"/>
          <p:cNvSpPr>
            <a:spLocks/>
          </p:cNvSpPr>
          <p:nvPr/>
        </p:nvSpPr>
        <p:spPr bwMode="gray">
          <a:xfrm>
            <a:off x="3454400" y="4705350"/>
            <a:ext cx="8534400" cy="2152650"/>
          </a:xfrm>
          <a:custGeom>
            <a:avLst/>
            <a:gdLst>
              <a:gd name="T0" fmla="*/ 2147483646 w 4032"/>
              <a:gd name="T1" fmla="*/ 0 h 1356"/>
              <a:gd name="T2" fmla="*/ 2147483646 w 4032"/>
              <a:gd name="T3" fmla="*/ 2147483646 h 1356"/>
              <a:gd name="T4" fmla="*/ 2147483646 w 4032"/>
              <a:gd name="T5" fmla="*/ 2147483646 h 1356"/>
              <a:gd name="T6" fmla="*/ 2147483646 w 4032"/>
              <a:gd name="T7" fmla="*/ 2147483646 h 1356"/>
              <a:gd name="T8" fmla="*/ 0 w 4032"/>
              <a:gd name="T9" fmla="*/ 2147483646 h 1356"/>
              <a:gd name="T10" fmla="*/ 2147483646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6" name="Freeform 42"/>
          <p:cNvSpPr>
            <a:spLocks/>
          </p:cNvSpPr>
          <p:nvPr/>
        </p:nvSpPr>
        <p:spPr bwMode="gray">
          <a:xfrm>
            <a:off x="5867400" y="781050"/>
            <a:ext cx="6324600" cy="5048250"/>
          </a:xfrm>
          <a:custGeom>
            <a:avLst/>
            <a:gdLst>
              <a:gd name="T0" fmla="*/ 2147483646 w 2988"/>
              <a:gd name="T1" fmla="*/ 2147483646 h 3180"/>
              <a:gd name="T2" fmla="*/ 2147483646 w 2988"/>
              <a:gd name="T3" fmla="*/ 0 h 3180"/>
              <a:gd name="T4" fmla="*/ 2147483646 w 2988"/>
              <a:gd name="T5" fmla="*/ 2147483646 h 3180"/>
              <a:gd name="T6" fmla="*/ 2147483646 w 2988"/>
              <a:gd name="T7" fmla="*/ 2147483646 h 3180"/>
              <a:gd name="T8" fmla="*/ 2147483646 w 2988"/>
              <a:gd name="T9" fmla="*/ 2147483646 h 3180"/>
              <a:gd name="T10" fmla="*/ 0 w 2988"/>
              <a:gd name="T11" fmla="*/ 2147483646 h 3180"/>
              <a:gd name="T12" fmla="*/ 2147483646 w 2988"/>
              <a:gd name="T13" fmla="*/ 2147483646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7" name="Freeform 43"/>
          <p:cNvSpPr>
            <a:spLocks/>
          </p:cNvSpPr>
          <p:nvPr/>
        </p:nvSpPr>
        <p:spPr bwMode="gray">
          <a:xfrm>
            <a:off x="6400800" y="0"/>
            <a:ext cx="4368800" cy="2409825"/>
          </a:xfrm>
          <a:custGeom>
            <a:avLst/>
            <a:gdLst>
              <a:gd name="T0" fmla="*/ 0 w 2064"/>
              <a:gd name="T1" fmla="*/ 0 h 1518"/>
              <a:gd name="T2" fmla="*/ 2147483646 w 2064"/>
              <a:gd name="T3" fmla="*/ 2147483646 h 1518"/>
              <a:gd name="T4" fmla="*/ 2147483646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8" name="Freeform 79"/>
          <p:cNvSpPr>
            <a:spLocks/>
          </p:cNvSpPr>
          <p:nvPr/>
        </p:nvSpPr>
        <p:spPr bwMode="gray">
          <a:xfrm>
            <a:off x="0" y="0"/>
            <a:ext cx="8777288" cy="7267575"/>
          </a:xfrm>
          <a:custGeom>
            <a:avLst/>
            <a:gdLst>
              <a:gd name="T0" fmla="*/ 0 w 4014"/>
              <a:gd name="T1" fmla="*/ 0 h 4455"/>
              <a:gd name="T2" fmla="*/ 2147483646 w 4014"/>
              <a:gd name="T3" fmla="*/ 0 h 4455"/>
              <a:gd name="T4" fmla="*/ 2147483646 w 4014"/>
              <a:gd name="T5" fmla="*/ 2147483646 h 4455"/>
              <a:gd name="T6" fmla="*/ 0 w 4014"/>
              <a:gd name="T7" fmla="*/ 2147483646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9" name="Freeform 45"/>
          <p:cNvSpPr>
            <a:spLocks/>
          </p:cNvSpPr>
          <p:nvPr/>
        </p:nvSpPr>
        <p:spPr bwMode="gray">
          <a:xfrm>
            <a:off x="0" y="0"/>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endParaRPr>
          </a:p>
        </p:txBody>
      </p:sp>
      <p:sp>
        <p:nvSpPr>
          <p:cNvPr id="10" name="Line 47"/>
          <p:cNvSpPr>
            <a:spLocks noChangeShapeType="1"/>
          </p:cNvSpPr>
          <p:nvPr/>
        </p:nvSpPr>
        <p:spPr bwMode="gray">
          <a:xfrm>
            <a:off x="334963" y="1588"/>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1" name="Line 48"/>
          <p:cNvSpPr>
            <a:spLocks noChangeShapeType="1"/>
          </p:cNvSpPr>
          <p:nvPr/>
        </p:nvSpPr>
        <p:spPr bwMode="gray">
          <a:xfrm>
            <a:off x="1725613" y="1588"/>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2" name="Line 49"/>
          <p:cNvSpPr>
            <a:spLocks noChangeShapeType="1"/>
          </p:cNvSpPr>
          <p:nvPr/>
        </p:nvSpPr>
        <p:spPr bwMode="gray">
          <a:xfrm>
            <a:off x="3117850"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3" name="Line 50"/>
          <p:cNvSpPr>
            <a:spLocks noChangeShapeType="1"/>
          </p:cNvSpPr>
          <p:nvPr/>
        </p:nvSpPr>
        <p:spPr bwMode="gray">
          <a:xfrm>
            <a:off x="4510088" y="1588"/>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4" name="Line 51"/>
          <p:cNvSpPr>
            <a:spLocks noChangeShapeType="1"/>
          </p:cNvSpPr>
          <p:nvPr/>
        </p:nvSpPr>
        <p:spPr bwMode="gray">
          <a:xfrm>
            <a:off x="5903913" y="1588"/>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5" name="Line 53"/>
          <p:cNvSpPr>
            <a:spLocks noChangeShapeType="1"/>
          </p:cNvSpPr>
          <p:nvPr/>
        </p:nvSpPr>
        <p:spPr bwMode="gray">
          <a:xfrm rot="5400000">
            <a:off x="3883819" y="-3623468"/>
            <a:ext cx="0" cy="775176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 name="Line 54"/>
          <p:cNvSpPr>
            <a:spLocks noChangeShapeType="1"/>
          </p:cNvSpPr>
          <p:nvPr/>
        </p:nvSpPr>
        <p:spPr bwMode="gray">
          <a:xfrm rot="5400000">
            <a:off x="4008438"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 name="Line 55"/>
          <p:cNvSpPr>
            <a:spLocks noChangeShapeType="1"/>
          </p:cNvSpPr>
          <p:nvPr/>
        </p:nvSpPr>
        <p:spPr bwMode="gray">
          <a:xfrm rot="5400000">
            <a:off x="4014788"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8" name="Line 56"/>
          <p:cNvSpPr>
            <a:spLocks noChangeShapeType="1"/>
          </p:cNvSpPr>
          <p:nvPr/>
        </p:nvSpPr>
        <p:spPr bwMode="gray">
          <a:xfrm rot="5400000">
            <a:off x="3876676" y="-419100"/>
            <a:ext cx="0" cy="77374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9" name="Line 57"/>
          <p:cNvSpPr>
            <a:spLocks noChangeShapeType="1"/>
          </p:cNvSpPr>
          <p:nvPr/>
        </p:nvSpPr>
        <p:spPr bwMode="gray">
          <a:xfrm rot="5400000">
            <a:off x="3554413" y="968375"/>
            <a:ext cx="0" cy="709295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0" name="Line 58"/>
          <p:cNvSpPr>
            <a:spLocks noChangeShapeType="1"/>
          </p:cNvSpPr>
          <p:nvPr/>
        </p:nvSpPr>
        <p:spPr bwMode="gray">
          <a:xfrm rot="5400000">
            <a:off x="2820194" y="2769394"/>
            <a:ext cx="0" cy="56245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1" name="Rectangle 59"/>
          <p:cNvSpPr>
            <a:spLocks noChangeArrowheads="1"/>
          </p:cNvSpPr>
          <p:nvPr/>
        </p:nvSpPr>
        <p:spPr bwMode="gray">
          <a:xfrm>
            <a:off x="3149600" y="277813"/>
            <a:ext cx="1350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 name="Rectangle 60"/>
          <p:cNvSpPr>
            <a:spLocks noChangeArrowheads="1"/>
          </p:cNvSpPr>
          <p:nvPr/>
        </p:nvSpPr>
        <p:spPr bwMode="gray">
          <a:xfrm>
            <a:off x="381000" y="2427288"/>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3" name="Rectangle 61"/>
          <p:cNvSpPr>
            <a:spLocks noChangeArrowheads="1"/>
          </p:cNvSpPr>
          <p:nvPr/>
        </p:nvSpPr>
        <p:spPr bwMode="gray">
          <a:xfrm>
            <a:off x="0" y="271463"/>
            <a:ext cx="334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4" name="Rectangle 62"/>
          <p:cNvSpPr>
            <a:spLocks noChangeArrowheads="1"/>
          </p:cNvSpPr>
          <p:nvPr/>
        </p:nvSpPr>
        <p:spPr bwMode="gray">
          <a:xfrm>
            <a:off x="1776413" y="1588"/>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5" name="Freeform 64"/>
          <p:cNvSpPr>
            <a:spLocks/>
          </p:cNvSpPr>
          <p:nvPr/>
        </p:nvSpPr>
        <p:spPr bwMode="gray">
          <a:xfrm>
            <a:off x="3154363" y="4541838"/>
            <a:ext cx="1346200" cy="1033462"/>
          </a:xfrm>
          <a:custGeom>
            <a:avLst/>
            <a:gdLst>
              <a:gd name="T0" fmla="*/ 0 w 636"/>
              <a:gd name="T1" fmla="*/ 0 h 651"/>
              <a:gd name="T2" fmla="*/ 0 w 636"/>
              <a:gd name="T3" fmla="*/ 2147483646 h 651"/>
              <a:gd name="T4" fmla="*/ 2147483646 w 636"/>
              <a:gd name="T5" fmla="*/ 2147483646 h 651"/>
              <a:gd name="T6" fmla="*/ 2147483646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6" name="Rectangle 31"/>
          <p:cNvSpPr>
            <a:spLocks noChangeArrowheads="1"/>
          </p:cNvSpPr>
          <p:nvPr/>
        </p:nvSpPr>
        <p:spPr bwMode="gray">
          <a:xfrm>
            <a:off x="381000" y="243522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7" name="Text Box 38"/>
          <p:cNvSpPr txBox="1">
            <a:spLocks noChangeArrowheads="1"/>
          </p:cNvSpPr>
          <p:nvPr/>
        </p:nvSpPr>
        <p:spPr bwMode="gray">
          <a:xfrm>
            <a:off x="444500" y="4714875"/>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2200">
                <a:solidFill>
                  <a:srgbClr val="000000"/>
                </a:solidFill>
                <a:latin typeface="Arial Black" panose="020B0A04020102020204" pitchFamily="34" charset="0"/>
              </a:rPr>
              <a:t>L/O/G/O</a:t>
            </a:r>
          </a:p>
        </p:txBody>
      </p:sp>
      <p:grpSp>
        <p:nvGrpSpPr>
          <p:cNvPr id="28" name="Group 71"/>
          <p:cNvGrpSpPr>
            <a:grpSpLocks/>
          </p:cNvGrpSpPr>
          <p:nvPr/>
        </p:nvGrpSpPr>
        <p:grpSpPr bwMode="auto">
          <a:xfrm>
            <a:off x="10769600" y="0"/>
            <a:ext cx="1435100" cy="6858000"/>
            <a:chOff x="5088" y="0"/>
            <a:chExt cx="678" cy="4320"/>
          </a:xfrm>
        </p:grpSpPr>
        <p:sp>
          <p:nvSpPr>
            <p:cNvPr id="29" name="Freeform 66"/>
            <p:cNvSpPr>
              <a:spLocks/>
            </p:cNvSpPr>
            <p:nvPr userDrawn="1"/>
          </p:nvSpPr>
          <p:spPr bwMode="gray">
            <a:xfrm>
              <a:off x="5088" y="0"/>
              <a:ext cx="672" cy="702"/>
            </a:xfrm>
            <a:custGeom>
              <a:avLst/>
              <a:gdLst>
                <a:gd name="T0" fmla="*/ 0 w 672"/>
                <a:gd name="T1" fmla="*/ 362 h 720"/>
                <a:gd name="T2" fmla="*/ 288 w 672"/>
                <a:gd name="T3" fmla="*/ 0 h 720"/>
                <a:gd name="T4" fmla="*/ 672 w 672"/>
                <a:gd name="T5" fmla="*/ 0 h 720"/>
                <a:gd name="T6" fmla="*/ 672 w 672"/>
                <a:gd name="T7" fmla="*/ 603 h 720"/>
                <a:gd name="T8" fmla="*/ 0 w 672"/>
                <a:gd name="T9" fmla="*/ 362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30" name="Freeform 67"/>
            <p:cNvSpPr>
              <a:spLocks/>
            </p:cNvSpPr>
            <p:nvPr userDrawn="1"/>
          </p:nvSpPr>
          <p:spPr bwMode="gray">
            <a:xfrm>
              <a:off x="5602" y="3496"/>
              <a:ext cx="164" cy="824"/>
            </a:xfrm>
            <a:custGeom>
              <a:avLst/>
              <a:gdLst>
                <a:gd name="T0" fmla="*/ 33 w 212"/>
                <a:gd name="T1" fmla="*/ 0 h 824"/>
                <a:gd name="T2" fmla="*/ 0 w 212"/>
                <a:gd name="T3" fmla="*/ 82 h 824"/>
                <a:gd name="T4" fmla="*/ 28 w 212"/>
                <a:gd name="T5" fmla="*/ 824 h 824"/>
                <a:gd name="T6" fmla="*/ 36 w 212"/>
                <a:gd name="T7" fmla="*/ 822 h 824"/>
                <a:gd name="T8" fmla="*/ 33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sp>
        <p:nvSpPr>
          <p:cNvPr id="31" name="Rectangle 80"/>
          <p:cNvSpPr>
            <a:spLocks noChangeArrowheads="1"/>
          </p:cNvSpPr>
          <p:nvPr/>
        </p:nvSpPr>
        <p:spPr bwMode="gray">
          <a:xfrm>
            <a:off x="7327900" y="1333500"/>
            <a:ext cx="8810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 name="Line 81"/>
          <p:cNvSpPr>
            <a:spLocks noChangeShapeType="1"/>
          </p:cNvSpPr>
          <p:nvPr/>
        </p:nvSpPr>
        <p:spPr bwMode="gray">
          <a:xfrm>
            <a:off x="7307263" y="1588"/>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33" name="Rectangle 82"/>
          <p:cNvSpPr>
            <a:spLocks noChangeArrowheads="1"/>
          </p:cNvSpPr>
          <p:nvPr/>
        </p:nvSpPr>
        <p:spPr bwMode="gray">
          <a:xfrm>
            <a:off x="5943600" y="349567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34" name="Picture 83" descr="wate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0" y="609600"/>
            <a:ext cx="3551238"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34"/>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6" name="Rectangle 4"/>
          <p:cNvSpPr>
            <a:spLocks noGrp="1" noChangeArrowheads="1"/>
          </p:cNvSpPr>
          <p:nvPr>
            <p:ph type="dt" sz="half" idx="10"/>
          </p:nvPr>
        </p:nvSpPr>
        <p:spPr>
          <a:xfrm>
            <a:off x="609600" y="6407150"/>
            <a:ext cx="2844800" cy="314325"/>
          </a:xfrm>
        </p:spPr>
        <p:txBody>
          <a:bodyPr/>
          <a:lstStyle>
            <a:lvl1pPr eaLnBrk="0" hangingPunct="0">
              <a:defRPr>
                <a:latin typeface=".VnTime" pitchFamily="34" charset="0"/>
              </a:defRPr>
            </a:lvl1pPr>
          </a:lstStyle>
          <a:p>
            <a:pPr>
              <a:defRPr/>
            </a:pPr>
            <a:endParaRPr lang="en-US"/>
          </a:p>
        </p:txBody>
      </p:sp>
      <p:sp>
        <p:nvSpPr>
          <p:cNvPr id="37" name="Rectangle 5"/>
          <p:cNvSpPr>
            <a:spLocks noGrp="1" noChangeArrowheads="1"/>
          </p:cNvSpPr>
          <p:nvPr>
            <p:ph type="ftr" sz="quarter" idx="11"/>
          </p:nvPr>
        </p:nvSpPr>
        <p:spPr>
          <a:xfrm>
            <a:off x="4165600" y="6407150"/>
            <a:ext cx="3860800" cy="314325"/>
          </a:xfrm>
        </p:spPr>
        <p:txBody>
          <a:bodyPr/>
          <a:lstStyle>
            <a:lvl1pPr eaLnBrk="0" hangingPunct="0">
              <a:defRPr>
                <a:latin typeface=".VnTime" pitchFamily="34" charset="0"/>
              </a:defRPr>
            </a:lvl1pPr>
          </a:lstStyle>
          <a:p>
            <a:pPr>
              <a:defRPr/>
            </a:pPr>
            <a:endParaRPr lang="en-US"/>
          </a:p>
        </p:txBody>
      </p:sp>
      <p:sp>
        <p:nvSpPr>
          <p:cNvPr id="38" name="Rectangle 6"/>
          <p:cNvSpPr>
            <a:spLocks noGrp="1" noChangeArrowheads="1"/>
          </p:cNvSpPr>
          <p:nvPr>
            <p:ph type="sldNum" sz="quarter" idx="12"/>
          </p:nvPr>
        </p:nvSpPr>
        <p:spPr>
          <a:xfrm>
            <a:off x="8737600" y="6407150"/>
            <a:ext cx="2844800" cy="314325"/>
          </a:xfrm>
        </p:spPr>
        <p:txBody>
          <a:bodyPr/>
          <a:lstStyle>
            <a:lvl1pPr eaLnBrk="0" hangingPunct="0">
              <a:defRPr smtClean="0">
                <a:latin typeface=".VnTime" panose="020B7200000000000000" pitchFamily="34" charset="0"/>
              </a:defRPr>
            </a:lvl1pPr>
          </a:lstStyle>
          <a:p>
            <a:pPr>
              <a:defRPr/>
            </a:pPr>
            <a:fld id="{1FC85675-3584-4B4B-9749-3E6D9239D832}" type="slidenum">
              <a:rPr lang="en-US" altLang="en-US"/>
              <a:pPr>
                <a:defRPr/>
              </a:pPr>
              <a:t>‹#›</a:t>
            </a:fld>
            <a:endParaRPr lang="en-US" altLang="en-US"/>
          </a:p>
        </p:txBody>
      </p:sp>
    </p:spTree>
    <p:extLst>
      <p:ext uri="{BB962C8B-B14F-4D97-AF65-F5344CB8AC3E}">
        <p14:creationId xmlns:p14="http://schemas.microsoft.com/office/powerpoint/2010/main" val="462099573"/>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27125A2-5A88-4C78-80AE-89FE79948759}" type="slidenum">
              <a:rPr lang="en-US" altLang="en-US"/>
              <a:pPr>
                <a:defRPr/>
              </a:pPr>
              <a:t>‹#›</a:t>
            </a:fld>
            <a:endParaRPr lang="en-US" altLang="en-US"/>
          </a:p>
        </p:txBody>
      </p:sp>
    </p:spTree>
    <p:extLst>
      <p:ext uri="{BB962C8B-B14F-4D97-AF65-F5344CB8AC3E}">
        <p14:creationId xmlns:p14="http://schemas.microsoft.com/office/powerpoint/2010/main" val="96403093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C5B412C-A2ED-4BA6-BCDB-B2C23324F31F}" type="slidenum">
              <a:rPr lang="en-US" altLang="en-US"/>
              <a:pPr>
                <a:defRPr/>
              </a:pPr>
              <a:t>‹#›</a:t>
            </a:fld>
            <a:endParaRPr lang="en-US" altLang="en-US"/>
          </a:p>
        </p:txBody>
      </p:sp>
    </p:spTree>
    <p:extLst>
      <p:ext uri="{BB962C8B-B14F-4D97-AF65-F5344CB8AC3E}">
        <p14:creationId xmlns:p14="http://schemas.microsoft.com/office/powerpoint/2010/main" val="1782078017"/>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5E23D0D-6939-447C-9844-03DA8512102F}" type="slidenum">
              <a:rPr lang="en-US" altLang="en-US"/>
              <a:pPr>
                <a:defRPr/>
              </a:pPr>
              <a:t>‹#›</a:t>
            </a:fld>
            <a:endParaRPr lang="en-US" altLang="en-US"/>
          </a:p>
        </p:txBody>
      </p:sp>
    </p:spTree>
    <p:extLst>
      <p:ext uri="{BB962C8B-B14F-4D97-AF65-F5344CB8AC3E}">
        <p14:creationId xmlns:p14="http://schemas.microsoft.com/office/powerpoint/2010/main" val="1181731548"/>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6582E2A-5CE7-4E32-9F70-3AB46AEB20DD}" type="slidenum">
              <a:rPr lang="en-US" altLang="en-US"/>
              <a:pPr>
                <a:defRPr/>
              </a:pPr>
              <a:t>‹#›</a:t>
            </a:fld>
            <a:endParaRPr lang="en-US" altLang="en-US"/>
          </a:p>
        </p:txBody>
      </p:sp>
    </p:spTree>
    <p:extLst>
      <p:ext uri="{BB962C8B-B14F-4D97-AF65-F5344CB8AC3E}">
        <p14:creationId xmlns:p14="http://schemas.microsoft.com/office/powerpoint/2010/main" val="2981544874"/>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493D11E-321D-4BC9-ACA7-9C4655488C4B}" type="slidenum">
              <a:rPr lang="en-US" altLang="en-US"/>
              <a:pPr>
                <a:defRPr/>
              </a:pPr>
              <a:t>‹#›</a:t>
            </a:fld>
            <a:endParaRPr lang="en-US" altLang="en-US"/>
          </a:p>
        </p:txBody>
      </p:sp>
    </p:spTree>
    <p:extLst>
      <p:ext uri="{BB962C8B-B14F-4D97-AF65-F5344CB8AC3E}">
        <p14:creationId xmlns:p14="http://schemas.microsoft.com/office/powerpoint/2010/main" val="1844605214"/>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A7D8477-F923-4863-AE86-1EF631AFAADA}" type="slidenum">
              <a:rPr lang="en-US" altLang="en-US"/>
              <a:pPr>
                <a:defRPr/>
              </a:pPr>
              <a:t>‹#›</a:t>
            </a:fld>
            <a:endParaRPr lang="en-US" altLang="en-US"/>
          </a:p>
        </p:txBody>
      </p:sp>
    </p:spTree>
    <p:extLst>
      <p:ext uri="{BB962C8B-B14F-4D97-AF65-F5344CB8AC3E}">
        <p14:creationId xmlns:p14="http://schemas.microsoft.com/office/powerpoint/2010/main" val="246410301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AEAD830-1DEF-4353-A2C7-130F6C8BFBAF}" type="slidenum">
              <a:rPr lang="en-US" altLang="en-US"/>
              <a:pPr>
                <a:defRPr/>
              </a:pPr>
              <a:t>‹#›</a:t>
            </a:fld>
            <a:endParaRPr lang="en-US" altLang="en-US"/>
          </a:p>
        </p:txBody>
      </p:sp>
    </p:spTree>
    <p:extLst>
      <p:ext uri="{BB962C8B-B14F-4D97-AF65-F5344CB8AC3E}">
        <p14:creationId xmlns:p14="http://schemas.microsoft.com/office/powerpoint/2010/main" val="168364117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FA408FA-8139-4B96-BFCD-DCEECC086704}" type="slidenum">
              <a:rPr lang="en-US" altLang="en-US"/>
              <a:pPr>
                <a:defRPr/>
              </a:pPr>
              <a:t>‹#›</a:t>
            </a:fld>
            <a:endParaRPr lang="en-US" altLang="en-US"/>
          </a:p>
        </p:txBody>
      </p:sp>
    </p:spTree>
    <p:extLst>
      <p:ext uri="{BB962C8B-B14F-4D97-AF65-F5344CB8AC3E}">
        <p14:creationId xmlns:p14="http://schemas.microsoft.com/office/powerpoint/2010/main" val="40583188"/>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3226B31-1C8B-413B-A57D-F4976A8AEC92}" type="slidenum">
              <a:rPr lang="en-US" altLang="en-US"/>
              <a:pPr>
                <a:defRPr/>
              </a:pPr>
              <a:t>‹#›</a:t>
            </a:fld>
            <a:endParaRPr lang="en-US" altLang="en-US"/>
          </a:p>
        </p:txBody>
      </p:sp>
    </p:spTree>
    <p:extLst>
      <p:ext uri="{BB962C8B-B14F-4D97-AF65-F5344CB8AC3E}">
        <p14:creationId xmlns:p14="http://schemas.microsoft.com/office/powerpoint/2010/main" val="247913766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E47E430-A0E2-42AF-9EF0-6AB278E0E181}" type="slidenum">
              <a:rPr lang="en-US" altLang="en-US"/>
              <a:pPr>
                <a:defRPr/>
              </a:pPr>
              <a:t>‹#›</a:t>
            </a:fld>
            <a:endParaRPr lang="en-US" altLang="en-US"/>
          </a:p>
        </p:txBody>
      </p:sp>
    </p:spTree>
    <p:extLst>
      <p:ext uri="{BB962C8B-B14F-4D97-AF65-F5344CB8AC3E}">
        <p14:creationId xmlns:p14="http://schemas.microsoft.com/office/powerpoint/2010/main" val="212442062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293173D-CF1A-4FD5-BCB0-3E5C30179256}" type="slidenum">
              <a:rPr lang="en-US" altLang="en-US"/>
              <a:pPr>
                <a:defRPr/>
              </a:pPr>
              <a:t>‹#›</a:t>
            </a:fld>
            <a:endParaRPr lang="en-US" altLang="en-US"/>
          </a:p>
        </p:txBody>
      </p:sp>
    </p:spTree>
    <p:extLst>
      <p:ext uri="{BB962C8B-B14F-4D97-AF65-F5344CB8AC3E}">
        <p14:creationId xmlns:p14="http://schemas.microsoft.com/office/powerpoint/2010/main" val="1960567984"/>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9C986D8-F94A-49C8-9C6B-A094D3766EBE}" type="slidenum">
              <a:rPr lang="en-US" altLang="en-US"/>
              <a:pPr>
                <a:defRPr/>
              </a:pPr>
              <a:t>‹#›</a:t>
            </a:fld>
            <a:endParaRPr lang="en-US" altLang="en-US"/>
          </a:p>
        </p:txBody>
      </p:sp>
    </p:spTree>
    <p:extLst>
      <p:ext uri="{BB962C8B-B14F-4D97-AF65-F5344CB8AC3E}">
        <p14:creationId xmlns:p14="http://schemas.microsoft.com/office/powerpoint/2010/main" val="7136941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99A0580-E5A5-48D8-B1B1-82EE3819DAA2}" type="slidenum">
              <a:rPr lang="en-US" altLang="en-US"/>
              <a:pPr>
                <a:defRPr/>
              </a:pPr>
              <a:t>‹#›</a:t>
            </a:fld>
            <a:endParaRPr lang="en-US" altLang="en-US"/>
          </a:p>
        </p:txBody>
      </p:sp>
    </p:spTree>
    <p:extLst>
      <p:ext uri="{BB962C8B-B14F-4D97-AF65-F5344CB8AC3E}">
        <p14:creationId xmlns:p14="http://schemas.microsoft.com/office/powerpoint/2010/main" val="134620461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9979011"/>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504653795"/>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087890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46327219"/>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9617499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141200624"/>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5440366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732100705"/>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6050855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346459"/>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68224165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71442946"/>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02384482"/>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59890457"/>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1177532"/>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07568976"/>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45774302"/>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26706384"/>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0355041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17361641"/>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09918304"/>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40770626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11/29/2022</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361957495"/>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262919411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26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6673430"/>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1358946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86807607"/>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4984948"/>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8349574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54306426"/>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50835412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924684256"/>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939464487"/>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15904522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00890204"/>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02759532"/>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103537139"/>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4277270558"/>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93561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4781151"/>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667979950"/>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729542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59587633"/>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6693576"/>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248205448"/>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2211391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prstClr val="black"/>
                </a:solidFill>
              </a:rPr>
              <a:pPr/>
              <a:t>‹#›</a:t>
            </a:fld>
            <a:endParaRPr lang="vi-VN">
              <a:solidFill>
                <a:prstClr val="black"/>
              </a:solidFill>
            </a:endParaRPr>
          </a:p>
        </p:txBody>
      </p:sp>
    </p:spTree>
    <p:extLst>
      <p:ext uri="{BB962C8B-B14F-4D97-AF65-F5344CB8AC3E}">
        <p14:creationId xmlns:p14="http://schemas.microsoft.com/office/powerpoint/2010/main" val="2390475739"/>
      </p:ext>
    </p:extLst>
  </p:cSld>
  <p:clrMapOvr>
    <a:masterClrMapping/>
  </p:clrMapOvr>
  <p:transition>
    <p:wedge/>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4615440"/>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646117648"/>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2098331597"/>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2975430335"/>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246454359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973846644"/>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865508206"/>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1417334637"/>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487793738"/>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303088406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2111077561"/>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3696293250"/>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1826589960"/>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34215434"/>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89414663"/>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866025"/>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5213358"/>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145584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66563901"/>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68093836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19893979"/>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437935660"/>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77440532"/>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63352561"/>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89687127"/>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1;p2"/>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3;p2"/>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21002990"/>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79063460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7;p3"/>
          <p:cNvSpPr>
            <a:spLocks/>
          </p:cNvSpPr>
          <p:nvPr/>
        </p:nvSpPr>
        <p:spPr bwMode="auto">
          <a:xfrm>
            <a:off x="314325" y="3735388"/>
            <a:ext cx="2541588" cy="1674812"/>
          </a:xfrm>
          <a:custGeom>
            <a:avLst/>
            <a:gdLst>
              <a:gd name="T0" fmla="*/ 2147483646 w 19646"/>
              <a:gd name="T1" fmla="*/ 2147483646 h 12944"/>
              <a:gd name="T2" fmla="*/ 2147483646 w 19646"/>
              <a:gd name="T3" fmla="*/ 2147483646 h 12944"/>
              <a:gd name="T4" fmla="*/ 2147483646 w 19646"/>
              <a:gd name="T5" fmla="*/ 2147483646 h 12944"/>
              <a:gd name="T6" fmla="*/ 2147483646 w 19646"/>
              <a:gd name="T7" fmla="*/ 2147483646 h 12944"/>
              <a:gd name="T8" fmla="*/ 2147483646 w 19646"/>
              <a:gd name="T9" fmla="*/ 2147483646 h 12944"/>
              <a:gd name="T10" fmla="*/ 2147483646 w 19646"/>
              <a:gd name="T11" fmla="*/ 2147483646 h 12944"/>
              <a:gd name="T12" fmla="*/ 0 w 19646"/>
              <a:gd name="T13" fmla="*/ 2147483646 h 12944"/>
              <a:gd name="T14" fmla="*/ 2147483646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2147483646 h 12944"/>
              <a:gd name="T88" fmla="*/ 2147483646 w 19646"/>
              <a:gd name="T89" fmla="*/ 2147483646 h 12944"/>
              <a:gd name="T90" fmla="*/ 2147483646 w 19646"/>
              <a:gd name="T91" fmla="*/ 2147483646 h 12944"/>
              <a:gd name="T92" fmla="*/ 2147483646 w 19646"/>
              <a:gd name="T93" fmla="*/ 2147483646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8;p3"/>
          <p:cNvSpPr>
            <a:spLocks/>
          </p:cNvSpPr>
          <p:nvPr/>
        </p:nvSpPr>
        <p:spPr bwMode="auto">
          <a:xfrm>
            <a:off x="0" y="5514975"/>
            <a:ext cx="1447800" cy="1343025"/>
          </a:xfrm>
          <a:custGeom>
            <a:avLst/>
            <a:gdLst>
              <a:gd name="T0" fmla="*/ 2147483646 w 11196"/>
              <a:gd name="T1" fmla="*/ 279016192 h 10385"/>
              <a:gd name="T2" fmla="*/ 2147483646 w 11196"/>
              <a:gd name="T3" fmla="*/ 2147483646 h 10385"/>
              <a:gd name="T4" fmla="*/ 2147483646 w 11196"/>
              <a:gd name="T5" fmla="*/ 2147483646 h 10385"/>
              <a:gd name="T6" fmla="*/ 2147483646 w 11196"/>
              <a:gd name="T7" fmla="*/ 2147483646 h 10385"/>
              <a:gd name="T8" fmla="*/ 2147483646 w 11196"/>
              <a:gd name="T9" fmla="*/ 2147483646 h 10385"/>
              <a:gd name="T10" fmla="*/ 2147483646 w 11196"/>
              <a:gd name="T11" fmla="*/ 2147483646 h 10385"/>
              <a:gd name="T12" fmla="*/ 2147483646 w 11196"/>
              <a:gd name="T13" fmla="*/ 2147483646 h 10385"/>
              <a:gd name="T14" fmla="*/ 2147483646 w 11196"/>
              <a:gd name="T15" fmla="*/ 2147483646 h 10385"/>
              <a:gd name="T16" fmla="*/ 278958447 w 11196"/>
              <a:gd name="T17" fmla="*/ 2147483646 h 10385"/>
              <a:gd name="T18" fmla="*/ 27895844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2147483646 h 10385"/>
              <a:gd name="T82" fmla="*/ 2147483646 w 11196"/>
              <a:gd name="T83" fmla="*/ 2147483646 h 10385"/>
              <a:gd name="T84" fmla="*/ 2147483646 w 11196"/>
              <a:gd name="T85" fmla="*/ 2147483646 h 10385"/>
              <a:gd name="T86" fmla="*/ 2147483646 w 11196"/>
              <a:gd name="T87" fmla="*/ 2147483646 h 10385"/>
              <a:gd name="T88" fmla="*/ 2147483646 w 11196"/>
              <a:gd name="T89" fmla="*/ 2147483646 h 10385"/>
              <a:gd name="T90" fmla="*/ 2147483646 w 11196"/>
              <a:gd name="T91" fmla="*/ 2147483646 h 10385"/>
              <a:gd name="T92" fmla="*/ 2147483646 w 11196"/>
              <a:gd name="T93" fmla="*/ 2147483646 h 10385"/>
              <a:gd name="T94" fmla="*/ 2147483646 w 11196"/>
              <a:gd name="T95" fmla="*/ 2147483646 h 10385"/>
              <a:gd name="T96" fmla="*/ 2147483646 w 11196"/>
              <a:gd name="T97" fmla="*/ 2147483646 h 10385"/>
              <a:gd name="T98" fmla="*/ 2147483646 w 11196"/>
              <a:gd name="T99" fmla="*/ 2147483646 h 10385"/>
              <a:gd name="T100" fmla="*/ 2147483646 w 11196"/>
              <a:gd name="T101" fmla="*/ 279016192 h 10385"/>
              <a:gd name="T102" fmla="*/ 2147483646 w 11196"/>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19;p3"/>
          <p:cNvSpPr>
            <a:spLocks/>
          </p:cNvSpPr>
          <p:nvPr/>
        </p:nvSpPr>
        <p:spPr bwMode="auto">
          <a:xfrm>
            <a:off x="0" y="0"/>
            <a:ext cx="2581275" cy="3333750"/>
          </a:xfrm>
          <a:custGeom>
            <a:avLst/>
            <a:gdLst>
              <a:gd name="T0" fmla="*/ 27901125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2147483646 h 25777"/>
              <a:gd name="T64" fmla="*/ 27901125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20;p3"/>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985384092"/>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26;p4"/>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27;p4"/>
          <p:cNvSpPr>
            <a:spLocks/>
          </p:cNvSpPr>
          <p:nvPr/>
        </p:nvSpPr>
        <p:spPr bwMode="auto">
          <a:xfrm>
            <a:off x="10136188" y="4683125"/>
            <a:ext cx="1706562" cy="1363663"/>
          </a:xfrm>
          <a:custGeom>
            <a:avLst/>
            <a:gdLst>
              <a:gd name="T0" fmla="*/ 2147483646 w 13184"/>
              <a:gd name="T1" fmla="*/ 2147483646 h 10532"/>
              <a:gd name="T2" fmla="*/ 2147483646 w 13184"/>
              <a:gd name="T3" fmla="*/ 2147483646 h 10532"/>
              <a:gd name="T4" fmla="*/ 2147483646 w 13184"/>
              <a:gd name="T5" fmla="*/ 2147483646 h 10532"/>
              <a:gd name="T6" fmla="*/ 2147483646 w 13184"/>
              <a:gd name="T7" fmla="*/ 2147483646 h 10532"/>
              <a:gd name="T8" fmla="*/ 2147483646 w 13184"/>
              <a:gd name="T9" fmla="*/ 2147483646 h 10532"/>
              <a:gd name="T10" fmla="*/ 2147483646 w 13184"/>
              <a:gd name="T11" fmla="*/ 2147483646 h 10532"/>
              <a:gd name="T12" fmla="*/ 279778439 w 13184"/>
              <a:gd name="T13" fmla="*/ 2147483646 h 10532"/>
              <a:gd name="T14" fmla="*/ 279778439 w 13184"/>
              <a:gd name="T15" fmla="*/ 2147483646 h 10532"/>
              <a:gd name="T16" fmla="*/ 2147483646 w 13184"/>
              <a:gd name="T17" fmla="*/ 2147483646 h 10532"/>
              <a:gd name="T18" fmla="*/ 2147483646 w 13184"/>
              <a:gd name="T19" fmla="*/ 2147483646 h 10532"/>
              <a:gd name="T20" fmla="*/ 2147483646 w 13184"/>
              <a:gd name="T21" fmla="*/ 2147483646 h 10532"/>
              <a:gd name="T22" fmla="*/ 2147483646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2147483646 h 10532"/>
              <a:gd name="T74" fmla="*/ 2147483646 w 13184"/>
              <a:gd name="T75" fmla="*/ 2147483646 h 10532"/>
              <a:gd name="T76" fmla="*/ 2147483646 w 13184"/>
              <a:gd name="T77" fmla="*/ 2147483646 h 10532"/>
              <a:gd name="T78" fmla="*/ 2147483646 w 13184"/>
              <a:gd name="T79" fmla="*/ 2147483646 h 10532"/>
              <a:gd name="T80" fmla="*/ 2147483646 w 13184"/>
              <a:gd name="T81" fmla="*/ 2147483646 h 10532"/>
              <a:gd name="T82" fmla="*/ 2147483646 w 13184"/>
              <a:gd name="T83" fmla="*/ 214748364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28;p4"/>
          <p:cNvSpPr>
            <a:spLocks/>
          </p:cNvSpPr>
          <p:nvPr/>
        </p:nvSpPr>
        <p:spPr bwMode="auto">
          <a:xfrm>
            <a:off x="9321800" y="5281613"/>
            <a:ext cx="755650" cy="1236662"/>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79738058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29;p4"/>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30;p4"/>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31;p4"/>
          <p:cNvSpPr>
            <a:spLocks/>
          </p:cNvSpPr>
          <p:nvPr/>
        </p:nvSpPr>
        <p:spPr bwMode="auto">
          <a:xfrm>
            <a:off x="10134600" y="561975"/>
            <a:ext cx="2057400" cy="3581400"/>
          </a:xfrm>
          <a:custGeom>
            <a:avLst/>
            <a:gdLst>
              <a:gd name="T0" fmla="*/ 2147483646 w 15908"/>
              <a:gd name="T1" fmla="*/ 2147483646 h 27692"/>
              <a:gd name="T2" fmla="*/ 2147483646 w 15908"/>
              <a:gd name="T3" fmla="*/ 2147483646 h 27692"/>
              <a:gd name="T4" fmla="*/ 2147483646 w 15908"/>
              <a:gd name="T5" fmla="*/ 2147483646 h 27692"/>
              <a:gd name="T6" fmla="*/ 2147483646 w 15908"/>
              <a:gd name="T7" fmla="*/ 2147483646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2147483646 w 15908"/>
              <a:gd name="T25" fmla="*/ 2147483646 h 27692"/>
              <a:gd name="T26" fmla="*/ 2147483646 w 15908"/>
              <a:gd name="T27" fmla="*/ 2147483646 h 27692"/>
              <a:gd name="T28" fmla="*/ 2147483646 w 15908"/>
              <a:gd name="T29" fmla="*/ 2147483646 h 27692"/>
              <a:gd name="T30" fmla="*/ 2147483646 w 15908"/>
              <a:gd name="T31" fmla="*/ 2147483646 h 27692"/>
              <a:gd name="T32" fmla="*/ 2147483646 w 15908"/>
              <a:gd name="T33" fmla="*/ 2147483646 h 27692"/>
              <a:gd name="T34" fmla="*/ 2147483646 w 15908"/>
              <a:gd name="T35" fmla="*/ 2147483646 h 27692"/>
              <a:gd name="T36" fmla="*/ 2147483646 w 15908"/>
              <a:gd name="T37" fmla="*/ 2147483646 h 27692"/>
              <a:gd name="T38" fmla="*/ 2147483646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2147483646 h 27692"/>
              <a:gd name="T70" fmla="*/ 2147483646 w 15908"/>
              <a:gd name="T71" fmla="*/ 2147483646 h 27692"/>
              <a:gd name="T72" fmla="*/ 2147483646 w 15908"/>
              <a:gd name="T73" fmla="*/ 279059760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defTabSz="914400" eaLnBrk="0" fontAlgn="base" hangingPunct="0">
              <a:spcBef>
                <a:spcPct val="0"/>
              </a:spcBef>
              <a:spcAft>
                <a:spcPct val="0"/>
              </a:spcAft>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smtClean="0"/>
            </a:lvl1pPr>
          </a:lstStyle>
          <a:p>
            <a:pPr>
              <a:defRPr/>
            </a:pPr>
            <a:fld id="{2089CFCD-93FD-487A-80B3-B3EA68459867}"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129698364"/>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37;p5"/>
          <p:cNvSpPr>
            <a:spLocks/>
          </p:cNvSpPr>
          <p:nvPr/>
        </p:nvSpPr>
        <p:spPr bwMode="auto">
          <a:xfrm>
            <a:off x="704850" y="1428750"/>
            <a:ext cx="1552575" cy="2443163"/>
          </a:xfrm>
          <a:custGeom>
            <a:avLst/>
            <a:gdLst>
              <a:gd name="T0" fmla="*/ 2147483646 w 12006"/>
              <a:gd name="T1" fmla="*/ 2147483646 h 18892"/>
              <a:gd name="T2" fmla="*/ 2147483646 w 12006"/>
              <a:gd name="T3" fmla="*/ 2147483646 h 18892"/>
              <a:gd name="T4" fmla="*/ 2147483646 w 12006"/>
              <a:gd name="T5" fmla="*/ 2147483646 h 18892"/>
              <a:gd name="T6" fmla="*/ 2147483646 w 12006"/>
              <a:gd name="T7" fmla="*/ 2147483646 h 18892"/>
              <a:gd name="T8" fmla="*/ 2147483646 w 12006"/>
              <a:gd name="T9" fmla="*/ 2147483646 h 18892"/>
              <a:gd name="T10" fmla="*/ 2147483646 w 12006"/>
              <a:gd name="T11" fmla="*/ 2147483646 h 18892"/>
              <a:gd name="T12" fmla="*/ 2147483646 w 12006"/>
              <a:gd name="T13" fmla="*/ 2147483646 h 18892"/>
              <a:gd name="T14" fmla="*/ 278969381 w 12006"/>
              <a:gd name="T15" fmla="*/ 2147483646 h 18892"/>
              <a:gd name="T16" fmla="*/ 2147483646 w 12006"/>
              <a:gd name="T17" fmla="*/ 2147483646 h 18892"/>
              <a:gd name="T18" fmla="*/ 2147483646 w 12006"/>
              <a:gd name="T19" fmla="*/ 2147483646 h 18892"/>
              <a:gd name="T20" fmla="*/ 2147483646 w 12006"/>
              <a:gd name="T21" fmla="*/ 2147483646 h 18892"/>
              <a:gd name="T22" fmla="*/ 2147483646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2147483646 h 18892"/>
              <a:gd name="T92" fmla="*/ 2147483646 w 12006"/>
              <a:gd name="T93" fmla="*/ 2147483646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38;p5"/>
          <p:cNvSpPr>
            <a:spLocks/>
          </p:cNvSpPr>
          <p:nvPr/>
        </p:nvSpPr>
        <p:spPr bwMode="auto">
          <a:xfrm>
            <a:off x="1590675" y="0"/>
            <a:ext cx="3124200" cy="1809750"/>
          </a:xfrm>
          <a:custGeom>
            <a:avLst/>
            <a:gdLst>
              <a:gd name="T0" fmla="*/ 2147483646 w 24157"/>
              <a:gd name="T1" fmla="*/ 2147483646 h 13993"/>
              <a:gd name="T2" fmla="*/ 2147483646 w 24157"/>
              <a:gd name="T3" fmla="*/ 2147483646 h 13993"/>
              <a:gd name="T4" fmla="*/ 2147483646 w 24157"/>
              <a:gd name="T5" fmla="*/ 2147483646 h 13993"/>
              <a:gd name="T6" fmla="*/ 2147483646 w 24157"/>
              <a:gd name="T7" fmla="*/ 2147483646 h 13993"/>
              <a:gd name="T8" fmla="*/ 2147483646 w 24157"/>
              <a:gd name="T9" fmla="*/ 2147483646 h 13993"/>
              <a:gd name="T10" fmla="*/ 214748364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2147483646 h 13993"/>
              <a:gd name="T72" fmla="*/ 2147483646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2147483646 h 18486"/>
              <a:gd name="T4" fmla="*/ 2147483646 w 12962"/>
              <a:gd name="T5" fmla="*/ 2147483646 h 18486"/>
              <a:gd name="T6" fmla="*/ 2147483646 w 12962"/>
              <a:gd name="T7" fmla="*/ 2147483646 h 18486"/>
              <a:gd name="T8" fmla="*/ 2147483646 w 12962"/>
              <a:gd name="T9" fmla="*/ 2147483646 h 18486"/>
              <a:gd name="T10" fmla="*/ 2147483646 w 12962"/>
              <a:gd name="T11" fmla="*/ 2147483646 h 18486"/>
              <a:gd name="T12" fmla="*/ 2147483646 w 12962"/>
              <a:gd name="T13" fmla="*/ 2147483646 h 18486"/>
              <a:gd name="T14" fmla="*/ 0 w 12962"/>
              <a:gd name="T15" fmla="*/ 2147483646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47483646 h 18486"/>
              <a:gd name="T102" fmla="*/ 2147483646 w 12962"/>
              <a:gd name="T103" fmla="*/ 2147483646 h 18486"/>
              <a:gd name="T104" fmla="*/ 2147483646 w 12962"/>
              <a:gd name="T105" fmla="*/ 2147483646 h 18486"/>
              <a:gd name="T106" fmla="*/ 2147483646 w 12962"/>
              <a:gd name="T107" fmla="*/ 2147483646 h 18486"/>
              <a:gd name="T108" fmla="*/ 2147483646 w 12962"/>
              <a:gd name="T109" fmla="*/ 2147483646 h 18486"/>
              <a:gd name="T110" fmla="*/ 2147483646 w 12962"/>
              <a:gd name="T111" fmla="*/ 2147483646 h 18486"/>
              <a:gd name="T112" fmla="*/ 2147483646 w 12962"/>
              <a:gd name="T113" fmla="*/ 2147483646 h 18486"/>
              <a:gd name="T114" fmla="*/ 2147483646 w 12962"/>
              <a:gd name="T115" fmla="*/ 2147483646 h 18486"/>
              <a:gd name="T116" fmla="*/ 2147483646 w 12962"/>
              <a:gd name="T117" fmla="*/ 2147483646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smtClean="0"/>
            </a:lvl1pPr>
          </a:lstStyle>
          <a:p>
            <a:pPr>
              <a:defRPr/>
            </a:pPr>
            <a:fld id="{1A866298-4B31-4D66-89B9-3355D49BD31A}"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209754946"/>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45;p6"/>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47;p6"/>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smtClean="0"/>
            </a:lvl1pPr>
          </a:lstStyle>
          <a:p>
            <a:pPr>
              <a:defRPr/>
            </a:pPr>
            <a:fld id="{5B62FC1A-60B1-4B1E-B93B-C1D1AA2EAA9D}"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608994323"/>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53;p7"/>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54;p7"/>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55;p7"/>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56;p7"/>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57;p7"/>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smtClean="0"/>
            </a:lvl1pPr>
          </a:lstStyle>
          <a:p>
            <a:pPr>
              <a:defRPr/>
            </a:pPr>
            <a:fld id="{0839A2FB-3757-4E2F-998A-F4E46706910C}"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98235768"/>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64;p8"/>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65;p8"/>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66;p8"/>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67;p8"/>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1" name="Google Shape;68;p8"/>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smtClean="0"/>
            </a:lvl1pPr>
          </a:lstStyle>
          <a:p>
            <a:pPr>
              <a:defRPr/>
            </a:pPr>
            <a:fld id="{96A22CE7-C6ED-40D5-8431-48E85FCD5E1D}"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536113719"/>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76;p9"/>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77;p9"/>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78;p9"/>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79;p9"/>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80;p9"/>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smtClean="0"/>
            </a:lvl1pPr>
          </a:lstStyle>
          <a:p>
            <a:pPr>
              <a:defRPr/>
            </a:pPr>
            <a:fld id="{4EFE2DE8-B5C2-46FC-BEAD-25921D36F231}"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351138400"/>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85;p10"/>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86;p10"/>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87;p10"/>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smtClean="0"/>
            </a:lvl1pPr>
          </a:lstStyle>
          <a:p>
            <a:pPr>
              <a:defRPr/>
            </a:pPr>
            <a:fld id="{048CFFCA-1415-475A-8FEE-ADE89983C307}"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042361906"/>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smtClean="0">
                <a:solidFill>
                  <a:srgbClr val="FFFFFF"/>
                </a:solidFill>
              </a:defRPr>
            </a:lvl1pPr>
          </a:lstStyle>
          <a:p>
            <a:pPr>
              <a:defRPr/>
            </a:pPr>
            <a:fld id="{68A4FE40-DFD1-47E6-B45A-EDE84F2C51F9}" type="slidenum">
              <a:rPr lang="en-US"/>
              <a:pPr>
                <a:defRPr/>
              </a:pPr>
              <a:t>‹#›</a:t>
            </a:fld>
            <a:endParaRPr lang="en-US"/>
          </a:p>
        </p:txBody>
      </p:sp>
    </p:spTree>
    <p:extLst>
      <p:ext uri="{BB962C8B-B14F-4D97-AF65-F5344CB8AC3E}">
        <p14:creationId xmlns:p14="http://schemas.microsoft.com/office/powerpoint/2010/main" val="3545873057"/>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95;p12"/>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97;p12"/>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3;p12"/>
          <p:cNvSpPr txBox="1">
            <a:spLocks noGrp="1"/>
          </p:cNvSpPr>
          <p:nvPr>
            <p:ph type="sldNum" idx="10"/>
          </p:nvPr>
        </p:nvSpPr>
        <p:spPr/>
        <p:txBody>
          <a:bodyPr/>
          <a:lstStyle>
            <a:lvl1pPr>
              <a:defRPr smtClean="0">
                <a:solidFill>
                  <a:srgbClr val="FFFFFF"/>
                </a:solidFill>
              </a:defRPr>
            </a:lvl1pPr>
          </a:lstStyle>
          <a:p>
            <a:pPr>
              <a:defRPr/>
            </a:pPr>
            <a:fld id="{4FCBEB86-D135-4875-83DD-D9776C2F95C4}" type="slidenum">
              <a:rPr lang="en-US"/>
              <a:pPr>
                <a:defRPr/>
              </a:pPr>
              <a:t>‹#›</a:t>
            </a:fld>
            <a:endParaRPr lang="en-US"/>
          </a:p>
        </p:txBody>
      </p:sp>
    </p:spTree>
    <p:extLst>
      <p:ext uri="{BB962C8B-B14F-4D97-AF65-F5344CB8AC3E}">
        <p14:creationId xmlns:p14="http://schemas.microsoft.com/office/powerpoint/2010/main" val="4112876391"/>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101;p13"/>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103;p13"/>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9;p13"/>
          <p:cNvSpPr txBox="1">
            <a:spLocks noGrp="1"/>
          </p:cNvSpPr>
          <p:nvPr>
            <p:ph type="sldNum" idx="10"/>
          </p:nvPr>
        </p:nvSpPr>
        <p:spPr/>
        <p:txBody>
          <a:bodyPr/>
          <a:lstStyle>
            <a:lvl1pPr>
              <a:defRPr smtClean="0">
                <a:solidFill>
                  <a:srgbClr val="FFFFFF"/>
                </a:solidFill>
              </a:defRPr>
            </a:lvl1pPr>
          </a:lstStyle>
          <a:p>
            <a:pPr>
              <a:defRPr/>
            </a:pPr>
            <a:fld id="{1575C376-F3C0-43B1-84E3-3A8BE05C9178}" type="slidenum">
              <a:rPr lang="en-US"/>
              <a:pPr>
                <a:defRPr/>
              </a:pPr>
              <a:t>‹#›</a:t>
            </a:fld>
            <a:endParaRPr lang="en-US"/>
          </a:p>
        </p:txBody>
      </p:sp>
    </p:spTree>
    <p:extLst>
      <p:ext uri="{BB962C8B-B14F-4D97-AF65-F5344CB8AC3E}">
        <p14:creationId xmlns:p14="http://schemas.microsoft.com/office/powerpoint/2010/main" val="1931647961"/>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2799324468"/>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884840779"/>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3245786932"/>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89937722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96020315"/>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065073601"/>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78514985"/>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9043395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235370311"/>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409175653"/>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90176857"/>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365159443"/>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2583314478"/>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9689403"/>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5913745"/>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980545024"/>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552600"/>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4910736"/>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6659130"/>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564798778"/>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568957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5153860"/>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914400" y="6248400"/>
            <a:ext cx="2540000" cy="457200"/>
          </a:xfrm>
          <a:prstGeom prst="rect">
            <a:avLst/>
          </a:prstGeom>
        </p:spPr>
        <p:txBody>
          <a:bodyPr/>
          <a:lstStyle>
            <a:lvl1pPr>
              <a:defRPr kumimoji="0"/>
            </a:lvl1pPr>
          </a:lstStyle>
          <a:p>
            <a:pPr>
              <a:defRPr/>
            </a:pPr>
            <a:endParaRPr lang="en-US" altLang="zh-CN">
              <a:solidFill>
                <a:prstClr val="black"/>
              </a:solidFill>
            </a:endParaRPr>
          </a:p>
        </p:txBody>
      </p:sp>
      <p:sp>
        <p:nvSpPr>
          <p:cNvPr id="3" name="Rectangle 5"/>
          <p:cNvSpPr>
            <a:spLocks noGrp="1" noChangeArrowheads="1"/>
          </p:cNvSpPr>
          <p:nvPr>
            <p:ph type="ftr" sz="quarter" idx="11"/>
          </p:nvPr>
        </p:nvSpPr>
        <p:spPr>
          <a:xfrm>
            <a:off x="4165600" y="6248400"/>
            <a:ext cx="3860800" cy="457200"/>
          </a:xfrm>
          <a:prstGeom prst="rect">
            <a:avLst/>
          </a:prstGeom>
        </p:spPr>
        <p:txBody>
          <a:bodyPr/>
          <a:lstStyle>
            <a:lvl1pPr algn="l">
              <a:defRPr kumimoji="0"/>
            </a:lvl1pPr>
          </a:lstStyle>
          <a:p>
            <a:pPr>
              <a:defRPr/>
            </a:pPr>
            <a:endParaRPr lang="en-US" altLang="zh-CN">
              <a:solidFill>
                <a:prstClr val="black"/>
              </a:solidFill>
            </a:endParaRPr>
          </a:p>
        </p:txBody>
      </p:sp>
      <p:sp>
        <p:nvSpPr>
          <p:cNvPr id="4" name="Rectangle 6"/>
          <p:cNvSpPr>
            <a:spLocks noGrp="1" noChangeArrowheads="1"/>
          </p:cNvSpPr>
          <p:nvPr>
            <p:ph type="sldNum" sz="quarter" idx="12"/>
          </p:nvPr>
        </p:nvSpPr>
        <p:spPr>
          <a:xfrm>
            <a:off x="8737600" y="6248400"/>
            <a:ext cx="2540000" cy="457200"/>
          </a:xfrm>
          <a:prstGeom prst="rect">
            <a:avLst/>
          </a:prstGeom>
        </p:spPr>
        <p:txBody>
          <a:bodyPr/>
          <a:lstStyle>
            <a:lvl1pPr>
              <a:defRPr kumimoji="0"/>
            </a:lvl1pPr>
          </a:lstStyle>
          <a:p>
            <a:fld id="{12F7F1B3-B719-4D36-9C66-C2A8E42F3621}" type="slidenum">
              <a:rPr lang="en-US" altLang="zh-CN">
                <a:solidFill>
                  <a:prstClr val="black"/>
                </a:solidFill>
              </a:rPr>
              <a:pPr/>
              <a:t>‹#›</a:t>
            </a:fld>
            <a:endParaRPr lang="en-US" altLang="zh-CN">
              <a:solidFill>
                <a:prstClr val="black"/>
              </a:solidFill>
            </a:endParaRPr>
          </a:p>
        </p:txBody>
      </p:sp>
    </p:spTree>
    <p:extLst>
      <p:ext uri="{BB962C8B-B14F-4D97-AF65-F5344CB8AC3E}">
        <p14:creationId xmlns:p14="http://schemas.microsoft.com/office/powerpoint/2010/main" val="4288850787"/>
      </p:ext>
    </p:extLst>
  </p:cSld>
  <p:clrMapOvr>
    <a:masterClrMapping/>
  </p:clrMapOvr>
  <p:transition spd="med">
    <p:checke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A359552-EE14-4597-9ACF-6B9ADB48B2F3}"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988980931"/>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914400" y="152400"/>
            <a:ext cx="9160933" cy="1600200"/>
          </a:xfrm>
          <a:prstGeom prst="rect">
            <a:avLst/>
          </a:prstGeom>
        </p:spPr>
        <p:txBody>
          <a:bodyPr/>
          <a:lstStyle/>
          <a:p>
            <a:r>
              <a:rPr lang="en-US"/>
              <a:t>Click to edit Master title style</a:t>
            </a:r>
          </a:p>
        </p:txBody>
      </p:sp>
      <p:sp>
        <p:nvSpPr>
          <p:cNvPr id="3" name="Table Placeholder 2"/>
          <p:cNvSpPr>
            <a:spLocks noGrp="1"/>
          </p:cNvSpPr>
          <p:nvPr>
            <p:ph type="tbl" idx="1"/>
          </p:nvPr>
        </p:nvSpPr>
        <p:spPr>
          <a:xfrm>
            <a:off x="914400" y="1828800"/>
            <a:ext cx="10261600" cy="3657600"/>
          </a:xfrm>
          <a:prstGeom prst="rect">
            <a:avLst/>
          </a:prstGeom>
        </p:spPr>
        <p:txBody>
          <a:bodyPr/>
          <a:lstStyle/>
          <a:p>
            <a:pPr lvl="0"/>
            <a:endParaRPr lang="en-US" noProof="0"/>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EC061F0-6A1C-4311-9E51-4983CE1D38C5}"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971141801"/>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0EDBE706-FFB6-4E0A-ADBD-B65A3E493546}"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565251612"/>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E94666C-84CA-48F1-9E8E-9E9C896A63AA}"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897644102"/>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9A9167BB-DC6D-4C1C-BE7B-A36D83AFF791}"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3798113718"/>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609600" y="6356351"/>
            <a:ext cx="2844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fld id="{867E5F1E-1686-474C-B6AA-37289C967590}" type="datetimeFigureOut">
              <a:rPr lang="en-US">
                <a:solidFill>
                  <a:prstClr val="black"/>
                </a:solidFill>
              </a:rPr>
              <a:pPr>
                <a:defRPr/>
              </a:pPr>
              <a:t>11/29/2022</a:t>
            </a:fld>
            <a:endParaRPr lang="en-US">
              <a:solidFill>
                <a:prstClr val="black"/>
              </a:solidFill>
            </a:endParaRPr>
          </a:p>
        </p:txBody>
      </p:sp>
      <p:sp>
        <p:nvSpPr>
          <p:cNvPr id="5" name="Footer Placeholder 4"/>
          <p:cNvSpPr>
            <a:spLocks noGrp="1"/>
          </p:cNvSpPr>
          <p:nvPr>
            <p:ph type="ftr" sz="quarter" idx="11"/>
          </p:nvPr>
        </p:nvSpPr>
        <p:spPr>
          <a:xfrm>
            <a:off x="4165600" y="6356351"/>
            <a:ext cx="3860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8737600" y="6356351"/>
            <a:ext cx="2844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fld id="{CDE6CDD6-2364-4C1F-9B2C-04591BAAF2C3}"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4201850606"/>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4DB4576C-3085-4E1D-AD0B-E6A48FA8C9E1}"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4115422100"/>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userDrawn="1">
  <p:cSld name="Basic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anose="020B0604020202020204"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anose="020B0604020202020204" pitchFamily="34" charset="0"/>
              </a:defRPr>
            </a:lvl1pPr>
          </a:lstStyle>
          <a:p>
            <a:pPr lvl="0"/>
            <a:r>
              <a:rPr lang="en-US" altLang="ko-KR" dirty="0"/>
              <a:t>Insert the title of your subtitle Here</a:t>
            </a:r>
          </a:p>
        </p:txBody>
      </p:sp>
      <p:sp>
        <p:nvSpPr>
          <p:cNvPr id="4" name="Rectangle 3"/>
          <p:cNvSpPr/>
          <p:nvPr userDrawn="1"/>
        </p:nvSpPr>
        <p:spPr>
          <a:xfrm>
            <a:off x="0" y="6597352"/>
            <a:ext cx="12192000" cy="288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400">
              <a:solidFill>
                <a:prstClr val="white"/>
              </a:solidFill>
            </a:endParaRPr>
          </a:p>
        </p:txBody>
      </p:sp>
      <p:grpSp>
        <p:nvGrpSpPr>
          <p:cNvPr id="6" name="그룹 5"/>
          <p:cNvGrpSpPr/>
          <p:nvPr userDrawn="1"/>
        </p:nvGrpSpPr>
        <p:grpSpPr>
          <a:xfrm>
            <a:off x="10668856" y="5253432"/>
            <a:ext cx="1523145" cy="1585421"/>
            <a:chOff x="4572000" y="387072"/>
            <a:chExt cx="4569687" cy="4756528"/>
          </a:xfrm>
        </p:grpSpPr>
        <p:sp>
          <p:nvSpPr>
            <p:cNvPr id="7" name="자유형: 도형 6"/>
            <p:cNvSpPr/>
            <p:nvPr userDrawn="1"/>
          </p:nvSpPr>
          <p:spPr>
            <a:xfrm>
              <a:off x="4572000" y="1408870"/>
              <a:ext cx="4569687" cy="3734730"/>
            </a:xfrm>
            <a:custGeom>
              <a:avLst/>
              <a:gdLst>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63923 w 4569687"/>
                <a:gd name="connsiteY30" fmla="*/ 3304336 h 3734631"/>
                <a:gd name="connsiteX31" fmla="*/ 1334207 w 4569687"/>
                <a:gd name="connsiteY31" fmla="*/ 3340352 h 3734631"/>
                <a:gd name="connsiteX32" fmla="*/ 1046262 w 4569687"/>
                <a:gd name="connsiteY32" fmla="*/ 3459623 h 3734631"/>
                <a:gd name="connsiteX33" fmla="*/ 647319 w 4569687"/>
                <a:gd name="connsiteY33" fmla="*/ 3134475 h 3734631"/>
                <a:gd name="connsiteX34" fmla="*/ 642925 w 4569687"/>
                <a:gd name="connsiteY34" fmla="*/ 3090891 h 3734631"/>
                <a:gd name="connsiteX35" fmla="*/ 634894 w 4569687"/>
                <a:gd name="connsiteY35" fmla="*/ 3098188 h 3734631"/>
                <a:gd name="connsiteX36" fmla="*/ 407216 w 4569687"/>
                <a:gd name="connsiteY36" fmla="*/ 3167734 h 3734631"/>
                <a:gd name="connsiteX37" fmla="*/ 0 w 4569687"/>
                <a:gd name="connsiteY37" fmla="*/ 2760518 h 3734631"/>
                <a:gd name="connsiteX38" fmla="*/ 407216 w 4569687"/>
                <a:gd name="connsiteY38" fmla="*/ 2353302 h 3734631"/>
                <a:gd name="connsiteX39" fmla="*/ 489284 w 4569687"/>
                <a:gd name="connsiteY39" fmla="*/ 2361575 h 3734631"/>
                <a:gd name="connsiteX40" fmla="*/ 508084 w 4569687"/>
                <a:gd name="connsiteY40" fmla="*/ 2367411 h 3734631"/>
                <a:gd name="connsiteX41" fmla="*/ 503849 w 4569687"/>
                <a:gd name="connsiteY41" fmla="*/ 2325400 h 3734631"/>
                <a:gd name="connsiteX42" fmla="*/ 1121688 w 4569687"/>
                <a:gd name="connsiteY42" fmla="*/ 1707561 h 3734631"/>
                <a:gd name="connsiteX43" fmla="*/ 1246204 w 4569687"/>
                <a:gd name="connsiteY43" fmla="*/ 1720113 h 3734631"/>
                <a:gd name="connsiteX44" fmla="*/ 1284356 w 4569687"/>
                <a:gd name="connsiteY44" fmla="*/ 1731957 h 3734631"/>
                <a:gd name="connsiteX45" fmla="*/ 1305976 w 4569687"/>
                <a:gd name="connsiteY45" fmla="*/ 1705754 h 3734631"/>
                <a:gd name="connsiteX46" fmla="*/ 1742854 w 4569687"/>
                <a:gd name="connsiteY46" fmla="*/ 1524793 h 3734631"/>
                <a:gd name="connsiteX47" fmla="*/ 1760288 w 4569687"/>
                <a:gd name="connsiteY47" fmla="*/ 1526551 h 3734631"/>
                <a:gd name="connsiteX48" fmla="*/ 1748032 w 4569687"/>
                <a:gd name="connsiteY48" fmla="*/ 1487068 h 3734631"/>
                <a:gd name="connsiteX49" fmla="*/ 1742854 w 4569687"/>
                <a:gd name="connsiteY49" fmla="*/ 1435701 h 3734631"/>
                <a:gd name="connsiteX50" fmla="*/ 1946367 w 4569687"/>
                <a:gd name="connsiteY50" fmla="*/ 1185999 h 3734631"/>
                <a:gd name="connsiteX51" fmla="*/ 1956892 w 4569687"/>
                <a:gd name="connsiteY51" fmla="*/ 1184938 h 3734631"/>
                <a:gd name="connsiteX52" fmla="*/ 1963928 w 4569687"/>
                <a:gd name="connsiteY52" fmla="*/ 1115143 h 3734631"/>
                <a:gd name="connsiteX53" fmla="*/ 2450363 w 4569687"/>
                <a:gd name="connsiteY53" fmla="*/ 718687 h 3734631"/>
                <a:gd name="connsiteX54" fmla="*/ 2520904 w 4569687"/>
                <a:gd name="connsiteY54" fmla="*/ 725798 h 3734631"/>
                <a:gd name="connsiteX0-1" fmla="*/ 2611712 w 4569687"/>
                <a:gd name="connsiteY0-2" fmla="*/ 0 h 3734631"/>
                <a:gd name="connsiteX1-3" fmla="*/ 2927539 w 4569687"/>
                <a:gd name="connsiteY1-4" fmla="*/ 0 h 3734631"/>
                <a:gd name="connsiteX2-5" fmla="*/ 3010471 w 4569687"/>
                <a:gd name="connsiteY2-6" fmla="*/ 662843 h 3734631"/>
                <a:gd name="connsiteX3-7" fmla="*/ 3062414 w 4569687"/>
                <a:gd name="connsiteY3-8" fmla="*/ 672782 h 3734631"/>
                <a:gd name="connsiteX4-9" fmla="*/ 3375104 w 4569687"/>
                <a:gd name="connsiteY4-10" fmla="*/ 893768 h 3734631"/>
                <a:gd name="connsiteX5-11" fmla="*/ 3401966 w 4569687"/>
                <a:gd name="connsiteY5-12" fmla="*/ 943258 h 3734631"/>
                <a:gd name="connsiteX6-13" fmla="*/ 3444529 w 4569687"/>
                <a:gd name="connsiteY6-14" fmla="*/ 938967 h 3734631"/>
                <a:gd name="connsiteX7-15" fmla="*/ 3941882 w 4569687"/>
                <a:gd name="connsiteY7-16" fmla="*/ 1268635 h 3734631"/>
                <a:gd name="connsiteX8-17" fmla="*/ 3950232 w 4569687"/>
                <a:gd name="connsiteY8-18" fmla="*/ 1295533 h 3734631"/>
                <a:gd name="connsiteX9-19" fmla="*/ 3968452 w 4569687"/>
                <a:gd name="connsiteY9-20" fmla="*/ 1289878 h 3734631"/>
                <a:gd name="connsiteX10-21" fmla="*/ 4041773 w 4569687"/>
                <a:gd name="connsiteY10-22" fmla="*/ 1282486 h 3734631"/>
                <a:gd name="connsiteX11-23" fmla="*/ 4398197 w 4569687"/>
                <a:gd name="connsiteY11-24" fmla="*/ 1572980 h 3734631"/>
                <a:gd name="connsiteX12-25" fmla="*/ 4401113 w 4569687"/>
                <a:gd name="connsiteY12-26" fmla="*/ 1601912 h 3734631"/>
                <a:gd name="connsiteX13-27" fmla="*/ 4509768 w 4569687"/>
                <a:gd name="connsiteY13-28" fmla="*/ 1612865 h 3734631"/>
                <a:gd name="connsiteX14-29" fmla="*/ 4569687 w 4569687"/>
                <a:gd name="connsiteY14-30" fmla="*/ 1630661 h 3734631"/>
                <a:gd name="connsiteX15-31" fmla="*/ 4569687 w 4569687"/>
                <a:gd name="connsiteY15-32" fmla="*/ 3685776 h 3734631"/>
                <a:gd name="connsiteX16-33" fmla="*/ 4479175 w 4569687"/>
                <a:gd name="connsiteY16-34" fmla="*/ 3694900 h 3734631"/>
                <a:gd name="connsiteX17-35" fmla="*/ 4083674 w 4569687"/>
                <a:gd name="connsiteY17-36" fmla="*/ 3574092 h 3734631"/>
                <a:gd name="connsiteX18-37" fmla="*/ 4051094 w 4569687"/>
                <a:gd name="connsiteY18-38" fmla="*/ 3547210 h 3734631"/>
                <a:gd name="connsiteX19-39" fmla="*/ 4009782 w 4569687"/>
                <a:gd name="connsiteY19-40" fmla="*/ 3581295 h 3734631"/>
                <a:gd name="connsiteX20-41" fmla="*/ 3782104 w 4569687"/>
                <a:gd name="connsiteY20-42" fmla="*/ 3650841 h 3734631"/>
                <a:gd name="connsiteX21-43" fmla="*/ 3494159 w 4569687"/>
                <a:gd name="connsiteY21-44" fmla="*/ 3531570 h 3734631"/>
                <a:gd name="connsiteX22-45" fmla="*/ 3452428 w 4569687"/>
                <a:gd name="connsiteY22-46" fmla="*/ 3480992 h 3734631"/>
                <a:gd name="connsiteX23-47" fmla="*/ 3441126 w 4569687"/>
                <a:gd name="connsiteY23-48" fmla="*/ 3501813 h 3734631"/>
                <a:gd name="connsiteX24-49" fmla="*/ 3103456 w 4569687"/>
                <a:gd name="connsiteY24-50" fmla="*/ 3681351 h 3734631"/>
                <a:gd name="connsiteX25-51" fmla="*/ 2815511 w 4569687"/>
                <a:gd name="connsiteY25-52" fmla="*/ 3562080 h 3734631"/>
                <a:gd name="connsiteX26-53" fmla="*/ 2772231 w 4569687"/>
                <a:gd name="connsiteY26-54" fmla="*/ 3509625 h 3734631"/>
                <a:gd name="connsiteX27-55" fmla="*/ 2697608 w 4569687"/>
                <a:gd name="connsiteY27-56" fmla="*/ 3571194 h 3734631"/>
                <a:gd name="connsiteX28-57" fmla="*/ 2162552 w 4569687"/>
                <a:gd name="connsiteY28-58" fmla="*/ 3734631 h 3734631"/>
                <a:gd name="connsiteX29-59" fmla="*/ 1369010 w 4569687"/>
                <a:gd name="connsiteY29-60" fmla="*/ 3312708 h 3734631"/>
                <a:gd name="connsiteX30-61" fmla="*/ 1334207 w 4569687"/>
                <a:gd name="connsiteY30-62" fmla="*/ 3340352 h 3734631"/>
                <a:gd name="connsiteX31-63" fmla="*/ 1046262 w 4569687"/>
                <a:gd name="connsiteY31-64" fmla="*/ 3459623 h 3734631"/>
                <a:gd name="connsiteX32-65" fmla="*/ 647319 w 4569687"/>
                <a:gd name="connsiteY32-66" fmla="*/ 3134475 h 3734631"/>
                <a:gd name="connsiteX33-67" fmla="*/ 642925 w 4569687"/>
                <a:gd name="connsiteY33-68" fmla="*/ 3090891 h 3734631"/>
                <a:gd name="connsiteX34-69" fmla="*/ 634894 w 4569687"/>
                <a:gd name="connsiteY34-70" fmla="*/ 3098188 h 3734631"/>
                <a:gd name="connsiteX35-71" fmla="*/ 407216 w 4569687"/>
                <a:gd name="connsiteY35-72" fmla="*/ 3167734 h 3734631"/>
                <a:gd name="connsiteX36-73" fmla="*/ 0 w 4569687"/>
                <a:gd name="connsiteY36-74" fmla="*/ 2760518 h 3734631"/>
                <a:gd name="connsiteX37-75" fmla="*/ 407216 w 4569687"/>
                <a:gd name="connsiteY37-76" fmla="*/ 2353302 h 3734631"/>
                <a:gd name="connsiteX38-77" fmla="*/ 489284 w 4569687"/>
                <a:gd name="connsiteY38-78" fmla="*/ 2361575 h 3734631"/>
                <a:gd name="connsiteX39-79" fmla="*/ 508084 w 4569687"/>
                <a:gd name="connsiteY39-80" fmla="*/ 2367411 h 3734631"/>
                <a:gd name="connsiteX40-81" fmla="*/ 503849 w 4569687"/>
                <a:gd name="connsiteY40-82" fmla="*/ 2325400 h 3734631"/>
                <a:gd name="connsiteX41-83" fmla="*/ 1121688 w 4569687"/>
                <a:gd name="connsiteY41-84" fmla="*/ 1707561 h 3734631"/>
                <a:gd name="connsiteX42-85" fmla="*/ 1246204 w 4569687"/>
                <a:gd name="connsiteY42-86" fmla="*/ 1720113 h 3734631"/>
                <a:gd name="connsiteX43-87" fmla="*/ 1284356 w 4569687"/>
                <a:gd name="connsiteY43-88" fmla="*/ 1731957 h 3734631"/>
                <a:gd name="connsiteX44-89" fmla="*/ 1305976 w 4569687"/>
                <a:gd name="connsiteY44-90" fmla="*/ 1705754 h 3734631"/>
                <a:gd name="connsiteX45-91" fmla="*/ 1742854 w 4569687"/>
                <a:gd name="connsiteY45-92" fmla="*/ 1524793 h 3734631"/>
                <a:gd name="connsiteX46-93" fmla="*/ 1760288 w 4569687"/>
                <a:gd name="connsiteY46-94" fmla="*/ 1526551 h 3734631"/>
                <a:gd name="connsiteX47-95" fmla="*/ 1748032 w 4569687"/>
                <a:gd name="connsiteY47-96" fmla="*/ 1487068 h 3734631"/>
                <a:gd name="connsiteX48-97" fmla="*/ 1742854 w 4569687"/>
                <a:gd name="connsiteY48-98" fmla="*/ 1435701 h 3734631"/>
                <a:gd name="connsiteX49-99" fmla="*/ 1946367 w 4569687"/>
                <a:gd name="connsiteY49-100" fmla="*/ 1185999 h 3734631"/>
                <a:gd name="connsiteX50-101" fmla="*/ 1956892 w 4569687"/>
                <a:gd name="connsiteY50-102" fmla="*/ 1184938 h 3734631"/>
                <a:gd name="connsiteX51-103" fmla="*/ 1963928 w 4569687"/>
                <a:gd name="connsiteY51-104" fmla="*/ 1115143 h 3734631"/>
                <a:gd name="connsiteX52-105" fmla="*/ 2450363 w 4569687"/>
                <a:gd name="connsiteY52-106" fmla="*/ 718687 h 3734631"/>
                <a:gd name="connsiteX53-107" fmla="*/ 2520904 w 4569687"/>
                <a:gd name="connsiteY53-108" fmla="*/ 725798 h 3734631"/>
                <a:gd name="connsiteX54-109" fmla="*/ 2611712 w 4569687"/>
                <a:gd name="connsiteY54-110" fmla="*/ 0 h 3734631"/>
                <a:gd name="connsiteX0-111" fmla="*/ 2611712 w 4569687"/>
                <a:gd name="connsiteY0-112" fmla="*/ 0 h 3743131"/>
                <a:gd name="connsiteX1-113" fmla="*/ 2927539 w 4569687"/>
                <a:gd name="connsiteY1-114" fmla="*/ 0 h 3743131"/>
                <a:gd name="connsiteX2-115" fmla="*/ 3010471 w 4569687"/>
                <a:gd name="connsiteY2-116" fmla="*/ 662843 h 3743131"/>
                <a:gd name="connsiteX3-117" fmla="*/ 3062414 w 4569687"/>
                <a:gd name="connsiteY3-118" fmla="*/ 672782 h 3743131"/>
                <a:gd name="connsiteX4-119" fmla="*/ 3375104 w 4569687"/>
                <a:gd name="connsiteY4-120" fmla="*/ 893768 h 3743131"/>
                <a:gd name="connsiteX5-121" fmla="*/ 3401966 w 4569687"/>
                <a:gd name="connsiteY5-122" fmla="*/ 943258 h 3743131"/>
                <a:gd name="connsiteX6-123" fmla="*/ 3444529 w 4569687"/>
                <a:gd name="connsiteY6-124" fmla="*/ 938967 h 3743131"/>
                <a:gd name="connsiteX7-125" fmla="*/ 3941882 w 4569687"/>
                <a:gd name="connsiteY7-126" fmla="*/ 1268635 h 3743131"/>
                <a:gd name="connsiteX8-127" fmla="*/ 3950232 w 4569687"/>
                <a:gd name="connsiteY8-128" fmla="*/ 1295533 h 3743131"/>
                <a:gd name="connsiteX9-129" fmla="*/ 3968452 w 4569687"/>
                <a:gd name="connsiteY9-130" fmla="*/ 1289878 h 3743131"/>
                <a:gd name="connsiteX10-131" fmla="*/ 4041773 w 4569687"/>
                <a:gd name="connsiteY10-132" fmla="*/ 1282486 h 3743131"/>
                <a:gd name="connsiteX11-133" fmla="*/ 4398197 w 4569687"/>
                <a:gd name="connsiteY11-134" fmla="*/ 1572980 h 3743131"/>
                <a:gd name="connsiteX12-135" fmla="*/ 4401113 w 4569687"/>
                <a:gd name="connsiteY12-136" fmla="*/ 1601912 h 3743131"/>
                <a:gd name="connsiteX13-137" fmla="*/ 4509768 w 4569687"/>
                <a:gd name="connsiteY13-138" fmla="*/ 1612865 h 3743131"/>
                <a:gd name="connsiteX14-139" fmla="*/ 4569687 w 4569687"/>
                <a:gd name="connsiteY14-140" fmla="*/ 1630661 h 3743131"/>
                <a:gd name="connsiteX15-141" fmla="*/ 4569687 w 4569687"/>
                <a:gd name="connsiteY15-142" fmla="*/ 3685776 h 3743131"/>
                <a:gd name="connsiteX16-143" fmla="*/ 4479175 w 4569687"/>
                <a:gd name="connsiteY16-144" fmla="*/ 3694900 h 3743131"/>
                <a:gd name="connsiteX17-145" fmla="*/ 4083674 w 4569687"/>
                <a:gd name="connsiteY17-146" fmla="*/ 3574092 h 3743131"/>
                <a:gd name="connsiteX18-147" fmla="*/ 4051094 w 4569687"/>
                <a:gd name="connsiteY18-148" fmla="*/ 3547210 h 3743131"/>
                <a:gd name="connsiteX19-149" fmla="*/ 4009782 w 4569687"/>
                <a:gd name="connsiteY19-150" fmla="*/ 3581295 h 3743131"/>
                <a:gd name="connsiteX20-151" fmla="*/ 3782104 w 4569687"/>
                <a:gd name="connsiteY20-152" fmla="*/ 3650841 h 3743131"/>
                <a:gd name="connsiteX21-153" fmla="*/ 3494159 w 4569687"/>
                <a:gd name="connsiteY21-154" fmla="*/ 3531570 h 3743131"/>
                <a:gd name="connsiteX22-155" fmla="*/ 3452428 w 4569687"/>
                <a:gd name="connsiteY22-156" fmla="*/ 3480992 h 3743131"/>
                <a:gd name="connsiteX23-157" fmla="*/ 3441126 w 4569687"/>
                <a:gd name="connsiteY23-158" fmla="*/ 3501813 h 3743131"/>
                <a:gd name="connsiteX24-159" fmla="*/ 3103456 w 4569687"/>
                <a:gd name="connsiteY24-160" fmla="*/ 3681351 h 3743131"/>
                <a:gd name="connsiteX25-161" fmla="*/ 2815511 w 4569687"/>
                <a:gd name="connsiteY25-162" fmla="*/ 3562080 h 3743131"/>
                <a:gd name="connsiteX26-163" fmla="*/ 2772231 w 4569687"/>
                <a:gd name="connsiteY26-164" fmla="*/ 3509625 h 3743131"/>
                <a:gd name="connsiteX27-165" fmla="*/ 2697608 w 4569687"/>
                <a:gd name="connsiteY27-166" fmla="*/ 3571194 h 3743131"/>
                <a:gd name="connsiteX28-167" fmla="*/ 2162552 w 4569687"/>
                <a:gd name="connsiteY28-168" fmla="*/ 3734631 h 3743131"/>
                <a:gd name="connsiteX29-169" fmla="*/ 1334207 w 4569687"/>
                <a:gd name="connsiteY29-170" fmla="*/ 3340352 h 3743131"/>
                <a:gd name="connsiteX30-171" fmla="*/ 1046262 w 4569687"/>
                <a:gd name="connsiteY30-172" fmla="*/ 3459623 h 3743131"/>
                <a:gd name="connsiteX31-173" fmla="*/ 647319 w 4569687"/>
                <a:gd name="connsiteY31-174" fmla="*/ 3134475 h 3743131"/>
                <a:gd name="connsiteX32-175" fmla="*/ 642925 w 4569687"/>
                <a:gd name="connsiteY32-176" fmla="*/ 3090891 h 3743131"/>
                <a:gd name="connsiteX33-177" fmla="*/ 634894 w 4569687"/>
                <a:gd name="connsiteY33-178" fmla="*/ 3098188 h 3743131"/>
                <a:gd name="connsiteX34-179" fmla="*/ 407216 w 4569687"/>
                <a:gd name="connsiteY34-180" fmla="*/ 3167734 h 3743131"/>
                <a:gd name="connsiteX35-181" fmla="*/ 0 w 4569687"/>
                <a:gd name="connsiteY35-182" fmla="*/ 2760518 h 3743131"/>
                <a:gd name="connsiteX36-183" fmla="*/ 407216 w 4569687"/>
                <a:gd name="connsiteY36-184" fmla="*/ 2353302 h 3743131"/>
                <a:gd name="connsiteX37-185" fmla="*/ 489284 w 4569687"/>
                <a:gd name="connsiteY37-186" fmla="*/ 2361575 h 3743131"/>
                <a:gd name="connsiteX38-187" fmla="*/ 508084 w 4569687"/>
                <a:gd name="connsiteY38-188" fmla="*/ 2367411 h 3743131"/>
                <a:gd name="connsiteX39-189" fmla="*/ 503849 w 4569687"/>
                <a:gd name="connsiteY39-190" fmla="*/ 2325400 h 3743131"/>
                <a:gd name="connsiteX40-191" fmla="*/ 1121688 w 4569687"/>
                <a:gd name="connsiteY40-192" fmla="*/ 1707561 h 3743131"/>
                <a:gd name="connsiteX41-193" fmla="*/ 1246204 w 4569687"/>
                <a:gd name="connsiteY41-194" fmla="*/ 1720113 h 3743131"/>
                <a:gd name="connsiteX42-195" fmla="*/ 1284356 w 4569687"/>
                <a:gd name="connsiteY42-196" fmla="*/ 1731957 h 3743131"/>
                <a:gd name="connsiteX43-197" fmla="*/ 1305976 w 4569687"/>
                <a:gd name="connsiteY43-198" fmla="*/ 1705754 h 3743131"/>
                <a:gd name="connsiteX44-199" fmla="*/ 1742854 w 4569687"/>
                <a:gd name="connsiteY44-200" fmla="*/ 1524793 h 3743131"/>
                <a:gd name="connsiteX45-201" fmla="*/ 1760288 w 4569687"/>
                <a:gd name="connsiteY45-202" fmla="*/ 1526551 h 3743131"/>
                <a:gd name="connsiteX46-203" fmla="*/ 1748032 w 4569687"/>
                <a:gd name="connsiteY46-204" fmla="*/ 1487068 h 3743131"/>
                <a:gd name="connsiteX47-205" fmla="*/ 1742854 w 4569687"/>
                <a:gd name="connsiteY47-206" fmla="*/ 1435701 h 3743131"/>
                <a:gd name="connsiteX48-207" fmla="*/ 1946367 w 4569687"/>
                <a:gd name="connsiteY48-208" fmla="*/ 1185999 h 3743131"/>
                <a:gd name="connsiteX49-209" fmla="*/ 1956892 w 4569687"/>
                <a:gd name="connsiteY49-210" fmla="*/ 1184938 h 3743131"/>
                <a:gd name="connsiteX50-211" fmla="*/ 1963928 w 4569687"/>
                <a:gd name="connsiteY50-212" fmla="*/ 1115143 h 3743131"/>
                <a:gd name="connsiteX51-213" fmla="*/ 2450363 w 4569687"/>
                <a:gd name="connsiteY51-214" fmla="*/ 718687 h 3743131"/>
                <a:gd name="connsiteX52-215" fmla="*/ 2520904 w 4569687"/>
                <a:gd name="connsiteY52-216" fmla="*/ 725798 h 3743131"/>
                <a:gd name="connsiteX53-217" fmla="*/ 2611712 w 4569687"/>
                <a:gd name="connsiteY53-218" fmla="*/ 0 h 3743131"/>
                <a:gd name="connsiteX0-219" fmla="*/ 2611712 w 4569687"/>
                <a:gd name="connsiteY0-220" fmla="*/ 0 h 3741630"/>
                <a:gd name="connsiteX1-221" fmla="*/ 2927539 w 4569687"/>
                <a:gd name="connsiteY1-222" fmla="*/ 0 h 3741630"/>
                <a:gd name="connsiteX2-223" fmla="*/ 3010471 w 4569687"/>
                <a:gd name="connsiteY2-224" fmla="*/ 662843 h 3741630"/>
                <a:gd name="connsiteX3-225" fmla="*/ 3062414 w 4569687"/>
                <a:gd name="connsiteY3-226" fmla="*/ 672782 h 3741630"/>
                <a:gd name="connsiteX4-227" fmla="*/ 3375104 w 4569687"/>
                <a:gd name="connsiteY4-228" fmla="*/ 893768 h 3741630"/>
                <a:gd name="connsiteX5-229" fmla="*/ 3401966 w 4569687"/>
                <a:gd name="connsiteY5-230" fmla="*/ 943258 h 3741630"/>
                <a:gd name="connsiteX6-231" fmla="*/ 3444529 w 4569687"/>
                <a:gd name="connsiteY6-232" fmla="*/ 938967 h 3741630"/>
                <a:gd name="connsiteX7-233" fmla="*/ 3941882 w 4569687"/>
                <a:gd name="connsiteY7-234" fmla="*/ 1268635 h 3741630"/>
                <a:gd name="connsiteX8-235" fmla="*/ 3950232 w 4569687"/>
                <a:gd name="connsiteY8-236" fmla="*/ 1295533 h 3741630"/>
                <a:gd name="connsiteX9-237" fmla="*/ 3968452 w 4569687"/>
                <a:gd name="connsiteY9-238" fmla="*/ 1289878 h 3741630"/>
                <a:gd name="connsiteX10-239" fmla="*/ 4041773 w 4569687"/>
                <a:gd name="connsiteY10-240" fmla="*/ 1282486 h 3741630"/>
                <a:gd name="connsiteX11-241" fmla="*/ 4398197 w 4569687"/>
                <a:gd name="connsiteY11-242" fmla="*/ 1572980 h 3741630"/>
                <a:gd name="connsiteX12-243" fmla="*/ 4401113 w 4569687"/>
                <a:gd name="connsiteY12-244" fmla="*/ 1601912 h 3741630"/>
                <a:gd name="connsiteX13-245" fmla="*/ 4509768 w 4569687"/>
                <a:gd name="connsiteY13-246" fmla="*/ 1612865 h 3741630"/>
                <a:gd name="connsiteX14-247" fmla="*/ 4569687 w 4569687"/>
                <a:gd name="connsiteY14-248" fmla="*/ 1630661 h 3741630"/>
                <a:gd name="connsiteX15-249" fmla="*/ 4569687 w 4569687"/>
                <a:gd name="connsiteY15-250" fmla="*/ 3685776 h 3741630"/>
                <a:gd name="connsiteX16-251" fmla="*/ 4479175 w 4569687"/>
                <a:gd name="connsiteY16-252" fmla="*/ 3694900 h 3741630"/>
                <a:gd name="connsiteX17-253" fmla="*/ 4083674 w 4569687"/>
                <a:gd name="connsiteY17-254" fmla="*/ 3574092 h 3741630"/>
                <a:gd name="connsiteX18-255" fmla="*/ 4051094 w 4569687"/>
                <a:gd name="connsiteY18-256" fmla="*/ 3547210 h 3741630"/>
                <a:gd name="connsiteX19-257" fmla="*/ 4009782 w 4569687"/>
                <a:gd name="connsiteY19-258" fmla="*/ 3581295 h 3741630"/>
                <a:gd name="connsiteX20-259" fmla="*/ 3782104 w 4569687"/>
                <a:gd name="connsiteY20-260" fmla="*/ 3650841 h 3741630"/>
                <a:gd name="connsiteX21-261" fmla="*/ 3494159 w 4569687"/>
                <a:gd name="connsiteY21-262" fmla="*/ 3531570 h 3741630"/>
                <a:gd name="connsiteX22-263" fmla="*/ 3452428 w 4569687"/>
                <a:gd name="connsiteY22-264" fmla="*/ 3480992 h 3741630"/>
                <a:gd name="connsiteX23-265" fmla="*/ 3441126 w 4569687"/>
                <a:gd name="connsiteY23-266" fmla="*/ 3501813 h 3741630"/>
                <a:gd name="connsiteX24-267" fmla="*/ 3103456 w 4569687"/>
                <a:gd name="connsiteY24-268" fmla="*/ 3681351 h 3741630"/>
                <a:gd name="connsiteX25-269" fmla="*/ 2815511 w 4569687"/>
                <a:gd name="connsiteY25-270" fmla="*/ 3562080 h 3741630"/>
                <a:gd name="connsiteX26-271" fmla="*/ 2772231 w 4569687"/>
                <a:gd name="connsiteY26-272" fmla="*/ 3509625 h 3741630"/>
                <a:gd name="connsiteX27-273" fmla="*/ 2697608 w 4569687"/>
                <a:gd name="connsiteY27-274" fmla="*/ 3571194 h 3741630"/>
                <a:gd name="connsiteX28-275" fmla="*/ 2162552 w 4569687"/>
                <a:gd name="connsiteY28-276" fmla="*/ 3734631 h 3741630"/>
                <a:gd name="connsiteX29-277" fmla="*/ 1390478 w 4569687"/>
                <a:gd name="connsiteY29-278" fmla="*/ 3368488 h 3741630"/>
                <a:gd name="connsiteX30-279" fmla="*/ 1046262 w 4569687"/>
                <a:gd name="connsiteY30-280" fmla="*/ 3459623 h 3741630"/>
                <a:gd name="connsiteX31-281" fmla="*/ 647319 w 4569687"/>
                <a:gd name="connsiteY31-282" fmla="*/ 3134475 h 3741630"/>
                <a:gd name="connsiteX32-283" fmla="*/ 642925 w 4569687"/>
                <a:gd name="connsiteY32-284" fmla="*/ 3090891 h 3741630"/>
                <a:gd name="connsiteX33-285" fmla="*/ 634894 w 4569687"/>
                <a:gd name="connsiteY33-286" fmla="*/ 3098188 h 3741630"/>
                <a:gd name="connsiteX34-287" fmla="*/ 407216 w 4569687"/>
                <a:gd name="connsiteY34-288" fmla="*/ 3167734 h 3741630"/>
                <a:gd name="connsiteX35-289" fmla="*/ 0 w 4569687"/>
                <a:gd name="connsiteY35-290" fmla="*/ 2760518 h 3741630"/>
                <a:gd name="connsiteX36-291" fmla="*/ 407216 w 4569687"/>
                <a:gd name="connsiteY36-292" fmla="*/ 2353302 h 3741630"/>
                <a:gd name="connsiteX37-293" fmla="*/ 489284 w 4569687"/>
                <a:gd name="connsiteY37-294" fmla="*/ 2361575 h 3741630"/>
                <a:gd name="connsiteX38-295" fmla="*/ 508084 w 4569687"/>
                <a:gd name="connsiteY38-296" fmla="*/ 2367411 h 3741630"/>
                <a:gd name="connsiteX39-297" fmla="*/ 503849 w 4569687"/>
                <a:gd name="connsiteY39-298" fmla="*/ 2325400 h 3741630"/>
                <a:gd name="connsiteX40-299" fmla="*/ 1121688 w 4569687"/>
                <a:gd name="connsiteY40-300" fmla="*/ 1707561 h 3741630"/>
                <a:gd name="connsiteX41-301" fmla="*/ 1246204 w 4569687"/>
                <a:gd name="connsiteY41-302" fmla="*/ 1720113 h 3741630"/>
                <a:gd name="connsiteX42-303" fmla="*/ 1284356 w 4569687"/>
                <a:gd name="connsiteY42-304" fmla="*/ 1731957 h 3741630"/>
                <a:gd name="connsiteX43-305" fmla="*/ 1305976 w 4569687"/>
                <a:gd name="connsiteY43-306" fmla="*/ 1705754 h 3741630"/>
                <a:gd name="connsiteX44-307" fmla="*/ 1742854 w 4569687"/>
                <a:gd name="connsiteY44-308" fmla="*/ 1524793 h 3741630"/>
                <a:gd name="connsiteX45-309" fmla="*/ 1760288 w 4569687"/>
                <a:gd name="connsiteY45-310" fmla="*/ 1526551 h 3741630"/>
                <a:gd name="connsiteX46-311" fmla="*/ 1748032 w 4569687"/>
                <a:gd name="connsiteY46-312" fmla="*/ 1487068 h 3741630"/>
                <a:gd name="connsiteX47-313" fmla="*/ 1742854 w 4569687"/>
                <a:gd name="connsiteY47-314" fmla="*/ 1435701 h 3741630"/>
                <a:gd name="connsiteX48-315" fmla="*/ 1946367 w 4569687"/>
                <a:gd name="connsiteY48-316" fmla="*/ 1185999 h 3741630"/>
                <a:gd name="connsiteX49-317" fmla="*/ 1956892 w 4569687"/>
                <a:gd name="connsiteY49-318" fmla="*/ 1184938 h 3741630"/>
                <a:gd name="connsiteX50-319" fmla="*/ 1963928 w 4569687"/>
                <a:gd name="connsiteY50-320" fmla="*/ 1115143 h 3741630"/>
                <a:gd name="connsiteX51-321" fmla="*/ 2450363 w 4569687"/>
                <a:gd name="connsiteY51-322" fmla="*/ 718687 h 3741630"/>
                <a:gd name="connsiteX52-323" fmla="*/ 2520904 w 4569687"/>
                <a:gd name="connsiteY52-324" fmla="*/ 725798 h 3741630"/>
                <a:gd name="connsiteX53-325" fmla="*/ 2611712 w 4569687"/>
                <a:gd name="connsiteY53-326" fmla="*/ 0 h 3741630"/>
                <a:gd name="connsiteX0-327" fmla="*/ 2611712 w 4569687"/>
                <a:gd name="connsiteY0-328" fmla="*/ 0 h 3734730"/>
                <a:gd name="connsiteX1-329" fmla="*/ 2927539 w 4569687"/>
                <a:gd name="connsiteY1-330" fmla="*/ 0 h 3734730"/>
                <a:gd name="connsiteX2-331" fmla="*/ 3010471 w 4569687"/>
                <a:gd name="connsiteY2-332" fmla="*/ 662843 h 3734730"/>
                <a:gd name="connsiteX3-333" fmla="*/ 3062414 w 4569687"/>
                <a:gd name="connsiteY3-334" fmla="*/ 672782 h 3734730"/>
                <a:gd name="connsiteX4-335" fmla="*/ 3375104 w 4569687"/>
                <a:gd name="connsiteY4-336" fmla="*/ 893768 h 3734730"/>
                <a:gd name="connsiteX5-337" fmla="*/ 3401966 w 4569687"/>
                <a:gd name="connsiteY5-338" fmla="*/ 943258 h 3734730"/>
                <a:gd name="connsiteX6-339" fmla="*/ 3444529 w 4569687"/>
                <a:gd name="connsiteY6-340" fmla="*/ 938967 h 3734730"/>
                <a:gd name="connsiteX7-341" fmla="*/ 3941882 w 4569687"/>
                <a:gd name="connsiteY7-342" fmla="*/ 1268635 h 3734730"/>
                <a:gd name="connsiteX8-343" fmla="*/ 3950232 w 4569687"/>
                <a:gd name="connsiteY8-344" fmla="*/ 1295533 h 3734730"/>
                <a:gd name="connsiteX9-345" fmla="*/ 3968452 w 4569687"/>
                <a:gd name="connsiteY9-346" fmla="*/ 1289878 h 3734730"/>
                <a:gd name="connsiteX10-347" fmla="*/ 4041773 w 4569687"/>
                <a:gd name="connsiteY10-348" fmla="*/ 1282486 h 3734730"/>
                <a:gd name="connsiteX11-349" fmla="*/ 4398197 w 4569687"/>
                <a:gd name="connsiteY11-350" fmla="*/ 1572980 h 3734730"/>
                <a:gd name="connsiteX12-351" fmla="*/ 4401113 w 4569687"/>
                <a:gd name="connsiteY12-352" fmla="*/ 1601912 h 3734730"/>
                <a:gd name="connsiteX13-353" fmla="*/ 4509768 w 4569687"/>
                <a:gd name="connsiteY13-354" fmla="*/ 1612865 h 3734730"/>
                <a:gd name="connsiteX14-355" fmla="*/ 4569687 w 4569687"/>
                <a:gd name="connsiteY14-356" fmla="*/ 1630661 h 3734730"/>
                <a:gd name="connsiteX15-357" fmla="*/ 4569687 w 4569687"/>
                <a:gd name="connsiteY15-358" fmla="*/ 3685776 h 3734730"/>
                <a:gd name="connsiteX16-359" fmla="*/ 4479175 w 4569687"/>
                <a:gd name="connsiteY16-360" fmla="*/ 3694900 h 3734730"/>
                <a:gd name="connsiteX17-361" fmla="*/ 4083674 w 4569687"/>
                <a:gd name="connsiteY17-362" fmla="*/ 3574092 h 3734730"/>
                <a:gd name="connsiteX18-363" fmla="*/ 4051094 w 4569687"/>
                <a:gd name="connsiteY18-364" fmla="*/ 3547210 h 3734730"/>
                <a:gd name="connsiteX19-365" fmla="*/ 4009782 w 4569687"/>
                <a:gd name="connsiteY19-366" fmla="*/ 3581295 h 3734730"/>
                <a:gd name="connsiteX20-367" fmla="*/ 3782104 w 4569687"/>
                <a:gd name="connsiteY20-368" fmla="*/ 3650841 h 3734730"/>
                <a:gd name="connsiteX21-369" fmla="*/ 3494159 w 4569687"/>
                <a:gd name="connsiteY21-370" fmla="*/ 3531570 h 3734730"/>
                <a:gd name="connsiteX22-371" fmla="*/ 3452428 w 4569687"/>
                <a:gd name="connsiteY22-372" fmla="*/ 3480992 h 3734730"/>
                <a:gd name="connsiteX23-373" fmla="*/ 3441126 w 4569687"/>
                <a:gd name="connsiteY23-374" fmla="*/ 3501813 h 3734730"/>
                <a:gd name="connsiteX24-375" fmla="*/ 3103456 w 4569687"/>
                <a:gd name="connsiteY24-376" fmla="*/ 3681351 h 3734730"/>
                <a:gd name="connsiteX25-377" fmla="*/ 2815511 w 4569687"/>
                <a:gd name="connsiteY25-378" fmla="*/ 3562080 h 3734730"/>
                <a:gd name="connsiteX26-379" fmla="*/ 2772231 w 4569687"/>
                <a:gd name="connsiteY26-380" fmla="*/ 3509625 h 3734730"/>
                <a:gd name="connsiteX27-381" fmla="*/ 2697608 w 4569687"/>
                <a:gd name="connsiteY27-382" fmla="*/ 3571194 h 3734730"/>
                <a:gd name="connsiteX28-383" fmla="*/ 2162552 w 4569687"/>
                <a:gd name="connsiteY28-384" fmla="*/ 3734631 h 3734730"/>
                <a:gd name="connsiteX29-385" fmla="*/ 1390478 w 4569687"/>
                <a:gd name="connsiteY29-386" fmla="*/ 3368488 h 3734730"/>
                <a:gd name="connsiteX30-387" fmla="*/ 1046262 w 4569687"/>
                <a:gd name="connsiteY30-388" fmla="*/ 3459623 h 3734730"/>
                <a:gd name="connsiteX31-389" fmla="*/ 647319 w 4569687"/>
                <a:gd name="connsiteY31-390" fmla="*/ 3134475 h 3734730"/>
                <a:gd name="connsiteX32-391" fmla="*/ 642925 w 4569687"/>
                <a:gd name="connsiteY32-392" fmla="*/ 3090891 h 3734730"/>
                <a:gd name="connsiteX33-393" fmla="*/ 634894 w 4569687"/>
                <a:gd name="connsiteY33-394" fmla="*/ 3098188 h 3734730"/>
                <a:gd name="connsiteX34-395" fmla="*/ 407216 w 4569687"/>
                <a:gd name="connsiteY34-396" fmla="*/ 3167734 h 3734730"/>
                <a:gd name="connsiteX35-397" fmla="*/ 0 w 4569687"/>
                <a:gd name="connsiteY35-398" fmla="*/ 2760518 h 3734730"/>
                <a:gd name="connsiteX36-399" fmla="*/ 407216 w 4569687"/>
                <a:gd name="connsiteY36-400" fmla="*/ 2353302 h 3734730"/>
                <a:gd name="connsiteX37-401" fmla="*/ 489284 w 4569687"/>
                <a:gd name="connsiteY37-402" fmla="*/ 2361575 h 3734730"/>
                <a:gd name="connsiteX38-403" fmla="*/ 508084 w 4569687"/>
                <a:gd name="connsiteY38-404" fmla="*/ 2367411 h 3734730"/>
                <a:gd name="connsiteX39-405" fmla="*/ 503849 w 4569687"/>
                <a:gd name="connsiteY39-406" fmla="*/ 2325400 h 3734730"/>
                <a:gd name="connsiteX40-407" fmla="*/ 1121688 w 4569687"/>
                <a:gd name="connsiteY40-408" fmla="*/ 1707561 h 3734730"/>
                <a:gd name="connsiteX41-409" fmla="*/ 1246204 w 4569687"/>
                <a:gd name="connsiteY41-410" fmla="*/ 1720113 h 3734730"/>
                <a:gd name="connsiteX42-411" fmla="*/ 1284356 w 4569687"/>
                <a:gd name="connsiteY42-412" fmla="*/ 1731957 h 3734730"/>
                <a:gd name="connsiteX43-413" fmla="*/ 1305976 w 4569687"/>
                <a:gd name="connsiteY43-414" fmla="*/ 1705754 h 3734730"/>
                <a:gd name="connsiteX44-415" fmla="*/ 1742854 w 4569687"/>
                <a:gd name="connsiteY44-416" fmla="*/ 1524793 h 3734730"/>
                <a:gd name="connsiteX45-417" fmla="*/ 1760288 w 4569687"/>
                <a:gd name="connsiteY45-418" fmla="*/ 1526551 h 3734730"/>
                <a:gd name="connsiteX46-419" fmla="*/ 1748032 w 4569687"/>
                <a:gd name="connsiteY46-420" fmla="*/ 1487068 h 3734730"/>
                <a:gd name="connsiteX47-421" fmla="*/ 1742854 w 4569687"/>
                <a:gd name="connsiteY47-422" fmla="*/ 1435701 h 3734730"/>
                <a:gd name="connsiteX48-423" fmla="*/ 1946367 w 4569687"/>
                <a:gd name="connsiteY48-424" fmla="*/ 1185999 h 3734730"/>
                <a:gd name="connsiteX49-425" fmla="*/ 1956892 w 4569687"/>
                <a:gd name="connsiteY49-426" fmla="*/ 1184938 h 3734730"/>
                <a:gd name="connsiteX50-427" fmla="*/ 1963928 w 4569687"/>
                <a:gd name="connsiteY50-428" fmla="*/ 1115143 h 3734730"/>
                <a:gd name="connsiteX51-429" fmla="*/ 2450363 w 4569687"/>
                <a:gd name="connsiteY51-430" fmla="*/ 718687 h 3734730"/>
                <a:gd name="connsiteX52-431" fmla="*/ 2520904 w 4569687"/>
                <a:gd name="connsiteY52-432" fmla="*/ 725798 h 3734730"/>
                <a:gd name="connsiteX53-433" fmla="*/ 2611712 w 4569687"/>
                <a:gd name="connsiteY53-434" fmla="*/ 0 h 3734730"/>
                <a:gd name="connsiteX0-435" fmla="*/ 2611712 w 4569687"/>
                <a:gd name="connsiteY0-436" fmla="*/ 0 h 3734730"/>
                <a:gd name="connsiteX1-437" fmla="*/ 2927539 w 4569687"/>
                <a:gd name="connsiteY1-438" fmla="*/ 0 h 3734730"/>
                <a:gd name="connsiteX2-439" fmla="*/ 3010471 w 4569687"/>
                <a:gd name="connsiteY2-440" fmla="*/ 662843 h 3734730"/>
                <a:gd name="connsiteX3-441" fmla="*/ 3062414 w 4569687"/>
                <a:gd name="connsiteY3-442" fmla="*/ 672782 h 3734730"/>
                <a:gd name="connsiteX4-443" fmla="*/ 3375104 w 4569687"/>
                <a:gd name="connsiteY4-444" fmla="*/ 893768 h 3734730"/>
                <a:gd name="connsiteX5-445" fmla="*/ 3401966 w 4569687"/>
                <a:gd name="connsiteY5-446" fmla="*/ 943258 h 3734730"/>
                <a:gd name="connsiteX6-447" fmla="*/ 3444529 w 4569687"/>
                <a:gd name="connsiteY6-448" fmla="*/ 938967 h 3734730"/>
                <a:gd name="connsiteX7-449" fmla="*/ 3941882 w 4569687"/>
                <a:gd name="connsiteY7-450" fmla="*/ 1268635 h 3734730"/>
                <a:gd name="connsiteX8-451" fmla="*/ 3950232 w 4569687"/>
                <a:gd name="connsiteY8-452" fmla="*/ 1295533 h 3734730"/>
                <a:gd name="connsiteX9-453" fmla="*/ 3968452 w 4569687"/>
                <a:gd name="connsiteY9-454" fmla="*/ 1289878 h 3734730"/>
                <a:gd name="connsiteX10-455" fmla="*/ 4041773 w 4569687"/>
                <a:gd name="connsiteY10-456" fmla="*/ 1282486 h 3734730"/>
                <a:gd name="connsiteX11-457" fmla="*/ 4398197 w 4569687"/>
                <a:gd name="connsiteY11-458" fmla="*/ 1572980 h 3734730"/>
                <a:gd name="connsiteX12-459" fmla="*/ 4401113 w 4569687"/>
                <a:gd name="connsiteY12-460" fmla="*/ 1601912 h 3734730"/>
                <a:gd name="connsiteX13-461" fmla="*/ 4509768 w 4569687"/>
                <a:gd name="connsiteY13-462" fmla="*/ 1612865 h 3734730"/>
                <a:gd name="connsiteX14-463" fmla="*/ 4569687 w 4569687"/>
                <a:gd name="connsiteY14-464" fmla="*/ 1630661 h 3734730"/>
                <a:gd name="connsiteX15-465" fmla="*/ 4569687 w 4569687"/>
                <a:gd name="connsiteY15-466" fmla="*/ 3685776 h 3734730"/>
                <a:gd name="connsiteX16-467" fmla="*/ 4479175 w 4569687"/>
                <a:gd name="connsiteY16-468" fmla="*/ 3694900 h 3734730"/>
                <a:gd name="connsiteX17-469" fmla="*/ 4083674 w 4569687"/>
                <a:gd name="connsiteY17-470" fmla="*/ 3574092 h 3734730"/>
                <a:gd name="connsiteX18-471" fmla="*/ 4051094 w 4569687"/>
                <a:gd name="connsiteY18-472" fmla="*/ 3547210 h 3734730"/>
                <a:gd name="connsiteX19-473" fmla="*/ 4009782 w 4569687"/>
                <a:gd name="connsiteY19-474" fmla="*/ 3581295 h 3734730"/>
                <a:gd name="connsiteX20-475" fmla="*/ 3782104 w 4569687"/>
                <a:gd name="connsiteY20-476" fmla="*/ 3650841 h 3734730"/>
                <a:gd name="connsiteX21-477" fmla="*/ 3494159 w 4569687"/>
                <a:gd name="connsiteY21-478" fmla="*/ 3531570 h 3734730"/>
                <a:gd name="connsiteX22-479" fmla="*/ 3452428 w 4569687"/>
                <a:gd name="connsiteY22-480" fmla="*/ 3480992 h 3734730"/>
                <a:gd name="connsiteX23-481" fmla="*/ 3441126 w 4569687"/>
                <a:gd name="connsiteY23-482" fmla="*/ 3501813 h 3734730"/>
                <a:gd name="connsiteX24-483" fmla="*/ 3103456 w 4569687"/>
                <a:gd name="connsiteY24-484" fmla="*/ 3681351 h 3734730"/>
                <a:gd name="connsiteX25-485" fmla="*/ 2815511 w 4569687"/>
                <a:gd name="connsiteY25-486" fmla="*/ 3562080 h 3734730"/>
                <a:gd name="connsiteX26-487" fmla="*/ 2772231 w 4569687"/>
                <a:gd name="connsiteY26-488" fmla="*/ 3509625 h 3734730"/>
                <a:gd name="connsiteX27-489" fmla="*/ 2697608 w 4569687"/>
                <a:gd name="connsiteY27-490" fmla="*/ 3571194 h 3734730"/>
                <a:gd name="connsiteX28-491" fmla="*/ 2162552 w 4569687"/>
                <a:gd name="connsiteY28-492" fmla="*/ 3734631 h 3734730"/>
                <a:gd name="connsiteX29-493" fmla="*/ 1390478 w 4569687"/>
                <a:gd name="connsiteY29-494" fmla="*/ 3368488 h 3734730"/>
                <a:gd name="connsiteX30-495" fmla="*/ 1046262 w 4569687"/>
                <a:gd name="connsiteY30-496" fmla="*/ 3459623 h 3734730"/>
                <a:gd name="connsiteX31-497" fmla="*/ 647319 w 4569687"/>
                <a:gd name="connsiteY31-498" fmla="*/ 3134475 h 3734730"/>
                <a:gd name="connsiteX32-499" fmla="*/ 642925 w 4569687"/>
                <a:gd name="connsiteY32-500" fmla="*/ 3090891 h 3734730"/>
                <a:gd name="connsiteX33-501" fmla="*/ 634894 w 4569687"/>
                <a:gd name="connsiteY33-502" fmla="*/ 3098188 h 3734730"/>
                <a:gd name="connsiteX34-503" fmla="*/ 407216 w 4569687"/>
                <a:gd name="connsiteY34-504" fmla="*/ 3167734 h 3734730"/>
                <a:gd name="connsiteX35-505" fmla="*/ 0 w 4569687"/>
                <a:gd name="connsiteY35-506" fmla="*/ 2760518 h 3734730"/>
                <a:gd name="connsiteX36-507" fmla="*/ 407216 w 4569687"/>
                <a:gd name="connsiteY36-508" fmla="*/ 2353302 h 3734730"/>
                <a:gd name="connsiteX37-509" fmla="*/ 489284 w 4569687"/>
                <a:gd name="connsiteY37-510" fmla="*/ 2361575 h 3734730"/>
                <a:gd name="connsiteX38-511" fmla="*/ 508084 w 4569687"/>
                <a:gd name="connsiteY38-512" fmla="*/ 2367411 h 3734730"/>
                <a:gd name="connsiteX39-513" fmla="*/ 503849 w 4569687"/>
                <a:gd name="connsiteY39-514" fmla="*/ 2325400 h 3734730"/>
                <a:gd name="connsiteX40-515" fmla="*/ 1121688 w 4569687"/>
                <a:gd name="connsiteY40-516" fmla="*/ 1707561 h 3734730"/>
                <a:gd name="connsiteX41-517" fmla="*/ 1246204 w 4569687"/>
                <a:gd name="connsiteY41-518" fmla="*/ 1720113 h 3734730"/>
                <a:gd name="connsiteX42-519" fmla="*/ 1284356 w 4569687"/>
                <a:gd name="connsiteY42-520" fmla="*/ 1731957 h 3734730"/>
                <a:gd name="connsiteX43-521" fmla="*/ 1305976 w 4569687"/>
                <a:gd name="connsiteY43-522" fmla="*/ 1705754 h 3734730"/>
                <a:gd name="connsiteX44-523" fmla="*/ 1742854 w 4569687"/>
                <a:gd name="connsiteY44-524" fmla="*/ 1524793 h 3734730"/>
                <a:gd name="connsiteX45-525" fmla="*/ 1760288 w 4569687"/>
                <a:gd name="connsiteY45-526" fmla="*/ 1526551 h 3734730"/>
                <a:gd name="connsiteX46-527" fmla="*/ 1748032 w 4569687"/>
                <a:gd name="connsiteY46-528" fmla="*/ 1487068 h 3734730"/>
                <a:gd name="connsiteX47-529" fmla="*/ 1742854 w 4569687"/>
                <a:gd name="connsiteY47-530" fmla="*/ 1435701 h 3734730"/>
                <a:gd name="connsiteX48-531" fmla="*/ 1946367 w 4569687"/>
                <a:gd name="connsiteY48-532" fmla="*/ 1185999 h 3734730"/>
                <a:gd name="connsiteX49-533" fmla="*/ 1956892 w 4569687"/>
                <a:gd name="connsiteY49-534" fmla="*/ 1184938 h 3734730"/>
                <a:gd name="connsiteX50-535" fmla="*/ 1963928 w 4569687"/>
                <a:gd name="connsiteY50-536" fmla="*/ 1115143 h 3734730"/>
                <a:gd name="connsiteX51-537" fmla="*/ 2450363 w 4569687"/>
                <a:gd name="connsiteY51-538" fmla="*/ 718687 h 3734730"/>
                <a:gd name="connsiteX52-539" fmla="*/ 2520904 w 4569687"/>
                <a:gd name="connsiteY52-540" fmla="*/ 725798 h 3734730"/>
                <a:gd name="connsiteX53-541" fmla="*/ 2611712 w 4569687"/>
                <a:gd name="connsiteY53-542" fmla="*/ 0 h 373473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Lst>
              <a:rect l="l" t="t" r="r" b="b"/>
              <a:pathLst>
                <a:path w="4569687" h="3734730">
                  <a:moveTo>
                    <a:pt x="2611712" y="0"/>
                  </a:moveTo>
                  <a:lnTo>
                    <a:pt x="2927539" y="0"/>
                  </a:lnTo>
                  <a:lnTo>
                    <a:pt x="3010471" y="662843"/>
                  </a:lnTo>
                  <a:lnTo>
                    <a:pt x="3062414" y="672782"/>
                  </a:lnTo>
                  <a:cubicBezTo>
                    <a:pt x="3191764" y="706062"/>
                    <a:pt x="3302353" y="786083"/>
                    <a:pt x="3375104" y="893768"/>
                  </a:cubicBezTo>
                  <a:lnTo>
                    <a:pt x="3401966" y="943258"/>
                  </a:lnTo>
                  <a:lnTo>
                    <a:pt x="3444529" y="938967"/>
                  </a:lnTo>
                  <a:cubicBezTo>
                    <a:pt x="3668109" y="938967"/>
                    <a:pt x="3859940" y="1074903"/>
                    <a:pt x="3941882" y="1268635"/>
                  </a:cubicBezTo>
                  <a:lnTo>
                    <a:pt x="3950232" y="1295533"/>
                  </a:lnTo>
                  <a:lnTo>
                    <a:pt x="3968452" y="1289878"/>
                  </a:lnTo>
                  <a:cubicBezTo>
                    <a:pt x="3992135" y="1285031"/>
                    <a:pt x="4016657" y="1282486"/>
                    <a:pt x="4041773" y="1282486"/>
                  </a:cubicBezTo>
                  <a:cubicBezTo>
                    <a:pt x="4217586" y="1282486"/>
                    <a:pt x="4364272" y="1407196"/>
                    <a:pt x="4398197" y="1572980"/>
                  </a:cubicBezTo>
                  <a:lnTo>
                    <a:pt x="4401113" y="1601912"/>
                  </a:lnTo>
                  <a:lnTo>
                    <a:pt x="4509768" y="1612865"/>
                  </a:lnTo>
                  <a:lnTo>
                    <a:pt x="4569687" y="1630661"/>
                  </a:lnTo>
                  <a:lnTo>
                    <a:pt x="4569687" y="3685776"/>
                  </a:lnTo>
                  <a:lnTo>
                    <a:pt x="4479175" y="3694900"/>
                  </a:lnTo>
                  <a:cubicBezTo>
                    <a:pt x="4332673" y="3694900"/>
                    <a:pt x="4196572" y="3650364"/>
                    <a:pt x="4083674" y="3574092"/>
                  </a:cubicBezTo>
                  <a:lnTo>
                    <a:pt x="4051094" y="3547210"/>
                  </a:lnTo>
                  <a:lnTo>
                    <a:pt x="4009782" y="3581295"/>
                  </a:lnTo>
                  <a:cubicBezTo>
                    <a:pt x="3944790" y="3625203"/>
                    <a:pt x="3866441" y="3650841"/>
                    <a:pt x="3782104" y="3650841"/>
                  </a:cubicBezTo>
                  <a:cubicBezTo>
                    <a:pt x="3669655" y="3650841"/>
                    <a:pt x="3567851" y="3605262"/>
                    <a:pt x="3494159" y="3531570"/>
                  </a:cubicBezTo>
                  <a:lnTo>
                    <a:pt x="3452428" y="3480992"/>
                  </a:lnTo>
                  <a:lnTo>
                    <a:pt x="3441126" y="3501813"/>
                  </a:lnTo>
                  <a:cubicBezTo>
                    <a:pt x="3367946" y="3610134"/>
                    <a:pt x="3244018" y="3681351"/>
                    <a:pt x="3103456" y="3681351"/>
                  </a:cubicBezTo>
                  <a:cubicBezTo>
                    <a:pt x="2991007" y="3681351"/>
                    <a:pt x="2889203" y="3635772"/>
                    <a:pt x="2815511" y="3562080"/>
                  </a:cubicBezTo>
                  <a:lnTo>
                    <a:pt x="2772231" y="3509625"/>
                  </a:lnTo>
                  <a:lnTo>
                    <a:pt x="2697608" y="3571194"/>
                  </a:lnTo>
                  <a:cubicBezTo>
                    <a:pt x="2544873" y="3674380"/>
                    <a:pt x="2382991" y="3737583"/>
                    <a:pt x="2162552" y="3734631"/>
                  </a:cubicBezTo>
                  <a:cubicBezTo>
                    <a:pt x="1740716" y="3728982"/>
                    <a:pt x="1534323" y="3547967"/>
                    <a:pt x="1390478" y="3368488"/>
                  </a:cubicBezTo>
                  <a:cubicBezTo>
                    <a:pt x="1316786" y="3442180"/>
                    <a:pt x="1170122" y="3498625"/>
                    <a:pt x="1046262" y="3459623"/>
                  </a:cubicBezTo>
                  <a:cubicBezTo>
                    <a:pt x="922402" y="3420621"/>
                    <a:pt x="685290" y="3320037"/>
                    <a:pt x="647319" y="3134475"/>
                  </a:cubicBezTo>
                  <a:lnTo>
                    <a:pt x="642925" y="3090891"/>
                  </a:lnTo>
                  <a:lnTo>
                    <a:pt x="634894" y="3098188"/>
                  </a:lnTo>
                  <a:cubicBezTo>
                    <a:pt x="569902" y="3142096"/>
                    <a:pt x="491553" y="3167734"/>
                    <a:pt x="407216" y="3167734"/>
                  </a:cubicBezTo>
                  <a:cubicBezTo>
                    <a:pt x="182317" y="3167734"/>
                    <a:pt x="0" y="2985417"/>
                    <a:pt x="0" y="2760518"/>
                  </a:cubicBezTo>
                  <a:cubicBezTo>
                    <a:pt x="0" y="2535619"/>
                    <a:pt x="182317" y="2353302"/>
                    <a:pt x="407216" y="2353302"/>
                  </a:cubicBezTo>
                  <a:cubicBezTo>
                    <a:pt x="435328" y="2353302"/>
                    <a:pt x="462775" y="2356151"/>
                    <a:pt x="489284" y="2361575"/>
                  </a:cubicBezTo>
                  <a:lnTo>
                    <a:pt x="508084" y="2367411"/>
                  </a:lnTo>
                  <a:lnTo>
                    <a:pt x="503849" y="2325400"/>
                  </a:lnTo>
                  <a:cubicBezTo>
                    <a:pt x="503849" y="1984177"/>
                    <a:pt x="780465" y="1707561"/>
                    <a:pt x="1121688" y="1707561"/>
                  </a:cubicBezTo>
                  <a:cubicBezTo>
                    <a:pt x="1164341" y="1707561"/>
                    <a:pt x="1205984" y="1711883"/>
                    <a:pt x="1246204" y="1720113"/>
                  </a:cubicBezTo>
                  <a:lnTo>
                    <a:pt x="1284356" y="1731957"/>
                  </a:lnTo>
                  <a:lnTo>
                    <a:pt x="1305976" y="1705754"/>
                  </a:lnTo>
                  <a:cubicBezTo>
                    <a:pt x="1417783" y="1593947"/>
                    <a:pt x="1572242" y="1524793"/>
                    <a:pt x="1742854" y="1524793"/>
                  </a:cubicBezTo>
                  <a:lnTo>
                    <a:pt x="1760288" y="1526551"/>
                  </a:lnTo>
                  <a:lnTo>
                    <a:pt x="1748032" y="1487068"/>
                  </a:lnTo>
                  <a:cubicBezTo>
                    <a:pt x="1744637" y="1470476"/>
                    <a:pt x="1742854" y="1453297"/>
                    <a:pt x="1742854" y="1435701"/>
                  </a:cubicBezTo>
                  <a:cubicBezTo>
                    <a:pt x="1742854" y="1312531"/>
                    <a:pt x="1830222" y="1209766"/>
                    <a:pt x="1946367" y="1185999"/>
                  </a:cubicBezTo>
                  <a:lnTo>
                    <a:pt x="1956892" y="1184938"/>
                  </a:lnTo>
                  <a:lnTo>
                    <a:pt x="1963928" y="1115143"/>
                  </a:lnTo>
                  <a:cubicBezTo>
                    <a:pt x="2010227" y="888886"/>
                    <a:pt x="2210419" y="718687"/>
                    <a:pt x="2450363" y="718687"/>
                  </a:cubicBezTo>
                  <a:lnTo>
                    <a:pt x="2520904" y="725798"/>
                  </a:lnTo>
                  <a:lnTo>
                    <a:pt x="261171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400">
                <a:solidFill>
                  <a:prstClr val="white"/>
                </a:solidFill>
              </a:endParaRPr>
            </a:p>
          </p:txBody>
        </p:sp>
        <p:grpSp>
          <p:nvGrpSpPr>
            <p:cNvPr id="8" name="그룹 7"/>
            <p:cNvGrpSpPr/>
            <p:nvPr userDrawn="1"/>
          </p:nvGrpSpPr>
          <p:grpSpPr>
            <a:xfrm>
              <a:off x="6992136" y="387072"/>
              <a:ext cx="704897" cy="1355021"/>
              <a:chOff x="5304862" y="-789923"/>
              <a:chExt cx="645890" cy="1241591"/>
            </a:xfrm>
          </p:grpSpPr>
          <p:grpSp>
            <p:nvGrpSpPr>
              <p:cNvPr id="9" name="그룹 8"/>
              <p:cNvGrpSpPr/>
              <p:nvPr userDrawn="1"/>
            </p:nvGrpSpPr>
            <p:grpSpPr>
              <a:xfrm>
                <a:off x="5377232" y="-789923"/>
                <a:ext cx="495969" cy="1052585"/>
                <a:chOff x="5868144" y="-857099"/>
                <a:chExt cx="495969" cy="1052585"/>
              </a:xfrm>
            </p:grpSpPr>
            <p:sp>
              <p:nvSpPr>
                <p:cNvPr id="16" name="이등변 삼각형 49"/>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1" fmla="*/ 45684 w 357028"/>
                    <a:gd name="connsiteY0-2" fmla="*/ 1049255 h 1049255"/>
                    <a:gd name="connsiteX1-3" fmla="*/ 201356 w 357028"/>
                    <a:gd name="connsiteY1-4" fmla="*/ 0 h 1049255"/>
                    <a:gd name="connsiteX2-5" fmla="*/ 357028 w 357028"/>
                    <a:gd name="connsiteY2-6" fmla="*/ 1049255 h 1049255"/>
                    <a:gd name="connsiteX3-7" fmla="*/ 45684 w 357028"/>
                    <a:gd name="connsiteY3-8" fmla="*/ 1049255 h 1049255"/>
                    <a:gd name="connsiteX0-9" fmla="*/ 45684 w 416158"/>
                    <a:gd name="connsiteY0-10" fmla="*/ 1049255 h 1049255"/>
                    <a:gd name="connsiteX1-11" fmla="*/ 201356 w 416158"/>
                    <a:gd name="connsiteY1-12" fmla="*/ 0 h 1049255"/>
                    <a:gd name="connsiteX2-13" fmla="*/ 357028 w 416158"/>
                    <a:gd name="connsiteY2-14" fmla="*/ 1049255 h 1049255"/>
                    <a:gd name="connsiteX3-15" fmla="*/ 45684 w 416158"/>
                    <a:gd name="connsiteY3-16" fmla="*/ 1049255 h 1049255"/>
                    <a:gd name="connsiteX0-17" fmla="*/ 87161 w 457635"/>
                    <a:gd name="connsiteY0-18" fmla="*/ 1049255 h 1049255"/>
                    <a:gd name="connsiteX1-19" fmla="*/ 242833 w 457635"/>
                    <a:gd name="connsiteY1-20" fmla="*/ 0 h 1049255"/>
                    <a:gd name="connsiteX2-21" fmla="*/ 398505 w 457635"/>
                    <a:gd name="connsiteY2-22" fmla="*/ 1049255 h 1049255"/>
                    <a:gd name="connsiteX3-23" fmla="*/ 87161 w 457635"/>
                    <a:gd name="connsiteY3-24" fmla="*/ 1049255 h 1049255"/>
                    <a:gd name="connsiteX0-25" fmla="*/ 87161 w 500627"/>
                    <a:gd name="connsiteY0-26" fmla="*/ 1049255 h 1049255"/>
                    <a:gd name="connsiteX1-27" fmla="*/ 242833 w 500627"/>
                    <a:gd name="connsiteY1-28" fmla="*/ 0 h 1049255"/>
                    <a:gd name="connsiteX2-29" fmla="*/ 398505 w 500627"/>
                    <a:gd name="connsiteY2-30" fmla="*/ 1049255 h 1049255"/>
                    <a:gd name="connsiteX3-31" fmla="*/ 87161 w 500627"/>
                    <a:gd name="connsiteY3-32" fmla="*/ 1049255 h 1049255"/>
                    <a:gd name="connsiteX0-33" fmla="*/ 91187 w 504653"/>
                    <a:gd name="connsiteY0-34" fmla="*/ 1049255 h 1049255"/>
                    <a:gd name="connsiteX1-35" fmla="*/ 246859 w 504653"/>
                    <a:gd name="connsiteY1-36" fmla="*/ 0 h 1049255"/>
                    <a:gd name="connsiteX2-37" fmla="*/ 402531 w 504653"/>
                    <a:gd name="connsiteY2-38" fmla="*/ 1049255 h 1049255"/>
                    <a:gd name="connsiteX3-39" fmla="*/ 91187 w 504653"/>
                    <a:gd name="connsiteY3-40" fmla="*/ 1049255 h 1049255"/>
                    <a:gd name="connsiteX0-41" fmla="*/ 91187 w 500775"/>
                    <a:gd name="connsiteY0-42" fmla="*/ 1049255 h 1049255"/>
                    <a:gd name="connsiteX1-43" fmla="*/ 246859 w 500775"/>
                    <a:gd name="connsiteY1-44" fmla="*/ 0 h 1049255"/>
                    <a:gd name="connsiteX2-45" fmla="*/ 402531 w 500775"/>
                    <a:gd name="connsiteY2-46" fmla="*/ 1049255 h 1049255"/>
                    <a:gd name="connsiteX3-47" fmla="*/ 91187 w 500775"/>
                    <a:gd name="connsiteY3-48" fmla="*/ 1049255 h 1049255"/>
                    <a:gd name="connsiteX0-49" fmla="*/ 91187 w 484758"/>
                    <a:gd name="connsiteY0-50" fmla="*/ 1049255 h 1049255"/>
                    <a:gd name="connsiteX1-51" fmla="*/ 246859 w 484758"/>
                    <a:gd name="connsiteY1-52" fmla="*/ 0 h 1049255"/>
                    <a:gd name="connsiteX2-53" fmla="*/ 402531 w 484758"/>
                    <a:gd name="connsiteY2-54" fmla="*/ 1049255 h 1049255"/>
                    <a:gd name="connsiteX3-55" fmla="*/ 91187 w 484758"/>
                    <a:gd name="connsiteY3-56" fmla="*/ 1049255 h 1049255"/>
                    <a:gd name="connsiteX0-57" fmla="*/ 91187 w 488692"/>
                    <a:gd name="connsiteY0-58" fmla="*/ 1049255 h 1049255"/>
                    <a:gd name="connsiteX1-59" fmla="*/ 246859 w 488692"/>
                    <a:gd name="connsiteY1-60" fmla="*/ 0 h 1049255"/>
                    <a:gd name="connsiteX2-61" fmla="*/ 402531 w 488692"/>
                    <a:gd name="connsiteY2-62" fmla="*/ 1049255 h 1049255"/>
                    <a:gd name="connsiteX3-63" fmla="*/ 91187 w 488692"/>
                    <a:gd name="connsiteY3-64" fmla="*/ 1049255 h 1049255"/>
                    <a:gd name="connsiteX0-65" fmla="*/ 91187 w 492707"/>
                    <a:gd name="connsiteY0-66" fmla="*/ 1049255 h 1049255"/>
                    <a:gd name="connsiteX1-67" fmla="*/ 246859 w 492707"/>
                    <a:gd name="connsiteY1-68" fmla="*/ 0 h 1049255"/>
                    <a:gd name="connsiteX2-69" fmla="*/ 402531 w 492707"/>
                    <a:gd name="connsiteY2-70" fmla="*/ 1049255 h 1049255"/>
                    <a:gd name="connsiteX3-71" fmla="*/ 91187 w 492707"/>
                    <a:gd name="connsiteY3-72" fmla="*/ 1049255 h 1049255"/>
                    <a:gd name="connsiteX0-73" fmla="*/ 95257 w 496777"/>
                    <a:gd name="connsiteY0-74" fmla="*/ 1049255 h 1049255"/>
                    <a:gd name="connsiteX1-75" fmla="*/ 250929 w 496777"/>
                    <a:gd name="connsiteY1-76" fmla="*/ 0 h 1049255"/>
                    <a:gd name="connsiteX2-77" fmla="*/ 406601 w 496777"/>
                    <a:gd name="connsiteY2-78" fmla="*/ 1049255 h 1049255"/>
                    <a:gd name="connsiteX3-79" fmla="*/ 95257 w 496777"/>
                    <a:gd name="connsiteY3-80" fmla="*/ 1049255 h 1049255"/>
                    <a:gd name="connsiteX0-81" fmla="*/ 95257 w 485293"/>
                    <a:gd name="connsiteY0-82" fmla="*/ 1049255 h 1049255"/>
                    <a:gd name="connsiteX1-83" fmla="*/ 250929 w 485293"/>
                    <a:gd name="connsiteY1-84" fmla="*/ 0 h 1049255"/>
                    <a:gd name="connsiteX2-85" fmla="*/ 406601 w 485293"/>
                    <a:gd name="connsiteY2-86" fmla="*/ 1049255 h 1049255"/>
                    <a:gd name="connsiteX3-87" fmla="*/ 95257 w 485293"/>
                    <a:gd name="connsiteY3-88" fmla="*/ 1049255 h 1049255"/>
                    <a:gd name="connsiteX0-89" fmla="*/ 95257 w 494828"/>
                    <a:gd name="connsiteY0-90" fmla="*/ 1049255 h 1049255"/>
                    <a:gd name="connsiteX1-91" fmla="*/ 250929 w 494828"/>
                    <a:gd name="connsiteY1-92" fmla="*/ 0 h 1049255"/>
                    <a:gd name="connsiteX2-93" fmla="*/ 406601 w 494828"/>
                    <a:gd name="connsiteY2-94" fmla="*/ 1049255 h 1049255"/>
                    <a:gd name="connsiteX3-95" fmla="*/ 95257 w 494828"/>
                    <a:gd name="connsiteY3-96" fmla="*/ 1049255 h 1049255"/>
                    <a:gd name="connsiteX0-97" fmla="*/ 95257 w 493814"/>
                    <a:gd name="connsiteY0-98" fmla="*/ 1049255 h 1049255"/>
                    <a:gd name="connsiteX1-99" fmla="*/ 250929 w 493814"/>
                    <a:gd name="connsiteY1-100" fmla="*/ 0 h 1049255"/>
                    <a:gd name="connsiteX2-101" fmla="*/ 406601 w 493814"/>
                    <a:gd name="connsiteY2-102" fmla="*/ 1049255 h 1049255"/>
                    <a:gd name="connsiteX3-103" fmla="*/ 95257 w 493814"/>
                    <a:gd name="connsiteY3-104" fmla="*/ 1049255 h 1049255"/>
                    <a:gd name="connsiteX0-105" fmla="*/ 95257 w 496864"/>
                    <a:gd name="connsiteY0-106" fmla="*/ 1049255 h 1049255"/>
                    <a:gd name="connsiteX1-107" fmla="*/ 250929 w 496864"/>
                    <a:gd name="connsiteY1-108" fmla="*/ 0 h 1049255"/>
                    <a:gd name="connsiteX2-109" fmla="*/ 406601 w 496864"/>
                    <a:gd name="connsiteY2-110" fmla="*/ 1049255 h 1049255"/>
                    <a:gd name="connsiteX3-111" fmla="*/ 95257 w 496864"/>
                    <a:gd name="connsiteY3-112" fmla="*/ 1049255 h 1049255"/>
                    <a:gd name="connsiteX0-113" fmla="*/ 95257 w 497887"/>
                    <a:gd name="connsiteY0-114" fmla="*/ 1049255 h 1049255"/>
                    <a:gd name="connsiteX1-115" fmla="*/ 250929 w 497887"/>
                    <a:gd name="connsiteY1-116" fmla="*/ 0 h 1049255"/>
                    <a:gd name="connsiteX2-117" fmla="*/ 406601 w 497887"/>
                    <a:gd name="connsiteY2-118" fmla="*/ 1049255 h 1049255"/>
                    <a:gd name="connsiteX3-119" fmla="*/ 95257 w 497887"/>
                    <a:gd name="connsiteY3-120" fmla="*/ 1049255 h 1049255"/>
                    <a:gd name="connsiteX0-121" fmla="*/ 95257 w 495969"/>
                    <a:gd name="connsiteY0-122" fmla="*/ 1049255 h 1049255"/>
                    <a:gd name="connsiteX1-123" fmla="*/ 250929 w 495969"/>
                    <a:gd name="connsiteY1-124" fmla="*/ 0 h 1049255"/>
                    <a:gd name="connsiteX2-125" fmla="*/ 406601 w 495969"/>
                    <a:gd name="connsiteY2-126" fmla="*/ 1049255 h 1049255"/>
                    <a:gd name="connsiteX3-127" fmla="*/ 95257 w 495969"/>
                    <a:gd name="connsiteY3-128" fmla="*/ 1049255 h 1049255"/>
                  </a:gdLst>
                  <a:ahLst/>
                  <a:cxnLst>
                    <a:cxn ang="0">
                      <a:pos x="connsiteX0-1" y="connsiteY0-2"/>
                    </a:cxn>
                    <a:cxn ang="0">
                      <a:pos x="connsiteX1-3" y="connsiteY1-4"/>
                    </a:cxn>
                    <a:cxn ang="0">
                      <a:pos x="connsiteX2-5" y="connsiteY2-6"/>
                    </a:cxn>
                    <a:cxn ang="0">
                      <a:pos x="connsiteX3-7" y="connsiteY3-8"/>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solidFill>
                      <a:prstClr val="white"/>
                    </a:solidFill>
                  </a:endParaRPr>
                </a:p>
              </p:txBody>
            </p:sp>
            <p:sp>
              <p:nvSpPr>
                <p:cNvPr id="17" name="자유형: 도형 16"/>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8" name="자유형: 도형 17"/>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sp>
            <p:nvSpPr>
              <p:cNvPr id="12" name="타원 11"/>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3" name="직사각형 12"/>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4" name="자유형: 도형 13"/>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1" fmla="*/ 78782 w 123840"/>
                  <a:gd name="connsiteY0-2" fmla="*/ 0 h 453224"/>
                  <a:gd name="connsiteX1-3" fmla="*/ 123840 w 123840"/>
                  <a:gd name="connsiteY1-4" fmla="*/ 145774 h 453224"/>
                  <a:gd name="connsiteX2-5" fmla="*/ 7221 w 123840"/>
                  <a:gd name="connsiteY2-6" fmla="*/ 453224 h 453224"/>
                  <a:gd name="connsiteX3-7" fmla="*/ 78782 w 123840"/>
                  <a:gd name="connsiteY3-8" fmla="*/ 0 h 453224"/>
                  <a:gd name="connsiteX0-9" fmla="*/ 93711 w 138769"/>
                  <a:gd name="connsiteY0-10" fmla="*/ 0 h 453224"/>
                  <a:gd name="connsiteX1-11" fmla="*/ 138769 w 138769"/>
                  <a:gd name="connsiteY1-12" fmla="*/ 145774 h 453224"/>
                  <a:gd name="connsiteX2-13" fmla="*/ 22150 w 138769"/>
                  <a:gd name="connsiteY2-14" fmla="*/ 453224 h 453224"/>
                  <a:gd name="connsiteX3-15" fmla="*/ 93711 w 138769"/>
                  <a:gd name="connsiteY3-16" fmla="*/ 0 h 453224"/>
                  <a:gd name="connsiteX0-17" fmla="*/ 93711 w 138769"/>
                  <a:gd name="connsiteY0-18" fmla="*/ 0 h 453224"/>
                  <a:gd name="connsiteX1-19" fmla="*/ 138769 w 138769"/>
                  <a:gd name="connsiteY1-20" fmla="*/ 145774 h 453224"/>
                  <a:gd name="connsiteX2-21" fmla="*/ 22150 w 138769"/>
                  <a:gd name="connsiteY2-22" fmla="*/ 453224 h 453224"/>
                  <a:gd name="connsiteX3-23" fmla="*/ 93711 w 138769"/>
                  <a:gd name="connsiteY3-24" fmla="*/ 0 h 453224"/>
                  <a:gd name="connsiteX0-25" fmla="*/ 93711 w 138769"/>
                  <a:gd name="connsiteY0-26" fmla="*/ 0 h 453224"/>
                  <a:gd name="connsiteX1-27" fmla="*/ 138769 w 138769"/>
                  <a:gd name="connsiteY1-28" fmla="*/ 145774 h 453224"/>
                  <a:gd name="connsiteX2-29" fmla="*/ 22150 w 138769"/>
                  <a:gd name="connsiteY2-30" fmla="*/ 453224 h 453224"/>
                  <a:gd name="connsiteX3-31" fmla="*/ 93711 w 138769"/>
                  <a:gd name="connsiteY3-32" fmla="*/ 0 h 453224"/>
                  <a:gd name="connsiteX0-33" fmla="*/ 93711 w 138769"/>
                  <a:gd name="connsiteY0-34" fmla="*/ 0 h 453224"/>
                  <a:gd name="connsiteX1-35" fmla="*/ 138769 w 138769"/>
                  <a:gd name="connsiteY1-36" fmla="*/ 145774 h 453224"/>
                  <a:gd name="connsiteX2-37" fmla="*/ 22150 w 138769"/>
                  <a:gd name="connsiteY2-38" fmla="*/ 453224 h 453224"/>
                  <a:gd name="connsiteX3-39" fmla="*/ 93711 w 138769"/>
                  <a:gd name="connsiteY3-40" fmla="*/ 0 h 453224"/>
                  <a:gd name="connsiteX0-41" fmla="*/ 93711 w 138769"/>
                  <a:gd name="connsiteY0-42" fmla="*/ 0 h 453224"/>
                  <a:gd name="connsiteX1-43" fmla="*/ 138769 w 138769"/>
                  <a:gd name="connsiteY1-44" fmla="*/ 145774 h 453224"/>
                  <a:gd name="connsiteX2-45" fmla="*/ 22150 w 138769"/>
                  <a:gd name="connsiteY2-46" fmla="*/ 453224 h 453224"/>
                  <a:gd name="connsiteX3-47" fmla="*/ 93711 w 138769"/>
                  <a:gd name="connsiteY3-48" fmla="*/ 0 h 453224"/>
                  <a:gd name="connsiteX0-49" fmla="*/ 93711 w 138769"/>
                  <a:gd name="connsiteY0-50" fmla="*/ 0 h 453224"/>
                  <a:gd name="connsiteX1-51" fmla="*/ 138769 w 138769"/>
                  <a:gd name="connsiteY1-52" fmla="*/ 145774 h 453224"/>
                  <a:gd name="connsiteX2-53" fmla="*/ 22150 w 138769"/>
                  <a:gd name="connsiteY2-54" fmla="*/ 453224 h 453224"/>
                  <a:gd name="connsiteX3-55" fmla="*/ 93711 w 138769"/>
                  <a:gd name="connsiteY3-56" fmla="*/ 0 h 453224"/>
                  <a:gd name="connsiteX0-57" fmla="*/ 95845 w 140903"/>
                  <a:gd name="connsiteY0-58" fmla="*/ 0 h 453224"/>
                  <a:gd name="connsiteX1-59" fmla="*/ 140903 w 140903"/>
                  <a:gd name="connsiteY1-60" fmla="*/ 145774 h 453224"/>
                  <a:gd name="connsiteX2-61" fmla="*/ 24284 w 140903"/>
                  <a:gd name="connsiteY2-62" fmla="*/ 453224 h 453224"/>
                  <a:gd name="connsiteX3-63" fmla="*/ 95845 w 140903"/>
                  <a:gd name="connsiteY3-64" fmla="*/ 0 h 453224"/>
                  <a:gd name="connsiteX0-65" fmla="*/ 98595 w 143653"/>
                  <a:gd name="connsiteY0-66" fmla="*/ 0 h 453224"/>
                  <a:gd name="connsiteX1-67" fmla="*/ 143653 w 143653"/>
                  <a:gd name="connsiteY1-68" fmla="*/ 145774 h 453224"/>
                  <a:gd name="connsiteX2-69" fmla="*/ 27034 w 143653"/>
                  <a:gd name="connsiteY2-70" fmla="*/ 453224 h 453224"/>
                  <a:gd name="connsiteX3-71" fmla="*/ 98595 w 143653"/>
                  <a:gd name="connsiteY3-72" fmla="*/ 0 h 453224"/>
                </a:gdLst>
                <a:ahLst/>
                <a:cxnLst>
                  <a:cxn ang="0">
                    <a:pos x="connsiteX0-1" y="connsiteY0-2"/>
                  </a:cxn>
                  <a:cxn ang="0">
                    <a:pos x="connsiteX1-3" y="connsiteY1-4"/>
                  </a:cxn>
                  <a:cxn ang="0">
                    <a:pos x="connsiteX2-5" y="connsiteY2-6"/>
                  </a:cxn>
                  <a:cxn ang="0">
                    <a:pos x="connsiteX3-7" y="connsiteY3-8"/>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5" name="자유형: 도형 14"/>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1" fmla="*/ 78782 w 123840"/>
                  <a:gd name="connsiteY0-2" fmla="*/ 0 h 453224"/>
                  <a:gd name="connsiteX1-3" fmla="*/ 123840 w 123840"/>
                  <a:gd name="connsiteY1-4" fmla="*/ 145774 h 453224"/>
                  <a:gd name="connsiteX2-5" fmla="*/ 7221 w 123840"/>
                  <a:gd name="connsiteY2-6" fmla="*/ 453224 h 453224"/>
                  <a:gd name="connsiteX3-7" fmla="*/ 78782 w 123840"/>
                  <a:gd name="connsiteY3-8" fmla="*/ 0 h 453224"/>
                  <a:gd name="connsiteX0-9" fmla="*/ 93711 w 138769"/>
                  <a:gd name="connsiteY0-10" fmla="*/ 0 h 453224"/>
                  <a:gd name="connsiteX1-11" fmla="*/ 138769 w 138769"/>
                  <a:gd name="connsiteY1-12" fmla="*/ 145774 h 453224"/>
                  <a:gd name="connsiteX2-13" fmla="*/ 22150 w 138769"/>
                  <a:gd name="connsiteY2-14" fmla="*/ 453224 h 453224"/>
                  <a:gd name="connsiteX3-15" fmla="*/ 93711 w 138769"/>
                  <a:gd name="connsiteY3-16" fmla="*/ 0 h 453224"/>
                  <a:gd name="connsiteX0-17" fmla="*/ 93711 w 138769"/>
                  <a:gd name="connsiteY0-18" fmla="*/ 0 h 453224"/>
                  <a:gd name="connsiteX1-19" fmla="*/ 138769 w 138769"/>
                  <a:gd name="connsiteY1-20" fmla="*/ 145774 h 453224"/>
                  <a:gd name="connsiteX2-21" fmla="*/ 22150 w 138769"/>
                  <a:gd name="connsiteY2-22" fmla="*/ 453224 h 453224"/>
                  <a:gd name="connsiteX3-23" fmla="*/ 93711 w 138769"/>
                  <a:gd name="connsiteY3-24" fmla="*/ 0 h 453224"/>
                  <a:gd name="connsiteX0-25" fmla="*/ 93711 w 138769"/>
                  <a:gd name="connsiteY0-26" fmla="*/ 0 h 453224"/>
                  <a:gd name="connsiteX1-27" fmla="*/ 138769 w 138769"/>
                  <a:gd name="connsiteY1-28" fmla="*/ 145774 h 453224"/>
                  <a:gd name="connsiteX2-29" fmla="*/ 22150 w 138769"/>
                  <a:gd name="connsiteY2-30" fmla="*/ 453224 h 453224"/>
                  <a:gd name="connsiteX3-31" fmla="*/ 93711 w 138769"/>
                  <a:gd name="connsiteY3-32" fmla="*/ 0 h 453224"/>
                  <a:gd name="connsiteX0-33" fmla="*/ 93711 w 138769"/>
                  <a:gd name="connsiteY0-34" fmla="*/ 0 h 453224"/>
                  <a:gd name="connsiteX1-35" fmla="*/ 138769 w 138769"/>
                  <a:gd name="connsiteY1-36" fmla="*/ 145774 h 453224"/>
                  <a:gd name="connsiteX2-37" fmla="*/ 22150 w 138769"/>
                  <a:gd name="connsiteY2-38" fmla="*/ 453224 h 453224"/>
                  <a:gd name="connsiteX3-39" fmla="*/ 93711 w 138769"/>
                  <a:gd name="connsiteY3-40" fmla="*/ 0 h 453224"/>
                  <a:gd name="connsiteX0-41" fmla="*/ 93711 w 138769"/>
                  <a:gd name="connsiteY0-42" fmla="*/ 0 h 453224"/>
                  <a:gd name="connsiteX1-43" fmla="*/ 138769 w 138769"/>
                  <a:gd name="connsiteY1-44" fmla="*/ 145774 h 453224"/>
                  <a:gd name="connsiteX2-45" fmla="*/ 22150 w 138769"/>
                  <a:gd name="connsiteY2-46" fmla="*/ 453224 h 453224"/>
                  <a:gd name="connsiteX3-47" fmla="*/ 93711 w 138769"/>
                  <a:gd name="connsiteY3-48" fmla="*/ 0 h 453224"/>
                  <a:gd name="connsiteX0-49" fmla="*/ 93711 w 138769"/>
                  <a:gd name="connsiteY0-50" fmla="*/ 0 h 453224"/>
                  <a:gd name="connsiteX1-51" fmla="*/ 138769 w 138769"/>
                  <a:gd name="connsiteY1-52" fmla="*/ 145774 h 453224"/>
                  <a:gd name="connsiteX2-53" fmla="*/ 22150 w 138769"/>
                  <a:gd name="connsiteY2-54" fmla="*/ 453224 h 453224"/>
                  <a:gd name="connsiteX3-55" fmla="*/ 93711 w 138769"/>
                  <a:gd name="connsiteY3-56" fmla="*/ 0 h 453224"/>
                  <a:gd name="connsiteX0-57" fmla="*/ 95845 w 140903"/>
                  <a:gd name="connsiteY0-58" fmla="*/ 0 h 453224"/>
                  <a:gd name="connsiteX1-59" fmla="*/ 140903 w 140903"/>
                  <a:gd name="connsiteY1-60" fmla="*/ 145774 h 453224"/>
                  <a:gd name="connsiteX2-61" fmla="*/ 24284 w 140903"/>
                  <a:gd name="connsiteY2-62" fmla="*/ 453224 h 453224"/>
                  <a:gd name="connsiteX3-63" fmla="*/ 95845 w 140903"/>
                  <a:gd name="connsiteY3-64" fmla="*/ 0 h 453224"/>
                  <a:gd name="connsiteX0-65" fmla="*/ 98595 w 143653"/>
                  <a:gd name="connsiteY0-66" fmla="*/ 0 h 453224"/>
                  <a:gd name="connsiteX1-67" fmla="*/ 143653 w 143653"/>
                  <a:gd name="connsiteY1-68" fmla="*/ 145774 h 453224"/>
                  <a:gd name="connsiteX2-69" fmla="*/ 27034 w 143653"/>
                  <a:gd name="connsiteY2-70" fmla="*/ 453224 h 453224"/>
                  <a:gd name="connsiteX3-71" fmla="*/ 98595 w 143653"/>
                  <a:gd name="connsiteY3-72" fmla="*/ 0 h 453224"/>
                </a:gdLst>
                <a:ahLst/>
                <a:cxnLst>
                  <a:cxn ang="0">
                    <a:pos x="connsiteX0-1" y="connsiteY0-2"/>
                  </a:cxn>
                  <a:cxn ang="0">
                    <a:pos x="connsiteX1-3" y="connsiteY1-4"/>
                  </a:cxn>
                  <a:cxn ang="0">
                    <a:pos x="connsiteX2-5" y="connsiteY2-6"/>
                  </a:cxn>
                  <a:cxn ang="0">
                    <a:pos x="connsiteX3-7" y="connsiteY3-8"/>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grpSp>
    </p:spTree>
    <p:extLst>
      <p:ext uri="{BB962C8B-B14F-4D97-AF65-F5344CB8AC3E}">
        <p14:creationId xmlns:p14="http://schemas.microsoft.com/office/powerpoint/2010/main" val="212161843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62668923"/>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47572090"/>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38389632"/>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18260487"/>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3630972"/>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220325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70569661"/>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716132106"/>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672131557"/>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47393606"/>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7670613"/>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p:cSld name="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9488621"/>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22599048"/>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10" name="图片占位符 9"/>
          <p:cNvSpPr>
            <a:spLocks noGrp="1"/>
          </p:cNvSpPr>
          <p:nvPr>
            <p:ph type="pic" sz="quarter" idx="10"/>
          </p:nvPr>
        </p:nvSpPr>
        <p:spPr>
          <a:xfrm>
            <a:off x="2316501"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
        <p:nvSpPr>
          <p:cNvPr id="11" name="图片占位符 10"/>
          <p:cNvSpPr>
            <a:spLocks noGrp="1"/>
          </p:cNvSpPr>
          <p:nvPr>
            <p:ph type="pic" sz="quarter" idx="11"/>
          </p:nvPr>
        </p:nvSpPr>
        <p:spPr>
          <a:xfrm>
            <a:off x="5453380"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
        <p:nvSpPr>
          <p:cNvPr id="12" name="图片占位符 11"/>
          <p:cNvSpPr>
            <a:spLocks noGrp="1"/>
          </p:cNvSpPr>
          <p:nvPr>
            <p:ph type="pic" sz="quarter" idx="12"/>
          </p:nvPr>
        </p:nvSpPr>
        <p:spPr>
          <a:xfrm>
            <a:off x="8593935"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Tree>
    <p:extLst>
      <p:ext uri="{BB962C8B-B14F-4D97-AF65-F5344CB8AC3E}">
        <p14:creationId xmlns:p14="http://schemas.microsoft.com/office/powerpoint/2010/main" val="402100350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10" name="图片占位符 9"/>
          <p:cNvSpPr>
            <a:spLocks noGrp="1"/>
          </p:cNvSpPr>
          <p:nvPr>
            <p:ph type="pic" sz="quarter" idx="10"/>
          </p:nvPr>
        </p:nvSpPr>
        <p:spPr>
          <a:xfrm>
            <a:off x="180612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
        <p:nvSpPr>
          <p:cNvPr id="11" name="图片占位符 10"/>
          <p:cNvSpPr>
            <a:spLocks noGrp="1"/>
          </p:cNvSpPr>
          <p:nvPr>
            <p:ph type="pic" sz="quarter" idx="11"/>
          </p:nvPr>
        </p:nvSpPr>
        <p:spPr>
          <a:xfrm>
            <a:off x="516654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
        <p:nvSpPr>
          <p:cNvPr id="12" name="图片占位符 11"/>
          <p:cNvSpPr>
            <a:spLocks noGrp="1"/>
          </p:cNvSpPr>
          <p:nvPr>
            <p:ph type="pic" sz="quarter" idx="12"/>
          </p:nvPr>
        </p:nvSpPr>
        <p:spPr>
          <a:xfrm>
            <a:off x="852696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Tree>
    <p:extLst>
      <p:ext uri="{BB962C8B-B14F-4D97-AF65-F5344CB8AC3E}">
        <p14:creationId xmlns:p14="http://schemas.microsoft.com/office/powerpoint/2010/main" val="1818130819"/>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435703988"/>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a:defRPr/>
            </a:pPr>
            <a:endParaRPr sz="2400">
              <a:solidFill>
                <a:srgbClr val="000000"/>
              </a:solidFil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29522073"/>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37081481"/>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08740795"/>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38887017"/>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11878640"/>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636714270"/>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766693874"/>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3968362452"/>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426955537"/>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79516868"/>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11399090"/>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a:defRPr/>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90482704"/>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781152664"/>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00210593"/>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478056046"/>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153809734"/>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94748397"/>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4379751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72090635"/>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77237333"/>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453504304"/>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881938866"/>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699372971"/>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3269989"/>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16776397"/>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59699997"/>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18715749"/>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929240975"/>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824614695"/>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32339856"/>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33108849"/>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72625122"/>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788265913"/>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30738430"/>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59605423"/>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557634356"/>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00968525"/>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573190"/>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Opening title" type="title">
  <p:cSld name="Opening title">
    <p:spTree>
      <p:nvGrpSpPr>
        <p:cNvPr id="1" name="Shape 8"/>
        <p:cNvGrpSpPr/>
        <p:nvPr/>
      </p:nvGrpSpPr>
      <p:grpSpPr>
        <a:xfrm>
          <a:off x="0" y="0"/>
          <a:ext cx="0" cy="0"/>
          <a:chOff x="0" y="0"/>
          <a:chExt cx="0" cy="0"/>
        </a:xfrm>
      </p:grpSpPr>
      <p:sp>
        <p:nvSpPr>
          <p:cNvPr id="4" name="Google Shape;9;p2"/>
          <p:cNvSpPr>
            <a:spLocks/>
          </p:cNvSpPr>
          <p:nvPr/>
        </p:nvSpPr>
        <p:spPr bwMode="auto">
          <a:xfrm>
            <a:off x="25400" y="2011363"/>
            <a:ext cx="0"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extrusionOk="0">
                <a:moveTo>
                  <a:pt x="0" y="0"/>
                </a:move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5" name="Google Shape;10;p2"/>
          <p:cNvSpPr>
            <a:spLocks/>
          </p:cNvSpPr>
          <p:nvPr/>
        </p:nvSpPr>
        <p:spPr bwMode="auto">
          <a:xfrm>
            <a:off x="25400" y="3225800"/>
            <a:ext cx="0" cy="0"/>
          </a:xfrm>
          <a:custGeom>
            <a:avLst/>
            <a:gdLst>
              <a:gd name="T0" fmla="*/ 0 w 1"/>
              <a:gd name="T1" fmla="*/ 0 h 1"/>
              <a:gd name="T2" fmla="*/ 0 w 1"/>
              <a:gd name="T3" fmla="*/ 0 h 1"/>
            </a:gdLst>
            <a:ahLst/>
            <a:cxnLst>
              <a:cxn ang="0">
                <a:pos x="T0" y="T1"/>
              </a:cxn>
              <a:cxn ang="0">
                <a:pos x="T2" y="T3"/>
              </a:cxn>
            </a:cxnLst>
            <a:rect l="0" t="0" r="r" b="b"/>
            <a:pathLst>
              <a:path w="1" h="1" extrusionOk="0">
                <a:moveTo>
                  <a:pt x="0" y="0"/>
                </a:move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6" name="Google Shape;11;p2"/>
          <p:cNvSpPr>
            <a:spLocks/>
          </p:cNvSpPr>
          <p:nvPr/>
        </p:nvSpPr>
        <p:spPr bwMode="auto">
          <a:xfrm flipH="1">
            <a:off x="1526117" y="12700"/>
            <a:ext cx="0"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extrusionOk="0">
                <a:moveTo>
                  <a:pt x="0" y="1"/>
                </a:move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7" name="Google Shape;12;p2"/>
          <p:cNvSpPr>
            <a:spLocks/>
          </p:cNvSpPr>
          <p:nvPr/>
        </p:nvSpPr>
        <p:spPr bwMode="auto">
          <a:xfrm flipH="1">
            <a:off x="1526117" y="12700"/>
            <a:ext cx="0"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extrusionOk="0">
                <a:moveTo>
                  <a:pt x="0" y="1"/>
                </a:move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13" name="Google Shape;13;p2"/>
          <p:cNvSpPr txBox="1">
            <a:spLocks noGrp="1"/>
          </p:cNvSpPr>
          <p:nvPr>
            <p:ph type="ctrTitle"/>
          </p:nvPr>
        </p:nvSpPr>
        <p:spPr>
          <a:xfrm flipH="1">
            <a:off x="6098367" y="3426500"/>
            <a:ext cx="4525600" cy="894000"/>
          </a:xfrm>
          <a:prstGeom prst="rect">
            <a:avLst/>
          </a:prstGeom>
        </p:spPr>
        <p:txBody>
          <a:bodyPr spcFirstLastPara="1" anchor="b">
            <a:noAutofit/>
          </a:bodyPr>
          <a:lstStyle>
            <a:lvl1pPr lvl="0" algn="ctr" rtl="0">
              <a:spcBef>
                <a:spcPts val="0"/>
              </a:spcBef>
              <a:spcAft>
                <a:spcPts val="0"/>
              </a:spcAft>
              <a:buClr>
                <a:schemeClr val="accent3"/>
              </a:buClr>
              <a:buSzPts val="6000"/>
              <a:buNone/>
              <a:defRPr sz="6000">
                <a:solidFill>
                  <a:schemeClr val="accent3"/>
                </a:solidFill>
              </a:defRPr>
            </a:lvl1pPr>
            <a:lvl2pPr lvl="1" algn="ctr" rtl="0">
              <a:spcBef>
                <a:spcPts val="0"/>
              </a:spcBef>
              <a:spcAft>
                <a:spcPts val="0"/>
              </a:spcAft>
              <a:buClr>
                <a:schemeClr val="accent3"/>
              </a:buClr>
              <a:buSzPts val="5200"/>
              <a:buNone/>
              <a:defRPr sz="5200">
                <a:solidFill>
                  <a:schemeClr val="accent3"/>
                </a:solidFill>
              </a:defRPr>
            </a:lvl2pPr>
            <a:lvl3pPr lvl="2" algn="ctr" rtl="0">
              <a:spcBef>
                <a:spcPts val="0"/>
              </a:spcBef>
              <a:spcAft>
                <a:spcPts val="0"/>
              </a:spcAft>
              <a:buClr>
                <a:schemeClr val="accent3"/>
              </a:buClr>
              <a:buSzPts val="5200"/>
              <a:buNone/>
              <a:defRPr sz="5200">
                <a:solidFill>
                  <a:schemeClr val="accent3"/>
                </a:solidFill>
              </a:defRPr>
            </a:lvl3pPr>
            <a:lvl4pPr lvl="3" algn="ctr" rtl="0">
              <a:spcBef>
                <a:spcPts val="0"/>
              </a:spcBef>
              <a:spcAft>
                <a:spcPts val="0"/>
              </a:spcAft>
              <a:buClr>
                <a:schemeClr val="accent3"/>
              </a:buClr>
              <a:buSzPts val="5200"/>
              <a:buNone/>
              <a:defRPr sz="5200">
                <a:solidFill>
                  <a:schemeClr val="accent3"/>
                </a:solidFill>
              </a:defRPr>
            </a:lvl4pPr>
            <a:lvl5pPr lvl="4" algn="ctr" rtl="0">
              <a:spcBef>
                <a:spcPts val="0"/>
              </a:spcBef>
              <a:spcAft>
                <a:spcPts val="0"/>
              </a:spcAft>
              <a:buClr>
                <a:schemeClr val="accent3"/>
              </a:buClr>
              <a:buSzPts val="5200"/>
              <a:buNone/>
              <a:defRPr sz="5200">
                <a:solidFill>
                  <a:schemeClr val="accent3"/>
                </a:solidFill>
              </a:defRPr>
            </a:lvl5pPr>
            <a:lvl6pPr lvl="5" algn="ctr" rtl="0">
              <a:spcBef>
                <a:spcPts val="0"/>
              </a:spcBef>
              <a:spcAft>
                <a:spcPts val="0"/>
              </a:spcAft>
              <a:buClr>
                <a:schemeClr val="accent3"/>
              </a:buClr>
              <a:buSzPts val="5200"/>
              <a:buNone/>
              <a:defRPr sz="5200">
                <a:solidFill>
                  <a:schemeClr val="accent3"/>
                </a:solidFill>
              </a:defRPr>
            </a:lvl6pPr>
            <a:lvl7pPr lvl="6" algn="ctr" rtl="0">
              <a:spcBef>
                <a:spcPts val="0"/>
              </a:spcBef>
              <a:spcAft>
                <a:spcPts val="0"/>
              </a:spcAft>
              <a:buClr>
                <a:schemeClr val="accent3"/>
              </a:buClr>
              <a:buSzPts val="5200"/>
              <a:buNone/>
              <a:defRPr sz="5200">
                <a:solidFill>
                  <a:schemeClr val="accent3"/>
                </a:solidFill>
              </a:defRPr>
            </a:lvl7pPr>
            <a:lvl8pPr lvl="7" algn="ctr" rtl="0">
              <a:spcBef>
                <a:spcPts val="0"/>
              </a:spcBef>
              <a:spcAft>
                <a:spcPts val="0"/>
              </a:spcAft>
              <a:buClr>
                <a:schemeClr val="accent3"/>
              </a:buClr>
              <a:buSzPts val="5200"/>
              <a:buNone/>
              <a:defRPr sz="5200">
                <a:solidFill>
                  <a:schemeClr val="accent3"/>
                </a:solidFill>
              </a:defRPr>
            </a:lvl8pPr>
            <a:lvl9pPr lvl="8" algn="ctr" rtl="0">
              <a:spcBef>
                <a:spcPts val="0"/>
              </a:spcBef>
              <a:spcAft>
                <a:spcPts val="0"/>
              </a:spcAft>
              <a:buClr>
                <a:schemeClr val="accent3"/>
              </a:buClr>
              <a:buSzPts val="5200"/>
              <a:buNone/>
              <a:defRPr sz="5200">
                <a:solidFill>
                  <a:schemeClr val="accent3"/>
                </a:solidFill>
              </a:defRPr>
            </a:lvl9pPr>
          </a:lstStyle>
          <a:p>
            <a:endParaRPr/>
          </a:p>
        </p:txBody>
      </p:sp>
      <p:sp>
        <p:nvSpPr>
          <p:cNvPr id="14" name="Google Shape;14;p2"/>
          <p:cNvSpPr txBox="1">
            <a:spLocks noGrp="1"/>
          </p:cNvSpPr>
          <p:nvPr>
            <p:ph type="subTitle" idx="1"/>
          </p:nvPr>
        </p:nvSpPr>
        <p:spPr>
          <a:xfrm flipH="1">
            <a:off x="7071567" y="4218900"/>
            <a:ext cx="2579200" cy="894000"/>
          </a:xfrm>
          <a:prstGeom prst="rect">
            <a:avLst/>
          </a:prstGeom>
        </p:spPr>
        <p:txBody>
          <a:bodyPr spcFirstLastPara="1">
            <a:noAutofit/>
          </a:bodyPr>
          <a:lstStyle>
            <a:lvl1pPr lvl="0" algn="ctr" rtl="0">
              <a:lnSpc>
                <a:spcPct val="100000"/>
              </a:lnSpc>
              <a:spcBef>
                <a:spcPts val="0"/>
              </a:spcBef>
              <a:spcAft>
                <a:spcPts val="0"/>
              </a:spcAft>
              <a:buClr>
                <a:schemeClr val="accent3"/>
              </a:buClr>
              <a:buSzPts val="1400"/>
              <a:buNone/>
              <a:defRPr sz="1400">
                <a:solidFill>
                  <a:schemeClr val="accent3"/>
                </a:solidFill>
              </a:defRPr>
            </a:lvl1pPr>
            <a:lvl2pPr lvl="1" algn="ctr" rtl="0">
              <a:lnSpc>
                <a:spcPct val="100000"/>
              </a:lnSpc>
              <a:spcBef>
                <a:spcPts val="0"/>
              </a:spcBef>
              <a:spcAft>
                <a:spcPts val="0"/>
              </a:spcAft>
              <a:buClr>
                <a:schemeClr val="accent3"/>
              </a:buClr>
              <a:buSzPts val="1400"/>
              <a:buNone/>
              <a:defRPr sz="1400">
                <a:solidFill>
                  <a:schemeClr val="accent3"/>
                </a:solidFill>
              </a:defRPr>
            </a:lvl2pPr>
            <a:lvl3pPr lvl="2" algn="ctr" rtl="0">
              <a:lnSpc>
                <a:spcPct val="100000"/>
              </a:lnSpc>
              <a:spcBef>
                <a:spcPts val="0"/>
              </a:spcBef>
              <a:spcAft>
                <a:spcPts val="0"/>
              </a:spcAft>
              <a:buClr>
                <a:schemeClr val="accent3"/>
              </a:buClr>
              <a:buSzPts val="1400"/>
              <a:buNone/>
              <a:defRPr sz="1400">
                <a:solidFill>
                  <a:schemeClr val="accent3"/>
                </a:solidFill>
              </a:defRPr>
            </a:lvl3pPr>
            <a:lvl4pPr lvl="3" algn="ctr" rtl="0">
              <a:lnSpc>
                <a:spcPct val="100000"/>
              </a:lnSpc>
              <a:spcBef>
                <a:spcPts val="0"/>
              </a:spcBef>
              <a:spcAft>
                <a:spcPts val="0"/>
              </a:spcAft>
              <a:buClr>
                <a:schemeClr val="accent3"/>
              </a:buClr>
              <a:buSzPts val="1400"/>
              <a:buNone/>
              <a:defRPr sz="1400">
                <a:solidFill>
                  <a:schemeClr val="accent3"/>
                </a:solidFill>
              </a:defRPr>
            </a:lvl4pPr>
            <a:lvl5pPr lvl="4" algn="ctr" rtl="0">
              <a:lnSpc>
                <a:spcPct val="100000"/>
              </a:lnSpc>
              <a:spcBef>
                <a:spcPts val="0"/>
              </a:spcBef>
              <a:spcAft>
                <a:spcPts val="0"/>
              </a:spcAft>
              <a:buClr>
                <a:schemeClr val="accent3"/>
              </a:buClr>
              <a:buSzPts val="1400"/>
              <a:buNone/>
              <a:defRPr sz="1400">
                <a:solidFill>
                  <a:schemeClr val="accent3"/>
                </a:solidFill>
              </a:defRPr>
            </a:lvl5pPr>
            <a:lvl6pPr lvl="5" algn="ctr" rtl="0">
              <a:lnSpc>
                <a:spcPct val="100000"/>
              </a:lnSpc>
              <a:spcBef>
                <a:spcPts val="0"/>
              </a:spcBef>
              <a:spcAft>
                <a:spcPts val="0"/>
              </a:spcAft>
              <a:buClr>
                <a:schemeClr val="accent3"/>
              </a:buClr>
              <a:buSzPts val="1400"/>
              <a:buNone/>
              <a:defRPr sz="1400">
                <a:solidFill>
                  <a:schemeClr val="accent3"/>
                </a:solidFill>
              </a:defRPr>
            </a:lvl6pPr>
            <a:lvl7pPr lvl="6" algn="ctr" rtl="0">
              <a:lnSpc>
                <a:spcPct val="100000"/>
              </a:lnSpc>
              <a:spcBef>
                <a:spcPts val="0"/>
              </a:spcBef>
              <a:spcAft>
                <a:spcPts val="0"/>
              </a:spcAft>
              <a:buClr>
                <a:schemeClr val="accent3"/>
              </a:buClr>
              <a:buSzPts val="1400"/>
              <a:buNone/>
              <a:defRPr sz="1400">
                <a:solidFill>
                  <a:schemeClr val="accent3"/>
                </a:solidFill>
              </a:defRPr>
            </a:lvl7pPr>
            <a:lvl8pPr lvl="7" algn="ctr" rtl="0">
              <a:lnSpc>
                <a:spcPct val="100000"/>
              </a:lnSpc>
              <a:spcBef>
                <a:spcPts val="0"/>
              </a:spcBef>
              <a:spcAft>
                <a:spcPts val="0"/>
              </a:spcAft>
              <a:buClr>
                <a:schemeClr val="accent3"/>
              </a:buClr>
              <a:buSzPts val="1400"/>
              <a:buNone/>
              <a:defRPr sz="1400">
                <a:solidFill>
                  <a:schemeClr val="accent3"/>
                </a:solidFill>
              </a:defRPr>
            </a:lvl8pPr>
            <a:lvl9pPr lvl="8" algn="ctr" rtl="0">
              <a:lnSpc>
                <a:spcPct val="100000"/>
              </a:lnSpc>
              <a:spcBef>
                <a:spcPts val="0"/>
              </a:spcBef>
              <a:spcAft>
                <a:spcPts val="0"/>
              </a:spcAft>
              <a:buClr>
                <a:schemeClr val="accent3"/>
              </a:buClr>
              <a:buSzPts val="1400"/>
              <a:buNone/>
              <a:defRPr sz="1400">
                <a:solidFill>
                  <a:schemeClr val="accent3"/>
                </a:solidFill>
              </a:defRPr>
            </a:lvl9pPr>
          </a:lstStyle>
          <a:p>
            <a:endParaRPr/>
          </a:p>
        </p:txBody>
      </p:sp>
    </p:spTree>
    <p:extLst>
      <p:ext uri="{BB962C8B-B14F-4D97-AF65-F5344CB8AC3E}">
        <p14:creationId xmlns:p14="http://schemas.microsoft.com/office/powerpoint/2010/main" val="401267814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chor="ctr">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522350094"/>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32"/>
        <p:cNvGrpSpPr/>
        <p:nvPr/>
      </p:nvGrpSpPr>
      <p:grpSpPr>
        <a:xfrm>
          <a:off x="0" y="0"/>
          <a:ext cx="0" cy="0"/>
          <a:chOff x="0" y="0"/>
          <a:chExt cx="0" cy="0"/>
        </a:xfrm>
      </p:grpSpPr>
      <p:sp>
        <p:nvSpPr>
          <p:cNvPr id="33" name="Google Shape;33;p4"/>
          <p:cNvSpPr txBox="1">
            <a:spLocks noGrp="1"/>
          </p:cNvSpPr>
          <p:nvPr>
            <p:ph type="subTitle" idx="1"/>
          </p:nvPr>
        </p:nvSpPr>
        <p:spPr>
          <a:xfrm>
            <a:off x="6137967" y="3410400"/>
            <a:ext cx="4177600" cy="2379200"/>
          </a:xfrm>
          <a:prstGeom prst="rect">
            <a:avLst/>
          </a:prstGeom>
        </p:spPr>
        <p:txBody>
          <a:bodyPr spcFirstLastPara="1" anchor="ctr">
            <a:noAutofit/>
          </a:bodyPr>
          <a:lstStyle>
            <a:lvl1pPr lvl="0" algn="r" rtl="0">
              <a:lnSpc>
                <a:spcPct val="115000"/>
              </a:lnSpc>
              <a:spcBef>
                <a:spcPts val="0"/>
              </a:spcBef>
              <a:spcAft>
                <a:spcPts val="0"/>
              </a:spcAft>
              <a:buClr>
                <a:schemeClr val="dk1"/>
              </a:buClr>
              <a:buSzPts val="1200"/>
              <a:buNone/>
              <a:defRPr>
                <a:solidFill>
                  <a:schemeClr val="dk1"/>
                </a:solidFill>
              </a:defRPr>
            </a:lvl1pPr>
            <a:lvl2pPr lvl="1" algn="r" rtl="0">
              <a:lnSpc>
                <a:spcPct val="115000"/>
              </a:lnSpc>
              <a:spcBef>
                <a:spcPts val="0"/>
              </a:spcBef>
              <a:spcAft>
                <a:spcPts val="0"/>
              </a:spcAft>
              <a:buClr>
                <a:schemeClr val="dk1"/>
              </a:buClr>
              <a:buSzPts val="1200"/>
              <a:buNone/>
              <a:defRPr>
                <a:solidFill>
                  <a:schemeClr val="dk1"/>
                </a:solidFill>
              </a:defRPr>
            </a:lvl2pPr>
            <a:lvl3pPr lvl="2" algn="r" rtl="0">
              <a:lnSpc>
                <a:spcPct val="115000"/>
              </a:lnSpc>
              <a:spcBef>
                <a:spcPts val="0"/>
              </a:spcBef>
              <a:spcAft>
                <a:spcPts val="0"/>
              </a:spcAft>
              <a:buClr>
                <a:schemeClr val="dk1"/>
              </a:buClr>
              <a:buSzPts val="1200"/>
              <a:buNone/>
              <a:defRPr>
                <a:solidFill>
                  <a:schemeClr val="dk1"/>
                </a:solidFill>
              </a:defRPr>
            </a:lvl3pPr>
            <a:lvl4pPr lvl="3" algn="r" rtl="0">
              <a:lnSpc>
                <a:spcPct val="115000"/>
              </a:lnSpc>
              <a:spcBef>
                <a:spcPts val="0"/>
              </a:spcBef>
              <a:spcAft>
                <a:spcPts val="0"/>
              </a:spcAft>
              <a:buClr>
                <a:schemeClr val="dk1"/>
              </a:buClr>
              <a:buSzPts val="1200"/>
              <a:buNone/>
              <a:defRPr>
                <a:solidFill>
                  <a:schemeClr val="dk1"/>
                </a:solidFill>
              </a:defRPr>
            </a:lvl4pPr>
            <a:lvl5pPr lvl="4" algn="r" rtl="0">
              <a:lnSpc>
                <a:spcPct val="115000"/>
              </a:lnSpc>
              <a:spcBef>
                <a:spcPts val="0"/>
              </a:spcBef>
              <a:spcAft>
                <a:spcPts val="0"/>
              </a:spcAft>
              <a:buClr>
                <a:schemeClr val="dk1"/>
              </a:buClr>
              <a:buSzPts val="1200"/>
              <a:buNone/>
              <a:defRPr>
                <a:solidFill>
                  <a:schemeClr val="dk1"/>
                </a:solidFill>
              </a:defRPr>
            </a:lvl5pPr>
            <a:lvl6pPr lvl="5" algn="r" rtl="0">
              <a:lnSpc>
                <a:spcPct val="115000"/>
              </a:lnSpc>
              <a:spcBef>
                <a:spcPts val="0"/>
              </a:spcBef>
              <a:spcAft>
                <a:spcPts val="0"/>
              </a:spcAft>
              <a:buClr>
                <a:schemeClr val="dk1"/>
              </a:buClr>
              <a:buSzPts val="1200"/>
              <a:buNone/>
              <a:defRPr>
                <a:solidFill>
                  <a:schemeClr val="dk1"/>
                </a:solidFill>
              </a:defRPr>
            </a:lvl6pPr>
            <a:lvl7pPr lvl="6" algn="r" rtl="0">
              <a:lnSpc>
                <a:spcPct val="115000"/>
              </a:lnSpc>
              <a:spcBef>
                <a:spcPts val="0"/>
              </a:spcBef>
              <a:spcAft>
                <a:spcPts val="0"/>
              </a:spcAft>
              <a:buClr>
                <a:schemeClr val="dk1"/>
              </a:buClr>
              <a:buSzPts val="1200"/>
              <a:buNone/>
              <a:defRPr>
                <a:solidFill>
                  <a:schemeClr val="dk1"/>
                </a:solidFill>
              </a:defRPr>
            </a:lvl7pPr>
            <a:lvl8pPr lvl="7" algn="r" rtl="0">
              <a:lnSpc>
                <a:spcPct val="115000"/>
              </a:lnSpc>
              <a:spcBef>
                <a:spcPts val="0"/>
              </a:spcBef>
              <a:spcAft>
                <a:spcPts val="0"/>
              </a:spcAft>
              <a:buClr>
                <a:schemeClr val="dk1"/>
              </a:buClr>
              <a:buSzPts val="1200"/>
              <a:buNone/>
              <a:defRPr>
                <a:solidFill>
                  <a:schemeClr val="dk1"/>
                </a:solidFill>
              </a:defRPr>
            </a:lvl8pPr>
            <a:lvl9pPr lvl="8" algn="r" rtl="0">
              <a:lnSpc>
                <a:spcPct val="115000"/>
              </a:lnSpc>
              <a:spcBef>
                <a:spcPts val="0"/>
              </a:spcBef>
              <a:spcAft>
                <a:spcPts val="0"/>
              </a:spcAft>
              <a:buClr>
                <a:schemeClr val="dk1"/>
              </a:buClr>
              <a:buSzPts val="1200"/>
              <a:buNone/>
              <a:defRPr>
                <a:solidFill>
                  <a:schemeClr val="dk1"/>
                </a:solidFill>
              </a:defRPr>
            </a:lvl9pPr>
          </a:lstStyle>
          <a:p>
            <a:endParaRPr/>
          </a:p>
        </p:txBody>
      </p:sp>
      <p:sp>
        <p:nvSpPr>
          <p:cNvPr id="34" name="Google Shape;34;p4"/>
          <p:cNvSpPr txBox="1">
            <a:spLocks noGrp="1"/>
          </p:cNvSpPr>
          <p:nvPr>
            <p:ph type="ctrTitle"/>
          </p:nvPr>
        </p:nvSpPr>
        <p:spPr>
          <a:xfrm>
            <a:off x="6887332" y="2661516"/>
            <a:ext cx="3428400" cy="1135600"/>
          </a:xfrm>
          <a:prstGeom prst="rect">
            <a:avLst/>
          </a:prstGeom>
        </p:spPr>
        <p:txBody>
          <a:bodyPr spcFirstLastPara="1" anchor="ctr">
            <a:noAutofit/>
          </a:bodyPr>
          <a:lstStyle>
            <a:lvl1pPr lvl="0" algn="r" rtl="0">
              <a:spcBef>
                <a:spcPts val="0"/>
              </a:spcBef>
              <a:spcAft>
                <a:spcPts val="0"/>
              </a:spcAft>
              <a:buClr>
                <a:schemeClr val="accent3"/>
              </a:buClr>
              <a:buSzPts val="3000"/>
              <a:buNone/>
              <a:defRPr sz="3000">
                <a:solidFill>
                  <a:schemeClr val="accent3"/>
                </a:solidFill>
              </a:defRPr>
            </a:lvl1pPr>
            <a:lvl2pPr lvl="1" algn="r" rtl="0">
              <a:spcBef>
                <a:spcPts val="0"/>
              </a:spcBef>
              <a:spcAft>
                <a:spcPts val="0"/>
              </a:spcAft>
              <a:buClr>
                <a:schemeClr val="accent3"/>
              </a:buClr>
              <a:buSzPts val="3000"/>
              <a:buNone/>
              <a:defRPr sz="3000">
                <a:solidFill>
                  <a:schemeClr val="accent3"/>
                </a:solidFill>
              </a:defRPr>
            </a:lvl2pPr>
            <a:lvl3pPr lvl="2" algn="r" rtl="0">
              <a:spcBef>
                <a:spcPts val="0"/>
              </a:spcBef>
              <a:spcAft>
                <a:spcPts val="0"/>
              </a:spcAft>
              <a:buClr>
                <a:schemeClr val="accent3"/>
              </a:buClr>
              <a:buSzPts val="3000"/>
              <a:buNone/>
              <a:defRPr sz="3000">
                <a:solidFill>
                  <a:schemeClr val="accent3"/>
                </a:solidFill>
              </a:defRPr>
            </a:lvl3pPr>
            <a:lvl4pPr lvl="3" algn="r" rtl="0">
              <a:spcBef>
                <a:spcPts val="0"/>
              </a:spcBef>
              <a:spcAft>
                <a:spcPts val="0"/>
              </a:spcAft>
              <a:buClr>
                <a:schemeClr val="accent3"/>
              </a:buClr>
              <a:buSzPts val="3000"/>
              <a:buNone/>
              <a:defRPr sz="3000">
                <a:solidFill>
                  <a:schemeClr val="accent3"/>
                </a:solidFill>
              </a:defRPr>
            </a:lvl4pPr>
            <a:lvl5pPr lvl="4" algn="r" rtl="0">
              <a:spcBef>
                <a:spcPts val="0"/>
              </a:spcBef>
              <a:spcAft>
                <a:spcPts val="0"/>
              </a:spcAft>
              <a:buClr>
                <a:schemeClr val="accent3"/>
              </a:buClr>
              <a:buSzPts val="3000"/>
              <a:buNone/>
              <a:defRPr sz="3000">
                <a:solidFill>
                  <a:schemeClr val="accent3"/>
                </a:solidFill>
              </a:defRPr>
            </a:lvl5pPr>
            <a:lvl6pPr lvl="5" algn="r" rtl="0">
              <a:spcBef>
                <a:spcPts val="0"/>
              </a:spcBef>
              <a:spcAft>
                <a:spcPts val="0"/>
              </a:spcAft>
              <a:buClr>
                <a:schemeClr val="accent3"/>
              </a:buClr>
              <a:buSzPts val="3000"/>
              <a:buNone/>
              <a:defRPr sz="3000">
                <a:solidFill>
                  <a:schemeClr val="accent3"/>
                </a:solidFill>
              </a:defRPr>
            </a:lvl6pPr>
            <a:lvl7pPr lvl="6" algn="r" rtl="0">
              <a:spcBef>
                <a:spcPts val="0"/>
              </a:spcBef>
              <a:spcAft>
                <a:spcPts val="0"/>
              </a:spcAft>
              <a:buClr>
                <a:schemeClr val="accent3"/>
              </a:buClr>
              <a:buSzPts val="3000"/>
              <a:buNone/>
              <a:defRPr sz="3000">
                <a:solidFill>
                  <a:schemeClr val="accent3"/>
                </a:solidFill>
              </a:defRPr>
            </a:lvl7pPr>
            <a:lvl8pPr lvl="7" algn="r" rtl="0">
              <a:spcBef>
                <a:spcPts val="0"/>
              </a:spcBef>
              <a:spcAft>
                <a:spcPts val="0"/>
              </a:spcAft>
              <a:buClr>
                <a:schemeClr val="accent3"/>
              </a:buClr>
              <a:buSzPts val="3000"/>
              <a:buNone/>
              <a:defRPr sz="3000">
                <a:solidFill>
                  <a:schemeClr val="accent3"/>
                </a:solidFill>
              </a:defRPr>
            </a:lvl8pPr>
            <a:lvl9pPr lvl="8" algn="r" rtl="0">
              <a:spcBef>
                <a:spcPts val="0"/>
              </a:spcBef>
              <a:spcAft>
                <a:spcPts val="0"/>
              </a:spcAft>
              <a:buClr>
                <a:schemeClr val="accent3"/>
              </a:buClr>
              <a:buSzPts val="3000"/>
              <a:buNone/>
              <a:defRPr sz="3000">
                <a:solidFill>
                  <a:schemeClr val="accent3"/>
                </a:solidFill>
              </a:defRPr>
            </a:lvl9pPr>
          </a:lstStyle>
          <a:p>
            <a:endParaRPr/>
          </a:p>
        </p:txBody>
      </p:sp>
    </p:spTree>
    <p:extLst>
      <p:ext uri="{BB962C8B-B14F-4D97-AF65-F5344CB8AC3E}">
        <p14:creationId xmlns:p14="http://schemas.microsoft.com/office/powerpoint/2010/main" val="1322205348"/>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matchingName="Title + text 2 ">
  <p:cSld name="Title + text 2 ">
    <p:spTree>
      <p:nvGrpSpPr>
        <p:cNvPr id="1" name="Shape 35"/>
        <p:cNvGrpSpPr/>
        <p:nvPr/>
      </p:nvGrpSpPr>
      <p:grpSpPr>
        <a:xfrm>
          <a:off x="0" y="0"/>
          <a:ext cx="0" cy="0"/>
          <a:chOff x="0" y="0"/>
          <a:chExt cx="0" cy="0"/>
        </a:xfrm>
      </p:grpSpPr>
      <p:sp>
        <p:nvSpPr>
          <p:cNvPr id="36" name="Google Shape;36;p5"/>
          <p:cNvSpPr txBox="1">
            <a:spLocks noGrp="1"/>
          </p:cNvSpPr>
          <p:nvPr>
            <p:ph type="subTitle" idx="1"/>
          </p:nvPr>
        </p:nvSpPr>
        <p:spPr>
          <a:xfrm flipH="1">
            <a:off x="1933799" y="2902392"/>
            <a:ext cx="5156800" cy="2379200"/>
          </a:xfrm>
          <a:prstGeom prst="rect">
            <a:avLst/>
          </a:prstGeom>
        </p:spPr>
        <p:txBody>
          <a:bodyPr spcFirstLastPara="1" anchor="ctr">
            <a:noAutofit/>
          </a:bodyPr>
          <a:lstStyle>
            <a:lvl1pPr lvl="0" rtl="0">
              <a:lnSpc>
                <a:spcPct val="115000"/>
              </a:lnSpc>
              <a:spcBef>
                <a:spcPts val="0"/>
              </a:spcBef>
              <a:spcAft>
                <a:spcPts val="0"/>
              </a:spcAft>
              <a:buClr>
                <a:schemeClr val="dk1"/>
              </a:buClr>
              <a:buSzPts val="1200"/>
              <a:buNone/>
              <a:defRPr>
                <a:solidFill>
                  <a:schemeClr val="dk1"/>
                </a:solidFill>
              </a:defRPr>
            </a:lvl1pPr>
            <a:lvl2pPr lvl="1" rtl="0">
              <a:lnSpc>
                <a:spcPct val="115000"/>
              </a:lnSpc>
              <a:spcBef>
                <a:spcPts val="0"/>
              </a:spcBef>
              <a:spcAft>
                <a:spcPts val="0"/>
              </a:spcAft>
              <a:buClr>
                <a:schemeClr val="dk1"/>
              </a:buClr>
              <a:buSzPts val="1200"/>
              <a:buNone/>
              <a:defRPr>
                <a:solidFill>
                  <a:schemeClr val="dk1"/>
                </a:solidFill>
              </a:defRPr>
            </a:lvl2pPr>
            <a:lvl3pPr lvl="2" rtl="0">
              <a:lnSpc>
                <a:spcPct val="115000"/>
              </a:lnSpc>
              <a:spcBef>
                <a:spcPts val="0"/>
              </a:spcBef>
              <a:spcAft>
                <a:spcPts val="0"/>
              </a:spcAft>
              <a:buClr>
                <a:schemeClr val="dk1"/>
              </a:buClr>
              <a:buSzPts val="1200"/>
              <a:buNone/>
              <a:defRPr>
                <a:solidFill>
                  <a:schemeClr val="dk1"/>
                </a:solidFill>
              </a:defRPr>
            </a:lvl3pPr>
            <a:lvl4pPr lvl="3" rtl="0">
              <a:lnSpc>
                <a:spcPct val="115000"/>
              </a:lnSpc>
              <a:spcBef>
                <a:spcPts val="0"/>
              </a:spcBef>
              <a:spcAft>
                <a:spcPts val="0"/>
              </a:spcAft>
              <a:buClr>
                <a:schemeClr val="dk1"/>
              </a:buClr>
              <a:buSzPts val="1200"/>
              <a:buNone/>
              <a:defRPr>
                <a:solidFill>
                  <a:schemeClr val="dk1"/>
                </a:solidFill>
              </a:defRPr>
            </a:lvl4pPr>
            <a:lvl5pPr lvl="4" rtl="0">
              <a:lnSpc>
                <a:spcPct val="115000"/>
              </a:lnSpc>
              <a:spcBef>
                <a:spcPts val="0"/>
              </a:spcBef>
              <a:spcAft>
                <a:spcPts val="0"/>
              </a:spcAft>
              <a:buClr>
                <a:schemeClr val="dk1"/>
              </a:buClr>
              <a:buSzPts val="1200"/>
              <a:buNone/>
              <a:defRPr>
                <a:solidFill>
                  <a:schemeClr val="dk1"/>
                </a:solidFill>
              </a:defRPr>
            </a:lvl5pPr>
            <a:lvl6pPr lvl="5" rtl="0">
              <a:lnSpc>
                <a:spcPct val="115000"/>
              </a:lnSpc>
              <a:spcBef>
                <a:spcPts val="0"/>
              </a:spcBef>
              <a:spcAft>
                <a:spcPts val="0"/>
              </a:spcAft>
              <a:buClr>
                <a:schemeClr val="dk1"/>
              </a:buClr>
              <a:buSzPts val="1200"/>
              <a:buNone/>
              <a:defRPr>
                <a:solidFill>
                  <a:schemeClr val="dk1"/>
                </a:solidFill>
              </a:defRPr>
            </a:lvl6pPr>
            <a:lvl7pPr lvl="6" rtl="0">
              <a:lnSpc>
                <a:spcPct val="115000"/>
              </a:lnSpc>
              <a:spcBef>
                <a:spcPts val="0"/>
              </a:spcBef>
              <a:spcAft>
                <a:spcPts val="0"/>
              </a:spcAft>
              <a:buClr>
                <a:schemeClr val="dk1"/>
              </a:buClr>
              <a:buSzPts val="1200"/>
              <a:buNone/>
              <a:defRPr>
                <a:solidFill>
                  <a:schemeClr val="dk1"/>
                </a:solidFill>
              </a:defRPr>
            </a:lvl7pPr>
            <a:lvl8pPr lvl="7" rtl="0">
              <a:lnSpc>
                <a:spcPct val="115000"/>
              </a:lnSpc>
              <a:spcBef>
                <a:spcPts val="0"/>
              </a:spcBef>
              <a:spcAft>
                <a:spcPts val="0"/>
              </a:spcAft>
              <a:buClr>
                <a:schemeClr val="dk1"/>
              </a:buClr>
              <a:buSzPts val="1200"/>
              <a:buNone/>
              <a:defRPr>
                <a:solidFill>
                  <a:schemeClr val="dk1"/>
                </a:solidFill>
              </a:defRPr>
            </a:lvl8pPr>
            <a:lvl9pPr lvl="8" rtl="0">
              <a:lnSpc>
                <a:spcPct val="115000"/>
              </a:lnSpc>
              <a:spcBef>
                <a:spcPts val="0"/>
              </a:spcBef>
              <a:spcAft>
                <a:spcPts val="0"/>
              </a:spcAft>
              <a:buClr>
                <a:schemeClr val="dk1"/>
              </a:buClr>
              <a:buSzPts val="1200"/>
              <a:buNone/>
              <a:defRPr>
                <a:solidFill>
                  <a:schemeClr val="dk1"/>
                </a:solidFill>
              </a:defRPr>
            </a:lvl9pPr>
          </a:lstStyle>
          <a:p>
            <a:endParaRPr/>
          </a:p>
        </p:txBody>
      </p:sp>
      <p:sp>
        <p:nvSpPr>
          <p:cNvPr id="37" name="Google Shape;37;p5"/>
          <p:cNvSpPr txBox="1">
            <a:spLocks noGrp="1"/>
          </p:cNvSpPr>
          <p:nvPr>
            <p:ph type="ctrTitle"/>
          </p:nvPr>
        </p:nvSpPr>
        <p:spPr>
          <a:xfrm flipH="1">
            <a:off x="1933829" y="2275233"/>
            <a:ext cx="3428400" cy="1135600"/>
          </a:xfrm>
          <a:prstGeom prst="rect">
            <a:avLst/>
          </a:prstGeom>
        </p:spPr>
        <p:txBody>
          <a:bodyPr spcFirstLastPara="1" anchor="ctr">
            <a:noAutofit/>
          </a:bodyPr>
          <a:lstStyle>
            <a:lvl1pPr lvl="0" rtl="0">
              <a:spcBef>
                <a:spcPts val="0"/>
              </a:spcBef>
              <a:spcAft>
                <a:spcPts val="0"/>
              </a:spcAft>
              <a:buClr>
                <a:schemeClr val="accent3"/>
              </a:buClr>
              <a:buSzPts val="3000"/>
              <a:buNone/>
              <a:defRPr sz="30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endParaRPr/>
          </a:p>
        </p:txBody>
      </p:sp>
    </p:spTree>
    <p:extLst>
      <p:ext uri="{BB962C8B-B14F-4D97-AF65-F5344CB8AC3E}">
        <p14:creationId xmlns:p14="http://schemas.microsoft.com/office/powerpoint/2010/main" val="1222481886"/>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matchingName="Three columns">
  <p:cSld name="Three columns">
    <p:spTree>
      <p:nvGrpSpPr>
        <p:cNvPr id="1" name="Shape 38"/>
        <p:cNvGrpSpPr/>
        <p:nvPr/>
      </p:nvGrpSpPr>
      <p:grpSpPr>
        <a:xfrm>
          <a:off x="0" y="0"/>
          <a:ext cx="0" cy="0"/>
          <a:chOff x="0" y="0"/>
          <a:chExt cx="0" cy="0"/>
        </a:xfrm>
      </p:grpSpPr>
      <p:sp>
        <p:nvSpPr>
          <p:cNvPr id="39" name="Google Shape;39;p6"/>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40" name="Google Shape;40;p6"/>
          <p:cNvSpPr txBox="1">
            <a:spLocks noGrp="1"/>
          </p:cNvSpPr>
          <p:nvPr>
            <p:ph type="ctrTitle" idx="2"/>
          </p:nvPr>
        </p:nvSpPr>
        <p:spPr>
          <a:xfrm>
            <a:off x="2399339"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1" name="Google Shape;41;p6"/>
          <p:cNvSpPr txBox="1">
            <a:spLocks noGrp="1"/>
          </p:cNvSpPr>
          <p:nvPr>
            <p:ph type="subTitle" idx="1"/>
          </p:nvPr>
        </p:nvSpPr>
        <p:spPr>
          <a:xfrm>
            <a:off x="1848495"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42" name="Google Shape;42;p6"/>
          <p:cNvSpPr txBox="1">
            <a:spLocks noGrp="1"/>
          </p:cNvSpPr>
          <p:nvPr>
            <p:ph type="ctrTitle" idx="3"/>
          </p:nvPr>
        </p:nvSpPr>
        <p:spPr>
          <a:xfrm>
            <a:off x="5395445"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3" name="Google Shape;43;p6"/>
          <p:cNvSpPr txBox="1">
            <a:spLocks noGrp="1"/>
          </p:cNvSpPr>
          <p:nvPr>
            <p:ph type="subTitle" idx="4"/>
          </p:nvPr>
        </p:nvSpPr>
        <p:spPr>
          <a:xfrm>
            <a:off x="4844567"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44" name="Google Shape;44;p6"/>
          <p:cNvSpPr txBox="1">
            <a:spLocks noGrp="1"/>
          </p:cNvSpPr>
          <p:nvPr>
            <p:ph type="ctrTitle" idx="5"/>
          </p:nvPr>
        </p:nvSpPr>
        <p:spPr>
          <a:xfrm>
            <a:off x="8391551"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5" name="Google Shape;45;p6"/>
          <p:cNvSpPr txBox="1">
            <a:spLocks noGrp="1"/>
          </p:cNvSpPr>
          <p:nvPr>
            <p:ph type="subTitle" idx="6"/>
          </p:nvPr>
        </p:nvSpPr>
        <p:spPr>
          <a:xfrm>
            <a:off x="7840639"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Tree>
    <p:extLst>
      <p:ext uri="{BB962C8B-B14F-4D97-AF65-F5344CB8AC3E}">
        <p14:creationId xmlns:p14="http://schemas.microsoft.com/office/powerpoint/2010/main" val="2908719715"/>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matchingName="Two columns 1">
  <p:cSld name="Two columns 1">
    <p:spTree>
      <p:nvGrpSpPr>
        <p:cNvPr id="1" name="Shape 46"/>
        <p:cNvGrpSpPr/>
        <p:nvPr/>
      </p:nvGrpSpPr>
      <p:grpSpPr>
        <a:xfrm>
          <a:off x="0" y="0"/>
          <a:ext cx="0" cy="0"/>
          <a:chOff x="0" y="0"/>
          <a:chExt cx="0" cy="0"/>
        </a:xfrm>
      </p:grpSpPr>
      <p:sp>
        <p:nvSpPr>
          <p:cNvPr id="47" name="Google Shape;47;p7"/>
          <p:cNvSpPr txBox="1">
            <a:spLocks noGrp="1"/>
          </p:cNvSpPr>
          <p:nvPr>
            <p:ph type="ctrTitle"/>
          </p:nvPr>
        </p:nvSpPr>
        <p:spPr>
          <a:xfrm>
            <a:off x="2111844" y="2837000"/>
            <a:ext cx="22040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8" name="Google Shape;48;p7"/>
          <p:cNvSpPr txBox="1">
            <a:spLocks noGrp="1"/>
          </p:cNvSpPr>
          <p:nvPr>
            <p:ph type="subTitle" idx="1"/>
          </p:nvPr>
        </p:nvSpPr>
        <p:spPr>
          <a:xfrm>
            <a:off x="1767141" y="3067033"/>
            <a:ext cx="2893600" cy="1316000"/>
          </a:xfrm>
          <a:prstGeom prst="rect">
            <a:avLst/>
          </a:prstGeom>
        </p:spPr>
        <p:txBody>
          <a:bodyPr spcFirstLastPara="1">
            <a:noAutofit/>
          </a:bodyPr>
          <a:lstStyle>
            <a:lvl1pPr lvl="0" algn="ctr" rtl="0">
              <a:lnSpc>
                <a:spcPct val="115000"/>
              </a:lnSpc>
              <a:spcBef>
                <a:spcPts val="0"/>
              </a:spcBef>
              <a:spcAft>
                <a:spcPts val="0"/>
              </a:spcAft>
              <a:buSzPts val="1100"/>
              <a:buNone/>
              <a:defRPr sz="1100"/>
            </a:lvl1pPr>
            <a:lvl2pPr lvl="1" algn="ctr" rtl="0">
              <a:lnSpc>
                <a:spcPct val="115000"/>
              </a:lnSpc>
              <a:spcBef>
                <a:spcPts val="0"/>
              </a:spcBef>
              <a:spcAft>
                <a:spcPts val="0"/>
              </a:spcAft>
              <a:buSzPts val="1100"/>
              <a:buNone/>
              <a:defRPr sz="1100"/>
            </a:lvl2pPr>
            <a:lvl3pPr lvl="2" algn="ctr" rtl="0">
              <a:lnSpc>
                <a:spcPct val="115000"/>
              </a:lnSpc>
              <a:spcBef>
                <a:spcPts val="0"/>
              </a:spcBef>
              <a:spcAft>
                <a:spcPts val="0"/>
              </a:spcAft>
              <a:buSzPts val="1100"/>
              <a:buNone/>
              <a:defRPr sz="1100"/>
            </a:lvl3pPr>
            <a:lvl4pPr lvl="3" algn="ctr" rtl="0">
              <a:lnSpc>
                <a:spcPct val="115000"/>
              </a:lnSpc>
              <a:spcBef>
                <a:spcPts val="0"/>
              </a:spcBef>
              <a:spcAft>
                <a:spcPts val="0"/>
              </a:spcAft>
              <a:buSzPts val="1100"/>
              <a:buNone/>
              <a:defRPr sz="1100"/>
            </a:lvl4pPr>
            <a:lvl5pPr lvl="4" algn="ctr" rtl="0">
              <a:lnSpc>
                <a:spcPct val="115000"/>
              </a:lnSpc>
              <a:spcBef>
                <a:spcPts val="0"/>
              </a:spcBef>
              <a:spcAft>
                <a:spcPts val="0"/>
              </a:spcAft>
              <a:buSzPts val="1100"/>
              <a:buNone/>
              <a:defRPr sz="1100"/>
            </a:lvl5pPr>
            <a:lvl6pPr lvl="5" algn="ctr" rtl="0">
              <a:lnSpc>
                <a:spcPct val="115000"/>
              </a:lnSpc>
              <a:spcBef>
                <a:spcPts val="0"/>
              </a:spcBef>
              <a:spcAft>
                <a:spcPts val="0"/>
              </a:spcAft>
              <a:buSzPts val="1100"/>
              <a:buNone/>
              <a:defRPr sz="1100"/>
            </a:lvl6pPr>
            <a:lvl7pPr lvl="6" algn="ctr" rtl="0">
              <a:lnSpc>
                <a:spcPct val="115000"/>
              </a:lnSpc>
              <a:spcBef>
                <a:spcPts val="0"/>
              </a:spcBef>
              <a:spcAft>
                <a:spcPts val="0"/>
              </a:spcAft>
              <a:buSzPts val="1100"/>
              <a:buNone/>
              <a:defRPr sz="1100"/>
            </a:lvl7pPr>
            <a:lvl8pPr lvl="7" algn="ctr" rtl="0">
              <a:lnSpc>
                <a:spcPct val="115000"/>
              </a:lnSpc>
              <a:spcBef>
                <a:spcPts val="0"/>
              </a:spcBef>
              <a:spcAft>
                <a:spcPts val="0"/>
              </a:spcAft>
              <a:buSzPts val="1100"/>
              <a:buNone/>
              <a:defRPr sz="1100"/>
            </a:lvl8pPr>
            <a:lvl9pPr lvl="8" algn="ctr" rtl="0">
              <a:lnSpc>
                <a:spcPct val="115000"/>
              </a:lnSpc>
              <a:spcBef>
                <a:spcPts val="0"/>
              </a:spcBef>
              <a:spcAft>
                <a:spcPts val="0"/>
              </a:spcAft>
              <a:buSzPts val="1100"/>
              <a:buNone/>
              <a:defRPr sz="1100"/>
            </a:lvl9pPr>
          </a:lstStyle>
          <a:p>
            <a:endParaRPr/>
          </a:p>
        </p:txBody>
      </p:sp>
      <p:sp>
        <p:nvSpPr>
          <p:cNvPr id="49" name="Google Shape;49;p7"/>
          <p:cNvSpPr txBox="1">
            <a:spLocks noGrp="1"/>
          </p:cNvSpPr>
          <p:nvPr>
            <p:ph type="ctrTitle" idx="2"/>
          </p:nvPr>
        </p:nvSpPr>
        <p:spPr>
          <a:xfrm>
            <a:off x="7929511" y="4348733"/>
            <a:ext cx="2096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50" name="Google Shape;50;p7"/>
          <p:cNvSpPr txBox="1">
            <a:spLocks noGrp="1"/>
          </p:cNvSpPr>
          <p:nvPr>
            <p:ph type="subTitle" idx="3"/>
          </p:nvPr>
        </p:nvSpPr>
        <p:spPr>
          <a:xfrm>
            <a:off x="7531259" y="4578767"/>
            <a:ext cx="2893600" cy="1316000"/>
          </a:xfrm>
          <a:prstGeom prst="rect">
            <a:avLst/>
          </a:prstGeom>
        </p:spPr>
        <p:txBody>
          <a:bodyPr spcFirstLastPara="1">
            <a:noAutofit/>
          </a:bodyPr>
          <a:lstStyle>
            <a:lvl1pPr lvl="0" algn="ctr" rtl="0">
              <a:lnSpc>
                <a:spcPct val="115000"/>
              </a:lnSpc>
              <a:spcBef>
                <a:spcPts val="0"/>
              </a:spcBef>
              <a:spcAft>
                <a:spcPts val="0"/>
              </a:spcAft>
              <a:buSzPts val="1100"/>
              <a:buNone/>
              <a:defRPr sz="1100"/>
            </a:lvl1pPr>
            <a:lvl2pPr lvl="1" algn="ctr" rtl="0">
              <a:lnSpc>
                <a:spcPct val="115000"/>
              </a:lnSpc>
              <a:spcBef>
                <a:spcPts val="0"/>
              </a:spcBef>
              <a:spcAft>
                <a:spcPts val="0"/>
              </a:spcAft>
              <a:buSzPts val="1100"/>
              <a:buNone/>
              <a:defRPr sz="1100"/>
            </a:lvl2pPr>
            <a:lvl3pPr lvl="2" algn="ctr" rtl="0">
              <a:lnSpc>
                <a:spcPct val="115000"/>
              </a:lnSpc>
              <a:spcBef>
                <a:spcPts val="0"/>
              </a:spcBef>
              <a:spcAft>
                <a:spcPts val="0"/>
              </a:spcAft>
              <a:buSzPts val="1100"/>
              <a:buNone/>
              <a:defRPr sz="1100"/>
            </a:lvl3pPr>
            <a:lvl4pPr lvl="3" algn="ctr" rtl="0">
              <a:lnSpc>
                <a:spcPct val="115000"/>
              </a:lnSpc>
              <a:spcBef>
                <a:spcPts val="0"/>
              </a:spcBef>
              <a:spcAft>
                <a:spcPts val="0"/>
              </a:spcAft>
              <a:buSzPts val="1100"/>
              <a:buNone/>
              <a:defRPr sz="1100"/>
            </a:lvl4pPr>
            <a:lvl5pPr lvl="4" algn="ctr" rtl="0">
              <a:lnSpc>
                <a:spcPct val="115000"/>
              </a:lnSpc>
              <a:spcBef>
                <a:spcPts val="0"/>
              </a:spcBef>
              <a:spcAft>
                <a:spcPts val="0"/>
              </a:spcAft>
              <a:buSzPts val="1100"/>
              <a:buNone/>
              <a:defRPr sz="1100"/>
            </a:lvl5pPr>
            <a:lvl6pPr lvl="5" algn="ctr" rtl="0">
              <a:lnSpc>
                <a:spcPct val="115000"/>
              </a:lnSpc>
              <a:spcBef>
                <a:spcPts val="0"/>
              </a:spcBef>
              <a:spcAft>
                <a:spcPts val="0"/>
              </a:spcAft>
              <a:buSzPts val="1100"/>
              <a:buNone/>
              <a:defRPr sz="1100"/>
            </a:lvl6pPr>
            <a:lvl7pPr lvl="6" algn="ctr" rtl="0">
              <a:lnSpc>
                <a:spcPct val="115000"/>
              </a:lnSpc>
              <a:spcBef>
                <a:spcPts val="0"/>
              </a:spcBef>
              <a:spcAft>
                <a:spcPts val="0"/>
              </a:spcAft>
              <a:buSzPts val="1100"/>
              <a:buNone/>
              <a:defRPr sz="1100"/>
            </a:lvl7pPr>
            <a:lvl8pPr lvl="7" algn="ctr" rtl="0">
              <a:lnSpc>
                <a:spcPct val="115000"/>
              </a:lnSpc>
              <a:spcBef>
                <a:spcPts val="0"/>
              </a:spcBef>
              <a:spcAft>
                <a:spcPts val="0"/>
              </a:spcAft>
              <a:buSzPts val="1100"/>
              <a:buNone/>
              <a:defRPr sz="1100"/>
            </a:lvl8pPr>
            <a:lvl9pPr lvl="8" algn="ctr" rtl="0">
              <a:lnSpc>
                <a:spcPct val="115000"/>
              </a:lnSpc>
              <a:spcBef>
                <a:spcPts val="0"/>
              </a:spcBef>
              <a:spcAft>
                <a:spcPts val="0"/>
              </a:spcAft>
              <a:buSzPts val="1100"/>
              <a:buNone/>
              <a:defRPr sz="1100"/>
            </a:lvl9pPr>
          </a:lstStyle>
          <a:p>
            <a:endParaRPr/>
          </a:p>
        </p:txBody>
      </p:sp>
      <p:sp>
        <p:nvSpPr>
          <p:cNvPr id="51" name="Google Shape;51;p7"/>
          <p:cNvSpPr txBox="1">
            <a:spLocks noGrp="1"/>
          </p:cNvSpPr>
          <p:nvPr>
            <p:ph type="ctrTitle" idx="4"/>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213223973"/>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852934035"/>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54"/>
        <p:cNvGrpSpPr/>
        <p:nvPr/>
      </p:nvGrpSpPr>
      <p:grpSpPr>
        <a:xfrm>
          <a:off x="0" y="0"/>
          <a:ext cx="0" cy="0"/>
          <a:chOff x="0" y="0"/>
          <a:chExt cx="0" cy="0"/>
        </a:xfrm>
      </p:grpSpPr>
      <p:sp>
        <p:nvSpPr>
          <p:cNvPr id="55" name="Google Shape;55;p9"/>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56" name="Google Shape;56;p9"/>
          <p:cNvSpPr txBox="1">
            <a:spLocks noGrp="1"/>
          </p:cNvSpPr>
          <p:nvPr>
            <p:ph type="ctrTitle" idx="2"/>
          </p:nvPr>
        </p:nvSpPr>
        <p:spPr>
          <a:xfrm>
            <a:off x="6799876" y="2611667"/>
            <a:ext cx="2204000" cy="425600"/>
          </a:xfrm>
          <a:prstGeom prst="rect">
            <a:avLst/>
          </a:prstGeom>
        </p:spPr>
        <p:txBody>
          <a:bodyPr spcFirstLastPara="1" anchor="b">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a:endParaRPr/>
          </a:p>
        </p:txBody>
      </p:sp>
      <p:sp>
        <p:nvSpPr>
          <p:cNvPr id="57" name="Google Shape;57;p9"/>
          <p:cNvSpPr txBox="1">
            <a:spLocks noGrp="1"/>
          </p:cNvSpPr>
          <p:nvPr>
            <p:ph type="subTitle" idx="1"/>
          </p:nvPr>
        </p:nvSpPr>
        <p:spPr>
          <a:xfrm>
            <a:off x="6200267" y="2943300"/>
            <a:ext cx="3353600" cy="2431600"/>
          </a:xfrm>
          <a:prstGeom prst="rect">
            <a:avLst/>
          </a:prstGeom>
        </p:spPr>
        <p:txBody>
          <a:bodyPr spcFirstLastPara="1">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a:endParaRPr/>
          </a:p>
        </p:txBody>
      </p:sp>
      <p:sp>
        <p:nvSpPr>
          <p:cNvPr id="58" name="Google Shape;58;p9"/>
          <p:cNvSpPr txBox="1">
            <a:spLocks noGrp="1"/>
          </p:cNvSpPr>
          <p:nvPr>
            <p:ph type="ctrTitle" idx="3"/>
          </p:nvPr>
        </p:nvSpPr>
        <p:spPr>
          <a:xfrm>
            <a:off x="3517277" y="2611667"/>
            <a:ext cx="2204000" cy="425600"/>
          </a:xfrm>
          <a:prstGeom prst="rect">
            <a:avLst/>
          </a:prstGeom>
        </p:spPr>
        <p:txBody>
          <a:bodyPr spcFirstLastPara="1" anchor="b">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a:endParaRPr/>
          </a:p>
        </p:txBody>
      </p:sp>
      <p:sp>
        <p:nvSpPr>
          <p:cNvPr id="59" name="Google Shape;59;p9"/>
          <p:cNvSpPr txBox="1">
            <a:spLocks noGrp="1"/>
          </p:cNvSpPr>
          <p:nvPr>
            <p:ph type="subTitle" idx="4"/>
          </p:nvPr>
        </p:nvSpPr>
        <p:spPr>
          <a:xfrm>
            <a:off x="2846667" y="2943300"/>
            <a:ext cx="3353600" cy="2431600"/>
          </a:xfrm>
          <a:prstGeom prst="rect">
            <a:avLst/>
          </a:prstGeom>
        </p:spPr>
        <p:txBody>
          <a:bodyPr spcFirstLastPara="1">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a:endParaRPr/>
          </a:p>
        </p:txBody>
      </p:sp>
    </p:spTree>
    <p:extLst>
      <p:ext uri="{BB962C8B-B14F-4D97-AF65-F5344CB8AC3E}">
        <p14:creationId xmlns:p14="http://schemas.microsoft.com/office/powerpoint/2010/main" val="1646368327"/>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matchingName="Three columns 2">
  <p:cSld name="Three columns 2">
    <p:spTree>
      <p:nvGrpSpPr>
        <p:cNvPr id="1" name="Shape 60"/>
        <p:cNvGrpSpPr/>
        <p:nvPr/>
      </p:nvGrpSpPr>
      <p:grpSpPr>
        <a:xfrm>
          <a:off x="0" y="0"/>
          <a:ext cx="0" cy="0"/>
          <a:chOff x="0" y="0"/>
          <a:chExt cx="0" cy="0"/>
        </a:xfrm>
      </p:grpSpPr>
      <p:sp>
        <p:nvSpPr>
          <p:cNvPr id="61" name="Google Shape;61;p10"/>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62" name="Google Shape;62;p10"/>
          <p:cNvSpPr txBox="1">
            <a:spLocks noGrp="1"/>
          </p:cNvSpPr>
          <p:nvPr>
            <p:ph type="ctrTitle" idx="2"/>
          </p:nvPr>
        </p:nvSpPr>
        <p:spPr>
          <a:xfrm>
            <a:off x="1388301"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3" name="Google Shape;63;p10"/>
          <p:cNvSpPr txBox="1">
            <a:spLocks noGrp="1"/>
          </p:cNvSpPr>
          <p:nvPr>
            <p:ph type="subTitle" idx="1"/>
          </p:nvPr>
        </p:nvSpPr>
        <p:spPr>
          <a:xfrm>
            <a:off x="1076100"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64" name="Google Shape;64;p10"/>
          <p:cNvSpPr txBox="1">
            <a:spLocks noGrp="1"/>
          </p:cNvSpPr>
          <p:nvPr>
            <p:ph type="ctrTitle" idx="3"/>
          </p:nvPr>
        </p:nvSpPr>
        <p:spPr>
          <a:xfrm>
            <a:off x="5089428"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5" name="Google Shape;65;p10"/>
          <p:cNvSpPr txBox="1">
            <a:spLocks noGrp="1"/>
          </p:cNvSpPr>
          <p:nvPr>
            <p:ph type="subTitle" idx="4"/>
          </p:nvPr>
        </p:nvSpPr>
        <p:spPr>
          <a:xfrm>
            <a:off x="4793433"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66" name="Google Shape;66;p10"/>
          <p:cNvSpPr txBox="1">
            <a:spLocks noGrp="1"/>
          </p:cNvSpPr>
          <p:nvPr>
            <p:ph type="ctrTitle" idx="5"/>
          </p:nvPr>
        </p:nvSpPr>
        <p:spPr>
          <a:xfrm>
            <a:off x="8823289"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7" name="Google Shape;67;p10"/>
          <p:cNvSpPr txBox="1">
            <a:spLocks noGrp="1"/>
          </p:cNvSpPr>
          <p:nvPr>
            <p:ph type="subTitle" idx="6"/>
          </p:nvPr>
        </p:nvSpPr>
        <p:spPr>
          <a:xfrm>
            <a:off x="8511100"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Tree>
    <p:extLst>
      <p:ext uri="{BB962C8B-B14F-4D97-AF65-F5344CB8AC3E}">
        <p14:creationId xmlns:p14="http://schemas.microsoft.com/office/powerpoint/2010/main" val="1958356053"/>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8"/>
        <p:cNvGrpSpPr/>
        <p:nvPr/>
      </p:nvGrpSpPr>
      <p:grpSpPr>
        <a:xfrm>
          <a:off x="0" y="0"/>
          <a:ext cx="0" cy="0"/>
          <a:chOff x="0" y="0"/>
          <a:chExt cx="0" cy="0"/>
        </a:xfrm>
      </p:grpSpPr>
      <p:sp>
        <p:nvSpPr>
          <p:cNvPr id="69" name="Google Shape;69;p11"/>
          <p:cNvSpPr txBox="1">
            <a:spLocks noGrp="1"/>
          </p:cNvSpPr>
          <p:nvPr>
            <p:ph type="ctrTitle"/>
          </p:nvPr>
        </p:nvSpPr>
        <p:spPr>
          <a:xfrm>
            <a:off x="1884543" y="1569133"/>
            <a:ext cx="5612400" cy="1135600"/>
          </a:xfrm>
          <a:prstGeom prst="rect">
            <a:avLst/>
          </a:prstGeom>
        </p:spPr>
        <p:txBody>
          <a:bodyPr spcFirstLastPara="1" anchor="b">
            <a:noAutofit/>
          </a:bodyPr>
          <a:lstStyle>
            <a:lvl1pPr lvl="0" rtl="0">
              <a:spcBef>
                <a:spcPts val="0"/>
              </a:spcBef>
              <a:spcAft>
                <a:spcPts val="0"/>
              </a:spcAft>
              <a:buClr>
                <a:schemeClr val="accent3"/>
              </a:buClr>
              <a:buSzPts val="4800"/>
              <a:buNone/>
              <a:defRPr sz="4800">
                <a:solidFill>
                  <a:schemeClr val="accent3"/>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a:endParaRPr/>
          </a:p>
        </p:txBody>
      </p:sp>
      <p:sp>
        <p:nvSpPr>
          <p:cNvPr id="70" name="Google Shape;70;p11"/>
          <p:cNvSpPr txBox="1">
            <a:spLocks noGrp="1"/>
          </p:cNvSpPr>
          <p:nvPr>
            <p:ph type="subTitle" idx="1"/>
          </p:nvPr>
        </p:nvSpPr>
        <p:spPr>
          <a:xfrm flipH="1">
            <a:off x="1884543" y="2766267"/>
            <a:ext cx="5897600" cy="1482000"/>
          </a:xfrm>
          <a:prstGeom prst="rect">
            <a:avLst/>
          </a:prstGeom>
        </p:spPr>
        <p:txBody>
          <a:bodyPr spcFirstLastPara="1">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61468449"/>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78"/>
        <p:cNvGrpSpPr/>
        <p:nvPr/>
      </p:nvGrpSpPr>
      <p:grpSpPr>
        <a:xfrm>
          <a:off x="0" y="0"/>
          <a:ext cx="0" cy="0"/>
          <a:chOff x="0" y="0"/>
          <a:chExt cx="0" cy="0"/>
        </a:xfrm>
      </p:grpSpPr>
    </p:spTree>
    <p:extLst>
      <p:ext uri="{BB962C8B-B14F-4D97-AF65-F5344CB8AC3E}">
        <p14:creationId xmlns:p14="http://schemas.microsoft.com/office/powerpoint/2010/main" val="2065458156"/>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Blank slide">
  <p:cSld name="Blank slide">
    <p:bg>
      <p:bgPr>
        <a:solidFill>
          <a:schemeClr val="bg1"/>
        </a:solidFill>
        <a:effectLst/>
      </p:bgPr>
    </p:bg>
    <p:spTree>
      <p:nvGrpSpPr>
        <p:cNvPr id="1" name="Shape 79"/>
        <p:cNvGrpSpPr/>
        <p:nvPr/>
      </p:nvGrpSpPr>
      <p:grpSpPr>
        <a:xfrm>
          <a:off x="0" y="0"/>
          <a:ext cx="0" cy="0"/>
          <a:chOff x="0" y="0"/>
          <a:chExt cx="0" cy="0"/>
        </a:xfrm>
      </p:grpSpPr>
    </p:spTree>
    <p:extLst>
      <p:ext uri="{BB962C8B-B14F-4D97-AF65-F5344CB8AC3E}">
        <p14:creationId xmlns:p14="http://schemas.microsoft.com/office/powerpoint/2010/main" val="476248905"/>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9450395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23319338"/>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45162931"/>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2993495"/>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775763709"/>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15075485"/>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761687289"/>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000778768"/>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43458902"/>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7682211"/>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16331692"/>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p:cNvSpPr>
            <a:spLocks/>
          </p:cNvSpPr>
          <p:nvPr/>
        </p:nvSpPr>
        <p:spPr bwMode="gray">
          <a:xfrm>
            <a:off x="-12700" y="2997201"/>
            <a:ext cx="2940051" cy="2663825"/>
          </a:xfrm>
          <a:custGeom>
            <a:avLst/>
            <a:gdLst>
              <a:gd name="T0" fmla="*/ 0 w 1406"/>
              <a:gd name="T1" fmla="*/ 2663825 h 1678"/>
              <a:gd name="T2" fmla="*/ 0 w 1406"/>
              <a:gd name="T3" fmla="*/ 1800225 h 1678"/>
              <a:gd name="T4" fmla="*/ 2205038 w 1406"/>
              <a:gd name="T5" fmla="*/ 0 h 1678"/>
              <a:gd name="T6" fmla="*/ 2205038 w 1406"/>
              <a:gd name="T7" fmla="*/ 144463 h 1678"/>
              <a:gd name="T8" fmla="*/ 0 w 1406"/>
              <a:gd name="T9" fmla="*/ 2663825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pic>
        <p:nvPicPr>
          <p:cNvPr id="5" name="Picture 7" descr="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4"/>
            <a:ext cx="9812867"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p:cNvSpPr>
            <a:spLocks/>
          </p:cNvSpPr>
          <p:nvPr/>
        </p:nvSpPr>
        <p:spPr bwMode="gray">
          <a:xfrm>
            <a:off x="757767" y="-9525"/>
            <a:ext cx="2379133" cy="6875463"/>
          </a:xfrm>
          <a:custGeom>
            <a:avLst/>
            <a:gdLst>
              <a:gd name="T0" fmla="*/ 0 w 1124"/>
              <a:gd name="T1" fmla="*/ 0 h 4343"/>
              <a:gd name="T2" fmla="*/ 777875 w 1124"/>
              <a:gd name="T3" fmla="*/ 3166 h 4343"/>
              <a:gd name="T4" fmla="*/ 1784350 w 1124"/>
              <a:gd name="T5" fmla="*/ 2173615 h 4343"/>
              <a:gd name="T6" fmla="*/ 1784350 w 1124"/>
              <a:gd name="T7" fmla="*/ 3223220 h 4343"/>
              <a:gd name="T8" fmla="*/ 1411288 w 1124"/>
              <a:gd name="T9" fmla="*/ 6875463 h 4343"/>
              <a:gd name="T10" fmla="*/ 835025 w 1124"/>
              <a:gd name="T11" fmla="*/ 6875463 h 4343"/>
              <a:gd name="T12" fmla="*/ 1712913 w 1124"/>
              <a:gd name="T13" fmla="*/ 3215304 h 4343"/>
              <a:gd name="T14" fmla="*/ 1712913 w 1124"/>
              <a:gd name="T15" fmla="*/ 21894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7" name="Freeform 9"/>
          <p:cNvSpPr>
            <a:spLocks/>
          </p:cNvSpPr>
          <p:nvPr/>
        </p:nvSpPr>
        <p:spPr bwMode="gray">
          <a:xfrm>
            <a:off x="-16933" y="-9525"/>
            <a:ext cx="3189817" cy="6880225"/>
          </a:xfrm>
          <a:custGeom>
            <a:avLst/>
            <a:gdLst>
              <a:gd name="T0" fmla="*/ 287338 w 1507"/>
              <a:gd name="T1" fmla="*/ 0 h 4334"/>
              <a:gd name="T2" fmla="*/ 2392363 w 1507"/>
              <a:gd name="T3" fmla="*/ 2189163 h 4334"/>
              <a:gd name="T4" fmla="*/ 2392363 w 1507"/>
              <a:gd name="T5" fmla="*/ 3232150 h 4334"/>
              <a:gd name="T6" fmla="*/ 1154113 w 1507"/>
              <a:gd name="T7" fmla="*/ 6880225 h 4334"/>
              <a:gd name="T8" fmla="*/ 3175 w 1507"/>
              <a:gd name="T9" fmla="*/ 6880225 h 4334"/>
              <a:gd name="T10" fmla="*/ 3175 w 1507"/>
              <a:gd name="T11" fmla="*/ 6607175 h 4334"/>
              <a:gd name="T12" fmla="*/ 2287588 w 1507"/>
              <a:gd name="T13" fmla="*/ 3073400 h 4334"/>
              <a:gd name="T14" fmla="*/ 2287588 w 1507"/>
              <a:gd name="T15" fmla="*/ 2297113 h 4334"/>
              <a:gd name="T16" fmla="*/ 12700 w 1507"/>
              <a:gd name="T17" fmla="*/ 688975 h 4334"/>
              <a:gd name="T18" fmla="*/ 0 w 1507"/>
              <a:gd name="T19" fmla="*/ 9525 h 4334"/>
              <a:gd name="T20" fmla="*/ 287338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8" name="Freeform 10"/>
          <p:cNvSpPr>
            <a:spLocks/>
          </p:cNvSpPr>
          <p:nvPr/>
        </p:nvSpPr>
        <p:spPr bwMode="gray">
          <a:xfrm>
            <a:off x="3409951" y="0"/>
            <a:ext cx="4030133" cy="6858000"/>
          </a:xfrm>
          <a:custGeom>
            <a:avLst/>
            <a:gdLst>
              <a:gd name="T0" fmla="*/ 3022600 w 1904"/>
              <a:gd name="T1" fmla="*/ 0 h 4354"/>
              <a:gd name="T2" fmla="*/ 1870075 w 1904"/>
              <a:gd name="T3" fmla="*/ 0 h 4354"/>
              <a:gd name="T4" fmla="*/ 0 w 1904"/>
              <a:gd name="T5" fmla="*/ 2113789 h 4354"/>
              <a:gd name="T6" fmla="*/ 0 w 1904"/>
              <a:gd name="T7" fmla="*/ 3071452 h 4354"/>
              <a:gd name="T8" fmla="*/ 790575 w 1904"/>
              <a:gd name="T9" fmla="*/ 6858000 h 4354"/>
              <a:gd name="T10" fmla="*/ 1727200 w 1904"/>
              <a:gd name="T11" fmla="*/ 6858000 h 4354"/>
              <a:gd name="T12" fmla="*/ 69850 w 1904"/>
              <a:gd name="T13" fmla="*/ 3126580 h 4354"/>
              <a:gd name="T14" fmla="*/ 69850 w 1904"/>
              <a:gd name="T15" fmla="*/ 2143716 h 4354"/>
              <a:gd name="T16" fmla="*/ 3022600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9" name="Freeform 11"/>
          <p:cNvSpPr>
            <a:spLocks/>
          </p:cNvSpPr>
          <p:nvPr/>
        </p:nvSpPr>
        <p:spPr bwMode="gray">
          <a:xfrm>
            <a:off x="3945467" y="-14288"/>
            <a:ext cx="3615267" cy="1887538"/>
          </a:xfrm>
          <a:custGeom>
            <a:avLst/>
            <a:gdLst>
              <a:gd name="T0" fmla="*/ 2711450 w 1708"/>
              <a:gd name="T1" fmla="*/ 1588 h 1189"/>
              <a:gd name="T2" fmla="*/ 2189163 w 1708"/>
              <a:gd name="T3" fmla="*/ 0 h 1189"/>
              <a:gd name="T4" fmla="*/ 0 w 1708"/>
              <a:gd name="T5" fmla="*/ 1887538 h 1189"/>
              <a:gd name="T6" fmla="*/ 2711450 w 1708"/>
              <a:gd name="T7" fmla="*/ 1588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 name="Freeform 13"/>
          <p:cNvSpPr>
            <a:spLocks/>
          </p:cNvSpPr>
          <p:nvPr/>
        </p:nvSpPr>
        <p:spPr bwMode="gray">
          <a:xfrm>
            <a:off x="3331634" y="-9525"/>
            <a:ext cx="8140700" cy="6867525"/>
          </a:xfrm>
          <a:custGeom>
            <a:avLst/>
            <a:gdLst>
              <a:gd name="T0" fmla="*/ 5818188 w 3846"/>
              <a:gd name="T1" fmla="*/ 0 h 4354"/>
              <a:gd name="T2" fmla="*/ 3368675 w 3846"/>
              <a:gd name="T3" fmla="*/ 0 h 4354"/>
              <a:gd name="T4" fmla="*/ 0 w 3846"/>
              <a:gd name="T5" fmla="*/ 2111993 h 4354"/>
              <a:gd name="T6" fmla="*/ 0 w 3846"/>
              <a:gd name="T7" fmla="*/ 3075717 h 4354"/>
              <a:gd name="T8" fmla="*/ 1928813 w 3846"/>
              <a:gd name="T9" fmla="*/ 6867525 h 4354"/>
              <a:gd name="T10" fmla="*/ 3081338 w 3846"/>
              <a:gd name="T11" fmla="*/ 6867525 h 4354"/>
              <a:gd name="T12" fmla="*/ 114300 w 3846"/>
              <a:gd name="T13" fmla="*/ 2960575 h 4354"/>
              <a:gd name="T14" fmla="*/ 114300 w 3846"/>
              <a:gd name="T15" fmla="*/ 2146693 h 4354"/>
              <a:gd name="T16" fmla="*/ 6105525 w 3846"/>
              <a:gd name="T17" fmla="*/ 0 h 4354"/>
              <a:gd name="T18" fmla="*/ 3368675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 name="Freeform 14"/>
          <p:cNvSpPr>
            <a:spLocks/>
          </p:cNvSpPr>
          <p:nvPr/>
        </p:nvSpPr>
        <p:spPr bwMode="gray">
          <a:xfrm>
            <a:off x="-12699" y="185739"/>
            <a:ext cx="2995084" cy="5984875"/>
          </a:xfrm>
          <a:custGeom>
            <a:avLst/>
            <a:gdLst>
              <a:gd name="T0" fmla="*/ 0 w 1415"/>
              <a:gd name="T1" fmla="*/ 0 h 3770"/>
              <a:gd name="T2" fmla="*/ 2246313 w 1415"/>
              <a:gd name="T3" fmla="*/ 1900238 h 3770"/>
              <a:gd name="T4" fmla="*/ 2246313 w 1415"/>
              <a:gd name="T5" fmla="*/ 2955925 h 3770"/>
              <a:gd name="T6" fmla="*/ 0 w 1415"/>
              <a:gd name="T7" fmla="*/ 5984875 h 3770"/>
              <a:gd name="T8" fmla="*/ 0 w 1415"/>
              <a:gd name="T9" fmla="*/ 5194300 h 3770"/>
              <a:gd name="T10" fmla="*/ 2184400 w 1415"/>
              <a:gd name="T11" fmla="*/ 2859088 h 3770"/>
              <a:gd name="T12" fmla="*/ 2184400 w 1415"/>
              <a:gd name="T13" fmla="*/ 2019300 h 3770"/>
              <a:gd name="T14" fmla="*/ 9525 w 1415"/>
              <a:gd name="T15" fmla="*/ 1527175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2" name="Freeform 15"/>
          <p:cNvSpPr>
            <a:spLocks/>
          </p:cNvSpPr>
          <p:nvPr/>
        </p:nvSpPr>
        <p:spPr bwMode="gray">
          <a:xfrm>
            <a:off x="3477684" y="642938"/>
            <a:ext cx="8720667" cy="6215062"/>
          </a:xfrm>
          <a:custGeom>
            <a:avLst/>
            <a:gdLst>
              <a:gd name="T0" fmla="*/ 6532563 w 4120"/>
              <a:gd name="T1" fmla="*/ 0 h 3915"/>
              <a:gd name="T2" fmla="*/ 6540500 w 4120"/>
              <a:gd name="T3" fmla="*/ 793750 h 3915"/>
              <a:gd name="T4" fmla="*/ 96838 w 4120"/>
              <a:gd name="T5" fmla="*/ 1681162 h 3915"/>
              <a:gd name="T6" fmla="*/ 96838 w 4120"/>
              <a:gd name="T7" fmla="*/ 2327275 h 3915"/>
              <a:gd name="T8" fmla="*/ 3840163 w 4120"/>
              <a:gd name="T9" fmla="*/ 6215062 h 3915"/>
              <a:gd name="T10" fmla="*/ 2905125 w 4120"/>
              <a:gd name="T11" fmla="*/ 6215062 h 3915"/>
              <a:gd name="T12" fmla="*/ 0 w 4120"/>
              <a:gd name="T13" fmla="*/ 2300287 h 3915"/>
              <a:gd name="T14" fmla="*/ 0 w 4120"/>
              <a:gd name="T15" fmla="*/ 1535112 h 3915"/>
              <a:gd name="T16" fmla="*/ 6532563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3" name="Freeform 16"/>
          <p:cNvSpPr>
            <a:spLocks/>
          </p:cNvSpPr>
          <p:nvPr/>
        </p:nvSpPr>
        <p:spPr bwMode="gray">
          <a:xfrm>
            <a:off x="3448051" y="-17463"/>
            <a:ext cx="8743949" cy="6875463"/>
          </a:xfrm>
          <a:custGeom>
            <a:avLst/>
            <a:gdLst>
              <a:gd name="T0" fmla="*/ 6557962 w 4131"/>
              <a:gd name="T1" fmla="*/ 0 h 4348"/>
              <a:gd name="T2" fmla="*/ 6550025 w 4131"/>
              <a:gd name="T3" fmla="*/ 781159 h 4348"/>
              <a:gd name="T4" fmla="*/ 87312 w 4131"/>
              <a:gd name="T5" fmla="*/ 2220136 h 4348"/>
              <a:gd name="T6" fmla="*/ 87312 w 4131"/>
              <a:gd name="T7" fmla="*/ 2930136 h 4348"/>
              <a:gd name="T8" fmla="*/ 5010150 w 4131"/>
              <a:gd name="T9" fmla="*/ 6875463 h 4348"/>
              <a:gd name="T10" fmla="*/ 3281362 w 4131"/>
              <a:gd name="T11" fmla="*/ 6875463 h 4348"/>
              <a:gd name="T12" fmla="*/ 0 w 4131"/>
              <a:gd name="T13" fmla="*/ 2975994 h 4348"/>
              <a:gd name="T14" fmla="*/ 0 w 4131"/>
              <a:gd name="T15" fmla="*/ 2142652 h 4348"/>
              <a:gd name="T16" fmla="*/ 5738812 w 4131"/>
              <a:gd name="T17" fmla="*/ 0 h 4348"/>
              <a:gd name="T18" fmla="*/ 6557962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4" name="Freeform 17"/>
          <p:cNvSpPr>
            <a:spLocks/>
          </p:cNvSpPr>
          <p:nvPr/>
        </p:nvSpPr>
        <p:spPr bwMode="gray">
          <a:xfrm>
            <a:off x="3695700" y="-26988"/>
            <a:ext cx="7681384" cy="2087563"/>
          </a:xfrm>
          <a:custGeom>
            <a:avLst/>
            <a:gdLst>
              <a:gd name="T0" fmla="*/ 0 w 3629"/>
              <a:gd name="T1" fmla="*/ 2087563 h 1315"/>
              <a:gd name="T2" fmla="*/ 4537075 w 3629"/>
              <a:gd name="T3" fmla="*/ 0 h 1315"/>
              <a:gd name="T4" fmla="*/ 5761038 w 3629"/>
              <a:gd name="T5" fmla="*/ 0 h 1315"/>
              <a:gd name="T6" fmla="*/ 0 w 3629"/>
              <a:gd name="T7" fmla="*/ 2087563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5" name="Freeform 18"/>
          <p:cNvSpPr>
            <a:spLocks/>
          </p:cNvSpPr>
          <p:nvPr/>
        </p:nvSpPr>
        <p:spPr bwMode="gray">
          <a:xfrm>
            <a:off x="3407834" y="2924175"/>
            <a:ext cx="4512733" cy="3944938"/>
          </a:xfrm>
          <a:custGeom>
            <a:avLst/>
            <a:gdLst>
              <a:gd name="T0" fmla="*/ 0 w 2132"/>
              <a:gd name="T1" fmla="*/ 0 h 2495"/>
              <a:gd name="T2" fmla="*/ 3384550 w 2132"/>
              <a:gd name="T3" fmla="*/ 3944938 h 2495"/>
              <a:gd name="T4" fmla="*/ 2879725 w 2132"/>
              <a:gd name="T5" fmla="*/ 3944938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6" name="Freeform 24"/>
          <p:cNvSpPr>
            <a:spLocks/>
          </p:cNvSpPr>
          <p:nvPr/>
        </p:nvSpPr>
        <p:spPr bwMode="gray">
          <a:xfrm>
            <a:off x="-25400" y="180976"/>
            <a:ext cx="3016251" cy="1914525"/>
          </a:xfrm>
          <a:custGeom>
            <a:avLst/>
            <a:gdLst>
              <a:gd name="T0" fmla="*/ 2262188 w 1425"/>
              <a:gd name="T1" fmla="*/ 1914525 h 1206"/>
              <a:gd name="T2" fmla="*/ 0 w 1425"/>
              <a:gd name="T3" fmla="*/ 0 h 1206"/>
              <a:gd name="T4" fmla="*/ 0 w 1425"/>
              <a:gd name="T5" fmla="*/ 295275 h 1206"/>
              <a:gd name="T6" fmla="*/ 2262188 w 1425"/>
              <a:gd name="T7" fmla="*/ 1914525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7" name="Freeform 25"/>
          <p:cNvSpPr>
            <a:spLocks/>
          </p:cNvSpPr>
          <p:nvPr/>
        </p:nvSpPr>
        <p:spPr bwMode="gray">
          <a:xfrm>
            <a:off x="-16933" y="3105151"/>
            <a:ext cx="3103033" cy="3762375"/>
          </a:xfrm>
          <a:custGeom>
            <a:avLst/>
            <a:gdLst>
              <a:gd name="T0" fmla="*/ 0 w 1466"/>
              <a:gd name="T1" fmla="*/ 3568700 h 2370"/>
              <a:gd name="T2" fmla="*/ 2327275 w 1466"/>
              <a:gd name="T3" fmla="*/ 0 h 2370"/>
              <a:gd name="T4" fmla="*/ 307975 w 1466"/>
              <a:gd name="T5" fmla="*/ 3762375 h 2370"/>
              <a:gd name="T6" fmla="*/ 6350 w 1466"/>
              <a:gd name="T7" fmla="*/ 3752850 h 2370"/>
              <a:gd name="T8" fmla="*/ 0 w 1466"/>
              <a:gd name="T9" fmla="*/ 3568700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8" name="Freeform 26"/>
          <p:cNvSpPr>
            <a:spLocks/>
          </p:cNvSpPr>
          <p:nvPr/>
        </p:nvSpPr>
        <p:spPr bwMode="gray">
          <a:xfrm>
            <a:off x="-12700" y="1403350"/>
            <a:ext cx="3090333" cy="5265738"/>
          </a:xfrm>
          <a:custGeom>
            <a:avLst/>
            <a:gdLst>
              <a:gd name="T0" fmla="*/ 9525 w 1460"/>
              <a:gd name="T1" fmla="*/ 0 h 3317"/>
              <a:gd name="T2" fmla="*/ 9525 w 1460"/>
              <a:gd name="T3" fmla="*/ 1020763 h 3317"/>
              <a:gd name="T4" fmla="*/ 2238375 w 1460"/>
              <a:gd name="T5" fmla="*/ 895350 h 3317"/>
              <a:gd name="T6" fmla="*/ 2238375 w 1460"/>
              <a:gd name="T7" fmla="*/ 1665288 h 3317"/>
              <a:gd name="T8" fmla="*/ 0 w 1460"/>
              <a:gd name="T9" fmla="*/ 4527550 h 3317"/>
              <a:gd name="T10" fmla="*/ 0 w 1460"/>
              <a:gd name="T11" fmla="*/ 5265738 h 3317"/>
              <a:gd name="T12" fmla="*/ 2317750 w 1460"/>
              <a:gd name="T13" fmla="*/ 1685925 h 3317"/>
              <a:gd name="T14" fmla="*/ 2317750 w 1460"/>
              <a:gd name="T15" fmla="*/ 801688 h 3317"/>
              <a:gd name="T16" fmla="*/ 9525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nvGrpSpPr>
          <p:cNvPr id="19" name="Group 36"/>
          <p:cNvGrpSpPr>
            <a:grpSpLocks/>
          </p:cNvGrpSpPr>
          <p:nvPr/>
        </p:nvGrpSpPr>
        <p:grpSpPr bwMode="auto">
          <a:xfrm>
            <a:off x="1" y="-19050"/>
            <a:ext cx="12204700" cy="6886575"/>
            <a:chOff x="0" y="0"/>
            <a:chExt cx="5760" cy="4326"/>
          </a:xfrm>
        </p:grpSpPr>
        <p:pic>
          <p:nvPicPr>
            <p:cNvPr id="20" name="Picture 35" descr="1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p:cNvSpPr>
              <a:spLocks noChangeArrowheads="1"/>
            </p:cNvSpPr>
            <p:nvPr userDrawn="1"/>
          </p:nvSpPr>
          <p:spPr bwMode="gray">
            <a:xfrm>
              <a:off x="212" y="462"/>
              <a:ext cx="5334" cy="3403"/>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grpSp>
      <p:pic>
        <p:nvPicPr>
          <p:cNvPr id="22" name="Picture 19"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385" y="4041776"/>
            <a:ext cx="55456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p:cNvSpPr txBox="1">
            <a:spLocks noChangeArrowheads="1"/>
          </p:cNvSpPr>
          <p:nvPr/>
        </p:nvSpPr>
        <p:spPr bwMode="gray">
          <a:xfrm>
            <a:off x="10470270" y="5476876"/>
            <a:ext cx="1207382" cy="40011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2000">
                <a:solidFill>
                  <a:srgbClr val="FF7F00"/>
                </a:solidFill>
                <a:latin typeface="Arial Black" panose="020B0A04020102020204" pitchFamily="34" charset="0"/>
              </a:rPr>
              <a:t>L/O/G/O</a:t>
            </a:r>
          </a:p>
        </p:txBody>
      </p:sp>
      <p:sp>
        <p:nvSpPr>
          <p:cNvPr id="24" name="Text Box 30"/>
          <p:cNvSpPr txBox="1">
            <a:spLocks noChangeArrowheads="1"/>
          </p:cNvSpPr>
          <p:nvPr/>
        </p:nvSpPr>
        <p:spPr bwMode="gray">
          <a:xfrm>
            <a:off x="9041994" y="5781675"/>
            <a:ext cx="2635657" cy="338554"/>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1600">
                <a:solidFill>
                  <a:srgbClr val="000000"/>
                </a:solidFill>
                <a:latin typeface="Times New Roman" panose="02020603050405020304" pitchFamily="18" charset="0"/>
              </a:rPr>
              <a:t>http://dichvudanhvanban.com</a:t>
            </a:r>
          </a:p>
        </p:txBody>
      </p:sp>
      <p:sp>
        <p:nvSpPr>
          <p:cNvPr id="25" name="Rectangle 50"/>
          <p:cNvSpPr>
            <a:spLocks noChangeArrowheads="1"/>
          </p:cNvSpPr>
          <p:nvPr/>
        </p:nvSpPr>
        <p:spPr bwMode="gray">
          <a:xfrm>
            <a:off x="455085" y="722313"/>
            <a:ext cx="11305116"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sp>
        <p:nvSpPr>
          <p:cNvPr id="26" name="TextBox 25"/>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fld id="{BDD7F37B-34A4-44E4-8B25-A06B49F333B9}" type="slidenum">
              <a:rPr lang="en-US" altLang="en-US"/>
              <a:pPr/>
              <a:t>‹#›</a:t>
            </a:fld>
            <a:endParaRPr lang="en-US" altLang="en-US"/>
          </a:p>
        </p:txBody>
      </p:sp>
    </p:spTree>
    <p:extLst>
      <p:ext uri="{BB962C8B-B14F-4D97-AF65-F5344CB8AC3E}">
        <p14:creationId xmlns:p14="http://schemas.microsoft.com/office/powerpoint/2010/main" val="2267513213"/>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58864C0-958E-4C81-B16A-9851DC27637D}" type="slidenum">
              <a:rPr lang="en-US" altLang="en-US"/>
              <a:pPr/>
              <a:t>‹#›</a:t>
            </a:fld>
            <a:endParaRPr lang="en-US" altLang="en-US"/>
          </a:p>
        </p:txBody>
      </p:sp>
    </p:spTree>
    <p:extLst>
      <p:ext uri="{BB962C8B-B14F-4D97-AF65-F5344CB8AC3E}">
        <p14:creationId xmlns:p14="http://schemas.microsoft.com/office/powerpoint/2010/main" val="2501486661"/>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C5DC2DB0-248A-4AD7-9DBF-00DCC42CB221}" type="slidenum">
              <a:rPr lang="en-US" altLang="en-US"/>
              <a:pPr/>
              <a:t>‹#›</a:t>
            </a:fld>
            <a:endParaRPr lang="en-US" altLang="en-US"/>
          </a:p>
        </p:txBody>
      </p:sp>
    </p:spTree>
    <p:extLst>
      <p:ext uri="{BB962C8B-B14F-4D97-AF65-F5344CB8AC3E}">
        <p14:creationId xmlns:p14="http://schemas.microsoft.com/office/powerpoint/2010/main" val="2185845145"/>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49F18E2-262F-4E0C-923E-35FE23E2D924}" type="slidenum">
              <a:rPr lang="en-US" altLang="en-US"/>
              <a:pPr/>
              <a:t>‹#›</a:t>
            </a:fld>
            <a:endParaRPr lang="en-US" altLang="en-US"/>
          </a:p>
        </p:txBody>
      </p:sp>
    </p:spTree>
    <p:extLst>
      <p:ext uri="{BB962C8B-B14F-4D97-AF65-F5344CB8AC3E}">
        <p14:creationId xmlns:p14="http://schemas.microsoft.com/office/powerpoint/2010/main" val="2702055183"/>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86614AC7-D7D2-445B-84C4-C0D6BEC7E6AE}" type="slidenum">
              <a:rPr lang="en-US" altLang="en-US"/>
              <a:pPr/>
              <a:t>‹#›</a:t>
            </a:fld>
            <a:endParaRPr lang="en-US" altLang="en-US"/>
          </a:p>
        </p:txBody>
      </p:sp>
    </p:spTree>
    <p:extLst>
      <p:ext uri="{BB962C8B-B14F-4D97-AF65-F5344CB8AC3E}">
        <p14:creationId xmlns:p14="http://schemas.microsoft.com/office/powerpoint/2010/main" val="456878010"/>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D91BA413-A69C-4D0F-A0CA-D2EEDAC57548}" type="slidenum">
              <a:rPr lang="en-US" altLang="en-US"/>
              <a:pPr/>
              <a:t>‹#›</a:t>
            </a:fld>
            <a:endParaRPr lang="en-US" altLang="en-US"/>
          </a:p>
        </p:txBody>
      </p:sp>
    </p:spTree>
    <p:extLst>
      <p:ext uri="{BB962C8B-B14F-4D97-AF65-F5344CB8AC3E}">
        <p14:creationId xmlns:p14="http://schemas.microsoft.com/office/powerpoint/2010/main" val="1274075360"/>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8459D070-9293-43FE-BF83-DBAEDBB2C87F}" type="slidenum">
              <a:rPr lang="en-US" altLang="en-US"/>
              <a:pPr/>
              <a:t>‹#›</a:t>
            </a:fld>
            <a:endParaRPr lang="en-US" altLang="en-US"/>
          </a:p>
        </p:txBody>
      </p:sp>
    </p:spTree>
    <p:extLst>
      <p:ext uri="{BB962C8B-B14F-4D97-AF65-F5344CB8AC3E}">
        <p14:creationId xmlns:p14="http://schemas.microsoft.com/office/powerpoint/2010/main" val="1626729708"/>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404C72FE-382C-4759-93CC-D324D9E4B928}" type="slidenum">
              <a:rPr lang="en-US" altLang="en-US"/>
              <a:pPr/>
              <a:t>‹#›</a:t>
            </a:fld>
            <a:endParaRPr lang="en-US" altLang="en-US"/>
          </a:p>
        </p:txBody>
      </p:sp>
    </p:spTree>
    <p:extLst>
      <p:ext uri="{BB962C8B-B14F-4D97-AF65-F5344CB8AC3E}">
        <p14:creationId xmlns:p14="http://schemas.microsoft.com/office/powerpoint/2010/main" val="2947565336"/>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E1035070-F4E4-4317-B74E-3D65B8FB88D3}" type="slidenum">
              <a:rPr lang="en-US" altLang="en-US"/>
              <a:pPr/>
              <a:t>‹#›</a:t>
            </a:fld>
            <a:endParaRPr lang="en-US" altLang="en-US"/>
          </a:p>
        </p:txBody>
      </p:sp>
    </p:spTree>
    <p:extLst>
      <p:ext uri="{BB962C8B-B14F-4D97-AF65-F5344CB8AC3E}">
        <p14:creationId xmlns:p14="http://schemas.microsoft.com/office/powerpoint/2010/main" val="620034197"/>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0D427691-7B36-4E16-B6D3-D671741F263E}" type="slidenum">
              <a:rPr lang="en-US" altLang="en-US"/>
              <a:pPr/>
              <a:t>‹#›</a:t>
            </a:fld>
            <a:endParaRPr lang="en-US" altLang="en-US"/>
          </a:p>
        </p:txBody>
      </p:sp>
    </p:spTree>
    <p:extLst>
      <p:ext uri="{BB962C8B-B14F-4D97-AF65-F5344CB8AC3E}">
        <p14:creationId xmlns:p14="http://schemas.microsoft.com/office/powerpoint/2010/main" val="331776751"/>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1298B15-1146-4D28-927C-23846A97F2F3}" type="slidenum">
              <a:rPr lang="en-US" altLang="en-US"/>
              <a:pPr/>
              <a:t>‹#›</a:t>
            </a:fld>
            <a:endParaRPr lang="en-US" altLang="en-US"/>
          </a:p>
        </p:txBody>
      </p:sp>
    </p:spTree>
    <p:extLst>
      <p:ext uri="{BB962C8B-B14F-4D97-AF65-F5344CB8AC3E}">
        <p14:creationId xmlns:p14="http://schemas.microsoft.com/office/powerpoint/2010/main" val="2507964928"/>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FAE93A6-005C-4C35-B524-7CD5C2929BB7}" type="slidenum">
              <a:rPr lang="en-US" altLang="en-US"/>
              <a:pPr/>
              <a:t>‹#›</a:t>
            </a:fld>
            <a:endParaRPr lang="en-US" altLang="en-US"/>
          </a:p>
        </p:txBody>
      </p:sp>
    </p:spTree>
    <p:extLst>
      <p:ext uri="{BB962C8B-B14F-4D97-AF65-F5344CB8AC3E}">
        <p14:creationId xmlns:p14="http://schemas.microsoft.com/office/powerpoint/2010/main" val="527053995"/>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7697206"/>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428602406"/>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023758588"/>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56261053"/>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805802758"/>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199874837"/>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299366404"/>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2089150645"/>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97381358"/>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solidFill>
                  <a:srgbClr val="494B58"/>
                </a:solidFill>
              </a:rPr>
              <a:pPr>
                <a:defRPr/>
              </a:pPr>
              <a:t>11/29/2022</a:t>
            </a:fld>
            <a:endParaRPr lang="en-US">
              <a:solidFill>
                <a:srgbClr val="494B58"/>
              </a:solidFill>
            </a:endParaRPr>
          </a:p>
        </p:txBody>
      </p:sp>
      <p:sp>
        <p:nvSpPr>
          <p:cNvPr id="5" name="Footer Placeholder 4">
            <a:extLst>
              <a:ext uri="{FF2B5EF4-FFF2-40B4-BE49-F238E27FC236}">
                <a16:creationId xmlns="" xmlns:a16="http://schemas.microsoft.com/office/drawing/2014/main" id="{9B0354F9-8FDB-413D-B4B9-E1C61E33B462}"/>
              </a:ext>
            </a:extLst>
          </p:cNvPr>
          <p:cNvSpPr>
            <a:spLocks noGrp="1"/>
          </p:cNvSpPr>
          <p:nvPr>
            <p:ph type="ftr" sz="quarter" idx="11"/>
          </p:nvPr>
        </p:nvSpPr>
        <p:spPr/>
        <p:txBody>
          <a:bodyPr/>
          <a:lstStyle>
            <a:lvl1pPr>
              <a:defRPr/>
            </a:lvl1pPr>
          </a:lstStyle>
          <a:p>
            <a:pPr>
              <a:defRPr/>
            </a:pPr>
            <a:endParaRPr lang="en-US">
              <a:solidFill>
                <a:srgbClr val="494B58"/>
              </a:solidFill>
            </a:endParaRPr>
          </a:p>
        </p:txBody>
      </p:sp>
      <p:sp>
        <p:nvSpPr>
          <p:cNvPr id="6" name="Slide Number Placeholder 5">
            <a:extLst>
              <a:ext uri="{FF2B5EF4-FFF2-40B4-BE49-F238E27FC236}">
                <a16:creationId xmlns=""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solidFill>
                  <a:srgbClr val="7C7F91"/>
                </a:solidFill>
              </a:rPr>
              <a:pPr>
                <a:defRPr/>
              </a:pPr>
              <a:t>‹#›</a:t>
            </a:fld>
            <a:endParaRPr lang="en-US" altLang="en-US">
              <a:solidFill>
                <a:srgbClr val="7C7F91"/>
              </a:solidFill>
            </a:endParaRPr>
          </a:p>
        </p:txBody>
      </p:sp>
    </p:spTree>
    <p:extLst>
      <p:ext uri="{BB962C8B-B14F-4D97-AF65-F5344CB8AC3E}">
        <p14:creationId xmlns:p14="http://schemas.microsoft.com/office/powerpoint/2010/main" val="1560988664"/>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defTabSz="914400" eaLnBrk="0" fontAlgn="base" hangingPunct="0">
              <a:spcBef>
                <a:spcPct val="0"/>
              </a:spcBef>
              <a:spcAft>
                <a:spcPct val="0"/>
              </a:spcAft>
              <a:defRPr/>
            </a:pPr>
            <a:r>
              <a:rPr lang="en-US">
                <a:solidFill>
                  <a:prstClr val="black"/>
                </a:solidFill>
                <a:latin typeface="Open Sans" pitchFamily="34" charset="0"/>
              </a:rPr>
              <a:t>23/11/2020</a:t>
            </a:r>
          </a:p>
        </p:txBody>
      </p:sp>
      <p:sp>
        <p:nvSpPr>
          <p:cNvPr id="5" name="Footer Placeholder 4"/>
          <p:cNvSpPr>
            <a:spLocks noGrp="1"/>
          </p:cNvSpPr>
          <p:nvPr>
            <p:ph type="ftr" sz="quarter" idx="11"/>
          </p:nvPr>
        </p:nvSpPr>
        <p:spPr>
          <a:xfrm>
            <a:off x="4831644" y="6117337"/>
            <a:ext cx="4812584" cy="365125"/>
          </a:xfrm>
        </p:spPr>
        <p:txBody>
          <a:bodyPr/>
          <a:lstStyle/>
          <a:p>
            <a:pPr defTabSz="914400" eaLnBrk="0" fontAlgn="base" hangingPunct="0">
              <a:spcBef>
                <a:spcPct val="0"/>
              </a:spcBef>
              <a:spcAft>
                <a:spcPct val="0"/>
              </a:spcAft>
              <a:defRPr/>
            </a:pPr>
            <a:endParaRPr lang="en-US">
              <a:solidFill>
                <a:prstClr val="black"/>
              </a:solidFill>
              <a:latin typeface="Open Sans" pitchFamily="34" charset="0"/>
            </a:endParaRPr>
          </a:p>
        </p:txBody>
      </p:sp>
      <p:sp>
        <p:nvSpPr>
          <p:cNvPr id="6" name="Slide Number Placeholder 5"/>
          <p:cNvSpPr>
            <a:spLocks noGrp="1"/>
          </p:cNvSpPr>
          <p:nvPr>
            <p:ph type="sldNum" sz="quarter" idx="12"/>
          </p:nvPr>
        </p:nvSpPr>
        <p:spPr>
          <a:xfrm>
            <a:off x="11033760" y="6117337"/>
            <a:ext cx="548640" cy="365125"/>
          </a:xfrm>
        </p:spPr>
        <p:txBody>
          <a:bodyPr/>
          <a:lstStyle/>
          <a:p>
            <a:pPr algn="l" defTabSz="914400" eaLnBrk="0" fontAlgn="base" hangingPunct="0">
              <a:spcBef>
                <a:spcPct val="0"/>
              </a:spcBef>
              <a:spcAft>
                <a:spcPct val="0"/>
              </a:spcAft>
              <a:defRPr/>
            </a:pPr>
            <a:fld id="{9D850083-8D3E-4FE4-8081-0B82FCF40B8E}" type="slidenum">
              <a:rPr lang="en-US" sz="1800" smtClean="0">
                <a:solidFill>
                  <a:prstClr val="black"/>
                </a:solidFill>
                <a:latin typeface="Open Sans" pitchFamily="34" charset="0"/>
                <a:ea typeface="+mn-ea"/>
                <a:cs typeface="+mn-cs"/>
              </a:rPr>
              <a:pPr algn="l" defTabSz="914400" eaLnBrk="0" fontAlgn="base" hangingPunct="0">
                <a:spcBef>
                  <a:spcPct val="0"/>
                </a:spcBef>
                <a:spcAft>
                  <a:spcPct val="0"/>
                </a:spcAft>
                <a:defRPr/>
              </a:pPr>
              <a:t>‹#›</a:t>
            </a:fld>
            <a:endParaRPr lang="en-US" sz="1800">
              <a:solidFill>
                <a:prstClr val="black"/>
              </a:solidFill>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402187465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44285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4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3893387766"/>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992912964"/>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250004325"/>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3366"/>
              </a:solidFill>
            </a:endParaRPr>
          </a:p>
        </p:txBody>
      </p:sp>
      <p:sp>
        <p:nvSpPr>
          <p:cNvPr id="8" name="Footer Placeholder 7"/>
          <p:cNvSpPr>
            <a:spLocks noGrp="1"/>
          </p:cNvSpPr>
          <p:nvPr>
            <p:ph type="ftr" sz="quarter" idx="11"/>
          </p:nvPr>
        </p:nvSpPr>
        <p:spPr/>
        <p:txBody>
          <a:bodyPr/>
          <a:lstStyle>
            <a:lvl1pPr>
              <a:defRPr/>
            </a:lvl1pPr>
          </a:lstStyle>
          <a:p>
            <a:r>
              <a:rPr lang="en-US">
                <a:solidFill>
                  <a:srgbClr val="000000"/>
                </a:solidFill>
              </a:rPr>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214519795"/>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3366"/>
              </a:solidFill>
            </a:endParaRPr>
          </a:p>
        </p:txBody>
      </p:sp>
      <p:sp>
        <p:nvSpPr>
          <p:cNvPr id="4" name="Footer Placeholder 3"/>
          <p:cNvSpPr>
            <a:spLocks noGrp="1"/>
          </p:cNvSpPr>
          <p:nvPr>
            <p:ph type="ftr" sz="quarter" idx="11"/>
          </p:nvPr>
        </p:nvSpPr>
        <p:spPr/>
        <p:txBody>
          <a:bodyPr/>
          <a:lstStyle>
            <a:lvl1pPr>
              <a:defRPr/>
            </a:lvl1pPr>
          </a:lstStyle>
          <a:p>
            <a:r>
              <a:rPr lang="en-US">
                <a:solidFill>
                  <a:srgbClr val="000000"/>
                </a:solidFill>
              </a:rPr>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2819480214"/>
      </p:ext>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3366"/>
              </a:solidFill>
            </a:endParaRPr>
          </a:p>
        </p:txBody>
      </p:sp>
      <p:sp>
        <p:nvSpPr>
          <p:cNvPr id="3" name="Footer Placeholder 2"/>
          <p:cNvSpPr>
            <a:spLocks noGrp="1"/>
          </p:cNvSpPr>
          <p:nvPr>
            <p:ph type="ftr" sz="quarter" idx="11"/>
          </p:nvPr>
        </p:nvSpPr>
        <p:spPr/>
        <p:txBody>
          <a:bodyPr/>
          <a:lstStyle>
            <a:lvl1pPr>
              <a:defRPr/>
            </a:lvl1pPr>
          </a:lstStyle>
          <a:p>
            <a:r>
              <a:rPr lang="en-US">
                <a:solidFill>
                  <a:srgbClr val="000000"/>
                </a:solidFill>
              </a:rPr>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4239876619"/>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752579346"/>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919145202"/>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525128583"/>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4111966855"/>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23036213"/>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13083414"/>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75015876"/>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37913919"/>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25223537"/>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888698185"/>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074795522"/>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140610301"/>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148957386"/>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6840102"/>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3298464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4"/>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5"/>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6"/>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7"/>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8"/>
          <p:cNvGrpSpPr>
            <a:grpSpLocks/>
          </p:cNvGrpSpPr>
          <p:nvPr/>
        </p:nvGrpSpPr>
        <p:grpSpPr bwMode="auto">
          <a:xfrm>
            <a:off x="-12699" y="2698750"/>
            <a:ext cx="12223751" cy="793750"/>
            <a:chOff x="-9525" y="4462475"/>
            <a:chExt cx="9167825" cy="595300"/>
          </a:xfrm>
        </p:grpSpPr>
        <p:sp>
          <p:nvSpPr>
            <p:cNvPr id="9" name="Shape 3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4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42"/>
          <p:cNvGrpSpPr>
            <a:grpSpLocks/>
          </p:cNvGrpSpPr>
          <p:nvPr/>
        </p:nvGrpSpPr>
        <p:grpSpPr bwMode="auto">
          <a:xfrm>
            <a:off x="-57151" y="2673350"/>
            <a:ext cx="12306301" cy="857250"/>
            <a:chOff x="-42837" y="4443487"/>
            <a:chExt cx="9229574" cy="642787"/>
          </a:xfrm>
        </p:grpSpPr>
        <p:sp>
          <p:nvSpPr>
            <p:cNvPr id="13" name="Shape 4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2" name="Shape 72"/>
          <p:cNvSpPr txBox="1">
            <a:spLocks noGrp="1"/>
          </p:cNvSpPr>
          <p:nvPr>
            <p:ph type="ctrTitle"/>
          </p:nvPr>
        </p:nvSpPr>
        <p:spPr>
          <a:xfrm>
            <a:off x="3797300" y="4484569"/>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3763725346"/>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75"/>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76"/>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77"/>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78"/>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79"/>
          <p:cNvGrpSpPr>
            <a:grpSpLocks/>
          </p:cNvGrpSpPr>
          <p:nvPr/>
        </p:nvGrpSpPr>
        <p:grpSpPr bwMode="auto">
          <a:xfrm>
            <a:off x="-12699" y="2698750"/>
            <a:ext cx="12223751" cy="793750"/>
            <a:chOff x="-9525" y="4462475"/>
            <a:chExt cx="9167825" cy="595300"/>
          </a:xfrm>
        </p:grpSpPr>
        <p:sp>
          <p:nvSpPr>
            <p:cNvPr id="10" name="Shape 80"/>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81"/>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82"/>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83"/>
          <p:cNvGrpSpPr>
            <a:grpSpLocks/>
          </p:cNvGrpSpPr>
          <p:nvPr/>
        </p:nvGrpSpPr>
        <p:grpSpPr bwMode="auto">
          <a:xfrm>
            <a:off x="-57151" y="2673350"/>
            <a:ext cx="12306301" cy="857250"/>
            <a:chOff x="-42837" y="4443487"/>
            <a:chExt cx="9229574" cy="642787"/>
          </a:xfrm>
        </p:grpSpPr>
        <p:sp>
          <p:nvSpPr>
            <p:cNvPr id="14" name="Shape 84"/>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3" name="Shape 113"/>
          <p:cNvSpPr txBox="1">
            <a:spLocks noGrp="1"/>
          </p:cNvSpPr>
          <p:nvPr>
            <p:ph type="ctrTitle"/>
          </p:nvPr>
        </p:nvSpPr>
        <p:spPr>
          <a:xfrm>
            <a:off x="3079135" y="4041536"/>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6"/>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774316667"/>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3" name="Shape 117"/>
          <p:cNvSpPr txBox="1">
            <a:spLocks noChangeArrowheads="1"/>
          </p:cNvSpPr>
          <p:nvPr/>
        </p:nvSpPr>
        <p:spPr bwMode="auto">
          <a:xfrm>
            <a:off x="4792134" y="736600"/>
            <a:ext cx="260773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defRPr/>
            </a:pPr>
            <a:r>
              <a:rPr lang="en-US" sz="9600">
                <a:solidFill>
                  <a:srgbClr val="00CEF6"/>
                </a:solidFill>
                <a:cs typeface="Arial" panose="020B0604020202020204" pitchFamily="34" charset="0"/>
                <a:sym typeface="Arial" panose="020B0604020202020204" pitchFamily="34" charset="0"/>
              </a:rPr>
              <a:t>“</a:t>
            </a:r>
          </a:p>
        </p:txBody>
      </p:sp>
      <p:sp>
        <p:nvSpPr>
          <p:cNvPr id="4" name="Shape 11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1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2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2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2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23"/>
          <p:cNvGrpSpPr>
            <a:grpSpLocks/>
          </p:cNvGrpSpPr>
          <p:nvPr/>
        </p:nvGrpSpPr>
        <p:grpSpPr bwMode="auto">
          <a:xfrm>
            <a:off x="-12699" y="5949950"/>
            <a:ext cx="12223751" cy="793750"/>
            <a:chOff x="-9525" y="4462475"/>
            <a:chExt cx="9167825" cy="595300"/>
          </a:xfrm>
        </p:grpSpPr>
        <p:sp>
          <p:nvSpPr>
            <p:cNvPr id="10" name="Shape 12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2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2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27"/>
          <p:cNvGrpSpPr>
            <a:grpSpLocks/>
          </p:cNvGrpSpPr>
          <p:nvPr/>
        </p:nvGrpSpPr>
        <p:grpSpPr bwMode="auto">
          <a:xfrm>
            <a:off x="-57151" y="5924550"/>
            <a:ext cx="12306301" cy="857250"/>
            <a:chOff x="-42837" y="4443487"/>
            <a:chExt cx="9229574" cy="642787"/>
          </a:xfrm>
        </p:grpSpPr>
        <p:sp>
          <p:nvSpPr>
            <p:cNvPr id="14" name="Shape 12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2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3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3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3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3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3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3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3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3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3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3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4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4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4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4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4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4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4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4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4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4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5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5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5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5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5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5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5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6" name="Shape 116"/>
          <p:cNvSpPr txBox="1">
            <a:spLocks noGrp="1"/>
          </p:cNvSpPr>
          <p:nvPr>
            <p:ph type="body" idx="1"/>
          </p:nvPr>
        </p:nvSpPr>
        <p:spPr>
          <a:xfrm>
            <a:off x="2026635" y="2882403"/>
            <a:ext cx="8138799" cy="1093199"/>
          </a:xfrm>
          <a:prstGeom prst="rect">
            <a:avLst/>
          </a:prstGeom>
        </p:spPr>
        <p:txBody>
          <a:bodyPr anchor="ctr"/>
          <a:lstStyle>
            <a:lvl1pPr lvl="0" algn="ctr" rtl="0">
              <a:spcBef>
                <a:spcPts val="0"/>
              </a:spcBef>
              <a:buSzPct val="100000"/>
              <a:defRPr sz="3000" i="1"/>
            </a:lvl1pPr>
            <a:lvl2pPr lvl="1" algn="ctr" rtl="0">
              <a:spcBef>
                <a:spcPts val="0"/>
              </a:spcBef>
              <a:buSzPct val="100000"/>
              <a:defRPr sz="3000" i="1"/>
            </a:lvl2pPr>
            <a:lvl3pPr lvl="2" algn="ctr" rtl="0">
              <a:spcBef>
                <a:spcPts val="0"/>
              </a:spcBef>
              <a:buSzPct val="100000"/>
              <a:defRPr sz="3000" i="1"/>
            </a:lvl3pPr>
            <a:lvl4pPr lvl="3" algn="ctr" rtl="0">
              <a:spcBef>
                <a:spcPts val="0"/>
              </a:spcBef>
              <a:buSzPct val="100000"/>
              <a:defRPr sz="3000" i="1"/>
            </a:lvl4pPr>
            <a:lvl5pPr lvl="4" algn="ctr" rtl="0">
              <a:spcBef>
                <a:spcPts val="0"/>
              </a:spcBef>
              <a:buSzPct val="100000"/>
              <a:defRPr sz="3000" i="1"/>
            </a:lvl5pPr>
            <a:lvl6pPr lvl="5" algn="ctr" rtl="0">
              <a:spcBef>
                <a:spcPts val="0"/>
              </a:spcBef>
              <a:buSzPct val="100000"/>
              <a:defRPr sz="3000" i="1"/>
            </a:lvl6pPr>
            <a:lvl7pPr lvl="6" algn="ctr" rtl="0">
              <a:spcBef>
                <a:spcPts val="0"/>
              </a:spcBef>
              <a:buSzPct val="100000"/>
              <a:defRPr sz="3000" i="1"/>
            </a:lvl7pPr>
            <a:lvl8pPr lvl="7" algn="ctr" rtl="0">
              <a:spcBef>
                <a:spcPts val="0"/>
              </a:spcBef>
              <a:buSzPct val="100000"/>
              <a:defRPr sz="3000" i="1"/>
            </a:lvl8pPr>
            <a:lvl9pPr lvl="8" algn="ctr">
              <a:spcBef>
                <a:spcPts val="0"/>
              </a:spcBef>
              <a:buSzPct val="100000"/>
              <a:defRPr sz="3000" i="1"/>
            </a:lvl9pPr>
          </a:lstStyle>
          <a:p>
            <a:endParaRPr/>
          </a:p>
        </p:txBody>
      </p:sp>
    </p:spTree>
    <p:extLst>
      <p:ext uri="{BB962C8B-B14F-4D97-AF65-F5344CB8AC3E}">
        <p14:creationId xmlns:p14="http://schemas.microsoft.com/office/powerpoint/2010/main" val="2455565980"/>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61"/>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62"/>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63"/>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64"/>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65"/>
          <p:cNvGrpSpPr>
            <a:grpSpLocks/>
          </p:cNvGrpSpPr>
          <p:nvPr/>
        </p:nvGrpSpPr>
        <p:grpSpPr bwMode="auto">
          <a:xfrm>
            <a:off x="-12699" y="5949950"/>
            <a:ext cx="12223751" cy="793750"/>
            <a:chOff x="-9525" y="4462475"/>
            <a:chExt cx="9167825" cy="595300"/>
          </a:xfrm>
        </p:grpSpPr>
        <p:sp>
          <p:nvSpPr>
            <p:cNvPr id="10" name="Shape 166"/>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67"/>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68"/>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69"/>
          <p:cNvGrpSpPr>
            <a:grpSpLocks/>
          </p:cNvGrpSpPr>
          <p:nvPr/>
        </p:nvGrpSpPr>
        <p:grpSpPr bwMode="auto">
          <a:xfrm>
            <a:off x="-57151" y="5924550"/>
            <a:ext cx="12306301" cy="857250"/>
            <a:chOff x="-42837" y="4443487"/>
            <a:chExt cx="9229574" cy="642787"/>
          </a:xfrm>
        </p:grpSpPr>
        <p:sp>
          <p:nvSpPr>
            <p:cNvPr id="14" name="Shape 170"/>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9"/>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788094590"/>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204"/>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05"/>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206"/>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07"/>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0" name="Shape 208"/>
          <p:cNvGrpSpPr>
            <a:grpSpLocks/>
          </p:cNvGrpSpPr>
          <p:nvPr/>
        </p:nvGrpSpPr>
        <p:grpSpPr bwMode="auto">
          <a:xfrm>
            <a:off x="-12699" y="5949950"/>
            <a:ext cx="12223751" cy="793750"/>
            <a:chOff x="-9525" y="4462475"/>
            <a:chExt cx="9167825" cy="595300"/>
          </a:xfrm>
        </p:grpSpPr>
        <p:sp>
          <p:nvSpPr>
            <p:cNvPr id="11" name="Shape 20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21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1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4" name="Shape 212"/>
          <p:cNvGrpSpPr>
            <a:grpSpLocks/>
          </p:cNvGrpSpPr>
          <p:nvPr/>
        </p:nvGrpSpPr>
        <p:grpSpPr bwMode="auto">
          <a:xfrm>
            <a:off x="-57151" y="5924550"/>
            <a:ext cx="12306301" cy="857250"/>
            <a:chOff x="-42837" y="4443487"/>
            <a:chExt cx="9229574" cy="642787"/>
          </a:xfrm>
        </p:grpSpPr>
        <p:sp>
          <p:nvSpPr>
            <p:cNvPr id="15" name="Shape 21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634905911"/>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48"/>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8" name="Shape 249"/>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50"/>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0" name="Shape 251"/>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1" name="Shape 252"/>
          <p:cNvGrpSpPr>
            <a:grpSpLocks/>
          </p:cNvGrpSpPr>
          <p:nvPr/>
        </p:nvGrpSpPr>
        <p:grpSpPr bwMode="auto">
          <a:xfrm>
            <a:off x="-12699" y="5949950"/>
            <a:ext cx="12223751" cy="793750"/>
            <a:chOff x="-9525" y="4462475"/>
            <a:chExt cx="9167825" cy="595300"/>
          </a:xfrm>
        </p:grpSpPr>
        <p:sp>
          <p:nvSpPr>
            <p:cNvPr id="12" name="Shape 253"/>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54"/>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4" name="Shape 255"/>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5" name="Shape 256"/>
          <p:cNvGrpSpPr>
            <a:grpSpLocks/>
          </p:cNvGrpSpPr>
          <p:nvPr/>
        </p:nvGrpSpPr>
        <p:grpSpPr bwMode="auto">
          <a:xfrm>
            <a:off x="-57151" y="5924550"/>
            <a:ext cx="12306301" cy="857250"/>
            <a:chOff x="-42837" y="4443487"/>
            <a:chExt cx="9229574" cy="642787"/>
          </a:xfrm>
        </p:grpSpPr>
        <p:sp>
          <p:nvSpPr>
            <p:cNvPr id="16" name="Shape 257"/>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1796382060"/>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28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29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29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29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293"/>
          <p:cNvGrpSpPr>
            <a:grpSpLocks/>
          </p:cNvGrpSpPr>
          <p:nvPr/>
        </p:nvGrpSpPr>
        <p:grpSpPr bwMode="auto">
          <a:xfrm>
            <a:off x="-12699" y="5949950"/>
            <a:ext cx="12223751" cy="793750"/>
            <a:chOff x="-9525" y="4462475"/>
            <a:chExt cx="9167825" cy="595300"/>
          </a:xfrm>
        </p:grpSpPr>
        <p:sp>
          <p:nvSpPr>
            <p:cNvPr id="9" name="Shape 29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29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29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297"/>
          <p:cNvGrpSpPr>
            <a:grpSpLocks/>
          </p:cNvGrpSpPr>
          <p:nvPr/>
        </p:nvGrpSpPr>
        <p:grpSpPr bwMode="auto">
          <a:xfrm>
            <a:off x="-57151" y="5924550"/>
            <a:ext cx="12306301" cy="857250"/>
            <a:chOff x="-42837" y="4443487"/>
            <a:chExt cx="9229574" cy="642787"/>
          </a:xfrm>
        </p:grpSpPr>
        <p:sp>
          <p:nvSpPr>
            <p:cNvPr id="13" name="Shape 29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885575960"/>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3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3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3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3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34"/>
          <p:cNvGrpSpPr>
            <a:grpSpLocks/>
          </p:cNvGrpSpPr>
          <p:nvPr/>
        </p:nvGrpSpPr>
        <p:grpSpPr bwMode="auto">
          <a:xfrm>
            <a:off x="-12699" y="5949950"/>
            <a:ext cx="12223751" cy="793750"/>
            <a:chOff x="-9525" y="4462475"/>
            <a:chExt cx="9167825" cy="595300"/>
          </a:xfrm>
        </p:grpSpPr>
        <p:sp>
          <p:nvSpPr>
            <p:cNvPr id="9" name="Shape 33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3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33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338"/>
          <p:cNvGrpSpPr>
            <a:grpSpLocks/>
          </p:cNvGrpSpPr>
          <p:nvPr/>
        </p:nvGrpSpPr>
        <p:grpSpPr bwMode="auto">
          <a:xfrm>
            <a:off x="-57151" y="5924550"/>
            <a:ext cx="12306301" cy="857250"/>
            <a:chOff x="-42837" y="4443487"/>
            <a:chExt cx="9229574" cy="642787"/>
          </a:xfrm>
        </p:grpSpPr>
        <p:sp>
          <p:nvSpPr>
            <p:cNvPr id="13" name="Shape 33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328" name="Shape 328"/>
          <p:cNvSpPr txBox="1">
            <a:spLocks noGrp="1"/>
          </p:cNvSpPr>
          <p:nvPr>
            <p:ph type="body" idx="1"/>
          </p:nvPr>
        </p:nvSpPr>
        <p:spPr>
          <a:xfrm>
            <a:off x="609600" y="5137107"/>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4286665633"/>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37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7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37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7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374"/>
          <p:cNvGrpSpPr>
            <a:grpSpLocks/>
          </p:cNvGrpSpPr>
          <p:nvPr/>
        </p:nvGrpSpPr>
        <p:grpSpPr bwMode="auto">
          <a:xfrm>
            <a:off x="-12699" y="5949950"/>
            <a:ext cx="12223751" cy="793750"/>
            <a:chOff x="-9525" y="4462475"/>
            <a:chExt cx="9167825" cy="595300"/>
          </a:xfrm>
        </p:grpSpPr>
        <p:sp>
          <p:nvSpPr>
            <p:cNvPr id="8" name="Shape 37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37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7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378"/>
          <p:cNvGrpSpPr>
            <a:grpSpLocks/>
          </p:cNvGrpSpPr>
          <p:nvPr/>
        </p:nvGrpSpPr>
        <p:grpSpPr bwMode="auto">
          <a:xfrm>
            <a:off x="-57151" y="5924550"/>
            <a:ext cx="12306301" cy="857250"/>
            <a:chOff x="-42837" y="4443487"/>
            <a:chExt cx="9229574" cy="642787"/>
          </a:xfrm>
        </p:grpSpPr>
        <p:sp>
          <p:nvSpPr>
            <p:cNvPr id="12" name="Shape 37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1632235773"/>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410"/>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411"/>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412"/>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413"/>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414"/>
          <p:cNvGrpSpPr>
            <a:grpSpLocks/>
          </p:cNvGrpSpPr>
          <p:nvPr/>
        </p:nvGrpSpPr>
        <p:grpSpPr bwMode="auto">
          <a:xfrm>
            <a:off x="-12699" y="869950"/>
            <a:ext cx="12223751" cy="793750"/>
            <a:chOff x="-9525" y="4462475"/>
            <a:chExt cx="9167825" cy="595300"/>
          </a:xfrm>
        </p:grpSpPr>
        <p:sp>
          <p:nvSpPr>
            <p:cNvPr id="8" name="Shape 41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41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1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418"/>
          <p:cNvGrpSpPr>
            <a:grpSpLocks/>
          </p:cNvGrpSpPr>
          <p:nvPr/>
        </p:nvGrpSpPr>
        <p:grpSpPr bwMode="auto">
          <a:xfrm>
            <a:off x="-57151" y="844550"/>
            <a:ext cx="12306301" cy="857250"/>
            <a:chOff x="-42837" y="4443487"/>
            <a:chExt cx="9229574" cy="642787"/>
          </a:xfrm>
        </p:grpSpPr>
        <p:sp>
          <p:nvSpPr>
            <p:cNvPr id="12" name="Shape 41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940314114"/>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241624393"/>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A9E2FD15-78E9-4C25-B1E3-5AC9C74503CE}"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3147045669"/>
      </p:ext>
    </p:extLst>
  </p:cSld>
  <p:clrMapOvr>
    <a:masterClrMapping/>
  </p:clrMapOvr>
  <p:transition>
    <p:strips dir="rd"/>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B7DD2627-8CDC-4426-82AC-C834DDEDA357}"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825498125"/>
      </p:ext>
    </p:extLst>
  </p:cSld>
  <p:clrMapOvr>
    <a:masterClrMapping/>
  </p:clrMapOvr>
  <p:transition>
    <p:strips dir="rd"/>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userDrawn="1">
  <p:cSld name="Basic Layout">
    <p:spTree>
      <p:nvGrpSpPr>
        <p:cNvPr id="1" name=""/>
        <p:cNvGrpSpPr/>
        <p:nvPr/>
      </p:nvGrpSpPr>
      <p:grpSpPr>
        <a:xfrm>
          <a:off x="0" y="0"/>
          <a:ext cx="0" cy="0"/>
          <a:chOff x="0" y="0"/>
          <a:chExt cx="0" cy="0"/>
        </a:xfrm>
      </p:grpSpPr>
      <p:sp>
        <p:nvSpPr>
          <p:cNvPr id="4" name="Rectangle 3"/>
          <p:cNvSpPr/>
          <p:nvPr userDrawn="1"/>
        </p:nvSpPr>
        <p:spPr>
          <a:xfrm>
            <a:off x="0" y="6618288"/>
            <a:ext cx="12192000" cy="2397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5" name="Rectangle 4"/>
          <p:cNvSpPr/>
          <p:nvPr userDrawn="1"/>
        </p:nvSpPr>
        <p:spPr>
          <a:xfrm>
            <a:off x="0" y="0"/>
            <a:ext cx="12192000" cy="952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10"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4"/>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481401569"/>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56202561"/>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Agenda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423821"/>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Basic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597352"/>
            <a:ext cx="12192000" cy="288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latinLnBrk="1"/>
            <a:endParaRPr lang="ko-KR" altLang="en-US" sz="2400">
              <a:solidFill>
                <a:prstClr val="white"/>
              </a:solidFill>
            </a:endParaRPr>
          </a:p>
        </p:txBody>
      </p:sp>
      <p:grpSp>
        <p:nvGrpSpPr>
          <p:cNvPr id="6" name="그룹 5">
            <a:extLst>
              <a:ext uri="{FF2B5EF4-FFF2-40B4-BE49-F238E27FC236}">
                <a16:creationId xmlns="" xmlns:a16="http://schemas.microsoft.com/office/drawing/2014/main" id="{3F6939C0-0F9C-4BB0-BE6D-CDFDBD48B8E1}"/>
              </a:ext>
            </a:extLst>
          </p:cNvPr>
          <p:cNvGrpSpPr/>
          <p:nvPr userDrawn="1"/>
        </p:nvGrpSpPr>
        <p:grpSpPr>
          <a:xfrm>
            <a:off x="10668856" y="5253432"/>
            <a:ext cx="1523145" cy="1585421"/>
            <a:chOff x="4572000" y="387072"/>
            <a:chExt cx="4569687" cy="4756528"/>
          </a:xfrm>
        </p:grpSpPr>
        <p:sp>
          <p:nvSpPr>
            <p:cNvPr id="7" name="자유형: 도형 6">
              <a:extLst>
                <a:ext uri="{FF2B5EF4-FFF2-40B4-BE49-F238E27FC236}">
                  <a16:creationId xmlns="" xmlns:a16="http://schemas.microsoft.com/office/drawing/2014/main" id="{D9278269-D816-4377-921A-50AEC083B847}"/>
                </a:ext>
              </a:extLst>
            </p:cNvPr>
            <p:cNvSpPr/>
            <p:nvPr userDrawn="1"/>
          </p:nvSpPr>
          <p:spPr>
            <a:xfrm>
              <a:off x="4572000" y="1408870"/>
              <a:ext cx="4569687" cy="3734730"/>
            </a:xfrm>
            <a:custGeom>
              <a:avLst/>
              <a:gdLst>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63923 w 4569687"/>
                <a:gd name="connsiteY30" fmla="*/ 3304336 h 3734631"/>
                <a:gd name="connsiteX31" fmla="*/ 1334207 w 4569687"/>
                <a:gd name="connsiteY31" fmla="*/ 3340352 h 3734631"/>
                <a:gd name="connsiteX32" fmla="*/ 1046262 w 4569687"/>
                <a:gd name="connsiteY32" fmla="*/ 3459623 h 3734631"/>
                <a:gd name="connsiteX33" fmla="*/ 647319 w 4569687"/>
                <a:gd name="connsiteY33" fmla="*/ 3134475 h 3734631"/>
                <a:gd name="connsiteX34" fmla="*/ 642925 w 4569687"/>
                <a:gd name="connsiteY34" fmla="*/ 3090891 h 3734631"/>
                <a:gd name="connsiteX35" fmla="*/ 634894 w 4569687"/>
                <a:gd name="connsiteY35" fmla="*/ 3098188 h 3734631"/>
                <a:gd name="connsiteX36" fmla="*/ 407216 w 4569687"/>
                <a:gd name="connsiteY36" fmla="*/ 3167734 h 3734631"/>
                <a:gd name="connsiteX37" fmla="*/ 0 w 4569687"/>
                <a:gd name="connsiteY37" fmla="*/ 2760518 h 3734631"/>
                <a:gd name="connsiteX38" fmla="*/ 407216 w 4569687"/>
                <a:gd name="connsiteY38" fmla="*/ 2353302 h 3734631"/>
                <a:gd name="connsiteX39" fmla="*/ 489284 w 4569687"/>
                <a:gd name="connsiteY39" fmla="*/ 2361575 h 3734631"/>
                <a:gd name="connsiteX40" fmla="*/ 508084 w 4569687"/>
                <a:gd name="connsiteY40" fmla="*/ 2367411 h 3734631"/>
                <a:gd name="connsiteX41" fmla="*/ 503849 w 4569687"/>
                <a:gd name="connsiteY41" fmla="*/ 2325400 h 3734631"/>
                <a:gd name="connsiteX42" fmla="*/ 1121688 w 4569687"/>
                <a:gd name="connsiteY42" fmla="*/ 1707561 h 3734631"/>
                <a:gd name="connsiteX43" fmla="*/ 1246204 w 4569687"/>
                <a:gd name="connsiteY43" fmla="*/ 1720113 h 3734631"/>
                <a:gd name="connsiteX44" fmla="*/ 1284356 w 4569687"/>
                <a:gd name="connsiteY44" fmla="*/ 1731957 h 3734631"/>
                <a:gd name="connsiteX45" fmla="*/ 1305976 w 4569687"/>
                <a:gd name="connsiteY45" fmla="*/ 1705754 h 3734631"/>
                <a:gd name="connsiteX46" fmla="*/ 1742854 w 4569687"/>
                <a:gd name="connsiteY46" fmla="*/ 1524793 h 3734631"/>
                <a:gd name="connsiteX47" fmla="*/ 1760288 w 4569687"/>
                <a:gd name="connsiteY47" fmla="*/ 1526551 h 3734631"/>
                <a:gd name="connsiteX48" fmla="*/ 1748032 w 4569687"/>
                <a:gd name="connsiteY48" fmla="*/ 1487068 h 3734631"/>
                <a:gd name="connsiteX49" fmla="*/ 1742854 w 4569687"/>
                <a:gd name="connsiteY49" fmla="*/ 1435701 h 3734631"/>
                <a:gd name="connsiteX50" fmla="*/ 1946367 w 4569687"/>
                <a:gd name="connsiteY50" fmla="*/ 1185999 h 3734631"/>
                <a:gd name="connsiteX51" fmla="*/ 1956892 w 4569687"/>
                <a:gd name="connsiteY51" fmla="*/ 1184938 h 3734631"/>
                <a:gd name="connsiteX52" fmla="*/ 1963928 w 4569687"/>
                <a:gd name="connsiteY52" fmla="*/ 1115143 h 3734631"/>
                <a:gd name="connsiteX53" fmla="*/ 2450363 w 4569687"/>
                <a:gd name="connsiteY53" fmla="*/ 718687 h 3734631"/>
                <a:gd name="connsiteX54" fmla="*/ 2520904 w 4569687"/>
                <a:gd name="connsiteY54" fmla="*/ 725798 h 3734631"/>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34207 w 4569687"/>
                <a:gd name="connsiteY30" fmla="*/ 3340352 h 3734631"/>
                <a:gd name="connsiteX31" fmla="*/ 1046262 w 4569687"/>
                <a:gd name="connsiteY31" fmla="*/ 3459623 h 3734631"/>
                <a:gd name="connsiteX32" fmla="*/ 647319 w 4569687"/>
                <a:gd name="connsiteY32" fmla="*/ 3134475 h 3734631"/>
                <a:gd name="connsiteX33" fmla="*/ 642925 w 4569687"/>
                <a:gd name="connsiteY33" fmla="*/ 3090891 h 3734631"/>
                <a:gd name="connsiteX34" fmla="*/ 634894 w 4569687"/>
                <a:gd name="connsiteY34" fmla="*/ 3098188 h 3734631"/>
                <a:gd name="connsiteX35" fmla="*/ 407216 w 4569687"/>
                <a:gd name="connsiteY35" fmla="*/ 3167734 h 3734631"/>
                <a:gd name="connsiteX36" fmla="*/ 0 w 4569687"/>
                <a:gd name="connsiteY36" fmla="*/ 2760518 h 3734631"/>
                <a:gd name="connsiteX37" fmla="*/ 407216 w 4569687"/>
                <a:gd name="connsiteY37" fmla="*/ 2353302 h 3734631"/>
                <a:gd name="connsiteX38" fmla="*/ 489284 w 4569687"/>
                <a:gd name="connsiteY38" fmla="*/ 2361575 h 3734631"/>
                <a:gd name="connsiteX39" fmla="*/ 508084 w 4569687"/>
                <a:gd name="connsiteY39" fmla="*/ 2367411 h 3734631"/>
                <a:gd name="connsiteX40" fmla="*/ 503849 w 4569687"/>
                <a:gd name="connsiteY40" fmla="*/ 2325400 h 3734631"/>
                <a:gd name="connsiteX41" fmla="*/ 1121688 w 4569687"/>
                <a:gd name="connsiteY41" fmla="*/ 1707561 h 3734631"/>
                <a:gd name="connsiteX42" fmla="*/ 1246204 w 4569687"/>
                <a:gd name="connsiteY42" fmla="*/ 1720113 h 3734631"/>
                <a:gd name="connsiteX43" fmla="*/ 1284356 w 4569687"/>
                <a:gd name="connsiteY43" fmla="*/ 1731957 h 3734631"/>
                <a:gd name="connsiteX44" fmla="*/ 1305976 w 4569687"/>
                <a:gd name="connsiteY44" fmla="*/ 1705754 h 3734631"/>
                <a:gd name="connsiteX45" fmla="*/ 1742854 w 4569687"/>
                <a:gd name="connsiteY45" fmla="*/ 1524793 h 3734631"/>
                <a:gd name="connsiteX46" fmla="*/ 1760288 w 4569687"/>
                <a:gd name="connsiteY46" fmla="*/ 1526551 h 3734631"/>
                <a:gd name="connsiteX47" fmla="*/ 1748032 w 4569687"/>
                <a:gd name="connsiteY47" fmla="*/ 1487068 h 3734631"/>
                <a:gd name="connsiteX48" fmla="*/ 1742854 w 4569687"/>
                <a:gd name="connsiteY48" fmla="*/ 1435701 h 3734631"/>
                <a:gd name="connsiteX49" fmla="*/ 1946367 w 4569687"/>
                <a:gd name="connsiteY49" fmla="*/ 1185999 h 3734631"/>
                <a:gd name="connsiteX50" fmla="*/ 1956892 w 4569687"/>
                <a:gd name="connsiteY50" fmla="*/ 1184938 h 3734631"/>
                <a:gd name="connsiteX51" fmla="*/ 1963928 w 4569687"/>
                <a:gd name="connsiteY51" fmla="*/ 1115143 h 3734631"/>
                <a:gd name="connsiteX52" fmla="*/ 2450363 w 4569687"/>
                <a:gd name="connsiteY52" fmla="*/ 718687 h 3734631"/>
                <a:gd name="connsiteX53" fmla="*/ 2520904 w 4569687"/>
                <a:gd name="connsiteY53" fmla="*/ 725798 h 3734631"/>
                <a:gd name="connsiteX54" fmla="*/ 2611712 w 4569687"/>
                <a:gd name="connsiteY54" fmla="*/ 0 h 3734631"/>
                <a:gd name="connsiteX0" fmla="*/ 2611712 w 4569687"/>
                <a:gd name="connsiteY0" fmla="*/ 0 h 3743131"/>
                <a:gd name="connsiteX1" fmla="*/ 2927539 w 4569687"/>
                <a:gd name="connsiteY1" fmla="*/ 0 h 3743131"/>
                <a:gd name="connsiteX2" fmla="*/ 3010471 w 4569687"/>
                <a:gd name="connsiteY2" fmla="*/ 662843 h 3743131"/>
                <a:gd name="connsiteX3" fmla="*/ 3062414 w 4569687"/>
                <a:gd name="connsiteY3" fmla="*/ 672782 h 3743131"/>
                <a:gd name="connsiteX4" fmla="*/ 3375104 w 4569687"/>
                <a:gd name="connsiteY4" fmla="*/ 893768 h 3743131"/>
                <a:gd name="connsiteX5" fmla="*/ 3401966 w 4569687"/>
                <a:gd name="connsiteY5" fmla="*/ 943258 h 3743131"/>
                <a:gd name="connsiteX6" fmla="*/ 3444529 w 4569687"/>
                <a:gd name="connsiteY6" fmla="*/ 938967 h 3743131"/>
                <a:gd name="connsiteX7" fmla="*/ 3941882 w 4569687"/>
                <a:gd name="connsiteY7" fmla="*/ 1268635 h 3743131"/>
                <a:gd name="connsiteX8" fmla="*/ 3950232 w 4569687"/>
                <a:gd name="connsiteY8" fmla="*/ 1295533 h 3743131"/>
                <a:gd name="connsiteX9" fmla="*/ 3968452 w 4569687"/>
                <a:gd name="connsiteY9" fmla="*/ 1289878 h 3743131"/>
                <a:gd name="connsiteX10" fmla="*/ 4041773 w 4569687"/>
                <a:gd name="connsiteY10" fmla="*/ 1282486 h 3743131"/>
                <a:gd name="connsiteX11" fmla="*/ 4398197 w 4569687"/>
                <a:gd name="connsiteY11" fmla="*/ 1572980 h 3743131"/>
                <a:gd name="connsiteX12" fmla="*/ 4401113 w 4569687"/>
                <a:gd name="connsiteY12" fmla="*/ 1601912 h 3743131"/>
                <a:gd name="connsiteX13" fmla="*/ 4509768 w 4569687"/>
                <a:gd name="connsiteY13" fmla="*/ 1612865 h 3743131"/>
                <a:gd name="connsiteX14" fmla="*/ 4569687 w 4569687"/>
                <a:gd name="connsiteY14" fmla="*/ 1630661 h 3743131"/>
                <a:gd name="connsiteX15" fmla="*/ 4569687 w 4569687"/>
                <a:gd name="connsiteY15" fmla="*/ 3685776 h 3743131"/>
                <a:gd name="connsiteX16" fmla="*/ 4479175 w 4569687"/>
                <a:gd name="connsiteY16" fmla="*/ 3694900 h 3743131"/>
                <a:gd name="connsiteX17" fmla="*/ 4083674 w 4569687"/>
                <a:gd name="connsiteY17" fmla="*/ 3574092 h 3743131"/>
                <a:gd name="connsiteX18" fmla="*/ 4051094 w 4569687"/>
                <a:gd name="connsiteY18" fmla="*/ 3547210 h 3743131"/>
                <a:gd name="connsiteX19" fmla="*/ 4009782 w 4569687"/>
                <a:gd name="connsiteY19" fmla="*/ 3581295 h 3743131"/>
                <a:gd name="connsiteX20" fmla="*/ 3782104 w 4569687"/>
                <a:gd name="connsiteY20" fmla="*/ 3650841 h 3743131"/>
                <a:gd name="connsiteX21" fmla="*/ 3494159 w 4569687"/>
                <a:gd name="connsiteY21" fmla="*/ 3531570 h 3743131"/>
                <a:gd name="connsiteX22" fmla="*/ 3452428 w 4569687"/>
                <a:gd name="connsiteY22" fmla="*/ 3480992 h 3743131"/>
                <a:gd name="connsiteX23" fmla="*/ 3441126 w 4569687"/>
                <a:gd name="connsiteY23" fmla="*/ 3501813 h 3743131"/>
                <a:gd name="connsiteX24" fmla="*/ 3103456 w 4569687"/>
                <a:gd name="connsiteY24" fmla="*/ 3681351 h 3743131"/>
                <a:gd name="connsiteX25" fmla="*/ 2815511 w 4569687"/>
                <a:gd name="connsiteY25" fmla="*/ 3562080 h 3743131"/>
                <a:gd name="connsiteX26" fmla="*/ 2772231 w 4569687"/>
                <a:gd name="connsiteY26" fmla="*/ 3509625 h 3743131"/>
                <a:gd name="connsiteX27" fmla="*/ 2697608 w 4569687"/>
                <a:gd name="connsiteY27" fmla="*/ 3571194 h 3743131"/>
                <a:gd name="connsiteX28" fmla="*/ 2162552 w 4569687"/>
                <a:gd name="connsiteY28" fmla="*/ 3734631 h 3743131"/>
                <a:gd name="connsiteX29" fmla="*/ 1334207 w 4569687"/>
                <a:gd name="connsiteY29" fmla="*/ 3340352 h 3743131"/>
                <a:gd name="connsiteX30" fmla="*/ 1046262 w 4569687"/>
                <a:gd name="connsiteY30" fmla="*/ 3459623 h 3743131"/>
                <a:gd name="connsiteX31" fmla="*/ 647319 w 4569687"/>
                <a:gd name="connsiteY31" fmla="*/ 3134475 h 3743131"/>
                <a:gd name="connsiteX32" fmla="*/ 642925 w 4569687"/>
                <a:gd name="connsiteY32" fmla="*/ 3090891 h 3743131"/>
                <a:gd name="connsiteX33" fmla="*/ 634894 w 4569687"/>
                <a:gd name="connsiteY33" fmla="*/ 3098188 h 3743131"/>
                <a:gd name="connsiteX34" fmla="*/ 407216 w 4569687"/>
                <a:gd name="connsiteY34" fmla="*/ 3167734 h 3743131"/>
                <a:gd name="connsiteX35" fmla="*/ 0 w 4569687"/>
                <a:gd name="connsiteY35" fmla="*/ 2760518 h 3743131"/>
                <a:gd name="connsiteX36" fmla="*/ 407216 w 4569687"/>
                <a:gd name="connsiteY36" fmla="*/ 2353302 h 3743131"/>
                <a:gd name="connsiteX37" fmla="*/ 489284 w 4569687"/>
                <a:gd name="connsiteY37" fmla="*/ 2361575 h 3743131"/>
                <a:gd name="connsiteX38" fmla="*/ 508084 w 4569687"/>
                <a:gd name="connsiteY38" fmla="*/ 2367411 h 3743131"/>
                <a:gd name="connsiteX39" fmla="*/ 503849 w 4569687"/>
                <a:gd name="connsiteY39" fmla="*/ 2325400 h 3743131"/>
                <a:gd name="connsiteX40" fmla="*/ 1121688 w 4569687"/>
                <a:gd name="connsiteY40" fmla="*/ 1707561 h 3743131"/>
                <a:gd name="connsiteX41" fmla="*/ 1246204 w 4569687"/>
                <a:gd name="connsiteY41" fmla="*/ 1720113 h 3743131"/>
                <a:gd name="connsiteX42" fmla="*/ 1284356 w 4569687"/>
                <a:gd name="connsiteY42" fmla="*/ 1731957 h 3743131"/>
                <a:gd name="connsiteX43" fmla="*/ 1305976 w 4569687"/>
                <a:gd name="connsiteY43" fmla="*/ 1705754 h 3743131"/>
                <a:gd name="connsiteX44" fmla="*/ 1742854 w 4569687"/>
                <a:gd name="connsiteY44" fmla="*/ 1524793 h 3743131"/>
                <a:gd name="connsiteX45" fmla="*/ 1760288 w 4569687"/>
                <a:gd name="connsiteY45" fmla="*/ 1526551 h 3743131"/>
                <a:gd name="connsiteX46" fmla="*/ 1748032 w 4569687"/>
                <a:gd name="connsiteY46" fmla="*/ 1487068 h 3743131"/>
                <a:gd name="connsiteX47" fmla="*/ 1742854 w 4569687"/>
                <a:gd name="connsiteY47" fmla="*/ 1435701 h 3743131"/>
                <a:gd name="connsiteX48" fmla="*/ 1946367 w 4569687"/>
                <a:gd name="connsiteY48" fmla="*/ 1185999 h 3743131"/>
                <a:gd name="connsiteX49" fmla="*/ 1956892 w 4569687"/>
                <a:gd name="connsiteY49" fmla="*/ 1184938 h 3743131"/>
                <a:gd name="connsiteX50" fmla="*/ 1963928 w 4569687"/>
                <a:gd name="connsiteY50" fmla="*/ 1115143 h 3743131"/>
                <a:gd name="connsiteX51" fmla="*/ 2450363 w 4569687"/>
                <a:gd name="connsiteY51" fmla="*/ 718687 h 3743131"/>
                <a:gd name="connsiteX52" fmla="*/ 2520904 w 4569687"/>
                <a:gd name="connsiteY52" fmla="*/ 725798 h 3743131"/>
                <a:gd name="connsiteX53" fmla="*/ 2611712 w 4569687"/>
                <a:gd name="connsiteY53" fmla="*/ 0 h 3743131"/>
                <a:gd name="connsiteX0" fmla="*/ 2611712 w 4569687"/>
                <a:gd name="connsiteY0" fmla="*/ 0 h 3741630"/>
                <a:gd name="connsiteX1" fmla="*/ 2927539 w 4569687"/>
                <a:gd name="connsiteY1" fmla="*/ 0 h 3741630"/>
                <a:gd name="connsiteX2" fmla="*/ 3010471 w 4569687"/>
                <a:gd name="connsiteY2" fmla="*/ 662843 h 3741630"/>
                <a:gd name="connsiteX3" fmla="*/ 3062414 w 4569687"/>
                <a:gd name="connsiteY3" fmla="*/ 672782 h 3741630"/>
                <a:gd name="connsiteX4" fmla="*/ 3375104 w 4569687"/>
                <a:gd name="connsiteY4" fmla="*/ 893768 h 3741630"/>
                <a:gd name="connsiteX5" fmla="*/ 3401966 w 4569687"/>
                <a:gd name="connsiteY5" fmla="*/ 943258 h 3741630"/>
                <a:gd name="connsiteX6" fmla="*/ 3444529 w 4569687"/>
                <a:gd name="connsiteY6" fmla="*/ 938967 h 3741630"/>
                <a:gd name="connsiteX7" fmla="*/ 3941882 w 4569687"/>
                <a:gd name="connsiteY7" fmla="*/ 1268635 h 3741630"/>
                <a:gd name="connsiteX8" fmla="*/ 3950232 w 4569687"/>
                <a:gd name="connsiteY8" fmla="*/ 1295533 h 3741630"/>
                <a:gd name="connsiteX9" fmla="*/ 3968452 w 4569687"/>
                <a:gd name="connsiteY9" fmla="*/ 1289878 h 3741630"/>
                <a:gd name="connsiteX10" fmla="*/ 4041773 w 4569687"/>
                <a:gd name="connsiteY10" fmla="*/ 1282486 h 3741630"/>
                <a:gd name="connsiteX11" fmla="*/ 4398197 w 4569687"/>
                <a:gd name="connsiteY11" fmla="*/ 1572980 h 3741630"/>
                <a:gd name="connsiteX12" fmla="*/ 4401113 w 4569687"/>
                <a:gd name="connsiteY12" fmla="*/ 1601912 h 3741630"/>
                <a:gd name="connsiteX13" fmla="*/ 4509768 w 4569687"/>
                <a:gd name="connsiteY13" fmla="*/ 1612865 h 3741630"/>
                <a:gd name="connsiteX14" fmla="*/ 4569687 w 4569687"/>
                <a:gd name="connsiteY14" fmla="*/ 1630661 h 3741630"/>
                <a:gd name="connsiteX15" fmla="*/ 4569687 w 4569687"/>
                <a:gd name="connsiteY15" fmla="*/ 3685776 h 3741630"/>
                <a:gd name="connsiteX16" fmla="*/ 4479175 w 4569687"/>
                <a:gd name="connsiteY16" fmla="*/ 3694900 h 3741630"/>
                <a:gd name="connsiteX17" fmla="*/ 4083674 w 4569687"/>
                <a:gd name="connsiteY17" fmla="*/ 3574092 h 3741630"/>
                <a:gd name="connsiteX18" fmla="*/ 4051094 w 4569687"/>
                <a:gd name="connsiteY18" fmla="*/ 3547210 h 3741630"/>
                <a:gd name="connsiteX19" fmla="*/ 4009782 w 4569687"/>
                <a:gd name="connsiteY19" fmla="*/ 3581295 h 3741630"/>
                <a:gd name="connsiteX20" fmla="*/ 3782104 w 4569687"/>
                <a:gd name="connsiteY20" fmla="*/ 3650841 h 3741630"/>
                <a:gd name="connsiteX21" fmla="*/ 3494159 w 4569687"/>
                <a:gd name="connsiteY21" fmla="*/ 3531570 h 3741630"/>
                <a:gd name="connsiteX22" fmla="*/ 3452428 w 4569687"/>
                <a:gd name="connsiteY22" fmla="*/ 3480992 h 3741630"/>
                <a:gd name="connsiteX23" fmla="*/ 3441126 w 4569687"/>
                <a:gd name="connsiteY23" fmla="*/ 3501813 h 3741630"/>
                <a:gd name="connsiteX24" fmla="*/ 3103456 w 4569687"/>
                <a:gd name="connsiteY24" fmla="*/ 3681351 h 3741630"/>
                <a:gd name="connsiteX25" fmla="*/ 2815511 w 4569687"/>
                <a:gd name="connsiteY25" fmla="*/ 3562080 h 3741630"/>
                <a:gd name="connsiteX26" fmla="*/ 2772231 w 4569687"/>
                <a:gd name="connsiteY26" fmla="*/ 3509625 h 3741630"/>
                <a:gd name="connsiteX27" fmla="*/ 2697608 w 4569687"/>
                <a:gd name="connsiteY27" fmla="*/ 3571194 h 3741630"/>
                <a:gd name="connsiteX28" fmla="*/ 2162552 w 4569687"/>
                <a:gd name="connsiteY28" fmla="*/ 3734631 h 3741630"/>
                <a:gd name="connsiteX29" fmla="*/ 1390478 w 4569687"/>
                <a:gd name="connsiteY29" fmla="*/ 3368488 h 3741630"/>
                <a:gd name="connsiteX30" fmla="*/ 1046262 w 4569687"/>
                <a:gd name="connsiteY30" fmla="*/ 3459623 h 3741630"/>
                <a:gd name="connsiteX31" fmla="*/ 647319 w 4569687"/>
                <a:gd name="connsiteY31" fmla="*/ 3134475 h 3741630"/>
                <a:gd name="connsiteX32" fmla="*/ 642925 w 4569687"/>
                <a:gd name="connsiteY32" fmla="*/ 3090891 h 3741630"/>
                <a:gd name="connsiteX33" fmla="*/ 634894 w 4569687"/>
                <a:gd name="connsiteY33" fmla="*/ 3098188 h 3741630"/>
                <a:gd name="connsiteX34" fmla="*/ 407216 w 4569687"/>
                <a:gd name="connsiteY34" fmla="*/ 3167734 h 3741630"/>
                <a:gd name="connsiteX35" fmla="*/ 0 w 4569687"/>
                <a:gd name="connsiteY35" fmla="*/ 2760518 h 3741630"/>
                <a:gd name="connsiteX36" fmla="*/ 407216 w 4569687"/>
                <a:gd name="connsiteY36" fmla="*/ 2353302 h 3741630"/>
                <a:gd name="connsiteX37" fmla="*/ 489284 w 4569687"/>
                <a:gd name="connsiteY37" fmla="*/ 2361575 h 3741630"/>
                <a:gd name="connsiteX38" fmla="*/ 508084 w 4569687"/>
                <a:gd name="connsiteY38" fmla="*/ 2367411 h 3741630"/>
                <a:gd name="connsiteX39" fmla="*/ 503849 w 4569687"/>
                <a:gd name="connsiteY39" fmla="*/ 2325400 h 3741630"/>
                <a:gd name="connsiteX40" fmla="*/ 1121688 w 4569687"/>
                <a:gd name="connsiteY40" fmla="*/ 1707561 h 3741630"/>
                <a:gd name="connsiteX41" fmla="*/ 1246204 w 4569687"/>
                <a:gd name="connsiteY41" fmla="*/ 1720113 h 3741630"/>
                <a:gd name="connsiteX42" fmla="*/ 1284356 w 4569687"/>
                <a:gd name="connsiteY42" fmla="*/ 1731957 h 3741630"/>
                <a:gd name="connsiteX43" fmla="*/ 1305976 w 4569687"/>
                <a:gd name="connsiteY43" fmla="*/ 1705754 h 3741630"/>
                <a:gd name="connsiteX44" fmla="*/ 1742854 w 4569687"/>
                <a:gd name="connsiteY44" fmla="*/ 1524793 h 3741630"/>
                <a:gd name="connsiteX45" fmla="*/ 1760288 w 4569687"/>
                <a:gd name="connsiteY45" fmla="*/ 1526551 h 3741630"/>
                <a:gd name="connsiteX46" fmla="*/ 1748032 w 4569687"/>
                <a:gd name="connsiteY46" fmla="*/ 1487068 h 3741630"/>
                <a:gd name="connsiteX47" fmla="*/ 1742854 w 4569687"/>
                <a:gd name="connsiteY47" fmla="*/ 1435701 h 3741630"/>
                <a:gd name="connsiteX48" fmla="*/ 1946367 w 4569687"/>
                <a:gd name="connsiteY48" fmla="*/ 1185999 h 3741630"/>
                <a:gd name="connsiteX49" fmla="*/ 1956892 w 4569687"/>
                <a:gd name="connsiteY49" fmla="*/ 1184938 h 3741630"/>
                <a:gd name="connsiteX50" fmla="*/ 1963928 w 4569687"/>
                <a:gd name="connsiteY50" fmla="*/ 1115143 h 3741630"/>
                <a:gd name="connsiteX51" fmla="*/ 2450363 w 4569687"/>
                <a:gd name="connsiteY51" fmla="*/ 718687 h 3741630"/>
                <a:gd name="connsiteX52" fmla="*/ 2520904 w 4569687"/>
                <a:gd name="connsiteY52" fmla="*/ 725798 h 3741630"/>
                <a:gd name="connsiteX53" fmla="*/ 2611712 w 4569687"/>
                <a:gd name="connsiteY53" fmla="*/ 0 h 3741630"/>
                <a:gd name="connsiteX0" fmla="*/ 2611712 w 4569687"/>
                <a:gd name="connsiteY0" fmla="*/ 0 h 3734730"/>
                <a:gd name="connsiteX1" fmla="*/ 2927539 w 4569687"/>
                <a:gd name="connsiteY1" fmla="*/ 0 h 3734730"/>
                <a:gd name="connsiteX2" fmla="*/ 3010471 w 4569687"/>
                <a:gd name="connsiteY2" fmla="*/ 662843 h 3734730"/>
                <a:gd name="connsiteX3" fmla="*/ 3062414 w 4569687"/>
                <a:gd name="connsiteY3" fmla="*/ 672782 h 3734730"/>
                <a:gd name="connsiteX4" fmla="*/ 3375104 w 4569687"/>
                <a:gd name="connsiteY4" fmla="*/ 893768 h 3734730"/>
                <a:gd name="connsiteX5" fmla="*/ 3401966 w 4569687"/>
                <a:gd name="connsiteY5" fmla="*/ 943258 h 3734730"/>
                <a:gd name="connsiteX6" fmla="*/ 3444529 w 4569687"/>
                <a:gd name="connsiteY6" fmla="*/ 938967 h 3734730"/>
                <a:gd name="connsiteX7" fmla="*/ 3941882 w 4569687"/>
                <a:gd name="connsiteY7" fmla="*/ 1268635 h 3734730"/>
                <a:gd name="connsiteX8" fmla="*/ 3950232 w 4569687"/>
                <a:gd name="connsiteY8" fmla="*/ 1295533 h 3734730"/>
                <a:gd name="connsiteX9" fmla="*/ 3968452 w 4569687"/>
                <a:gd name="connsiteY9" fmla="*/ 1289878 h 3734730"/>
                <a:gd name="connsiteX10" fmla="*/ 4041773 w 4569687"/>
                <a:gd name="connsiteY10" fmla="*/ 1282486 h 3734730"/>
                <a:gd name="connsiteX11" fmla="*/ 4398197 w 4569687"/>
                <a:gd name="connsiteY11" fmla="*/ 1572980 h 3734730"/>
                <a:gd name="connsiteX12" fmla="*/ 4401113 w 4569687"/>
                <a:gd name="connsiteY12" fmla="*/ 1601912 h 3734730"/>
                <a:gd name="connsiteX13" fmla="*/ 4509768 w 4569687"/>
                <a:gd name="connsiteY13" fmla="*/ 1612865 h 3734730"/>
                <a:gd name="connsiteX14" fmla="*/ 4569687 w 4569687"/>
                <a:gd name="connsiteY14" fmla="*/ 1630661 h 3734730"/>
                <a:gd name="connsiteX15" fmla="*/ 4569687 w 4569687"/>
                <a:gd name="connsiteY15" fmla="*/ 3685776 h 3734730"/>
                <a:gd name="connsiteX16" fmla="*/ 4479175 w 4569687"/>
                <a:gd name="connsiteY16" fmla="*/ 3694900 h 3734730"/>
                <a:gd name="connsiteX17" fmla="*/ 4083674 w 4569687"/>
                <a:gd name="connsiteY17" fmla="*/ 3574092 h 3734730"/>
                <a:gd name="connsiteX18" fmla="*/ 4051094 w 4569687"/>
                <a:gd name="connsiteY18" fmla="*/ 3547210 h 3734730"/>
                <a:gd name="connsiteX19" fmla="*/ 4009782 w 4569687"/>
                <a:gd name="connsiteY19" fmla="*/ 3581295 h 3734730"/>
                <a:gd name="connsiteX20" fmla="*/ 3782104 w 4569687"/>
                <a:gd name="connsiteY20" fmla="*/ 3650841 h 3734730"/>
                <a:gd name="connsiteX21" fmla="*/ 3494159 w 4569687"/>
                <a:gd name="connsiteY21" fmla="*/ 3531570 h 3734730"/>
                <a:gd name="connsiteX22" fmla="*/ 3452428 w 4569687"/>
                <a:gd name="connsiteY22" fmla="*/ 3480992 h 3734730"/>
                <a:gd name="connsiteX23" fmla="*/ 3441126 w 4569687"/>
                <a:gd name="connsiteY23" fmla="*/ 3501813 h 3734730"/>
                <a:gd name="connsiteX24" fmla="*/ 3103456 w 4569687"/>
                <a:gd name="connsiteY24" fmla="*/ 3681351 h 3734730"/>
                <a:gd name="connsiteX25" fmla="*/ 2815511 w 4569687"/>
                <a:gd name="connsiteY25" fmla="*/ 3562080 h 3734730"/>
                <a:gd name="connsiteX26" fmla="*/ 2772231 w 4569687"/>
                <a:gd name="connsiteY26" fmla="*/ 3509625 h 3734730"/>
                <a:gd name="connsiteX27" fmla="*/ 2697608 w 4569687"/>
                <a:gd name="connsiteY27" fmla="*/ 3571194 h 3734730"/>
                <a:gd name="connsiteX28" fmla="*/ 2162552 w 4569687"/>
                <a:gd name="connsiteY28" fmla="*/ 3734631 h 3734730"/>
                <a:gd name="connsiteX29" fmla="*/ 1390478 w 4569687"/>
                <a:gd name="connsiteY29" fmla="*/ 3368488 h 3734730"/>
                <a:gd name="connsiteX30" fmla="*/ 1046262 w 4569687"/>
                <a:gd name="connsiteY30" fmla="*/ 3459623 h 3734730"/>
                <a:gd name="connsiteX31" fmla="*/ 647319 w 4569687"/>
                <a:gd name="connsiteY31" fmla="*/ 3134475 h 3734730"/>
                <a:gd name="connsiteX32" fmla="*/ 642925 w 4569687"/>
                <a:gd name="connsiteY32" fmla="*/ 3090891 h 3734730"/>
                <a:gd name="connsiteX33" fmla="*/ 634894 w 4569687"/>
                <a:gd name="connsiteY33" fmla="*/ 3098188 h 3734730"/>
                <a:gd name="connsiteX34" fmla="*/ 407216 w 4569687"/>
                <a:gd name="connsiteY34" fmla="*/ 3167734 h 3734730"/>
                <a:gd name="connsiteX35" fmla="*/ 0 w 4569687"/>
                <a:gd name="connsiteY35" fmla="*/ 2760518 h 3734730"/>
                <a:gd name="connsiteX36" fmla="*/ 407216 w 4569687"/>
                <a:gd name="connsiteY36" fmla="*/ 2353302 h 3734730"/>
                <a:gd name="connsiteX37" fmla="*/ 489284 w 4569687"/>
                <a:gd name="connsiteY37" fmla="*/ 2361575 h 3734730"/>
                <a:gd name="connsiteX38" fmla="*/ 508084 w 4569687"/>
                <a:gd name="connsiteY38" fmla="*/ 2367411 h 3734730"/>
                <a:gd name="connsiteX39" fmla="*/ 503849 w 4569687"/>
                <a:gd name="connsiteY39" fmla="*/ 2325400 h 3734730"/>
                <a:gd name="connsiteX40" fmla="*/ 1121688 w 4569687"/>
                <a:gd name="connsiteY40" fmla="*/ 1707561 h 3734730"/>
                <a:gd name="connsiteX41" fmla="*/ 1246204 w 4569687"/>
                <a:gd name="connsiteY41" fmla="*/ 1720113 h 3734730"/>
                <a:gd name="connsiteX42" fmla="*/ 1284356 w 4569687"/>
                <a:gd name="connsiteY42" fmla="*/ 1731957 h 3734730"/>
                <a:gd name="connsiteX43" fmla="*/ 1305976 w 4569687"/>
                <a:gd name="connsiteY43" fmla="*/ 1705754 h 3734730"/>
                <a:gd name="connsiteX44" fmla="*/ 1742854 w 4569687"/>
                <a:gd name="connsiteY44" fmla="*/ 1524793 h 3734730"/>
                <a:gd name="connsiteX45" fmla="*/ 1760288 w 4569687"/>
                <a:gd name="connsiteY45" fmla="*/ 1526551 h 3734730"/>
                <a:gd name="connsiteX46" fmla="*/ 1748032 w 4569687"/>
                <a:gd name="connsiteY46" fmla="*/ 1487068 h 3734730"/>
                <a:gd name="connsiteX47" fmla="*/ 1742854 w 4569687"/>
                <a:gd name="connsiteY47" fmla="*/ 1435701 h 3734730"/>
                <a:gd name="connsiteX48" fmla="*/ 1946367 w 4569687"/>
                <a:gd name="connsiteY48" fmla="*/ 1185999 h 3734730"/>
                <a:gd name="connsiteX49" fmla="*/ 1956892 w 4569687"/>
                <a:gd name="connsiteY49" fmla="*/ 1184938 h 3734730"/>
                <a:gd name="connsiteX50" fmla="*/ 1963928 w 4569687"/>
                <a:gd name="connsiteY50" fmla="*/ 1115143 h 3734730"/>
                <a:gd name="connsiteX51" fmla="*/ 2450363 w 4569687"/>
                <a:gd name="connsiteY51" fmla="*/ 718687 h 3734730"/>
                <a:gd name="connsiteX52" fmla="*/ 2520904 w 4569687"/>
                <a:gd name="connsiteY52" fmla="*/ 725798 h 3734730"/>
                <a:gd name="connsiteX53" fmla="*/ 2611712 w 4569687"/>
                <a:gd name="connsiteY53" fmla="*/ 0 h 3734730"/>
                <a:gd name="connsiteX0" fmla="*/ 2611712 w 4569687"/>
                <a:gd name="connsiteY0" fmla="*/ 0 h 3734730"/>
                <a:gd name="connsiteX1" fmla="*/ 2927539 w 4569687"/>
                <a:gd name="connsiteY1" fmla="*/ 0 h 3734730"/>
                <a:gd name="connsiteX2" fmla="*/ 3010471 w 4569687"/>
                <a:gd name="connsiteY2" fmla="*/ 662843 h 3734730"/>
                <a:gd name="connsiteX3" fmla="*/ 3062414 w 4569687"/>
                <a:gd name="connsiteY3" fmla="*/ 672782 h 3734730"/>
                <a:gd name="connsiteX4" fmla="*/ 3375104 w 4569687"/>
                <a:gd name="connsiteY4" fmla="*/ 893768 h 3734730"/>
                <a:gd name="connsiteX5" fmla="*/ 3401966 w 4569687"/>
                <a:gd name="connsiteY5" fmla="*/ 943258 h 3734730"/>
                <a:gd name="connsiteX6" fmla="*/ 3444529 w 4569687"/>
                <a:gd name="connsiteY6" fmla="*/ 938967 h 3734730"/>
                <a:gd name="connsiteX7" fmla="*/ 3941882 w 4569687"/>
                <a:gd name="connsiteY7" fmla="*/ 1268635 h 3734730"/>
                <a:gd name="connsiteX8" fmla="*/ 3950232 w 4569687"/>
                <a:gd name="connsiteY8" fmla="*/ 1295533 h 3734730"/>
                <a:gd name="connsiteX9" fmla="*/ 3968452 w 4569687"/>
                <a:gd name="connsiteY9" fmla="*/ 1289878 h 3734730"/>
                <a:gd name="connsiteX10" fmla="*/ 4041773 w 4569687"/>
                <a:gd name="connsiteY10" fmla="*/ 1282486 h 3734730"/>
                <a:gd name="connsiteX11" fmla="*/ 4398197 w 4569687"/>
                <a:gd name="connsiteY11" fmla="*/ 1572980 h 3734730"/>
                <a:gd name="connsiteX12" fmla="*/ 4401113 w 4569687"/>
                <a:gd name="connsiteY12" fmla="*/ 1601912 h 3734730"/>
                <a:gd name="connsiteX13" fmla="*/ 4509768 w 4569687"/>
                <a:gd name="connsiteY13" fmla="*/ 1612865 h 3734730"/>
                <a:gd name="connsiteX14" fmla="*/ 4569687 w 4569687"/>
                <a:gd name="connsiteY14" fmla="*/ 1630661 h 3734730"/>
                <a:gd name="connsiteX15" fmla="*/ 4569687 w 4569687"/>
                <a:gd name="connsiteY15" fmla="*/ 3685776 h 3734730"/>
                <a:gd name="connsiteX16" fmla="*/ 4479175 w 4569687"/>
                <a:gd name="connsiteY16" fmla="*/ 3694900 h 3734730"/>
                <a:gd name="connsiteX17" fmla="*/ 4083674 w 4569687"/>
                <a:gd name="connsiteY17" fmla="*/ 3574092 h 3734730"/>
                <a:gd name="connsiteX18" fmla="*/ 4051094 w 4569687"/>
                <a:gd name="connsiteY18" fmla="*/ 3547210 h 3734730"/>
                <a:gd name="connsiteX19" fmla="*/ 4009782 w 4569687"/>
                <a:gd name="connsiteY19" fmla="*/ 3581295 h 3734730"/>
                <a:gd name="connsiteX20" fmla="*/ 3782104 w 4569687"/>
                <a:gd name="connsiteY20" fmla="*/ 3650841 h 3734730"/>
                <a:gd name="connsiteX21" fmla="*/ 3494159 w 4569687"/>
                <a:gd name="connsiteY21" fmla="*/ 3531570 h 3734730"/>
                <a:gd name="connsiteX22" fmla="*/ 3452428 w 4569687"/>
                <a:gd name="connsiteY22" fmla="*/ 3480992 h 3734730"/>
                <a:gd name="connsiteX23" fmla="*/ 3441126 w 4569687"/>
                <a:gd name="connsiteY23" fmla="*/ 3501813 h 3734730"/>
                <a:gd name="connsiteX24" fmla="*/ 3103456 w 4569687"/>
                <a:gd name="connsiteY24" fmla="*/ 3681351 h 3734730"/>
                <a:gd name="connsiteX25" fmla="*/ 2815511 w 4569687"/>
                <a:gd name="connsiteY25" fmla="*/ 3562080 h 3734730"/>
                <a:gd name="connsiteX26" fmla="*/ 2772231 w 4569687"/>
                <a:gd name="connsiteY26" fmla="*/ 3509625 h 3734730"/>
                <a:gd name="connsiteX27" fmla="*/ 2697608 w 4569687"/>
                <a:gd name="connsiteY27" fmla="*/ 3571194 h 3734730"/>
                <a:gd name="connsiteX28" fmla="*/ 2162552 w 4569687"/>
                <a:gd name="connsiteY28" fmla="*/ 3734631 h 3734730"/>
                <a:gd name="connsiteX29" fmla="*/ 1390478 w 4569687"/>
                <a:gd name="connsiteY29" fmla="*/ 3368488 h 3734730"/>
                <a:gd name="connsiteX30" fmla="*/ 1046262 w 4569687"/>
                <a:gd name="connsiteY30" fmla="*/ 3459623 h 3734730"/>
                <a:gd name="connsiteX31" fmla="*/ 647319 w 4569687"/>
                <a:gd name="connsiteY31" fmla="*/ 3134475 h 3734730"/>
                <a:gd name="connsiteX32" fmla="*/ 642925 w 4569687"/>
                <a:gd name="connsiteY32" fmla="*/ 3090891 h 3734730"/>
                <a:gd name="connsiteX33" fmla="*/ 634894 w 4569687"/>
                <a:gd name="connsiteY33" fmla="*/ 3098188 h 3734730"/>
                <a:gd name="connsiteX34" fmla="*/ 407216 w 4569687"/>
                <a:gd name="connsiteY34" fmla="*/ 3167734 h 3734730"/>
                <a:gd name="connsiteX35" fmla="*/ 0 w 4569687"/>
                <a:gd name="connsiteY35" fmla="*/ 2760518 h 3734730"/>
                <a:gd name="connsiteX36" fmla="*/ 407216 w 4569687"/>
                <a:gd name="connsiteY36" fmla="*/ 2353302 h 3734730"/>
                <a:gd name="connsiteX37" fmla="*/ 489284 w 4569687"/>
                <a:gd name="connsiteY37" fmla="*/ 2361575 h 3734730"/>
                <a:gd name="connsiteX38" fmla="*/ 508084 w 4569687"/>
                <a:gd name="connsiteY38" fmla="*/ 2367411 h 3734730"/>
                <a:gd name="connsiteX39" fmla="*/ 503849 w 4569687"/>
                <a:gd name="connsiteY39" fmla="*/ 2325400 h 3734730"/>
                <a:gd name="connsiteX40" fmla="*/ 1121688 w 4569687"/>
                <a:gd name="connsiteY40" fmla="*/ 1707561 h 3734730"/>
                <a:gd name="connsiteX41" fmla="*/ 1246204 w 4569687"/>
                <a:gd name="connsiteY41" fmla="*/ 1720113 h 3734730"/>
                <a:gd name="connsiteX42" fmla="*/ 1284356 w 4569687"/>
                <a:gd name="connsiteY42" fmla="*/ 1731957 h 3734730"/>
                <a:gd name="connsiteX43" fmla="*/ 1305976 w 4569687"/>
                <a:gd name="connsiteY43" fmla="*/ 1705754 h 3734730"/>
                <a:gd name="connsiteX44" fmla="*/ 1742854 w 4569687"/>
                <a:gd name="connsiteY44" fmla="*/ 1524793 h 3734730"/>
                <a:gd name="connsiteX45" fmla="*/ 1760288 w 4569687"/>
                <a:gd name="connsiteY45" fmla="*/ 1526551 h 3734730"/>
                <a:gd name="connsiteX46" fmla="*/ 1748032 w 4569687"/>
                <a:gd name="connsiteY46" fmla="*/ 1487068 h 3734730"/>
                <a:gd name="connsiteX47" fmla="*/ 1742854 w 4569687"/>
                <a:gd name="connsiteY47" fmla="*/ 1435701 h 3734730"/>
                <a:gd name="connsiteX48" fmla="*/ 1946367 w 4569687"/>
                <a:gd name="connsiteY48" fmla="*/ 1185999 h 3734730"/>
                <a:gd name="connsiteX49" fmla="*/ 1956892 w 4569687"/>
                <a:gd name="connsiteY49" fmla="*/ 1184938 h 3734730"/>
                <a:gd name="connsiteX50" fmla="*/ 1963928 w 4569687"/>
                <a:gd name="connsiteY50" fmla="*/ 1115143 h 3734730"/>
                <a:gd name="connsiteX51" fmla="*/ 2450363 w 4569687"/>
                <a:gd name="connsiteY51" fmla="*/ 718687 h 3734730"/>
                <a:gd name="connsiteX52" fmla="*/ 2520904 w 4569687"/>
                <a:gd name="connsiteY52" fmla="*/ 725798 h 3734730"/>
                <a:gd name="connsiteX53" fmla="*/ 2611712 w 4569687"/>
                <a:gd name="connsiteY53" fmla="*/ 0 h 373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69687" h="3734730">
                  <a:moveTo>
                    <a:pt x="2611712" y="0"/>
                  </a:moveTo>
                  <a:lnTo>
                    <a:pt x="2927539" y="0"/>
                  </a:lnTo>
                  <a:lnTo>
                    <a:pt x="3010471" y="662843"/>
                  </a:lnTo>
                  <a:lnTo>
                    <a:pt x="3062414" y="672782"/>
                  </a:lnTo>
                  <a:cubicBezTo>
                    <a:pt x="3191764" y="706062"/>
                    <a:pt x="3302353" y="786083"/>
                    <a:pt x="3375104" y="893768"/>
                  </a:cubicBezTo>
                  <a:lnTo>
                    <a:pt x="3401966" y="943258"/>
                  </a:lnTo>
                  <a:lnTo>
                    <a:pt x="3444529" y="938967"/>
                  </a:lnTo>
                  <a:cubicBezTo>
                    <a:pt x="3668109" y="938967"/>
                    <a:pt x="3859940" y="1074903"/>
                    <a:pt x="3941882" y="1268635"/>
                  </a:cubicBezTo>
                  <a:lnTo>
                    <a:pt x="3950232" y="1295533"/>
                  </a:lnTo>
                  <a:lnTo>
                    <a:pt x="3968452" y="1289878"/>
                  </a:lnTo>
                  <a:cubicBezTo>
                    <a:pt x="3992135" y="1285031"/>
                    <a:pt x="4016657" y="1282486"/>
                    <a:pt x="4041773" y="1282486"/>
                  </a:cubicBezTo>
                  <a:cubicBezTo>
                    <a:pt x="4217586" y="1282486"/>
                    <a:pt x="4364272" y="1407196"/>
                    <a:pt x="4398197" y="1572980"/>
                  </a:cubicBezTo>
                  <a:lnTo>
                    <a:pt x="4401113" y="1601912"/>
                  </a:lnTo>
                  <a:lnTo>
                    <a:pt x="4509768" y="1612865"/>
                  </a:lnTo>
                  <a:lnTo>
                    <a:pt x="4569687" y="1630661"/>
                  </a:lnTo>
                  <a:lnTo>
                    <a:pt x="4569687" y="3685776"/>
                  </a:lnTo>
                  <a:lnTo>
                    <a:pt x="4479175" y="3694900"/>
                  </a:lnTo>
                  <a:cubicBezTo>
                    <a:pt x="4332673" y="3694900"/>
                    <a:pt x="4196572" y="3650364"/>
                    <a:pt x="4083674" y="3574092"/>
                  </a:cubicBezTo>
                  <a:lnTo>
                    <a:pt x="4051094" y="3547210"/>
                  </a:lnTo>
                  <a:lnTo>
                    <a:pt x="4009782" y="3581295"/>
                  </a:lnTo>
                  <a:cubicBezTo>
                    <a:pt x="3944790" y="3625203"/>
                    <a:pt x="3866441" y="3650841"/>
                    <a:pt x="3782104" y="3650841"/>
                  </a:cubicBezTo>
                  <a:cubicBezTo>
                    <a:pt x="3669655" y="3650841"/>
                    <a:pt x="3567851" y="3605262"/>
                    <a:pt x="3494159" y="3531570"/>
                  </a:cubicBezTo>
                  <a:lnTo>
                    <a:pt x="3452428" y="3480992"/>
                  </a:lnTo>
                  <a:lnTo>
                    <a:pt x="3441126" y="3501813"/>
                  </a:lnTo>
                  <a:cubicBezTo>
                    <a:pt x="3367946" y="3610134"/>
                    <a:pt x="3244018" y="3681351"/>
                    <a:pt x="3103456" y="3681351"/>
                  </a:cubicBezTo>
                  <a:cubicBezTo>
                    <a:pt x="2991007" y="3681351"/>
                    <a:pt x="2889203" y="3635772"/>
                    <a:pt x="2815511" y="3562080"/>
                  </a:cubicBezTo>
                  <a:lnTo>
                    <a:pt x="2772231" y="3509625"/>
                  </a:lnTo>
                  <a:lnTo>
                    <a:pt x="2697608" y="3571194"/>
                  </a:lnTo>
                  <a:cubicBezTo>
                    <a:pt x="2544873" y="3674380"/>
                    <a:pt x="2382991" y="3737583"/>
                    <a:pt x="2162552" y="3734631"/>
                  </a:cubicBezTo>
                  <a:cubicBezTo>
                    <a:pt x="1740716" y="3728982"/>
                    <a:pt x="1534323" y="3547967"/>
                    <a:pt x="1390478" y="3368488"/>
                  </a:cubicBezTo>
                  <a:cubicBezTo>
                    <a:pt x="1316786" y="3442180"/>
                    <a:pt x="1170122" y="3498625"/>
                    <a:pt x="1046262" y="3459623"/>
                  </a:cubicBezTo>
                  <a:cubicBezTo>
                    <a:pt x="922402" y="3420621"/>
                    <a:pt x="685290" y="3320037"/>
                    <a:pt x="647319" y="3134475"/>
                  </a:cubicBezTo>
                  <a:lnTo>
                    <a:pt x="642925" y="3090891"/>
                  </a:lnTo>
                  <a:lnTo>
                    <a:pt x="634894" y="3098188"/>
                  </a:lnTo>
                  <a:cubicBezTo>
                    <a:pt x="569902" y="3142096"/>
                    <a:pt x="491553" y="3167734"/>
                    <a:pt x="407216" y="3167734"/>
                  </a:cubicBezTo>
                  <a:cubicBezTo>
                    <a:pt x="182317" y="3167734"/>
                    <a:pt x="0" y="2985417"/>
                    <a:pt x="0" y="2760518"/>
                  </a:cubicBezTo>
                  <a:cubicBezTo>
                    <a:pt x="0" y="2535619"/>
                    <a:pt x="182317" y="2353302"/>
                    <a:pt x="407216" y="2353302"/>
                  </a:cubicBezTo>
                  <a:cubicBezTo>
                    <a:pt x="435328" y="2353302"/>
                    <a:pt x="462775" y="2356151"/>
                    <a:pt x="489284" y="2361575"/>
                  </a:cubicBezTo>
                  <a:lnTo>
                    <a:pt x="508084" y="2367411"/>
                  </a:lnTo>
                  <a:lnTo>
                    <a:pt x="503849" y="2325400"/>
                  </a:lnTo>
                  <a:cubicBezTo>
                    <a:pt x="503849" y="1984177"/>
                    <a:pt x="780465" y="1707561"/>
                    <a:pt x="1121688" y="1707561"/>
                  </a:cubicBezTo>
                  <a:cubicBezTo>
                    <a:pt x="1164341" y="1707561"/>
                    <a:pt x="1205984" y="1711883"/>
                    <a:pt x="1246204" y="1720113"/>
                  </a:cubicBezTo>
                  <a:lnTo>
                    <a:pt x="1284356" y="1731957"/>
                  </a:lnTo>
                  <a:lnTo>
                    <a:pt x="1305976" y="1705754"/>
                  </a:lnTo>
                  <a:cubicBezTo>
                    <a:pt x="1417783" y="1593947"/>
                    <a:pt x="1572242" y="1524793"/>
                    <a:pt x="1742854" y="1524793"/>
                  </a:cubicBezTo>
                  <a:lnTo>
                    <a:pt x="1760288" y="1526551"/>
                  </a:lnTo>
                  <a:lnTo>
                    <a:pt x="1748032" y="1487068"/>
                  </a:lnTo>
                  <a:cubicBezTo>
                    <a:pt x="1744637" y="1470476"/>
                    <a:pt x="1742854" y="1453297"/>
                    <a:pt x="1742854" y="1435701"/>
                  </a:cubicBezTo>
                  <a:cubicBezTo>
                    <a:pt x="1742854" y="1312531"/>
                    <a:pt x="1830222" y="1209766"/>
                    <a:pt x="1946367" y="1185999"/>
                  </a:cubicBezTo>
                  <a:lnTo>
                    <a:pt x="1956892" y="1184938"/>
                  </a:lnTo>
                  <a:lnTo>
                    <a:pt x="1963928" y="1115143"/>
                  </a:lnTo>
                  <a:cubicBezTo>
                    <a:pt x="2010227" y="888886"/>
                    <a:pt x="2210419" y="718687"/>
                    <a:pt x="2450363" y="718687"/>
                  </a:cubicBezTo>
                  <a:lnTo>
                    <a:pt x="2520904" y="725798"/>
                  </a:lnTo>
                  <a:lnTo>
                    <a:pt x="261171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latinLnBrk="1"/>
              <a:endParaRPr lang="ko-KR" altLang="en-US" sz="2400">
                <a:solidFill>
                  <a:prstClr val="white"/>
                </a:solidFill>
              </a:endParaRPr>
            </a:p>
          </p:txBody>
        </p:sp>
        <p:grpSp>
          <p:nvGrpSpPr>
            <p:cNvPr id="8" name="그룹 7">
              <a:extLst>
                <a:ext uri="{FF2B5EF4-FFF2-40B4-BE49-F238E27FC236}">
                  <a16:creationId xmlns="" xmlns:a16="http://schemas.microsoft.com/office/drawing/2014/main" id="{D0429EA9-A20D-4800-80F6-48970138B795}"/>
                </a:ext>
              </a:extLst>
            </p:cNvPr>
            <p:cNvGrpSpPr/>
            <p:nvPr userDrawn="1"/>
          </p:nvGrpSpPr>
          <p:grpSpPr>
            <a:xfrm>
              <a:off x="6992136" y="387072"/>
              <a:ext cx="704897" cy="1355021"/>
              <a:chOff x="5304862" y="-789923"/>
              <a:chExt cx="645890" cy="1241591"/>
            </a:xfrm>
          </p:grpSpPr>
          <p:grpSp>
            <p:nvGrpSpPr>
              <p:cNvPr id="9" name="그룹 8">
                <a:extLst>
                  <a:ext uri="{FF2B5EF4-FFF2-40B4-BE49-F238E27FC236}">
                    <a16:creationId xmlns="" xmlns:a16="http://schemas.microsoft.com/office/drawing/2014/main" id="{4817FF4C-CE41-4E26-9FB9-CB745F3234F3}"/>
                  </a:ext>
                </a:extLst>
              </p:cNvPr>
              <p:cNvGrpSpPr/>
              <p:nvPr userDrawn="1"/>
            </p:nvGrpSpPr>
            <p:grpSpPr>
              <a:xfrm>
                <a:off x="5377232" y="-789923"/>
                <a:ext cx="495969" cy="1052585"/>
                <a:chOff x="5868144" y="-857099"/>
                <a:chExt cx="495969" cy="1052585"/>
              </a:xfrm>
            </p:grpSpPr>
            <p:sp>
              <p:nvSpPr>
                <p:cNvPr id="16" name="이등변 삼각형 49">
                  <a:extLst>
                    <a:ext uri="{FF2B5EF4-FFF2-40B4-BE49-F238E27FC236}">
                      <a16:creationId xmlns="" xmlns:a16="http://schemas.microsoft.com/office/drawing/2014/main" id="{688B8353-32F5-4D6E-81D9-D597B60FA9D3}"/>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7" name="자유형: 도형 16">
                  <a:extLst>
                    <a:ext uri="{FF2B5EF4-FFF2-40B4-BE49-F238E27FC236}">
                      <a16:creationId xmlns="" xmlns:a16="http://schemas.microsoft.com/office/drawing/2014/main" id="{155478D4-44EA-48AE-860F-E368AD673D03}"/>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자유형: 도형 17">
                  <a:extLst>
                    <a:ext uri="{FF2B5EF4-FFF2-40B4-BE49-F238E27FC236}">
                      <a16:creationId xmlns="" xmlns:a16="http://schemas.microsoft.com/office/drawing/2014/main" id="{1861CCC0-CB32-42D2-947D-1907817DDDAE}"/>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12" name="타원 11">
                <a:extLst>
                  <a:ext uri="{FF2B5EF4-FFF2-40B4-BE49-F238E27FC236}">
                    <a16:creationId xmlns="" xmlns:a16="http://schemas.microsoft.com/office/drawing/2014/main" id="{E3ED5D5D-DC92-4BF6-B431-CE8E43382FD0}"/>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3" name="직사각형 12">
                <a:extLst>
                  <a:ext uri="{FF2B5EF4-FFF2-40B4-BE49-F238E27FC236}">
                    <a16:creationId xmlns="" xmlns:a16="http://schemas.microsoft.com/office/drawing/2014/main" id="{57F372C6-9816-462E-83F5-DFD56E8AF164}"/>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4" name="자유형: 도형 13">
                <a:extLst>
                  <a:ext uri="{FF2B5EF4-FFF2-40B4-BE49-F238E27FC236}">
                    <a16:creationId xmlns="" xmlns:a16="http://schemas.microsoft.com/office/drawing/2014/main" id="{F07321F0-763D-431A-87E5-1BD5F333CAE1}"/>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5" name="자유형: 도형 14">
                <a:extLst>
                  <a:ext uri="{FF2B5EF4-FFF2-40B4-BE49-F238E27FC236}">
                    <a16:creationId xmlns="" xmlns:a16="http://schemas.microsoft.com/office/drawing/2014/main" id="{D39A1E25-A8B6-4EE4-8AC8-D262A0C0D580}"/>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Tree>
    <p:extLst>
      <p:ext uri="{BB962C8B-B14F-4D97-AF65-F5344CB8AC3E}">
        <p14:creationId xmlns:p14="http://schemas.microsoft.com/office/powerpoint/2010/main" val="544179454"/>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1_Basic Layout">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0" y="0"/>
            <a:ext cx="398376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623392" y="548680"/>
            <a:ext cx="3071043" cy="1824203"/>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623392" y="2372883"/>
            <a:ext cx="3071043" cy="672075"/>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grpSp>
        <p:nvGrpSpPr>
          <p:cNvPr id="27" name="그룹 26">
            <a:extLst>
              <a:ext uri="{FF2B5EF4-FFF2-40B4-BE49-F238E27FC236}">
                <a16:creationId xmlns="" xmlns:a16="http://schemas.microsoft.com/office/drawing/2014/main" id="{C5AC382A-C3B5-4BE0-B805-8F9094AFD7DC}"/>
              </a:ext>
            </a:extLst>
          </p:cNvPr>
          <p:cNvGrpSpPr/>
          <p:nvPr userDrawn="1"/>
        </p:nvGrpSpPr>
        <p:grpSpPr>
          <a:xfrm>
            <a:off x="1" y="3429000"/>
            <a:ext cx="3979897" cy="3429001"/>
            <a:chOff x="0" y="2571749"/>
            <a:chExt cx="2984923" cy="2571751"/>
          </a:xfrm>
        </p:grpSpPr>
        <p:grpSp>
          <p:nvGrpSpPr>
            <p:cNvPr id="6" name="Group 5"/>
            <p:cNvGrpSpPr/>
            <p:nvPr userDrawn="1"/>
          </p:nvGrpSpPr>
          <p:grpSpPr>
            <a:xfrm>
              <a:off x="0" y="4032469"/>
              <a:ext cx="2984923" cy="1111031"/>
              <a:chOff x="0" y="4032469"/>
              <a:chExt cx="2984923" cy="1111031"/>
            </a:xfrm>
          </p:grpSpPr>
          <p:sp>
            <p:nvSpPr>
              <p:cNvPr id="2" name="Rectangle 1"/>
              <p:cNvSpPr/>
              <p:nvPr userDrawn="1"/>
            </p:nvSpPr>
            <p:spPr>
              <a:xfrm>
                <a:off x="2527176" y="4443958"/>
                <a:ext cx="457200" cy="6995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3" name="Oval 2"/>
              <p:cNvSpPr/>
              <p:nvPr userDrawn="1"/>
            </p:nvSpPr>
            <p:spPr>
              <a:xfrm>
                <a:off x="2128455" y="4032469"/>
                <a:ext cx="856468" cy="8564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8" name="Rectangle 7"/>
              <p:cNvSpPr/>
              <p:nvPr userDrawn="1"/>
            </p:nvSpPr>
            <p:spPr>
              <a:xfrm>
                <a:off x="0" y="4363963"/>
                <a:ext cx="449249" cy="779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9" name="Oval 8"/>
              <p:cNvSpPr/>
              <p:nvPr userDrawn="1"/>
            </p:nvSpPr>
            <p:spPr>
              <a:xfrm>
                <a:off x="0" y="4117025"/>
                <a:ext cx="457200" cy="4572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grpSp>
        <p:sp>
          <p:nvSpPr>
            <p:cNvPr id="26" name="자유형: 도형 25">
              <a:extLst>
                <a:ext uri="{FF2B5EF4-FFF2-40B4-BE49-F238E27FC236}">
                  <a16:creationId xmlns="" xmlns:a16="http://schemas.microsoft.com/office/drawing/2014/main" id="{A909D931-338B-4F68-B73A-DDF2CA17DD12}"/>
                </a:ext>
              </a:extLst>
            </p:cNvPr>
            <p:cNvSpPr/>
            <p:nvPr userDrawn="1"/>
          </p:nvSpPr>
          <p:spPr>
            <a:xfrm>
              <a:off x="0" y="3170955"/>
              <a:ext cx="2544134" cy="1972545"/>
            </a:xfrm>
            <a:custGeom>
              <a:avLst/>
              <a:gdLst>
                <a:gd name="connsiteX0" fmla="*/ 1395974 w 2544134"/>
                <a:gd name="connsiteY0" fmla="*/ 0 h 1972545"/>
                <a:gd name="connsiteX1" fmla="*/ 1581175 w 2544134"/>
                <a:gd name="connsiteY1" fmla="*/ 0 h 1972545"/>
                <a:gd name="connsiteX2" fmla="*/ 1629807 w 2544134"/>
                <a:gd name="connsiteY2" fmla="*/ 388693 h 1972545"/>
                <a:gd name="connsiteX3" fmla="*/ 1660266 w 2544134"/>
                <a:gd name="connsiteY3" fmla="*/ 394521 h 1972545"/>
                <a:gd name="connsiteX4" fmla="*/ 1843628 w 2544134"/>
                <a:gd name="connsiteY4" fmla="*/ 524107 h 1972545"/>
                <a:gd name="connsiteX5" fmla="*/ 1859380 w 2544134"/>
                <a:gd name="connsiteY5" fmla="*/ 553128 h 1972545"/>
                <a:gd name="connsiteX6" fmla="*/ 1884339 w 2544134"/>
                <a:gd name="connsiteY6" fmla="*/ 550612 h 1972545"/>
                <a:gd name="connsiteX7" fmla="*/ 2175988 w 2544134"/>
                <a:gd name="connsiteY7" fmla="*/ 743930 h 1972545"/>
                <a:gd name="connsiteX8" fmla="*/ 2180885 w 2544134"/>
                <a:gd name="connsiteY8" fmla="*/ 759703 h 1972545"/>
                <a:gd name="connsiteX9" fmla="*/ 2191569 w 2544134"/>
                <a:gd name="connsiteY9" fmla="*/ 756387 h 1972545"/>
                <a:gd name="connsiteX10" fmla="*/ 2234564 w 2544134"/>
                <a:gd name="connsiteY10" fmla="*/ 752052 h 1972545"/>
                <a:gd name="connsiteX11" fmla="*/ 2443572 w 2544134"/>
                <a:gd name="connsiteY11" fmla="*/ 922399 h 1972545"/>
                <a:gd name="connsiteX12" fmla="*/ 2445282 w 2544134"/>
                <a:gd name="connsiteY12" fmla="*/ 939364 h 1972545"/>
                <a:gd name="connsiteX13" fmla="*/ 2508998 w 2544134"/>
                <a:gd name="connsiteY13" fmla="*/ 945787 h 1972545"/>
                <a:gd name="connsiteX14" fmla="*/ 2544134 w 2544134"/>
                <a:gd name="connsiteY14" fmla="*/ 956223 h 1972545"/>
                <a:gd name="connsiteX15" fmla="*/ 2544134 w 2544134"/>
                <a:gd name="connsiteY15" fmla="*/ 1972545 h 1972545"/>
                <a:gd name="connsiteX16" fmla="*/ 354884 w 2544134"/>
                <a:gd name="connsiteY16" fmla="*/ 1972545 h 1972545"/>
                <a:gd name="connsiteX17" fmla="*/ 342134 w 2544134"/>
                <a:gd name="connsiteY17" fmla="*/ 1965625 h 1972545"/>
                <a:gd name="connsiteX18" fmla="*/ 244050 w 2544134"/>
                <a:gd name="connsiteY18" fmla="*/ 1838062 h 1972545"/>
                <a:gd name="connsiteX19" fmla="*/ 241474 w 2544134"/>
                <a:gd name="connsiteY19" fmla="*/ 1812505 h 1972545"/>
                <a:gd name="connsiteX20" fmla="*/ 236764 w 2544134"/>
                <a:gd name="connsiteY20" fmla="*/ 1816784 h 1972545"/>
                <a:gd name="connsiteX21" fmla="*/ 103253 w 2544134"/>
                <a:gd name="connsiteY21" fmla="*/ 1857566 h 1972545"/>
                <a:gd name="connsiteX22" fmla="*/ 10304 w 2544134"/>
                <a:gd name="connsiteY22" fmla="*/ 1838801 h 1972545"/>
                <a:gd name="connsiteX23" fmla="*/ 0 w 2544134"/>
                <a:gd name="connsiteY23" fmla="*/ 1833208 h 1972545"/>
                <a:gd name="connsiteX24" fmla="*/ 0 w 2544134"/>
                <a:gd name="connsiteY24" fmla="*/ 1404340 h 1972545"/>
                <a:gd name="connsiteX25" fmla="*/ 10304 w 2544134"/>
                <a:gd name="connsiteY25" fmla="*/ 1398747 h 1972545"/>
                <a:gd name="connsiteX26" fmla="*/ 103253 w 2544134"/>
                <a:gd name="connsiteY26" fmla="*/ 1379981 h 1972545"/>
                <a:gd name="connsiteX27" fmla="*/ 151378 w 2544134"/>
                <a:gd name="connsiteY27" fmla="*/ 1384832 h 1972545"/>
                <a:gd name="connsiteX28" fmla="*/ 162402 w 2544134"/>
                <a:gd name="connsiteY28" fmla="*/ 1388255 h 1972545"/>
                <a:gd name="connsiteX29" fmla="*/ 159919 w 2544134"/>
                <a:gd name="connsiteY29" fmla="*/ 1363619 h 1972545"/>
                <a:gd name="connsiteX30" fmla="*/ 522221 w 2544134"/>
                <a:gd name="connsiteY30" fmla="*/ 1001317 h 1972545"/>
                <a:gd name="connsiteX31" fmla="*/ 595237 w 2544134"/>
                <a:gd name="connsiteY31" fmla="*/ 1008678 h 1972545"/>
                <a:gd name="connsiteX32" fmla="*/ 617610 w 2544134"/>
                <a:gd name="connsiteY32" fmla="*/ 1015623 h 1972545"/>
                <a:gd name="connsiteX33" fmla="*/ 630288 w 2544134"/>
                <a:gd name="connsiteY33" fmla="*/ 1000258 h 1972545"/>
                <a:gd name="connsiteX34" fmla="*/ 886474 w 2544134"/>
                <a:gd name="connsiteY34" fmla="*/ 894142 h 1972545"/>
                <a:gd name="connsiteX35" fmla="*/ 896697 w 2544134"/>
                <a:gd name="connsiteY35" fmla="*/ 895173 h 1972545"/>
                <a:gd name="connsiteX36" fmla="*/ 889510 w 2544134"/>
                <a:gd name="connsiteY36" fmla="*/ 872020 h 1972545"/>
                <a:gd name="connsiteX37" fmla="*/ 886474 w 2544134"/>
                <a:gd name="connsiteY37" fmla="*/ 841898 h 1972545"/>
                <a:gd name="connsiteX38" fmla="*/ 1005814 w 2544134"/>
                <a:gd name="connsiteY38" fmla="*/ 695472 h 1972545"/>
                <a:gd name="connsiteX39" fmla="*/ 1011986 w 2544134"/>
                <a:gd name="connsiteY39" fmla="*/ 694850 h 1972545"/>
                <a:gd name="connsiteX40" fmla="*/ 1016112 w 2544134"/>
                <a:gd name="connsiteY40" fmla="*/ 653922 h 1972545"/>
                <a:gd name="connsiteX41" fmla="*/ 1301359 w 2544134"/>
                <a:gd name="connsiteY41" fmla="*/ 421440 h 1972545"/>
                <a:gd name="connsiteX42" fmla="*/ 1342724 w 2544134"/>
                <a:gd name="connsiteY42" fmla="*/ 425610 h 197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44134" h="1972545">
                  <a:moveTo>
                    <a:pt x="1395974" y="0"/>
                  </a:moveTo>
                  <a:lnTo>
                    <a:pt x="1581175" y="0"/>
                  </a:lnTo>
                  <a:lnTo>
                    <a:pt x="1629807" y="388693"/>
                  </a:lnTo>
                  <a:lnTo>
                    <a:pt x="1660266" y="394521"/>
                  </a:lnTo>
                  <a:cubicBezTo>
                    <a:pt x="1736117" y="414036"/>
                    <a:pt x="1800967" y="460961"/>
                    <a:pt x="1843628" y="524107"/>
                  </a:cubicBezTo>
                  <a:lnTo>
                    <a:pt x="1859380" y="553128"/>
                  </a:lnTo>
                  <a:lnTo>
                    <a:pt x="1884339" y="550612"/>
                  </a:lnTo>
                  <a:cubicBezTo>
                    <a:pt x="2015447" y="550612"/>
                    <a:pt x="2127937" y="630325"/>
                    <a:pt x="2175988" y="743930"/>
                  </a:cubicBezTo>
                  <a:lnTo>
                    <a:pt x="2180885" y="759703"/>
                  </a:lnTo>
                  <a:lnTo>
                    <a:pt x="2191569" y="756387"/>
                  </a:lnTo>
                  <a:cubicBezTo>
                    <a:pt x="2205457" y="753545"/>
                    <a:pt x="2219836" y="752052"/>
                    <a:pt x="2234564" y="752052"/>
                  </a:cubicBezTo>
                  <a:cubicBezTo>
                    <a:pt x="2337661" y="752052"/>
                    <a:pt x="2423678" y="825183"/>
                    <a:pt x="2443572" y="922399"/>
                  </a:cubicBezTo>
                  <a:lnTo>
                    <a:pt x="2445282" y="939364"/>
                  </a:lnTo>
                  <a:lnTo>
                    <a:pt x="2508998" y="945787"/>
                  </a:lnTo>
                  <a:lnTo>
                    <a:pt x="2544134" y="956223"/>
                  </a:lnTo>
                  <a:lnTo>
                    <a:pt x="2544134" y="1972545"/>
                  </a:lnTo>
                  <a:lnTo>
                    <a:pt x="354884" y="1972545"/>
                  </a:lnTo>
                  <a:lnTo>
                    <a:pt x="342134" y="1965625"/>
                  </a:lnTo>
                  <a:cubicBezTo>
                    <a:pt x="295511" y="1934418"/>
                    <a:pt x="255183" y="1892469"/>
                    <a:pt x="244050" y="1838062"/>
                  </a:cubicBezTo>
                  <a:lnTo>
                    <a:pt x="241474" y="1812505"/>
                  </a:lnTo>
                  <a:lnTo>
                    <a:pt x="236764" y="1816784"/>
                  </a:lnTo>
                  <a:cubicBezTo>
                    <a:pt x="198653" y="1842531"/>
                    <a:pt x="152709" y="1857566"/>
                    <a:pt x="103253" y="1857566"/>
                  </a:cubicBezTo>
                  <a:cubicBezTo>
                    <a:pt x="70283" y="1857566"/>
                    <a:pt x="38873" y="1850884"/>
                    <a:pt x="10304" y="1838801"/>
                  </a:cubicBezTo>
                  <a:lnTo>
                    <a:pt x="0" y="1833208"/>
                  </a:lnTo>
                  <a:lnTo>
                    <a:pt x="0" y="1404340"/>
                  </a:lnTo>
                  <a:lnTo>
                    <a:pt x="10304" y="1398747"/>
                  </a:lnTo>
                  <a:cubicBezTo>
                    <a:pt x="38873" y="1386663"/>
                    <a:pt x="70283" y="1379981"/>
                    <a:pt x="103253" y="1379981"/>
                  </a:cubicBezTo>
                  <a:cubicBezTo>
                    <a:pt x="119738" y="1379981"/>
                    <a:pt x="135833" y="1381652"/>
                    <a:pt x="151378" y="1384832"/>
                  </a:cubicBezTo>
                  <a:lnTo>
                    <a:pt x="162402" y="1388255"/>
                  </a:lnTo>
                  <a:lnTo>
                    <a:pt x="159919" y="1363619"/>
                  </a:lnTo>
                  <a:cubicBezTo>
                    <a:pt x="159919" y="1163525"/>
                    <a:pt x="322127" y="1001317"/>
                    <a:pt x="522221" y="1001317"/>
                  </a:cubicBezTo>
                  <a:cubicBezTo>
                    <a:pt x="547233" y="1001317"/>
                    <a:pt x="571652" y="1003852"/>
                    <a:pt x="595237" y="1008678"/>
                  </a:cubicBezTo>
                  <a:lnTo>
                    <a:pt x="617610" y="1015623"/>
                  </a:lnTo>
                  <a:lnTo>
                    <a:pt x="630288" y="1000258"/>
                  </a:lnTo>
                  <a:cubicBezTo>
                    <a:pt x="695852" y="934694"/>
                    <a:pt x="786427" y="894142"/>
                    <a:pt x="886474" y="894142"/>
                  </a:cubicBezTo>
                  <a:lnTo>
                    <a:pt x="896697" y="895173"/>
                  </a:lnTo>
                  <a:lnTo>
                    <a:pt x="889510" y="872020"/>
                  </a:lnTo>
                  <a:cubicBezTo>
                    <a:pt x="887519" y="862290"/>
                    <a:pt x="886474" y="852216"/>
                    <a:pt x="886474" y="841898"/>
                  </a:cubicBezTo>
                  <a:cubicBezTo>
                    <a:pt x="886474" y="769671"/>
                    <a:pt x="937707" y="709409"/>
                    <a:pt x="1005814" y="695472"/>
                  </a:cubicBezTo>
                  <a:lnTo>
                    <a:pt x="1011986" y="694850"/>
                  </a:lnTo>
                  <a:lnTo>
                    <a:pt x="1016112" y="653922"/>
                  </a:lnTo>
                  <a:cubicBezTo>
                    <a:pt x="1043262" y="521245"/>
                    <a:pt x="1160655" y="421440"/>
                    <a:pt x="1301359" y="421440"/>
                  </a:cubicBezTo>
                  <a:lnTo>
                    <a:pt x="1342724" y="42561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latinLnBrk="1"/>
              <a:endParaRPr lang="ko-KR" altLang="en-US" sz="2400">
                <a:solidFill>
                  <a:prstClr val="white"/>
                </a:solidFill>
              </a:endParaRPr>
            </a:p>
          </p:txBody>
        </p:sp>
        <p:grpSp>
          <p:nvGrpSpPr>
            <p:cNvPr id="15" name="그룹 14">
              <a:extLst>
                <a:ext uri="{FF2B5EF4-FFF2-40B4-BE49-F238E27FC236}">
                  <a16:creationId xmlns="" xmlns:a16="http://schemas.microsoft.com/office/drawing/2014/main" id="{835AEBDB-6E77-465B-802B-2411CB9307EC}"/>
                </a:ext>
              </a:extLst>
            </p:cNvPr>
            <p:cNvGrpSpPr/>
            <p:nvPr userDrawn="1"/>
          </p:nvGrpSpPr>
          <p:grpSpPr>
            <a:xfrm>
              <a:off x="1278074" y="2571749"/>
              <a:ext cx="413353" cy="794587"/>
              <a:chOff x="5304862" y="-789923"/>
              <a:chExt cx="645890" cy="1241591"/>
            </a:xfrm>
          </p:grpSpPr>
          <p:grpSp>
            <p:nvGrpSpPr>
              <p:cNvPr id="16" name="그룹 15">
                <a:extLst>
                  <a:ext uri="{FF2B5EF4-FFF2-40B4-BE49-F238E27FC236}">
                    <a16:creationId xmlns="" xmlns:a16="http://schemas.microsoft.com/office/drawing/2014/main" id="{5E76A47E-F7A7-4DA1-9B8C-D7B1A60D5D71}"/>
                  </a:ext>
                </a:extLst>
              </p:cNvPr>
              <p:cNvGrpSpPr/>
              <p:nvPr userDrawn="1"/>
            </p:nvGrpSpPr>
            <p:grpSpPr>
              <a:xfrm>
                <a:off x="5377232" y="-789923"/>
                <a:ext cx="495969" cy="1052585"/>
                <a:chOff x="5868144" y="-857099"/>
                <a:chExt cx="495969" cy="1052585"/>
              </a:xfrm>
            </p:grpSpPr>
            <p:sp>
              <p:nvSpPr>
                <p:cNvPr id="21" name="이등변 삼각형 49">
                  <a:extLst>
                    <a:ext uri="{FF2B5EF4-FFF2-40B4-BE49-F238E27FC236}">
                      <a16:creationId xmlns="" xmlns:a16="http://schemas.microsoft.com/office/drawing/2014/main" id="{67190486-51A1-4AB6-8B4F-B570F9832336}"/>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22" name="자유형: 도형 21">
                  <a:extLst>
                    <a:ext uri="{FF2B5EF4-FFF2-40B4-BE49-F238E27FC236}">
                      <a16:creationId xmlns="" xmlns:a16="http://schemas.microsoft.com/office/drawing/2014/main" id="{56F15390-B3DB-4D76-834D-291CE0D12AD3}"/>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3" name="자유형: 도형 22">
                  <a:extLst>
                    <a:ext uri="{FF2B5EF4-FFF2-40B4-BE49-F238E27FC236}">
                      <a16:creationId xmlns="" xmlns:a16="http://schemas.microsoft.com/office/drawing/2014/main" id="{3BA87288-70D8-4753-8DAA-8CA1C332EF6C}"/>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17" name="타원 16">
                <a:extLst>
                  <a:ext uri="{FF2B5EF4-FFF2-40B4-BE49-F238E27FC236}">
                    <a16:creationId xmlns="" xmlns:a16="http://schemas.microsoft.com/office/drawing/2014/main" id="{AD475AD4-CA04-4B61-9BB4-408BA6A11E05}"/>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직사각형 17">
                <a:extLst>
                  <a:ext uri="{FF2B5EF4-FFF2-40B4-BE49-F238E27FC236}">
                    <a16:creationId xmlns="" xmlns:a16="http://schemas.microsoft.com/office/drawing/2014/main" id="{1B106404-A3F8-4193-8435-FA430BEB5473}"/>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9" name="자유형: 도형 18">
                <a:extLst>
                  <a:ext uri="{FF2B5EF4-FFF2-40B4-BE49-F238E27FC236}">
                    <a16:creationId xmlns="" xmlns:a16="http://schemas.microsoft.com/office/drawing/2014/main" id="{9408417A-6F35-4CB8-93DD-4FB5074FE702}"/>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0" name="자유형: 도형 19">
                <a:extLst>
                  <a:ext uri="{FF2B5EF4-FFF2-40B4-BE49-F238E27FC236}">
                    <a16:creationId xmlns="" xmlns:a16="http://schemas.microsoft.com/office/drawing/2014/main" id="{3058858D-8ACE-40F2-B778-D2BFBF4553F3}"/>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
        <p:nvSpPr>
          <p:cNvPr id="12" name="Frame 11"/>
          <p:cNvSpPr/>
          <p:nvPr userDrawn="1"/>
        </p:nvSpPr>
        <p:spPr>
          <a:xfrm>
            <a:off x="335360" y="452670"/>
            <a:ext cx="11521280" cy="5952661"/>
          </a:xfrm>
          <a:prstGeom prst="frame">
            <a:avLst>
              <a:gd name="adj1" fmla="val 1236"/>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3945877731"/>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1_Hello Slide Layout">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0" y="0"/>
            <a:ext cx="12192000" cy="17968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nvGrpSpPr>
          <p:cNvPr id="2" name="그룹 1">
            <a:extLst>
              <a:ext uri="{FF2B5EF4-FFF2-40B4-BE49-F238E27FC236}">
                <a16:creationId xmlns="" xmlns:a16="http://schemas.microsoft.com/office/drawing/2014/main" id="{523EB7A4-0598-4887-ACB7-E8220F8DDFED}"/>
              </a:ext>
            </a:extLst>
          </p:cNvPr>
          <p:cNvGrpSpPr/>
          <p:nvPr userDrawn="1"/>
        </p:nvGrpSpPr>
        <p:grpSpPr>
          <a:xfrm>
            <a:off x="2536949" y="309809"/>
            <a:ext cx="7493412" cy="6184588"/>
            <a:chOff x="1902711" y="497586"/>
            <a:chExt cx="5620059" cy="4638441"/>
          </a:xfrm>
        </p:grpSpPr>
        <p:grpSp>
          <p:nvGrpSpPr>
            <p:cNvPr id="53" name="그룹 52">
              <a:extLst>
                <a:ext uri="{FF2B5EF4-FFF2-40B4-BE49-F238E27FC236}">
                  <a16:creationId xmlns="" xmlns:a16="http://schemas.microsoft.com/office/drawing/2014/main" id="{C4167999-582F-4DE1-8524-427663DA86EB}"/>
                </a:ext>
              </a:extLst>
            </p:cNvPr>
            <p:cNvGrpSpPr/>
            <p:nvPr userDrawn="1"/>
          </p:nvGrpSpPr>
          <p:grpSpPr>
            <a:xfrm>
              <a:off x="1902711" y="1537517"/>
              <a:ext cx="5620059" cy="3598510"/>
              <a:chOff x="2401342" y="248706"/>
              <a:chExt cx="5620059" cy="3598510"/>
            </a:xfrm>
            <a:solidFill>
              <a:schemeClr val="bg1"/>
            </a:solidFill>
          </p:grpSpPr>
          <p:sp>
            <p:nvSpPr>
              <p:cNvPr id="54" name="Oval 11">
                <a:extLst>
                  <a:ext uri="{FF2B5EF4-FFF2-40B4-BE49-F238E27FC236}">
                    <a16:creationId xmlns="" xmlns:a16="http://schemas.microsoft.com/office/drawing/2014/main" id="{36E509A3-52CE-4453-9564-E704D9C6F3F0}"/>
                  </a:ext>
                </a:extLst>
              </p:cNvPr>
              <p:cNvSpPr/>
              <p:nvPr userDrawn="1"/>
            </p:nvSpPr>
            <p:spPr>
              <a:xfrm>
                <a:off x="4283968" y="941198"/>
                <a:ext cx="956850" cy="9568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5" name="Oval 11">
                <a:extLst>
                  <a:ext uri="{FF2B5EF4-FFF2-40B4-BE49-F238E27FC236}">
                    <a16:creationId xmlns="" xmlns:a16="http://schemas.microsoft.com/office/drawing/2014/main" id="{D8641ACF-24EC-4119-AF47-45C5E6B69718}"/>
                  </a:ext>
                </a:extLst>
              </p:cNvPr>
              <p:cNvSpPr/>
              <p:nvPr userDrawn="1"/>
            </p:nvSpPr>
            <p:spPr>
              <a:xfrm>
                <a:off x="4080672" y="1386488"/>
                <a:ext cx="491180" cy="49118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6" name="Oval 11">
                <a:extLst>
                  <a:ext uri="{FF2B5EF4-FFF2-40B4-BE49-F238E27FC236}">
                    <a16:creationId xmlns="" xmlns:a16="http://schemas.microsoft.com/office/drawing/2014/main" id="{3873CDEC-688A-4EE6-8974-D80E43FF9273}"/>
                  </a:ext>
                </a:extLst>
              </p:cNvPr>
              <p:cNvSpPr/>
              <p:nvPr userDrawn="1"/>
            </p:nvSpPr>
            <p:spPr>
              <a:xfrm>
                <a:off x="3485352" y="1717923"/>
                <a:ext cx="1190640" cy="11906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7" name="Oval 11">
                <a:extLst>
                  <a:ext uri="{FF2B5EF4-FFF2-40B4-BE49-F238E27FC236}">
                    <a16:creationId xmlns="" xmlns:a16="http://schemas.microsoft.com/office/drawing/2014/main" id="{B93DE707-F71B-42F6-A0EB-DFC85BA873B2}"/>
                  </a:ext>
                </a:extLst>
              </p:cNvPr>
              <p:cNvSpPr/>
              <p:nvPr userDrawn="1"/>
            </p:nvSpPr>
            <p:spPr>
              <a:xfrm>
                <a:off x="2886827" y="1894030"/>
                <a:ext cx="1190640" cy="11906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8" name="Oval 11">
                <a:extLst>
                  <a:ext uri="{FF2B5EF4-FFF2-40B4-BE49-F238E27FC236}">
                    <a16:creationId xmlns="" xmlns:a16="http://schemas.microsoft.com/office/drawing/2014/main" id="{3A7AC84B-9DE8-4557-8141-47C15EEBD952}"/>
                  </a:ext>
                </a:extLst>
              </p:cNvPr>
              <p:cNvSpPr/>
              <p:nvPr userDrawn="1"/>
            </p:nvSpPr>
            <p:spPr>
              <a:xfrm>
                <a:off x="2401342" y="2516235"/>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9" name="Oval 11">
                <a:extLst>
                  <a:ext uri="{FF2B5EF4-FFF2-40B4-BE49-F238E27FC236}">
                    <a16:creationId xmlns="" xmlns:a16="http://schemas.microsoft.com/office/drawing/2014/main" id="{F200C86F-3147-4417-909C-8AA712602B15}"/>
                  </a:ext>
                </a:extLst>
              </p:cNvPr>
              <p:cNvSpPr/>
              <p:nvPr userDrawn="1"/>
            </p:nvSpPr>
            <p:spPr>
              <a:xfrm>
                <a:off x="3017096" y="2797485"/>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0" name="Oval 11">
                <a:extLst>
                  <a:ext uri="{FF2B5EF4-FFF2-40B4-BE49-F238E27FC236}">
                    <a16:creationId xmlns="" xmlns:a16="http://schemas.microsoft.com/office/drawing/2014/main" id="{C19D843C-2344-43CD-A232-FDCAF8F43CA5}"/>
                  </a:ext>
                </a:extLst>
              </p:cNvPr>
              <p:cNvSpPr/>
              <p:nvPr userDrawn="1"/>
            </p:nvSpPr>
            <p:spPr>
              <a:xfrm>
                <a:off x="3562974" y="2003019"/>
                <a:ext cx="1844197" cy="18441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1" name="Oval 11">
                <a:extLst>
                  <a:ext uri="{FF2B5EF4-FFF2-40B4-BE49-F238E27FC236}">
                    <a16:creationId xmlns="" xmlns:a16="http://schemas.microsoft.com/office/drawing/2014/main" id="{1D594D95-F75F-4683-A364-E7EFD943F93B}"/>
                  </a:ext>
                </a:extLst>
              </p:cNvPr>
              <p:cNvSpPr/>
              <p:nvPr userDrawn="1"/>
            </p:nvSpPr>
            <p:spPr>
              <a:xfrm>
                <a:off x="4999309" y="3011131"/>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2" name="Oval 11">
                <a:extLst>
                  <a:ext uri="{FF2B5EF4-FFF2-40B4-BE49-F238E27FC236}">
                    <a16:creationId xmlns="" xmlns:a16="http://schemas.microsoft.com/office/drawing/2014/main" id="{95DD39E7-93D6-494C-A36E-247288990A90}"/>
                  </a:ext>
                </a:extLst>
              </p:cNvPr>
              <p:cNvSpPr/>
              <p:nvPr userDrawn="1"/>
            </p:nvSpPr>
            <p:spPr>
              <a:xfrm>
                <a:off x="5653222" y="2981733"/>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3" name="Oval 11">
                <a:extLst>
                  <a:ext uri="{FF2B5EF4-FFF2-40B4-BE49-F238E27FC236}">
                    <a16:creationId xmlns="" xmlns:a16="http://schemas.microsoft.com/office/drawing/2014/main" id="{0724B3EB-D2BA-46AD-9B24-8F61182FFCCE}"/>
                  </a:ext>
                </a:extLst>
              </p:cNvPr>
              <p:cNvSpPr/>
              <p:nvPr userDrawn="1"/>
            </p:nvSpPr>
            <p:spPr>
              <a:xfrm>
                <a:off x="6035666" y="2445747"/>
                <a:ext cx="1363186" cy="136318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4" name="Oval 11">
                <a:extLst>
                  <a:ext uri="{FF2B5EF4-FFF2-40B4-BE49-F238E27FC236}">
                    <a16:creationId xmlns="" xmlns:a16="http://schemas.microsoft.com/office/drawing/2014/main" id="{BDBBA2C7-3C34-4968-B283-7486C3E66CD2}"/>
                  </a:ext>
                </a:extLst>
              </p:cNvPr>
              <p:cNvSpPr/>
              <p:nvPr userDrawn="1"/>
            </p:nvSpPr>
            <p:spPr>
              <a:xfrm>
                <a:off x="7037784" y="2729409"/>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5" name="Oval 11">
                <a:extLst>
                  <a:ext uri="{FF2B5EF4-FFF2-40B4-BE49-F238E27FC236}">
                    <a16:creationId xmlns="" xmlns:a16="http://schemas.microsoft.com/office/drawing/2014/main" id="{1D3596EF-83B2-4D77-9900-8FBA5EF934B2}"/>
                  </a:ext>
                </a:extLst>
              </p:cNvPr>
              <p:cNvSpPr/>
              <p:nvPr userDrawn="1"/>
            </p:nvSpPr>
            <p:spPr>
              <a:xfrm>
                <a:off x="6658215" y="1725625"/>
                <a:ext cx="1363186" cy="136318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6" name="Oval 11">
                <a:extLst>
                  <a:ext uri="{FF2B5EF4-FFF2-40B4-BE49-F238E27FC236}">
                    <a16:creationId xmlns="" xmlns:a16="http://schemas.microsoft.com/office/drawing/2014/main" id="{478452D7-D34C-4072-B618-5EA4D20571B3}"/>
                  </a:ext>
                </a:extLst>
              </p:cNvPr>
              <p:cNvSpPr/>
              <p:nvPr userDrawn="1"/>
            </p:nvSpPr>
            <p:spPr>
              <a:xfrm>
                <a:off x="4702059" y="880592"/>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7" name="Oval 11">
                <a:extLst>
                  <a:ext uri="{FF2B5EF4-FFF2-40B4-BE49-F238E27FC236}">
                    <a16:creationId xmlns="" xmlns:a16="http://schemas.microsoft.com/office/drawing/2014/main" id="{B67A8B79-3441-4CEE-82A3-001ECBD4DD6C}"/>
                  </a:ext>
                </a:extLst>
              </p:cNvPr>
              <p:cNvSpPr/>
              <p:nvPr userDrawn="1"/>
            </p:nvSpPr>
            <p:spPr>
              <a:xfrm>
                <a:off x="5200227" y="1153449"/>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8" name="Oval 11">
                <a:extLst>
                  <a:ext uri="{FF2B5EF4-FFF2-40B4-BE49-F238E27FC236}">
                    <a16:creationId xmlns="" xmlns:a16="http://schemas.microsoft.com/office/drawing/2014/main" id="{39EC19EA-7198-4F0B-A95B-49D0CF19C8F2}"/>
                  </a:ext>
                </a:extLst>
              </p:cNvPr>
              <p:cNvSpPr/>
              <p:nvPr userDrawn="1"/>
            </p:nvSpPr>
            <p:spPr>
              <a:xfrm>
                <a:off x="5945245" y="1484448"/>
                <a:ext cx="701108" cy="70110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9" name="Oval 11">
                <a:extLst>
                  <a:ext uri="{FF2B5EF4-FFF2-40B4-BE49-F238E27FC236}">
                    <a16:creationId xmlns="" xmlns:a16="http://schemas.microsoft.com/office/drawing/2014/main" id="{6F4820F4-E538-4700-880A-FA8685A41A3B}"/>
                  </a:ext>
                </a:extLst>
              </p:cNvPr>
              <p:cNvSpPr/>
              <p:nvPr userDrawn="1"/>
            </p:nvSpPr>
            <p:spPr>
              <a:xfrm>
                <a:off x="6121822" y="1792219"/>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0" name="Oval 11">
                <a:extLst>
                  <a:ext uri="{FF2B5EF4-FFF2-40B4-BE49-F238E27FC236}">
                    <a16:creationId xmlns="" xmlns:a16="http://schemas.microsoft.com/office/drawing/2014/main" id="{413F6B1E-425D-4873-9467-3AC4066BB2ED}"/>
                  </a:ext>
                </a:extLst>
              </p:cNvPr>
              <p:cNvSpPr/>
              <p:nvPr userDrawn="1"/>
            </p:nvSpPr>
            <p:spPr>
              <a:xfrm>
                <a:off x="4251327" y="1369850"/>
                <a:ext cx="2136016" cy="213601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1" name="사다리꼴 70">
                <a:extLst>
                  <a:ext uri="{FF2B5EF4-FFF2-40B4-BE49-F238E27FC236}">
                    <a16:creationId xmlns="" xmlns:a16="http://schemas.microsoft.com/office/drawing/2014/main" id="{B0CB0B17-591E-4DAC-A92C-EBD6A95CAE9D}"/>
                  </a:ext>
                </a:extLst>
              </p:cNvPr>
              <p:cNvSpPr/>
              <p:nvPr userDrawn="1"/>
            </p:nvSpPr>
            <p:spPr>
              <a:xfrm>
                <a:off x="4765704" y="248706"/>
                <a:ext cx="608632" cy="1216152"/>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nvGrpSpPr>
            <p:cNvPr id="72" name="그룹 71">
              <a:extLst>
                <a:ext uri="{FF2B5EF4-FFF2-40B4-BE49-F238E27FC236}">
                  <a16:creationId xmlns="" xmlns:a16="http://schemas.microsoft.com/office/drawing/2014/main" id="{0273FAE2-233C-451C-ABAD-157761C173D3}"/>
                </a:ext>
              </a:extLst>
            </p:cNvPr>
            <p:cNvGrpSpPr/>
            <p:nvPr userDrawn="1"/>
          </p:nvGrpSpPr>
          <p:grpSpPr>
            <a:xfrm>
              <a:off x="4249055" y="497586"/>
              <a:ext cx="645890" cy="1241591"/>
              <a:chOff x="5304862" y="-789923"/>
              <a:chExt cx="645890" cy="1241591"/>
            </a:xfrm>
          </p:grpSpPr>
          <p:grpSp>
            <p:nvGrpSpPr>
              <p:cNvPr id="73" name="그룹 72">
                <a:extLst>
                  <a:ext uri="{FF2B5EF4-FFF2-40B4-BE49-F238E27FC236}">
                    <a16:creationId xmlns="" xmlns:a16="http://schemas.microsoft.com/office/drawing/2014/main" id="{F294317C-D093-4716-BC39-F4EDB7B37133}"/>
                  </a:ext>
                </a:extLst>
              </p:cNvPr>
              <p:cNvGrpSpPr/>
              <p:nvPr userDrawn="1"/>
            </p:nvGrpSpPr>
            <p:grpSpPr>
              <a:xfrm>
                <a:off x="5377232" y="-789923"/>
                <a:ext cx="495969" cy="1052585"/>
                <a:chOff x="5868144" y="-857099"/>
                <a:chExt cx="495969" cy="1052585"/>
              </a:xfrm>
            </p:grpSpPr>
            <p:sp>
              <p:nvSpPr>
                <p:cNvPr id="78" name="이등변 삼각형 49">
                  <a:extLst>
                    <a:ext uri="{FF2B5EF4-FFF2-40B4-BE49-F238E27FC236}">
                      <a16:creationId xmlns="" xmlns:a16="http://schemas.microsoft.com/office/drawing/2014/main" id="{28122585-D90D-4D44-AC50-0A8C9106EF95}"/>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9" name="자유형: 도형 78">
                  <a:extLst>
                    <a:ext uri="{FF2B5EF4-FFF2-40B4-BE49-F238E27FC236}">
                      <a16:creationId xmlns="" xmlns:a16="http://schemas.microsoft.com/office/drawing/2014/main" id="{CA4A1B48-5DCF-4240-B908-5565A0B620C1}"/>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80" name="자유형: 도형 79">
                  <a:extLst>
                    <a:ext uri="{FF2B5EF4-FFF2-40B4-BE49-F238E27FC236}">
                      <a16:creationId xmlns="" xmlns:a16="http://schemas.microsoft.com/office/drawing/2014/main" id="{28D35705-FE6E-444A-A4F2-216FB36C2D3C}"/>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4" name="타원 73">
                <a:extLst>
                  <a:ext uri="{FF2B5EF4-FFF2-40B4-BE49-F238E27FC236}">
                    <a16:creationId xmlns="" xmlns:a16="http://schemas.microsoft.com/office/drawing/2014/main" id="{833271DD-6F14-4B18-BE97-D6CF7744263D}"/>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5" name="직사각형 74">
                <a:extLst>
                  <a:ext uri="{FF2B5EF4-FFF2-40B4-BE49-F238E27FC236}">
                    <a16:creationId xmlns="" xmlns:a16="http://schemas.microsoft.com/office/drawing/2014/main" id="{32141932-F9EE-4187-BBBC-79F2AADC7FB5}"/>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6" name="자유형: 도형 75">
                <a:extLst>
                  <a:ext uri="{FF2B5EF4-FFF2-40B4-BE49-F238E27FC236}">
                    <a16:creationId xmlns="" xmlns:a16="http://schemas.microsoft.com/office/drawing/2014/main" id="{C4A28A23-9A45-480D-9AE0-AC8E03B407E4}"/>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7" name="자유형: 도형 76">
                <a:extLst>
                  <a:ext uri="{FF2B5EF4-FFF2-40B4-BE49-F238E27FC236}">
                    <a16:creationId xmlns="" xmlns:a16="http://schemas.microsoft.com/office/drawing/2014/main" id="{E5282C72-98DB-48D8-88FE-2DFA994D4B88}"/>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
        <p:nvSpPr>
          <p:cNvPr id="10" name="Text Placeholder 9"/>
          <p:cNvSpPr>
            <a:spLocks noGrp="1"/>
          </p:cNvSpPr>
          <p:nvPr>
            <p:ph type="body" sz="quarter" idx="10" hasCustomPrompt="1"/>
          </p:nvPr>
        </p:nvSpPr>
        <p:spPr>
          <a:xfrm>
            <a:off x="3488076" y="3909054"/>
            <a:ext cx="5193248"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Thank you</a:t>
            </a:r>
          </a:p>
        </p:txBody>
      </p:sp>
      <p:sp>
        <p:nvSpPr>
          <p:cNvPr id="11" name="Text Placeholder 9"/>
          <p:cNvSpPr>
            <a:spLocks noGrp="1"/>
          </p:cNvSpPr>
          <p:nvPr>
            <p:ph type="body" sz="quarter" idx="11" hasCustomPrompt="1"/>
          </p:nvPr>
        </p:nvSpPr>
        <p:spPr>
          <a:xfrm>
            <a:off x="3487879" y="4773149"/>
            <a:ext cx="5193248"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grpSp>
        <p:nvGrpSpPr>
          <p:cNvPr id="3" name="Group 2"/>
          <p:cNvGrpSpPr/>
          <p:nvPr userDrawn="1"/>
        </p:nvGrpSpPr>
        <p:grpSpPr>
          <a:xfrm>
            <a:off x="8714128" y="1472678"/>
            <a:ext cx="897131" cy="648281"/>
            <a:chOff x="6495678" y="1779663"/>
            <a:chExt cx="672848" cy="486211"/>
          </a:xfrm>
        </p:grpSpPr>
        <p:sp>
          <p:nvSpPr>
            <p:cNvPr id="17" name="Oval 16"/>
            <p:cNvSpPr/>
            <p:nvPr userDrawn="1"/>
          </p:nvSpPr>
          <p:spPr>
            <a:xfrm>
              <a:off x="6588225" y="1779663"/>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Oval 17"/>
            <p:cNvSpPr/>
            <p:nvPr userDrawn="1"/>
          </p:nvSpPr>
          <p:spPr>
            <a:xfrm>
              <a:off x="6872020" y="1913390"/>
              <a:ext cx="296506" cy="2965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9" name="Oval 18"/>
            <p:cNvSpPr/>
            <p:nvPr userDrawn="1"/>
          </p:nvSpPr>
          <p:spPr>
            <a:xfrm>
              <a:off x="6495678"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0" name="Oval 19"/>
            <p:cNvSpPr/>
            <p:nvPr userDrawn="1"/>
          </p:nvSpPr>
          <p:spPr>
            <a:xfrm>
              <a:off x="6698826"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nvGrpSpPr>
          <p:cNvPr id="21" name="Group 20"/>
          <p:cNvGrpSpPr/>
          <p:nvPr userDrawn="1"/>
        </p:nvGrpSpPr>
        <p:grpSpPr>
          <a:xfrm>
            <a:off x="2798603" y="2910860"/>
            <a:ext cx="699460" cy="505441"/>
            <a:chOff x="6495678" y="1779663"/>
            <a:chExt cx="672848" cy="486211"/>
          </a:xfrm>
        </p:grpSpPr>
        <p:sp>
          <p:nvSpPr>
            <p:cNvPr id="22" name="Oval 21"/>
            <p:cNvSpPr/>
            <p:nvPr userDrawn="1"/>
          </p:nvSpPr>
          <p:spPr>
            <a:xfrm>
              <a:off x="6588225" y="1779663"/>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3" name="Oval 22"/>
            <p:cNvSpPr/>
            <p:nvPr userDrawn="1"/>
          </p:nvSpPr>
          <p:spPr>
            <a:xfrm>
              <a:off x="6872020" y="1913390"/>
              <a:ext cx="296506" cy="2965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4" name="Oval 23"/>
            <p:cNvSpPr/>
            <p:nvPr userDrawn="1"/>
          </p:nvSpPr>
          <p:spPr>
            <a:xfrm>
              <a:off x="6495678"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5" name="Oval 24"/>
            <p:cNvSpPr/>
            <p:nvPr userDrawn="1"/>
          </p:nvSpPr>
          <p:spPr>
            <a:xfrm>
              <a:off x="6698826"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Tree>
    <p:extLst>
      <p:ext uri="{BB962C8B-B14F-4D97-AF65-F5344CB8AC3E}">
        <p14:creationId xmlns:p14="http://schemas.microsoft.com/office/powerpoint/2010/main" val="3376130518"/>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1"/>
        </a:solidFill>
        <a:effectLst/>
      </p:bgPr>
    </p:bg>
    <p:spTree>
      <p:nvGrpSpPr>
        <p:cNvPr id="1" name=""/>
        <p:cNvGrpSpPr/>
        <p:nvPr/>
      </p:nvGrpSpPr>
      <p:grpSpPr>
        <a:xfrm>
          <a:off x="0" y="0"/>
          <a:ext cx="0" cy="0"/>
          <a:chOff x="0" y="0"/>
          <a:chExt cx="0" cy="0"/>
        </a:xfrm>
      </p:grpSpPr>
      <p:grpSp>
        <p:nvGrpSpPr>
          <p:cNvPr id="13" name="Group 12"/>
          <p:cNvGrpSpPr/>
          <p:nvPr userDrawn="1"/>
        </p:nvGrpSpPr>
        <p:grpSpPr>
          <a:xfrm>
            <a:off x="4943873" y="1604120"/>
            <a:ext cx="2281332" cy="4801211"/>
            <a:chOff x="3797105" y="1404992"/>
            <a:chExt cx="1548895" cy="3471014"/>
          </a:xfrm>
        </p:grpSpPr>
        <p:sp>
          <p:nvSpPr>
            <p:cNvPr id="9" name="Rectangle 8"/>
            <p:cNvSpPr/>
            <p:nvPr userDrawn="1"/>
          </p:nvSpPr>
          <p:spPr>
            <a:xfrm>
              <a:off x="3797105" y="1909048"/>
              <a:ext cx="1548000" cy="246290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Isosceles Triangle 11"/>
            <p:cNvSpPr/>
            <p:nvPr userDrawn="1"/>
          </p:nvSpPr>
          <p:spPr>
            <a:xfrm>
              <a:off x="3797105" y="1404992"/>
              <a:ext cx="1548000" cy="504056"/>
            </a:xfrm>
            <a:prstGeom prst="triangle">
              <a:avLst>
                <a:gd name="adj" fmla="val 4905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Isosceles Triangle 13"/>
            <p:cNvSpPr/>
            <p:nvPr userDrawn="1"/>
          </p:nvSpPr>
          <p:spPr>
            <a:xfrm rot="10800000">
              <a:off x="3798000" y="4371950"/>
              <a:ext cx="1548000" cy="504056"/>
            </a:xfrm>
            <a:prstGeom prst="triangle">
              <a:avLst>
                <a:gd name="adj" fmla="val 4905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gr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8" name="Picture Placeholder 2"/>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6" name="Picture Placeholder 2"/>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7" name="Picture Placeholder 2"/>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9" name="Picture Placeholder 2"/>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0" name="Picture Placeholder 2"/>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44731907"/>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2" name="Rectangle 1"/>
          <p:cNvSpPr/>
          <p:nvPr userDrawn="1"/>
        </p:nvSpPr>
        <p:spPr>
          <a:xfrm>
            <a:off x="0" y="4677139"/>
            <a:ext cx="12192000" cy="218086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44997884"/>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2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123"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04800" y="1316766"/>
            <a:ext cx="8584243" cy="4366084"/>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userDrawn="1"/>
        </p:nvSpPr>
        <p:spPr>
          <a:xfrm>
            <a:off x="311696" y="5682850"/>
            <a:ext cx="11568608" cy="72248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7" name="Picture Placeholder 2"/>
          <p:cNvSpPr>
            <a:spLocks noGrp="1"/>
          </p:cNvSpPr>
          <p:nvPr>
            <p:ph type="pic" idx="1" hasCustomPrompt="1"/>
          </p:nvPr>
        </p:nvSpPr>
        <p:spPr>
          <a:xfrm>
            <a:off x="1213786" y="1873324"/>
            <a:ext cx="4114129" cy="304249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66084459"/>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4_Images and Contents Layout">
    <p:bg>
      <p:bgPr>
        <a:solidFill>
          <a:schemeClr val="accent1"/>
        </a:solidFill>
        <a:effectLst/>
      </p:bgPr>
    </p:bg>
    <p:spTree>
      <p:nvGrpSpPr>
        <p:cNvPr id="1" name=""/>
        <p:cNvGrpSpPr/>
        <p:nvPr/>
      </p:nvGrpSpPr>
      <p:grpSpPr>
        <a:xfrm>
          <a:off x="0" y="0"/>
          <a:ext cx="0" cy="0"/>
          <a:chOff x="0" y="0"/>
          <a:chExt cx="0" cy="0"/>
        </a:xfrm>
      </p:grpSpPr>
      <p:sp>
        <p:nvSpPr>
          <p:cNvPr id="11" name="그림 개체 틀 10">
            <a:extLst>
              <a:ext uri="{FF2B5EF4-FFF2-40B4-BE49-F238E27FC236}">
                <a16:creationId xmlns="" xmlns:a16="http://schemas.microsoft.com/office/drawing/2014/main" id="{24943D91-C407-41C1-8574-76661B571395}"/>
              </a:ext>
            </a:extLst>
          </p:cNvPr>
          <p:cNvSpPr>
            <a:spLocks noGrp="1"/>
          </p:cNvSpPr>
          <p:nvPr>
            <p:ph type="pic" idx="1" hasCustomPrompt="1"/>
          </p:nvPr>
        </p:nvSpPr>
        <p:spPr>
          <a:xfrm>
            <a:off x="6864087" y="1908313"/>
            <a:ext cx="3424579" cy="3040360"/>
          </a:xfrm>
          <a:custGeom>
            <a:avLst/>
            <a:gdLst>
              <a:gd name="connsiteX0" fmla="*/ 125450 w 2568434"/>
              <a:gd name="connsiteY0" fmla="*/ 111684 h 2280270"/>
              <a:gd name="connsiteX1" fmla="*/ 2442984 w 2568434"/>
              <a:gd name="connsiteY1" fmla="*/ 111684 h 2280270"/>
              <a:gd name="connsiteX2" fmla="*/ 2442984 w 2568434"/>
              <a:gd name="connsiteY2" fmla="*/ 2168586 h 2280270"/>
              <a:gd name="connsiteX3" fmla="*/ 125450 w 2568434"/>
              <a:gd name="connsiteY3" fmla="*/ 2168586 h 2280270"/>
              <a:gd name="connsiteX4" fmla="*/ 96085 w 2568434"/>
              <a:gd name="connsiteY4" fmla="*/ 82319 h 2280270"/>
              <a:gd name="connsiteX5" fmla="*/ 96085 w 2568434"/>
              <a:gd name="connsiteY5" fmla="*/ 2197951 h 2280270"/>
              <a:gd name="connsiteX6" fmla="*/ 2472349 w 2568434"/>
              <a:gd name="connsiteY6" fmla="*/ 2197951 h 2280270"/>
              <a:gd name="connsiteX7" fmla="*/ 2472349 w 2568434"/>
              <a:gd name="connsiteY7" fmla="*/ 82319 h 2280270"/>
              <a:gd name="connsiteX8" fmla="*/ 0 w 2568434"/>
              <a:gd name="connsiteY8" fmla="*/ 0 h 2280270"/>
              <a:gd name="connsiteX9" fmla="*/ 2568434 w 2568434"/>
              <a:gd name="connsiteY9" fmla="*/ 0 h 2280270"/>
              <a:gd name="connsiteX10" fmla="*/ 2568434 w 2568434"/>
              <a:gd name="connsiteY10" fmla="*/ 2280270 h 2280270"/>
              <a:gd name="connsiteX11" fmla="*/ 0 w 2568434"/>
              <a:gd name="connsiteY11" fmla="*/ 2280270 h 2280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8434" h="2280270">
                <a:moveTo>
                  <a:pt x="125450" y="111684"/>
                </a:moveTo>
                <a:lnTo>
                  <a:pt x="2442984" y="111684"/>
                </a:lnTo>
                <a:lnTo>
                  <a:pt x="2442984" y="2168586"/>
                </a:lnTo>
                <a:lnTo>
                  <a:pt x="125450" y="2168586"/>
                </a:lnTo>
                <a:close/>
                <a:moveTo>
                  <a:pt x="96085" y="82319"/>
                </a:moveTo>
                <a:lnTo>
                  <a:pt x="96085" y="2197951"/>
                </a:lnTo>
                <a:lnTo>
                  <a:pt x="2472349" y="2197951"/>
                </a:lnTo>
                <a:lnTo>
                  <a:pt x="2472349" y="82319"/>
                </a:lnTo>
                <a:close/>
                <a:moveTo>
                  <a:pt x="0" y="0"/>
                </a:moveTo>
                <a:lnTo>
                  <a:pt x="2568434" y="0"/>
                </a:lnTo>
                <a:lnTo>
                  <a:pt x="2568434" y="2280270"/>
                </a:lnTo>
                <a:lnTo>
                  <a:pt x="0" y="228027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그림 개체 틀 12">
            <a:extLst>
              <a:ext uri="{FF2B5EF4-FFF2-40B4-BE49-F238E27FC236}">
                <a16:creationId xmlns="" xmlns:a16="http://schemas.microsoft.com/office/drawing/2014/main" id="{D19E2BEF-0357-4B60-8F97-1B4CBD18E02A}"/>
              </a:ext>
            </a:extLst>
          </p:cNvPr>
          <p:cNvSpPr>
            <a:spLocks noGrp="1"/>
          </p:cNvSpPr>
          <p:nvPr>
            <p:ph type="pic" idx="10" hasCustomPrompt="1"/>
          </p:nvPr>
        </p:nvSpPr>
        <p:spPr>
          <a:xfrm>
            <a:off x="10272000" y="4938000"/>
            <a:ext cx="1920000" cy="1920000"/>
          </a:xfrm>
          <a:custGeom>
            <a:avLst/>
            <a:gdLst>
              <a:gd name="connsiteX0" fmla="*/ 125363 w 1440000"/>
              <a:gd name="connsiteY0" fmla="*/ 124056 h 1440000"/>
              <a:gd name="connsiteX1" fmla="*/ 1314637 w 1440000"/>
              <a:gd name="connsiteY1" fmla="*/ 124056 h 1440000"/>
              <a:gd name="connsiteX2" fmla="*/ 1314637 w 1440000"/>
              <a:gd name="connsiteY2" fmla="*/ 1315945 h 1440000"/>
              <a:gd name="connsiteX3" fmla="*/ 125363 w 1440000"/>
              <a:gd name="connsiteY3" fmla="*/ 1315945 h 1440000"/>
              <a:gd name="connsiteX4" fmla="*/ 92030 w 1440000"/>
              <a:gd name="connsiteY4" fmla="*/ 90723 h 1440000"/>
              <a:gd name="connsiteX5" fmla="*/ 92030 w 1440000"/>
              <a:gd name="connsiteY5" fmla="*/ 1349278 h 1440000"/>
              <a:gd name="connsiteX6" fmla="*/ 1347970 w 1440000"/>
              <a:gd name="connsiteY6" fmla="*/ 1349278 h 1440000"/>
              <a:gd name="connsiteX7" fmla="*/ 1347970 w 1440000"/>
              <a:gd name="connsiteY7" fmla="*/ 90723 h 1440000"/>
              <a:gd name="connsiteX8" fmla="*/ 0 w 1440000"/>
              <a:gd name="connsiteY8" fmla="*/ 0 h 1440000"/>
              <a:gd name="connsiteX9" fmla="*/ 1440000 w 1440000"/>
              <a:gd name="connsiteY9" fmla="*/ 0 h 1440000"/>
              <a:gd name="connsiteX10" fmla="*/ 1440000 w 1440000"/>
              <a:gd name="connsiteY10" fmla="*/ 1440000 h 1440000"/>
              <a:gd name="connsiteX11" fmla="*/ 0 w 1440000"/>
              <a:gd name="connsiteY11" fmla="*/ 144000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000" h="1440000">
                <a:moveTo>
                  <a:pt x="125363" y="124056"/>
                </a:moveTo>
                <a:lnTo>
                  <a:pt x="1314637" y="124056"/>
                </a:lnTo>
                <a:lnTo>
                  <a:pt x="1314637" y="1315945"/>
                </a:lnTo>
                <a:lnTo>
                  <a:pt x="125363" y="1315945"/>
                </a:lnTo>
                <a:close/>
                <a:moveTo>
                  <a:pt x="92030" y="90723"/>
                </a:moveTo>
                <a:lnTo>
                  <a:pt x="92030" y="1349278"/>
                </a:lnTo>
                <a:lnTo>
                  <a:pt x="1347970" y="1349278"/>
                </a:lnTo>
                <a:lnTo>
                  <a:pt x="1347970" y="90723"/>
                </a:lnTo>
                <a:close/>
                <a:moveTo>
                  <a:pt x="0" y="0"/>
                </a:moveTo>
                <a:lnTo>
                  <a:pt x="1440000" y="0"/>
                </a:lnTo>
                <a:lnTo>
                  <a:pt x="1440000" y="1440000"/>
                </a:lnTo>
                <a:lnTo>
                  <a:pt x="0" y="144000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그림 개체 틀 11">
            <a:extLst>
              <a:ext uri="{FF2B5EF4-FFF2-40B4-BE49-F238E27FC236}">
                <a16:creationId xmlns="" xmlns:a16="http://schemas.microsoft.com/office/drawing/2014/main" id="{C69723CC-367A-47C2-9C98-4E37F9539DBD}"/>
              </a:ext>
            </a:extLst>
          </p:cNvPr>
          <p:cNvSpPr>
            <a:spLocks noGrp="1"/>
          </p:cNvSpPr>
          <p:nvPr>
            <p:ph type="pic" idx="11" hasCustomPrompt="1"/>
          </p:nvPr>
        </p:nvSpPr>
        <p:spPr>
          <a:xfrm>
            <a:off x="4944085" y="0"/>
            <a:ext cx="1920000" cy="1920000"/>
          </a:xfrm>
          <a:custGeom>
            <a:avLst/>
            <a:gdLst>
              <a:gd name="connsiteX0" fmla="*/ 125363 w 1440000"/>
              <a:gd name="connsiteY0" fmla="*/ 124056 h 1440000"/>
              <a:gd name="connsiteX1" fmla="*/ 1314637 w 1440000"/>
              <a:gd name="connsiteY1" fmla="*/ 124056 h 1440000"/>
              <a:gd name="connsiteX2" fmla="*/ 1314637 w 1440000"/>
              <a:gd name="connsiteY2" fmla="*/ 1315945 h 1440000"/>
              <a:gd name="connsiteX3" fmla="*/ 125363 w 1440000"/>
              <a:gd name="connsiteY3" fmla="*/ 1315945 h 1440000"/>
              <a:gd name="connsiteX4" fmla="*/ 92030 w 1440000"/>
              <a:gd name="connsiteY4" fmla="*/ 90723 h 1440000"/>
              <a:gd name="connsiteX5" fmla="*/ 92030 w 1440000"/>
              <a:gd name="connsiteY5" fmla="*/ 1349278 h 1440000"/>
              <a:gd name="connsiteX6" fmla="*/ 1347970 w 1440000"/>
              <a:gd name="connsiteY6" fmla="*/ 1349278 h 1440000"/>
              <a:gd name="connsiteX7" fmla="*/ 1347970 w 1440000"/>
              <a:gd name="connsiteY7" fmla="*/ 90723 h 1440000"/>
              <a:gd name="connsiteX8" fmla="*/ 0 w 1440000"/>
              <a:gd name="connsiteY8" fmla="*/ 0 h 1440000"/>
              <a:gd name="connsiteX9" fmla="*/ 1440000 w 1440000"/>
              <a:gd name="connsiteY9" fmla="*/ 0 h 1440000"/>
              <a:gd name="connsiteX10" fmla="*/ 1440000 w 1440000"/>
              <a:gd name="connsiteY10" fmla="*/ 1440000 h 1440000"/>
              <a:gd name="connsiteX11" fmla="*/ 0 w 1440000"/>
              <a:gd name="connsiteY11" fmla="*/ 144000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000" h="1440000">
                <a:moveTo>
                  <a:pt x="125363" y="124056"/>
                </a:moveTo>
                <a:lnTo>
                  <a:pt x="1314637" y="124056"/>
                </a:lnTo>
                <a:lnTo>
                  <a:pt x="1314637" y="1315945"/>
                </a:lnTo>
                <a:lnTo>
                  <a:pt x="125363" y="1315945"/>
                </a:lnTo>
                <a:close/>
                <a:moveTo>
                  <a:pt x="92030" y="90723"/>
                </a:moveTo>
                <a:lnTo>
                  <a:pt x="92030" y="1349278"/>
                </a:lnTo>
                <a:lnTo>
                  <a:pt x="1347970" y="1349278"/>
                </a:lnTo>
                <a:lnTo>
                  <a:pt x="1347970" y="90723"/>
                </a:lnTo>
                <a:close/>
                <a:moveTo>
                  <a:pt x="0" y="0"/>
                </a:moveTo>
                <a:lnTo>
                  <a:pt x="1440000" y="0"/>
                </a:lnTo>
                <a:lnTo>
                  <a:pt x="1440000" y="1440000"/>
                </a:lnTo>
                <a:lnTo>
                  <a:pt x="0" y="144000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10458478"/>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6" name="Picture Placeholder 2"/>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7404862"/>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6_Images and Contents Layout">
    <p:bg>
      <p:bgPr>
        <a:solidFill>
          <a:srgbClr val="FFCE29"/>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6858001"/>
          </a:xfrm>
          <a:prstGeom prst="rect">
            <a:avLst/>
          </a:prstGeom>
          <a:solidFill>
            <a:schemeClr val="bg1">
              <a:lumMod val="8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09320414"/>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6096000"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91844228"/>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8_Images and Contents Layout">
    <p:bg>
      <p:bgPr>
        <a:solidFill>
          <a:schemeClr val="accent1"/>
        </a:solidFill>
        <a:effectLst/>
      </p:bgPr>
    </p:bg>
    <p:spTree>
      <p:nvGrpSpPr>
        <p:cNvPr id="1" name=""/>
        <p:cNvGrpSpPr/>
        <p:nvPr/>
      </p:nvGrpSpPr>
      <p:grpSpPr>
        <a:xfrm>
          <a:off x="0" y="0"/>
          <a:ext cx="0" cy="0"/>
          <a:chOff x="0" y="0"/>
          <a:chExt cx="0" cy="0"/>
        </a:xfrm>
      </p:grpSpPr>
      <p:sp>
        <p:nvSpPr>
          <p:cNvPr id="12" name="그림 개체 틀 11">
            <a:extLst>
              <a:ext uri="{FF2B5EF4-FFF2-40B4-BE49-F238E27FC236}">
                <a16:creationId xmlns="" xmlns:a16="http://schemas.microsoft.com/office/drawing/2014/main" id="{BC15B180-CBF0-499C-A764-95FA7614ACA6}"/>
              </a:ext>
            </a:extLst>
          </p:cNvPr>
          <p:cNvSpPr>
            <a:spLocks noGrp="1"/>
          </p:cNvSpPr>
          <p:nvPr>
            <p:ph type="pic" idx="1" hasCustomPrompt="1"/>
          </p:nvPr>
        </p:nvSpPr>
        <p:spPr>
          <a:xfrm>
            <a:off x="9312000" y="-1"/>
            <a:ext cx="2880000" cy="6858001"/>
          </a:xfrm>
          <a:custGeom>
            <a:avLst/>
            <a:gdLst>
              <a:gd name="connsiteX0" fmla="*/ 0 w 2160000"/>
              <a:gd name="connsiteY0" fmla="*/ 1425596 h 5143501"/>
              <a:gd name="connsiteX1" fmla="*/ 651889 w 2160000"/>
              <a:gd name="connsiteY1" fmla="*/ 2077485 h 5143501"/>
              <a:gd name="connsiteX2" fmla="*/ 0 w 2160000"/>
              <a:gd name="connsiteY2" fmla="*/ 2729373 h 5143501"/>
              <a:gd name="connsiteX3" fmla="*/ 0 w 2160000"/>
              <a:gd name="connsiteY3" fmla="*/ 0 h 5143501"/>
              <a:gd name="connsiteX4" fmla="*/ 2160000 w 2160000"/>
              <a:gd name="connsiteY4" fmla="*/ 0 h 5143501"/>
              <a:gd name="connsiteX5" fmla="*/ 2160000 w 2160000"/>
              <a:gd name="connsiteY5" fmla="*/ 5143501 h 5143501"/>
              <a:gd name="connsiteX6" fmla="*/ 0 w 2160000"/>
              <a:gd name="connsiteY6" fmla="*/ 5143501 h 5143501"/>
              <a:gd name="connsiteX7" fmla="*/ 0 w 2160000"/>
              <a:gd name="connsiteY7" fmla="*/ 2856759 h 5143501"/>
              <a:gd name="connsiteX8" fmla="*/ 779274 w 2160000"/>
              <a:gd name="connsiteY8" fmla="*/ 2077485 h 5143501"/>
              <a:gd name="connsiteX9" fmla="*/ 0 w 2160000"/>
              <a:gd name="connsiteY9" fmla="*/ 129821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0000" h="5143501">
                <a:moveTo>
                  <a:pt x="0" y="1425596"/>
                </a:moveTo>
                <a:lnTo>
                  <a:pt x="651889" y="2077485"/>
                </a:lnTo>
                <a:lnTo>
                  <a:pt x="0" y="2729373"/>
                </a:lnTo>
                <a:close/>
                <a:moveTo>
                  <a:pt x="0" y="0"/>
                </a:moveTo>
                <a:lnTo>
                  <a:pt x="2160000" y="0"/>
                </a:lnTo>
                <a:lnTo>
                  <a:pt x="2160000" y="5143501"/>
                </a:lnTo>
                <a:lnTo>
                  <a:pt x="0" y="5143501"/>
                </a:lnTo>
                <a:lnTo>
                  <a:pt x="0" y="2856759"/>
                </a:lnTo>
                <a:lnTo>
                  <a:pt x="779274" y="2077485"/>
                </a:lnTo>
                <a:lnTo>
                  <a:pt x="0" y="1298211"/>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그림 개체 틀 13">
            <a:extLst>
              <a:ext uri="{FF2B5EF4-FFF2-40B4-BE49-F238E27FC236}">
                <a16:creationId xmlns="" xmlns:a16="http://schemas.microsoft.com/office/drawing/2014/main" id="{1FA03D3A-E0EA-4B8F-B538-58CE5D4DB322}"/>
              </a:ext>
            </a:extLst>
          </p:cNvPr>
          <p:cNvSpPr>
            <a:spLocks noGrp="1"/>
          </p:cNvSpPr>
          <p:nvPr>
            <p:ph type="pic" idx="12" hasCustomPrompt="1"/>
          </p:nvPr>
        </p:nvSpPr>
        <p:spPr>
          <a:xfrm>
            <a:off x="6312005" y="2841757"/>
            <a:ext cx="2880000" cy="4016243"/>
          </a:xfrm>
          <a:custGeom>
            <a:avLst/>
            <a:gdLst>
              <a:gd name="connsiteX0" fmla="*/ 1563187 w 2160000"/>
              <a:gd name="connsiteY0" fmla="*/ 0 h 3012182"/>
              <a:gd name="connsiteX1" fmla="*/ 2160000 w 2160000"/>
              <a:gd name="connsiteY1" fmla="*/ 0 h 3012182"/>
              <a:gd name="connsiteX2" fmla="*/ 2160000 w 2160000"/>
              <a:gd name="connsiteY2" fmla="*/ 596813 h 3012182"/>
              <a:gd name="connsiteX3" fmla="*/ 0 w 2160000"/>
              <a:gd name="connsiteY3" fmla="*/ 0 h 3012182"/>
              <a:gd name="connsiteX4" fmla="*/ 1435802 w 2160000"/>
              <a:gd name="connsiteY4" fmla="*/ 0 h 3012182"/>
              <a:gd name="connsiteX5" fmla="*/ 2160000 w 2160000"/>
              <a:gd name="connsiteY5" fmla="*/ 724199 h 3012182"/>
              <a:gd name="connsiteX6" fmla="*/ 2160000 w 2160000"/>
              <a:gd name="connsiteY6" fmla="*/ 3012182 h 3012182"/>
              <a:gd name="connsiteX7" fmla="*/ 0 w 2160000"/>
              <a:gd name="connsiteY7" fmla="*/ 3012182 h 301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000" h="3012182">
                <a:moveTo>
                  <a:pt x="1563187" y="0"/>
                </a:moveTo>
                <a:lnTo>
                  <a:pt x="2160000" y="0"/>
                </a:lnTo>
                <a:lnTo>
                  <a:pt x="2160000" y="596813"/>
                </a:lnTo>
                <a:close/>
                <a:moveTo>
                  <a:pt x="0" y="0"/>
                </a:moveTo>
                <a:lnTo>
                  <a:pt x="1435802" y="0"/>
                </a:lnTo>
                <a:lnTo>
                  <a:pt x="2160000" y="724199"/>
                </a:lnTo>
                <a:lnTo>
                  <a:pt x="2160000" y="3012182"/>
                </a:lnTo>
                <a:lnTo>
                  <a:pt x="0" y="3012182"/>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4656000" y="2841757"/>
            <a:ext cx="1536011" cy="401624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그림 개체 틀 12">
            <a:extLst>
              <a:ext uri="{FF2B5EF4-FFF2-40B4-BE49-F238E27FC236}">
                <a16:creationId xmlns="" xmlns:a16="http://schemas.microsoft.com/office/drawing/2014/main" id="{1EBCCB12-3AC7-4A57-8E11-5324E7CB7D04}"/>
              </a:ext>
            </a:extLst>
          </p:cNvPr>
          <p:cNvSpPr>
            <a:spLocks noGrp="1"/>
          </p:cNvSpPr>
          <p:nvPr>
            <p:ph type="pic" idx="14" hasCustomPrompt="1"/>
          </p:nvPr>
        </p:nvSpPr>
        <p:spPr>
          <a:xfrm>
            <a:off x="4656000" y="-1"/>
            <a:ext cx="4525107" cy="2724647"/>
          </a:xfrm>
          <a:custGeom>
            <a:avLst/>
            <a:gdLst>
              <a:gd name="connsiteX0" fmla="*/ 3393830 w 3393830"/>
              <a:gd name="connsiteY0" fmla="*/ 1435011 h 2043485"/>
              <a:gd name="connsiteX1" fmla="*/ 3393830 w 3393830"/>
              <a:gd name="connsiteY1" fmla="*/ 2043485 h 2043485"/>
              <a:gd name="connsiteX2" fmla="*/ 2785356 w 3393830"/>
              <a:gd name="connsiteY2" fmla="*/ 2043485 h 2043485"/>
              <a:gd name="connsiteX3" fmla="*/ 0 w 3393830"/>
              <a:gd name="connsiteY3" fmla="*/ 0 h 2043485"/>
              <a:gd name="connsiteX4" fmla="*/ 3393830 w 3393830"/>
              <a:gd name="connsiteY4" fmla="*/ 0 h 2043485"/>
              <a:gd name="connsiteX5" fmla="*/ 3393830 w 3393830"/>
              <a:gd name="connsiteY5" fmla="*/ 1307626 h 2043485"/>
              <a:gd name="connsiteX6" fmla="*/ 2657971 w 3393830"/>
              <a:gd name="connsiteY6" fmla="*/ 2043485 h 2043485"/>
              <a:gd name="connsiteX7" fmla="*/ 0 w 3393830"/>
              <a:gd name="connsiteY7" fmla="*/ 2043485 h 2043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3830" h="2043485">
                <a:moveTo>
                  <a:pt x="3393830" y="1435011"/>
                </a:moveTo>
                <a:lnTo>
                  <a:pt x="3393830" y="2043485"/>
                </a:lnTo>
                <a:lnTo>
                  <a:pt x="2785356" y="2043485"/>
                </a:lnTo>
                <a:close/>
                <a:moveTo>
                  <a:pt x="0" y="0"/>
                </a:moveTo>
                <a:lnTo>
                  <a:pt x="3393830" y="0"/>
                </a:lnTo>
                <a:lnTo>
                  <a:pt x="3393830" y="1307626"/>
                </a:lnTo>
                <a:lnTo>
                  <a:pt x="2657971" y="2043485"/>
                </a:lnTo>
                <a:lnTo>
                  <a:pt x="0" y="2043485"/>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4804727"/>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9_Images and Contents Layout">
    <p:bg>
      <p:bgPr>
        <a:solidFill>
          <a:schemeClr val="accent1"/>
        </a:solidFill>
        <a:effectLst/>
      </p:bgPr>
    </p:bg>
    <p:spTree>
      <p:nvGrpSpPr>
        <p:cNvPr id="1" name=""/>
        <p:cNvGrpSpPr/>
        <p:nvPr/>
      </p:nvGrpSpPr>
      <p:grpSpPr>
        <a:xfrm>
          <a:off x="0" y="0"/>
          <a:ext cx="0" cy="0"/>
          <a:chOff x="0" y="0"/>
          <a:chExt cx="0" cy="0"/>
        </a:xfrm>
      </p:grpSpPr>
      <p:sp>
        <p:nvSpPr>
          <p:cNvPr id="24" name="그림 개체 틀 23">
            <a:extLst>
              <a:ext uri="{FF2B5EF4-FFF2-40B4-BE49-F238E27FC236}">
                <a16:creationId xmlns="" xmlns:a16="http://schemas.microsoft.com/office/drawing/2014/main" id="{6F099B2E-9C61-4C91-AB24-AB7B70E2D2E0}"/>
              </a:ext>
            </a:extLst>
          </p:cNvPr>
          <p:cNvSpPr>
            <a:spLocks noGrp="1"/>
          </p:cNvSpPr>
          <p:nvPr>
            <p:ph type="pic" idx="18" hasCustomPrompt="1"/>
          </p:nvPr>
        </p:nvSpPr>
        <p:spPr>
          <a:xfrm>
            <a:off x="9735105" y="1993507"/>
            <a:ext cx="2454575" cy="4865768"/>
          </a:xfrm>
          <a:custGeom>
            <a:avLst/>
            <a:gdLst>
              <a:gd name="connsiteX0" fmla="*/ 540722 w 1840931"/>
              <a:gd name="connsiteY0" fmla="*/ 1288720 h 3649326"/>
              <a:gd name="connsiteX1" fmla="*/ 1084110 w 1840931"/>
              <a:gd name="connsiteY1" fmla="*/ 1832108 h 3649326"/>
              <a:gd name="connsiteX2" fmla="*/ 548200 w 1840931"/>
              <a:gd name="connsiteY2" fmla="*/ 2368018 h 3649326"/>
              <a:gd name="connsiteX3" fmla="*/ 0 w 1840931"/>
              <a:gd name="connsiteY3" fmla="*/ 1824663 h 3649326"/>
              <a:gd name="connsiteX4" fmla="*/ 1840931 w 1840931"/>
              <a:gd name="connsiteY4" fmla="*/ 0 h 3649326"/>
              <a:gd name="connsiteX5" fmla="*/ 1840931 w 1840931"/>
              <a:gd name="connsiteY5" fmla="*/ 3649326 h 3649326"/>
              <a:gd name="connsiteX6" fmla="*/ 609809 w 1840931"/>
              <a:gd name="connsiteY6" fmla="*/ 2429083 h 3649326"/>
              <a:gd name="connsiteX7" fmla="*/ 1206783 w 1840931"/>
              <a:gd name="connsiteY7" fmla="*/ 1832108 h 3649326"/>
              <a:gd name="connsiteX8" fmla="*/ 602331 w 1840931"/>
              <a:gd name="connsiteY8" fmla="*/ 1227655 h 364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931" h="3649326">
                <a:moveTo>
                  <a:pt x="540722" y="1288720"/>
                </a:moveTo>
                <a:lnTo>
                  <a:pt x="1084110" y="1832108"/>
                </a:lnTo>
                <a:lnTo>
                  <a:pt x="548200" y="2368018"/>
                </a:lnTo>
                <a:lnTo>
                  <a:pt x="0" y="1824663"/>
                </a:lnTo>
                <a:close/>
                <a:moveTo>
                  <a:pt x="1840931" y="0"/>
                </a:moveTo>
                <a:lnTo>
                  <a:pt x="1840931" y="3649326"/>
                </a:lnTo>
                <a:lnTo>
                  <a:pt x="609809" y="2429083"/>
                </a:lnTo>
                <a:lnTo>
                  <a:pt x="1206783" y="1832108"/>
                </a:lnTo>
                <a:lnTo>
                  <a:pt x="602331" y="1227655"/>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3" name="그림 개체 틀 22">
            <a:extLst>
              <a:ext uri="{FF2B5EF4-FFF2-40B4-BE49-F238E27FC236}">
                <a16:creationId xmlns="" xmlns:a16="http://schemas.microsoft.com/office/drawing/2014/main" id="{02450FB2-6A00-42CF-B869-69B7A802C2C5}"/>
              </a:ext>
            </a:extLst>
          </p:cNvPr>
          <p:cNvSpPr>
            <a:spLocks noGrp="1"/>
          </p:cNvSpPr>
          <p:nvPr>
            <p:ph type="pic" idx="19" hasCustomPrompt="1"/>
          </p:nvPr>
        </p:nvSpPr>
        <p:spPr>
          <a:xfrm>
            <a:off x="7301842" y="4514695"/>
            <a:ext cx="4707717" cy="2358672"/>
          </a:xfrm>
          <a:custGeom>
            <a:avLst/>
            <a:gdLst>
              <a:gd name="connsiteX0" fmla="*/ 2368610 w 3530788"/>
              <a:gd name="connsiteY0" fmla="*/ 604337 h 1769004"/>
              <a:gd name="connsiteX1" fmla="*/ 3530788 w 3530788"/>
              <a:gd name="connsiteY1" fmla="*/ 1761052 h 1769004"/>
              <a:gd name="connsiteX2" fmla="*/ 0 w 3530788"/>
              <a:gd name="connsiteY2" fmla="*/ 1769004 h 1769004"/>
              <a:gd name="connsiteX3" fmla="*/ 1159186 w 3530788"/>
              <a:gd name="connsiteY3" fmla="*/ 604826 h 1769004"/>
              <a:gd name="connsiteX4" fmla="*/ 1763653 w 3530788"/>
              <a:gd name="connsiteY4" fmla="*/ 1209294 h 1769004"/>
              <a:gd name="connsiteX5" fmla="*/ 1761418 w 3530788"/>
              <a:gd name="connsiteY5" fmla="*/ 0 h 1769004"/>
              <a:gd name="connsiteX6" fmla="*/ 2307129 w 3530788"/>
              <a:gd name="connsiteY6" fmla="*/ 543145 h 1769004"/>
              <a:gd name="connsiteX7" fmla="*/ 1763653 w 3530788"/>
              <a:gd name="connsiteY7" fmla="*/ 1086621 h 1769004"/>
              <a:gd name="connsiteX8" fmla="*/ 1220390 w 3530788"/>
              <a:gd name="connsiteY8" fmla="*/ 543358 h 176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0788" h="1769004">
                <a:moveTo>
                  <a:pt x="2368610" y="604337"/>
                </a:moveTo>
                <a:lnTo>
                  <a:pt x="3530788" y="1761052"/>
                </a:lnTo>
                <a:lnTo>
                  <a:pt x="0" y="1769004"/>
                </a:lnTo>
                <a:lnTo>
                  <a:pt x="1159186" y="604826"/>
                </a:lnTo>
                <a:lnTo>
                  <a:pt x="1763653" y="1209294"/>
                </a:lnTo>
                <a:close/>
                <a:moveTo>
                  <a:pt x="1761418" y="0"/>
                </a:moveTo>
                <a:lnTo>
                  <a:pt x="2307129" y="543145"/>
                </a:lnTo>
                <a:lnTo>
                  <a:pt x="1763653" y="1086621"/>
                </a:lnTo>
                <a:lnTo>
                  <a:pt x="1220390" y="543358"/>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2" name="그림 개체 틀 21">
            <a:extLst>
              <a:ext uri="{FF2B5EF4-FFF2-40B4-BE49-F238E27FC236}">
                <a16:creationId xmlns="" xmlns:a16="http://schemas.microsoft.com/office/drawing/2014/main" id="{818F7804-9A99-482C-9BFA-8B2E895ADDDC}"/>
              </a:ext>
            </a:extLst>
          </p:cNvPr>
          <p:cNvSpPr>
            <a:spLocks noGrp="1"/>
          </p:cNvSpPr>
          <p:nvPr>
            <p:ph type="pic" idx="20" hasCustomPrompt="1"/>
          </p:nvPr>
        </p:nvSpPr>
        <p:spPr>
          <a:xfrm>
            <a:off x="4655242" y="1993507"/>
            <a:ext cx="4909149" cy="4865768"/>
          </a:xfrm>
          <a:custGeom>
            <a:avLst/>
            <a:gdLst>
              <a:gd name="connsiteX0" fmla="*/ 3143876 w 3681862"/>
              <a:gd name="connsiteY0" fmla="*/ 1291431 h 3649326"/>
              <a:gd name="connsiteX1" fmla="*/ 3681862 w 3681862"/>
              <a:gd name="connsiteY1" fmla="*/ 1824663 h 3649326"/>
              <a:gd name="connsiteX2" fmla="*/ 3136398 w 3681862"/>
              <a:gd name="connsiteY2" fmla="*/ 2365307 h 3649326"/>
              <a:gd name="connsiteX3" fmla="*/ 2603199 w 3681862"/>
              <a:gd name="connsiteY3" fmla="*/ 1832108 h 3649326"/>
              <a:gd name="connsiteX4" fmla="*/ 1840931 w 3681862"/>
              <a:gd name="connsiteY4" fmla="*/ 0 h 3649326"/>
              <a:gd name="connsiteX5" fmla="*/ 3082267 w 3681862"/>
              <a:gd name="connsiteY5" fmla="*/ 1230367 h 3649326"/>
              <a:gd name="connsiteX6" fmla="*/ 2480526 w 3681862"/>
              <a:gd name="connsiteY6" fmla="*/ 1832108 h 3649326"/>
              <a:gd name="connsiteX7" fmla="*/ 3074789 w 3681862"/>
              <a:gd name="connsiteY7" fmla="*/ 2426371 h 3649326"/>
              <a:gd name="connsiteX8" fmla="*/ 1840931 w 3681862"/>
              <a:gd name="connsiteY8" fmla="*/ 3649326 h 3649326"/>
              <a:gd name="connsiteX9" fmla="*/ 0 w 3681862"/>
              <a:gd name="connsiteY9" fmla="*/ 1824663 h 364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81862" h="3649326">
                <a:moveTo>
                  <a:pt x="3143876" y="1291431"/>
                </a:moveTo>
                <a:lnTo>
                  <a:pt x="3681862" y="1824663"/>
                </a:lnTo>
                <a:lnTo>
                  <a:pt x="3136398" y="2365307"/>
                </a:lnTo>
                <a:lnTo>
                  <a:pt x="2603199" y="1832108"/>
                </a:lnTo>
                <a:close/>
                <a:moveTo>
                  <a:pt x="1840931" y="0"/>
                </a:moveTo>
                <a:lnTo>
                  <a:pt x="3082267" y="1230367"/>
                </a:lnTo>
                <a:lnTo>
                  <a:pt x="2480526" y="1832108"/>
                </a:lnTo>
                <a:lnTo>
                  <a:pt x="3074789" y="2426371"/>
                </a:lnTo>
                <a:lnTo>
                  <a:pt x="1840931" y="3649326"/>
                </a:lnTo>
                <a:lnTo>
                  <a:pt x="0" y="1824663"/>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1" name="그림 개체 틀 20">
            <a:extLst>
              <a:ext uri="{FF2B5EF4-FFF2-40B4-BE49-F238E27FC236}">
                <a16:creationId xmlns="" xmlns:a16="http://schemas.microsoft.com/office/drawing/2014/main" id="{59353D25-D7C0-4FC1-88CF-A55DAFC5690D}"/>
              </a:ext>
            </a:extLst>
          </p:cNvPr>
          <p:cNvSpPr>
            <a:spLocks noGrp="1"/>
          </p:cNvSpPr>
          <p:nvPr>
            <p:ph type="pic" idx="21" hasCustomPrompt="1"/>
          </p:nvPr>
        </p:nvSpPr>
        <p:spPr>
          <a:xfrm>
            <a:off x="7195824" y="-15091"/>
            <a:ext cx="4909149" cy="4356885"/>
          </a:xfrm>
          <a:custGeom>
            <a:avLst/>
            <a:gdLst>
              <a:gd name="connsiteX0" fmla="*/ 1843166 w 3681862"/>
              <a:gd name="connsiteY0" fmla="*/ 2193152 h 3267664"/>
              <a:gd name="connsiteX1" fmla="*/ 2381694 w 3681862"/>
              <a:gd name="connsiteY1" fmla="*/ 2731680 h 3267664"/>
              <a:gd name="connsiteX2" fmla="*/ 1840931 w 3681862"/>
              <a:gd name="connsiteY2" fmla="*/ 3267664 h 3267664"/>
              <a:gd name="connsiteX3" fmla="*/ 1302413 w 3681862"/>
              <a:gd name="connsiteY3" fmla="*/ 2733905 h 3267664"/>
              <a:gd name="connsiteX4" fmla="*/ 1467221 w 3681862"/>
              <a:gd name="connsiteY4" fmla="*/ 0 h 3267664"/>
              <a:gd name="connsiteX5" fmla="*/ 2284092 w 3681862"/>
              <a:gd name="connsiteY5" fmla="*/ 19269 h 3267664"/>
              <a:gd name="connsiteX6" fmla="*/ 3681862 w 3681862"/>
              <a:gd name="connsiteY6" fmla="*/ 1443001 h 3267664"/>
              <a:gd name="connsiteX7" fmla="*/ 2443303 w 3681862"/>
              <a:gd name="connsiteY7" fmla="*/ 2670616 h 3267664"/>
              <a:gd name="connsiteX8" fmla="*/ 1843166 w 3681862"/>
              <a:gd name="connsiteY8" fmla="*/ 2070479 h 3267664"/>
              <a:gd name="connsiteX9" fmla="*/ 1240805 w 3681862"/>
              <a:gd name="connsiteY9" fmla="*/ 2672841 h 3267664"/>
              <a:gd name="connsiteX10" fmla="*/ 0 w 3681862"/>
              <a:gd name="connsiteY10" fmla="*/ 1443001 h 326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1862" h="3267664">
                <a:moveTo>
                  <a:pt x="1843166" y="2193152"/>
                </a:moveTo>
                <a:lnTo>
                  <a:pt x="2381694" y="2731680"/>
                </a:lnTo>
                <a:lnTo>
                  <a:pt x="1840931" y="3267664"/>
                </a:lnTo>
                <a:lnTo>
                  <a:pt x="1302413" y="2733905"/>
                </a:lnTo>
                <a:close/>
                <a:moveTo>
                  <a:pt x="1467221" y="0"/>
                </a:moveTo>
                <a:cubicBezTo>
                  <a:pt x="1832276" y="3773"/>
                  <a:pt x="1919036" y="-406"/>
                  <a:pt x="2284092" y="19269"/>
                </a:cubicBezTo>
                <a:lnTo>
                  <a:pt x="3681862" y="1443001"/>
                </a:lnTo>
                <a:lnTo>
                  <a:pt x="2443303" y="2670616"/>
                </a:lnTo>
                <a:lnTo>
                  <a:pt x="1843166" y="2070479"/>
                </a:lnTo>
                <a:lnTo>
                  <a:pt x="1240805" y="2672841"/>
                </a:lnTo>
                <a:lnTo>
                  <a:pt x="0" y="1443001"/>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036071750"/>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3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4" hasCustomPrompt="1"/>
          </p:nvPr>
        </p:nvSpPr>
        <p:spPr>
          <a:xfrm>
            <a:off x="527382"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5" hasCustomPrompt="1"/>
          </p:nvPr>
        </p:nvSpPr>
        <p:spPr>
          <a:xfrm>
            <a:off x="527382"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6" hasCustomPrompt="1"/>
          </p:nvPr>
        </p:nvSpPr>
        <p:spPr>
          <a:xfrm>
            <a:off x="2548907"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7" hasCustomPrompt="1"/>
          </p:nvPr>
        </p:nvSpPr>
        <p:spPr>
          <a:xfrm>
            <a:off x="2548907"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5" name="Picture Placeholder 2"/>
          <p:cNvSpPr>
            <a:spLocks noGrp="1"/>
          </p:cNvSpPr>
          <p:nvPr>
            <p:ph type="pic" idx="18" hasCustomPrompt="1"/>
          </p:nvPr>
        </p:nvSpPr>
        <p:spPr>
          <a:xfrm>
            <a:off x="7648072"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6" name="Picture Placeholder 2"/>
          <p:cNvSpPr>
            <a:spLocks noGrp="1"/>
          </p:cNvSpPr>
          <p:nvPr>
            <p:ph type="pic" idx="19" hasCustomPrompt="1"/>
          </p:nvPr>
        </p:nvSpPr>
        <p:spPr>
          <a:xfrm>
            <a:off x="7648074"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7" name="Picture Placeholder 2"/>
          <p:cNvSpPr>
            <a:spLocks noGrp="1"/>
          </p:cNvSpPr>
          <p:nvPr>
            <p:ph type="pic" idx="20" hasCustomPrompt="1"/>
          </p:nvPr>
        </p:nvSpPr>
        <p:spPr>
          <a:xfrm>
            <a:off x="9669598"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8" name="Picture Placeholder 2"/>
          <p:cNvSpPr>
            <a:spLocks noGrp="1"/>
          </p:cNvSpPr>
          <p:nvPr>
            <p:ph type="pic" idx="21" hasCustomPrompt="1"/>
          </p:nvPr>
        </p:nvSpPr>
        <p:spPr>
          <a:xfrm>
            <a:off x="9669598"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4570431" y="1700807"/>
            <a:ext cx="2976331" cy="47045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2633991713"/>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197019189"/>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n-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3541650562"/>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995454053"/>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728560696"/>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8984652"/>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48826349"/>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67392994"/>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064949759"/>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083135541"/>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617329017"/>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717633937"/>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23196458"/>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0861259"/>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36132379"/>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90964841"/>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0664547"/>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1556819"/>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50983118"/>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09675438"/>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193540844"/>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775470365"/>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19871855"/>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26461725"/>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95014601"/>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505890987"/>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61492277"/>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3554424"/>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10642196"/>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381723020"/>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89693862"/>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34197334"/>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315135289"/>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66618800"/>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48919639"/>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83535843"/>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8183194"/>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421947244"/>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55195131"/>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4836118"/>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73801693"/>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98715085"/>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585455377"/>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96571729"/>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11433739"/>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61633319"/>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8433516"/>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4"/>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5"/>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6"/>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7"/>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8"/>
          <p:cNvGrpSpPr>
            <a:grpSpLocks/>
          </p:cNvGrpSpPr>
          <p:nvPr/>
        </p:nvGrpSpPr>
        <p:grpSpPr bwMode="auto">
          <a:xfrm>
            <a:off x="-12699" y="2698750"/>
            <a:ext cx="12223751" cy="793750"/>
            <a:chOff x="-9525" y="4462475"/>
            <a:chExt cx="9167825" cy="595300"/>
          </a:xfrm>
        </p:grpSpPr>
        <p:sp>
          <p:nvSpPr>
            <p:cNvPr id="9" name="Shape 3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4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42"/>
          <p:cNvGrpSpPr>
            <a:grpSpLocks/>
          </p:cNvGrpSpPr>
          <p:nvPr/>
        </p:nvGrpSpPr>
        <p:grpSpPr bwMode="auto">
          <a:xfrm>
            <a:off x="-57151" y="2673350"/>
            <a:ext cx="12306301" cy="857250"/>
            <a:chOff x="-42837" y="4443487"/>
            <a:chExt cx="9229574" cy="642787"/>
          </a:xfrm>
        </p:grpSpPr>
        <p:sp>
          <p:nvSpPr>
            <p:cNvPr id="13" name="Shape 4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2" name="Shape 72"/>
          <p:cNvSpPr txBox="1">
            <a:spLocks noGrp="1"/>
          </p:cNvSpPr>
          <p:nvPr>
            <p:ph type="ctrTitle"/>
          </p:nvPr>
        </p:nvSpPr>
        <p:spPr>
          <a:xfrm>
            <a:off x="3797300" y="4484569"/>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1835155244"/>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75"/>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76"/>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77"/>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78"/>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79"/>
          <p:cNvGrpSpPr>
            <a:grpSpLocks/>
          </p:cNvGrpSpPr>
          <p:nvPr/>
        </p:nvGrpSpPr>
        <p:grpSpPr bwMode="auto">
          <a:xfrm>
            <a:off x="-12699" y="2698750"/>
            <a:ext cx="12223751" cy="793750"/>
            <a:chOff x="-9525" y="4462475"/>
            <a:chExt cx="9167825" cy="595300"/>
          </a:xfrm>
        </p:grpSpPr>
        <p:sp>
          <p:nvSpPr>
            <p:cNvPr id="10" name="Shape 80"/>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81"/>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82"/>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83"/>
          <p:cNvGrpSpPr>
            <a:grpSpLocks/>
          </p:cNvGrpSpPr>
          <p:nvPr/>
        </p:nvGrpSpPr>
        <p:grpSpPr bwMode="auto">
          <a:xfrm>
            <a:off x="-57151" y="2673350"/>
            <a:ext cx="12306301" cy="857250"/>
            <a:chOff x="-42837" y="4443487"/>
            <a:chExt cx="9229574" cy="642787"/>
          </a:xfrm>
        </p:grpSpPr>
        <p:sp>
          <p:nvSpPr>
            <p:cNvPr id="14" name="Shape 84"/>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3" name="Shape 113"/>
          <p:cNvSpPr txBox="1">
            <a:spLocks noGrp="1"/>
          </p:cNvSpPr>
          <p:nvPr>
            <p:ph type="ctrTitle"/>
          </p:nvPr>
        </p:nvSpPr>
        <p:spPr>
          <a:xfrm>
            <a:off x="3079135" y="4041536"/>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6"/>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2864442233"/>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3" name="Shape 117"/>
          <p:cNvSpPr txBox="1">
            <a:spLocks noChangeArrowheads="1"/>
          </p:cNvSpPr>
          <p:nvPr/>
        </p:nvSpPr>
        <p:spPr bwMode="auto">
          <a:xfrm>
            <a:off x="4792134" y="736600"/>
            <a:ext cx="260773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defRPr/>
            </a:pPr>
            <a:r>
              <a:rPr lang="en-US" sz="9600">
                <a:solidFill>
                  <a:srgbClr val="00CEF6"/>
                </a:solidFill>
                <a:cs typeface="Arial" panose="020B0604020202020204" pitchFamily="34" charset="0"/>
                <a:sym typeface="Arial" panose="020B0604020202020204" pitchFamily="34" charset="0"/>
              </a:rPr>
              <a:t>“</a:t>
            </a:r>
          </a:p>
        </p:txBody>
      </p:sp>
      <p:sp>
        <p:nvSpPr>
          <p:cNvPr id="4" name="Shape 11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1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2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2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2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23"/>
          <p:cNvGrpSpPr>
            <a:grpSpLocks/>
          </p:cNvGrpSpPr>
          <p:nvPr/>
        </p:nvGrpSpPr>
        <p:grpSpPr bwMode="auto">
          <a:xfrm>
            <a:off x="-12699" y="5949950"/>
            <a:ext cx="12223751" cy="793750"/>
            <a:chOff x="-9525" y="4462475"/>
            <a:chExt cx="9167825" cy="595300"/>
          </a:xfrm>
        </p:grpSpPr>
        <p:sp>
          <p:nvSpPr>
            <p:cNvPr id="10" name="Shape 12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2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2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27"/>
          <p:cNvGrpSpPr>
            <a:grpSpLocks/>
          </p:cNvGrpSpPr>
          <p:nvPr/>
        </p:nvGrpSpPr>
        <p:grpSpPr bwMode="auto">
          <a:xfrm>
            <a:off x="-57151" y="5924550"/>
            <a:ext cx="12306301" cy="857250"/>
            <a:chOff x="-42837" y="4443487"/>
            <a:chExt cx="9229574" cy="642787"/>
          </a:xfrm>
        </p:grpSpPr>
        <p:sp>
          <p:nvSpPr>
            <p:cNvPr id="14" name="Shape 12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2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3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3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3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3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3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3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3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3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3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3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4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4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4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4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4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4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4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4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4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4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5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5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5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5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5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5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5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6" name="Shape 116"/>
          <p:cNvSpPr txBox="1">
            <a:spLocks noGrp="1"/>
          </p:cNvSpPr>
          <p:nvPr>
            <p:ph type="body" idx="1"/>
          </p:nvPr>
        </p:nvSpPr>
        <p:spPr>
          <a:xfrm>
            <a:off x="2026635" y="2882403"/>
            <a:ext cx="8138799" cy="1093199"/>
          </a:xfrm>
          <a:prstGeom prst="rect">
            <a:avLst/>
          </a:prstGeom>
        </p:spPr>
        <p:txBody>
          <a:bodyPr anchor="ctr"/>
          <a:lstStyle>
            <a:lvl1pPr lvl="0" algn="ctr" rtl="0">
              <a:spcBef>
                <a:spcPts val="0"/>
              </a:spcBef>
              <a:buSzPct val="100000"/>
              <a:defRPr sz="3000" i="1"/>
            </a:lvl1pPr>
            <a:lvl2pPr lvl="1" algn="ctr" rtl="0">
              <a:spcBef>
                <a:spcPts val="0"/>
              </a:spcBef>
              <a:buSzPct val="100000"/>
              <a:defRPr sz="3000" i="1"/>
            </a:lvl2pPr>
            <a:lvl3pPr lvl="2" algn="ctr" rtl="0">
              <a:spcBef>
                <a:spcPts val="0"/>
              </a:spcBef>
              <a:buSzPct val="100000"/>
              <a:defRPr sz="3000" i="1"/>
            </a:lvl3pPr>
            <a:lvl4pPr lvl="3" algn="ctr" rtl="0">
              <a:spcBef>
                <a:spcPts val="0"/>
              </a:spcBef>
              <a:buSzPct val="100000"/>
              <a:defRPr sz="3000" i="1"/>
            </a:lvl4pPr>
            <a:lvl5pPr lvl="4" algn="ctr" rtl="0">
              <a:spcBef>
                <a:spcPts val="0"/>
              </a:spcBef>
              <a:buSzPct val="100000"/>
              <a:defRPr sz="3000" i="1"/>
            </a:lvl5pPr>
            <a:lvl6pPr lvl="5" algn="ctr" rtl="0">
              <a:spcBef>
                <a:spcPts val="0"/>
              </a:spcBef>
              <a:buSzPct val="100000"/>
              <a:defRPr sz="3000" i="1"/>
            </a:lvl6pPr>
            <a:lvl7pPr lvl="6" algn="ctr" rtl="0">
              <a:spcBef>
                <a:spcPts val="0"/>
              </a:spcBef>
              <a:buSzPct val="100000"/>
              <a:defRPr sz="3000" i="1"/>
            </a:lvl7pPr>
            <a:lvl8pPr lvl="7" algn="ctr" rtl="0">
              <a:spcBef>
                <a:spcPts val="0"/>
              </a:spcBef>
              <a:buSzPct val="100000"/>
              <a:defRPr sz="3000" i="1"/>
            </a:lvl8pPr>
            <a:lvl9pPr lvl="8" algn="ctr">
              <a:spcBef>
                <a:spcPts val="0"/>
              </a:spcBef>
              <a:buSzPct val="100000"/>
              <a:defRPr sz="3000" i="1"/>
            </a:lvl9pPr>
          </a:lstStyle>
          <a:p>
            <a:endParaRPr/>
          </a:p>
        </p:txBody>
      </p:sp>
    </p:spTree>
    <p:extLst>
      <p:ext uri="{BB962C8B-B14F-4D97-AF65-F5344CB8AC3E}">
        <p14:creationId xmlns:p14="http://schemas.microsoft.com/office/powerpoint/2010/main" val="2297640804"/>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61"/>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62"/>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63"/>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64"/>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65"/>
          <p:cNvGrpSpPr>
            <a:grpSpLocks/>
          </p:cNvGrpSpPr>
          <p:nvPr/>
        </p:nvGrpSpPr>
        <p:grpSpPr bwMode="auto">
          <a:xfrm>
            <a:off x="-12699" y="5949950"/>
            <a:ext cx="12223751" cy="793750"/>
            <a:chOff x="-9525" y="4462475"/>
            <a:chExt cx="9167825" cy="595300"/>
          </a:xfrm>
        </p:grpSpPr>
        <p:sp>
          <p:nvSpPr>
            <p:cNvPr id="10" name="Shape 166"/>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67"/>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68"/>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69"/>
          <p:cNvGrpSpPr>
            <a:grpSpLocks/>
          </p:cNvGrpSpPr>
          <p:nvPr/>
        </p:nvGrpSpPr>
        <p:grpSpPr bwMode="auto">
          <a:xfrm>
            <a:off x="-57151" y="5924550"/>
            <a:ext cx="12306301" cy="857250"/>
            <a:chOff x="-42837" y="4443487"/>
            <a:chExt cx="9229574" cy="642787"/>
          </a:xfrm>
        </p:grpSpPr>
        <p:sp>
          <p:nvSpPr>
            <p:cNvPr id="14" name="Shape 170"/>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9"/>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575204489"/>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204"/>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05"/>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206"/>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07"/>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0" name="Shape 208"/>
          <p:cNvGrpSpPr>
            <a:grpSpLocks/>
          </p:cNvGrpSpPr>
          <p:nvPr/>
        </p:nvGrpSpPr>
        <p:grpSpPr bwMode="auto">
          <a:xfrm>
            <a:off x="-12699" y="5949950"/>
            <a:ext cx="12223751" cy="793750"/>
            <a:chOff x="-9525" y="4462475"/>
            <a:chExt cx="9167825" cy="595300"/>
          </a:xfrm>
        </p:grpSpPr>
        <p:sp>
          <p:nvSpPr>
            <p:cNvPr id="11" name="Shape 20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21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1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4" name="Shape 212"/>
          <p:cNvGrpSpPr>
            <a:grpSpLocks/>
          </p:cNvGrpSpPr>
          <p:nvPr/>
        </p:nvGrpSpPr>
        <p:grpSpPr bwMode="auto">
          <a:xfrm>
            <a:off x="-57151" y="5924550"/>
            <a:ext cx="12306301" cy="857250"/>
            <a:chOff x="-42837" y="4443487"/>
            <a:chExt cx="9229574" cy="642787"/>
          </a:xfrm>
        </p:grpSpPr>
        <p:sp>
          <p:nvSpPr>
            <p:cNvPr id="15" name="Shape 21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234265058"/>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48"/>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8" name="Shape 249"/>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50"/>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0" name="Shape 251"/>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1" name="Shape 252"/>
          <p:cNvGrpSpPr>
            <a:grpSpLocks/>
          </p:cNvGrpSpPr>
          <p:nvPr/>
        </p:nvGrpSpPr>
        <p:grpSpPr bwMode="auto">
          <a:xfrm>
            <a:off x="-12699" y="5949950"/>
            <a:ext cx="12223751" cy="793750"/>
            <a:chOff x="-9525" y="4462475"/>
            <a:chExt cx="9167825" cy="595300"/>
          </a:xfrm>
        </p:grpSpPr>
        <p:sp>
          <p:nvSpPr>
            <p:cNvPr id="12" name="Shape 253"/>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54"/>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4" name="Shape 255"/>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5" name="Shape 256"/>
          <p:cNvGrpSpPr>
            <a:grpSpLocks/>
          </p:cNvGrpSpPr>
          <p:nvPr/>
        </p:nvGrpSpPr>
        <p:grpSpPr bwMode="auto">
          <a:xfrm>
            <a:off x="-57151" y="5924550"/>
            <a:ext cx="12306301" cy="857250"/>
            <a:chOff x="-42837" y="4443487"/>
            <a:chExt cx="9229574" cy="642787"/>
          </a:xfrm>
        </p:grpSpPr>
        <p:sp>
          <p:nvSpPr>
            <p:cNvPr id="16" name="Shape 257"/>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2542417369"/>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28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29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29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29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293"/>
          <p:cNvGrpSpPr>
            <a:grpSpLocks/>
          </p:cNvGrpSpPr>
          <p:nvPr/>
        </p:nvGrpSpPr>
        <p:grpSpPr bwMode="auto">
          <a:xfrm>
            <a:off x="-12699" y="5949950"/>
            <a:ext cx="12223751" cy="793750"/>
            <a:chOff x="-9525" y="4462475"/>
            <a:chExt cx="9167825" cy="595300"/>
          </a:xfrm>
        </p:grpSpPr>
        <p:sp>
          <p:nvSpPr>
            <p:cNvPr id="9" name="Shape 29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29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29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297"/>
          <p:cNvGrpSpPr>
            <a:grpSpLocks/>
          </p:cNvGrpSpPr>
          <p:nvPr/>
        </p:nvGrpSpPr>
        <p:grpSpPr bwMode="auto">
          <a:xfrm>
            <a:off x="-57151" y="5924550"/>
            <a:ext cx="12306301" cy="857250"/>
            <a:chOff x="-42837" y="4443487"/>
            <a:chExt cx="9229574" cy="642787"/>
          </a:xfrm>
        </p:grpSpPr>
        <p:sp>
          <p:nvSpPr>
            <p:cNvPr id="13" name="Shape 29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258865911"/>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3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3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3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3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34"/>
          <p:cNvGrpSpPr>
            <a:grpSpLocks/>
          </p:cNvGrpSpPr>
          <p:nvPr/>
        </p:nvGrpSpPr>
        <p:grpSpPr bwMode="auto">
          <a:xfrm>
            <a:off x="-12699" y="5949950"/>
            <a:ext cx="12223751" cy="793750"/>
            <a:chOff x="-9525" y="4462475"/>
            <a:chExt cx="9167825" cy="595300"/>
          </a:xfrm>
        </p:grpSpPr>
        <p:sp>
          <p:nvSpPr>
            <p:cNvPr id="9" name="Shape 33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3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33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338"/>
          <p:cNvGrpSpPr>
            <a:grpSpLocks/>
          </p:cNvGrpSpPr>
          <p:nvPr/>
        </p:nvGrpSpPr>
        <p:grpSpPr bwMode="auto">
          <a:xfrm>
            <a:off x="-57151" y="5924550"/>
            <a:ext cx="12306301" cy="857250"/>
            <a:chOff x="-42837" y="4443487"/>
            <a:chExt cx="9229574" cy="642787"/>
          </a:xfrm>
        </p:grpSpPr>
        <p:sp>
          <p:nvSpPr>
            <p:cNvPr id="13" name="Shape 33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328" name="Shape 328"/>
          <p:cNvSpPr txBox="1">
            <a:spLocks noGrp="1"/>
          </p:cNvSpPr>
          <p:nvPr>
            <p:ph type="body" idx="1"/>
          </p:nvPr>
        </p:nvSpPr>
        <p:spPr>
          <a:xfrm>
            <a:off x="609600" y="5137107"/>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2821950496"/>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37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7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37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7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374"/>
          <p:cNvGrpSpPr>
            <a:grpSpLocks/>
          </p:cNvGrpSpPr>
          <p:nvPr/>
        </p:nvGrpSpPr>
        <p:grpSpPr bwMode="auto">
          <a:xfrm>
            <a:off x="-12699" y="5949950"/>
            <a:ext cx="12223751" cy="793750"/>
            <a:chOff x="-9525" y="4462475"/>
            <a:chExt cx="9167825" cy="595300"/>
          </a:xfrm>
        </p:grpSpPr>
        <p:sp>
          <p:nvSpPr>
            <p:cNvPr id="8" name="Shape 37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37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7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378"/>
          <p:cNvGrpSpPr>
            <a:grpSpLocks/>
          </p:cNvGrpSpPr>
          <p:nvPr/>
        </p:nvGrpSpPr>
        <p:grpSpPr bwMode="auto">
          <a:xfrm>
            <a:off x="-57151" y="5924550"/>
            <a:ext cx="12306301" cy="857250"/>
            <a:chOff x="-42837" y="4443487"/>
            <a:chExt cx="9229574" cy="642787"/>
          </a:xfrm>
        </p:grpSpPr>
        <p:sp>
          <p:nvSpPr>
            <p:cNvPr id="12" name="Shape 37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783216242"/>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410"/>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411"/>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412"/>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413"/>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414"/>
          <p:cNvGrpSpPr>
            <a:grpSpLocks/>
          </p:cNvGrpSpPr>
          <p:nvPr/>
        </p:nvGrpSpPr>
        <p:grpSpPr bwMode="auto">
          <a:xfrm>
            <a:off x="-12699" y="869950"/>
            <a:ext cx="12223751" cy="793750"/>
            <a:chOff x="-9525" y="4462475"/>
            <a:chExt cx="9167825" cy="595300"/>
          </a:xfrm>
        </p:grpSpPr>
        <p:sp>
          <p:nvSpPr>
            <p:cNvPr id="8" name="Shape 41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41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1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418"/>
          <p:cNvGrpSpPr>
            <a:grpSpLocks/>
          </p:cNvGrpSpPr>
          <p:nvPr/>
        </p:nvGrpSpPr>
        <p:grpSpPr bwMode="auto">
          <a:xfrm>
            <a:off x="-57151" y="844550"/>
            <a:ext cx="12306301" cy="857250"/>
            <a:chOff x="-42837" y="4443487"/>
            <a:chExt cx="9229574" cy="642787"/>
          </a:xfrm>
        </p:grpSpPr>
        <p:sp>
          <p:nvSpPr>
            <p:cNvPr id="12" name="Shape 41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1391330162"/>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223823889"/>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61CEDD3B-E7B5-4461-AA63-78B3597BF6FF}"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1719404003"/>
      </p:ext>
    </p:extLst>
  </p:cSld>
  <p:clrMapOvr>
    <a:masterClrMapping/>
  </p:clrMapOvr>
  <p:transition>
    <p:strips dir="rd"/>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D239C856-81D9-4FFB-8F0F-F01586CE89C2}"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1284070370"/>
      </p:ext>
    </p:extLst>
  </p:cSld>
  <p:clrMapOvr>
    <a:masterClrMapping/>
  </p:clrMapOvr>
  <p:transition>
    <p:strips dir="rd"/>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userDrawn="1">
  <p:cSld name="Basic Layout">
    <p:spTree>
      <p:nvGrpSpPr>
        <p:cNvPr id="1" name=""/>
        <p:cNvGrpSpPr/>
        <p:nvPr/>
      </p:nvGrpSpPr>
      <p:grpSpPr>
        <a:xfrm>
          <a:off x="0" y="0"/>
          <a:ext cx="0" cy="0"/>
          <a:chOff x="0" y="0"/>
          <a:chExt cx="0" cy="0"/>
        </a:xfrm>
      </p:grpSpPr>
      <p:sp>
        <p:nvSpPr>
          <p:cNvPr id="4" name="Rectangle 3"/>
          <p:cNvSpPr/>
          <p:nvPr userDrawn="1"/>
        </p:nvSpPr>
        <p:spPr>
          <a:xfrm>
            <a:off x="0" y="6618288"/>
            <a:ext cx="12192000" cy="2397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5" name="Rectangle 4"/>
          <p:cNvSpPr/>
          <p:nvPr userDrawn="1"/>
        </p:nvSpPr>
        <p:spPr>
          <a:xfrm>
            <a:off x="0" y="0"/>
            <a:ext cx="12192000" cy="952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10"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4"/>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62978442"/>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09382"/>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5650001"/>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901930528"/>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78522467"/>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511357"/>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5306593"/>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3811681"/>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20711804"/>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778076717"/>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4267713"/>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69121913"/>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534296556"/>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67078927"/>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40044210"/>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66254670"/>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63781495"/>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84521868"/>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41040896"/>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58327815"/>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77138188"/>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35763410"/>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592950824"/>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139023613"/>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11/29/2022</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337181441"/>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289430356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589.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5975449"/>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374417320"/>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55959419"/>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051107705"/>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697655318"/>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68945181"/>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068790884"/>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66914395"/>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652076708"/>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158813418"/>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804121032"/>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094004606"/>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1180538083"/>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620867230"/>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085714534"/>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688100158"/>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9881456"/>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1E1B5F1B-ED4C-4475-856E-FE2088A2DB1C}"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4164836523"/>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055268289"/>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96330747"/>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571270469"/>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531863162"/>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057023954"/>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060763064"/>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260884210"/>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930125354"/>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055862586"/>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485247632"/>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370242895"/>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940385571"/>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969569110"/>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694279548"/>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16854633"/>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9749263"/>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1E1B5F1B-ED4C-4475-856E-FE2088A2DB1C}"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661681211"/>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4418570"/>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2573660260"/>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103906808"/>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900230316"/>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659130767"/>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745115267"/>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766598620"/>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203656059"/>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89740437"/>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769315014"/>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3483465056"/>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3580559199"/>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76128628"/>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25267441"/>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965752666"/>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999411135"/>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0921970"/>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954697991"/>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3043754"/>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04655834"/>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68688041"/>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58156174"/>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2504070328"/>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1665995"/>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79939182"/>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9668814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556437542"/>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13258056"/>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201090324"/>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8958347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311115256"/>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742434033"/>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68009026"/>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591422438"/>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49362633"/>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332626254"/>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484349089"/>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976464206"/>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a:defRPr/>
            </a:pPr>
            <a:endParaRPr lang="en-US"/>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a:defRPr/>
            </a:pPr>
            <a:endParaRPr lang="en-US"/>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smtClean="0">
                <a:latin typeface=".VnTime" panose="020B7200000000000000" pitchFamily="34" charset="0"/>
              </a:defRPr>
            </a:lvl1pPr>
          </a:lstStyle>
          <a:p>
            <a:pPr>
              <a:defRPr/>
            </a:pPr>
            <a:fld id="{51AE3DF6-B2E1-499F-92B4-C4D3DDEB00B8}" type="slidenum">
              <a:rPr lang="en-US" altLang="en-US"/>
              <a:pPr>
                <a:defRPr/>
              </a:pPr>
              <a:t>‹#›</a:t>
            </a:fld>
            <a:endParaRPr lang="en-US" altLang="en-US"/>
          </a:p>
        </p:txBody>
      </p:sp>
    </p:spTree>
    <p:extLst>
      <p:ext uri="{BB962C8B-B14F-4D97-AF65-F5344CB8AC3E}">
        <p14:creationId xmlns:p14="http://schemas.microsoft.com/office/powerpoint/2010/main" val="1957302390"/>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307977B-28CF-4559-ADE4-43ECA93947CE}" type="slidenum">
              <a:rPr lang="en-US" altLang="en-US"/>
              <a:pPr>
                <a:defRPr/>
              </a:pPr>
              <a:t>‹#›</a:t>
            </a:fld>
            <a:endParaRPr lang="en-US" altLang="en-US"/>
          </a:p>
        </p:txBody>
      </p:sp>
    </p:spTree>
    <p:extLst>
      <p:ext uri="{BB962C8B-B14F-4D97-AF65-F5344CB8AC3E}">
        <p14:creationId xmlns:p14="http://schemas.microsoft.com/office/powerpoint/2010/main" val="4273867168"/>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F396A80-E9D1-4B91-8B10-C572E0930AF2}" type="slidenum">
              <a:rPr lang="en-US" altLang="en-US"/>
              <a:pPr>
                <a:defRPr/>
              </a:pPr>
              <a:t>‹#›</a:t>
            </a:fld>
            <a:endParaRPr lang="en-US" altLang="en-US"/>
          </a:p>
        </p:txBody>
      </p:sp>
    </p:spTree>
    <p:extLst>
      <p:ext uri="{BB962C8B-B14F-4D97-AF65-F5344CB8AC3E}">
        <p14:creationId xmlns:p14="http://schemas.microsoft.com/office/powerpoint/2010/main" val="1683789332"/>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63C8EA7-B719-4940-A9E0-2D3644D706D4}" type="slidenum">
              <a:rPr lang="en-US" altLang="en-US"/>
              <a:pPr>
                <a:defRPr/>
              </a:pPr>
              <a:t>‹#›</a:t>
            </a:fld>
            <a:endParaRPr lang="en-US" altLang="en-US"/>
          </a:p>
        </p:txBody>
      </p:sp>
    </p:spTree>
    <p:extLst>
      <p:ext uri="{BB962C8B-B14F-4D97-AF65-F5344CB8AC3E}">
        <p14:creationId xmlns:p14="http://schemas.microsoft.com/office/powerpoint/2010/main" val="1228405054"/>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A8C9128-CE04-4FA3-84DD-AA0B9AEAF92E}" type="slidenum">
              <a:rPr lang="en-US" altLang="en-US"/>
              <a:pPr>
                <a:defRPr/>
              </a:pPr>
              <a:t>‹#›</a:t>
            </a:fld>
            <a:endParaRPr lang="en-US" altLang="en-US"/>
          </a:p>
        </p:txBody>
      </p:sp>
    </p:spTree>
    <p:extLst>
      <p:ext uri="{BB962C8B-B14F-4D97-AF65-F5344CB8AC3E}">
        <p14:creationId xmlns:p14="http://schemas.microsoft.com/office/powerpoint/2010/main" val="4167434344"/>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A399E1D-2079-4339-9F74-0860753DCF37}" type="slidenum">
              <a:rPr lang="en-US" altLang="en-US"/>
              <a:pPr>
                <a:defRPr/>
              </a:pPr>
              <a:t>‹#›</a:t>
            </a:fld>
            <a:endParaRPr lang="en-US" altLang="en-US"/>
          </a:p>
        </p:txBody>
      </p:sp>
    </p:spTree>
    <p:extLst>
      <p:ext uri="{BB962C8B-B14F-4D97-AF65-F5344CB8AC3E}">
        <p14:creationId xmlns:p14="http://schemas.microsoft.com/office/powerpoint/2010/main" val="48919341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6FE49BE-74CD-4D36-8460-E7EA4E19B7FE}" type="slidenum">
              <a:rPr lang="en-US" altLang="en-US"/>
              <a:pPr>
                <a:defRPr/>
              </a:pPr>
              <a:t>‹#›</a:t>
            </a:fld>
            <a:endParaRPr lang="en-US" altLang="en-US"/>
          </a:p>
        </p:txBody>
      </p:sp>
    </p:spTree>
    <p:extLst>
      <p:ext uri="{BB962C8B-B14F-4D97-AF65-F5344CB8AC3E}">
        <p14:creationId xmlns:p14="http://schemas.microsoft.com/office/powerpoint/2010/main" val="2454624566"/>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FEAD27D-75DA-433F-8C36-ABDAB5CCC6FA}" type="slidenum">
              <a:rPr lang="en-US" altLang="en-US"/>
              <a:pPr>
                <a:defRPr/>
              </a:pPr>
              <a:t>‹#›</a:t>
            </a:fld>
            <a:endParaRPr lang="en-US" altLang="en-US"/>
          </a:p>
        </p:txBody>
      </p:sp>
    </p:spTree>
    <p:extLst>
      <p:ext uri="{BB962C8B-B14F-4D97-AF65-F5344CB8AC3E}">
        <p14:creationId xmlns:p14="http://schemas.microsoft.com/office/powerpoint/2010/main" val="1238681218"/>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0198EC7-6507-456D-9835-9916905B956A}" type="slidenum">
              <a:rPr lang="en-US" altLang="en-US"/>
              <a:pPr>
                <a:defRPr/>
              </a:pPr>
              <a:t>‹#›</a:t>
            </a:fld>
            <a:endParaRPr lang="en-US" altLang="en-US"/>
          </a:p>
        </p:txBody>
      </p:sp>
    </p:spTree>
    <p:extLst>
      <p:ext uri="{BB962C8B-B14F-4D97-AF65-F5344CB8AC3E}">
        <p14:creationId xmlns:p14="http://schemas.microsoft.com/office/powerpoint/2010/main" val="422173821"/>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BA21896-5726-4C21-A33A-2693EECA9CAF}" type="slidenum">
              <a:rPr lang="en-US" altLang="en-US"/>
              <a:pPr>
                <a:defRPr/>
              </a:pPr>
              <a:t>‹#›</a:t>
            </a:fld>
            <a:endParaRPr lang="en-US" altLang="en-US"/>
          </a:p>
        </p:txBody>
      </p:sp>
    </p:spTree>
    <p:extLst>
      <p:ext uri="{BB962C8B-B14F-4D97-AF65-F5344CB8AC3E}">
        <p14:creationId xmlns:p14="http://schemas.microsoft.com/office/powerpoint/2010/main" val="2633275761"/>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6740E0A-9C18-45BC-B78C-7BAC0E80EC92}" type="slidenum">
              <a:rPr lang="en-US" altLang="en-US"/>
              <a:pPr>
                <a:defRPr/>
              </a:pPr>
              <a:t>‹#›</a:t>
            </a:fld>
            <a:endParaRPr lang="en-US" altLang="en-US"/>
          </a:p>
        </p:txBody>
      </p:sp>
    </p:spTree>
    <p:extLst>
      <p:ext uri="{BB962C8B-B14F-4D97-AF65-F5344CB8AC3E}">
        <p14:creationId xmlns:p14="http://schemas.microsoft.com/office/powerpoint/2010/main" val="2473807930"/>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68A1305-C921-45E6-A04C-09050C841955}" type="slidenum">
              <a:rPr lang="en-US" altLang="en-US"/>
              <a:pPr>
                <a:defRPr/>
              </a:pPr>
              <a:t>‹#›</a:t>
            </a:fld>
            <a:endParaRPr lang="en-US" altLang="en-US"/>
          </a:p>
        </p:txBody>
      </p:sp>
    </p:spTree>
    <p:extLst>
      <p:ext uri="{BB962C8B-B14F-4D97-AF65-F5344CB8AC3E}">
        <p14:creationId xmlns:p14="http://schemas.microsoft.com/office/powerpoint/2010/main" val="1441903482"/>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DE503C6-22A3-44B4-89DF-A13BED52C3CA}" type="slidenum">
              <a:rPr lang="en-US" altLang="en-US"/>
              <a:pPr>
                <a:defRPr/>
              </a:pPr>
              <a:t>‹#›</a:t>
            </a:fld>
            <a:endParaRPr lang="en-US" altLang="en-US"/>
          </a:p>
        </p:txBody>
      </p:sp>
    </p:spTree>
    <p:extLst>
      <p:ext uri="{BB962C8B-B14F-4D97-AF65-F5344CB8AC3E}">
        <p14:creationId xmlns:p14="http://schemas.microsoft.com/office/powerpoint/2010/main" val="3573082711"/>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541CE19-9B2A-4541-844A-4876BFFC22AD}" type="slidenum">
              <a:rPr lang="en-US" altLang="en-US"/>
              <a:pPr>
                <a:defRPr/>
              </a:pPr>
              <a:t>‹#›</a:t>
            </a:fld>
            <a:endParaRPr lang="en-US" altLang="en-US"/>
          </a:p>
        </p:txBody>
      </p:sp>
    </p:spTree>
    <p:extLst>
      <p:ext uri="{BB962C8B-B14F-4D97-AF65-F5344CB8AC3E}">
        <p14:creationId xmlns:p14="http://schemas.microsoft.com/office/powerpoint/2010/main" val="3251575074"/>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0624805"/>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26762014"/>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5874711"/>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2606401096"/>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147409931"/>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684618154"/>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139144707"/>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018131914"/>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064886436"/>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512794953"/>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99991156"/>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45713358"/>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97031221"/>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97395607"/>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819304470"/>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854667164"/>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285729664"/>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09669378"/>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26369525"/>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4007003"/>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48144341"/>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08345099"/>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9304314"/>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1837472"/>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564208258"/>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7280512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0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F775B4B5-61C1-46BF-8D89-A57F7C96BE9C}" type="slidenum">
              <a:rPr lang="vi-VN"/>
              <a:pPr>
                <a:defRPr/>
              </a:pPr>
              <a:t>‹#›</a:t>
            </a:fld>
            <a:endParaRPr lang="vi-VN"/>
          </a:p>
        </p:txBody>
      </p:sp>
    </p:spTree>
    <p:extLst>
      <p:ext uri="{BB962C8B-B14F-4D97-AF65-F5344CB8AC3E}">
        <p14:creationId xmlns:p14="http://schemas.microsoft.com/office/powerpoint/2010/main" val="4049050013"/>
      </p:ext>
    </p:extLst>
  </p:cSld>
  <p:clrMapOvr>
    <a:masterClrMapping/>
  </p:clrMapOvr>
  <p:transition>
    <p:wedge/>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6A5A17AA-CCBC-47D8-A717-F1FE0BC89E93}" type="slidenum">
              <a:rPr lang="vi-VN"/>
              <a:pPr>
                <a:defRPr/>
              </a:pPr>
              <a:t>‹#›</a:t>
            </a:fld>
            <a:endParaRPr lang="vi-VN"/>
          </a:p>
        </p:txBody>
      </p:sp>
    </p:spTree>
    <p:extLst>
      <p:ext uri="{BB962C8B-B14F-4D97-AF65-F5344CB8AC3E}">
        <p14:creationId xmlns:p14="http://schemas.microsoft.com/office/powerpoint/2010/main" val="986342402"/>
      </p:ext>
    </p:extLst>
  </p:cSld>
  <p:clrMapOvr>
    <a:masterClrMapping/>
  </p:clrMapOvr>
  <p:transition>
    <p:wedge/>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373732092"/>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 xmlns:a16="http://schemas.microsoft.com/office/drawing/2014/main"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 xmlns:a16="http://schemas.microsoft.com/office/drawing/2014/main"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 xmlns:a16="http://schemas.microsoft.com/office/drawing/2014/main"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 xmlns:a16="http://schemas.microsoft.com/office/drawing/2014/main"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 xmlns:a16="http://schemas.microsoft.com/office/drawing/2014/main"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 xmlns:a16="http://schemas.microsoft.com/office/drawing/2014/main"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256647160"/>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06400" y="152401"/>
            <a:ext cx="11277600" cy="563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ftr" sz="quarter" idx="10"/>
          </p:nvPr>
        </p:nvSpPr>
        <p:spPr>
          <a:xfrm>
            <a:off x="7823200" y="6461126"/>
            <a:ext cx="3860800" cy="320675"/>
          </a:xfrm>
          <a:prstGeom prst="rect">
            <a:avLst/>
          </a:prstGeom>
          <a:ln/>
        </p:spPr>
        <p:txBody>
          <a:bodyPr/>
          <a:lstStyle>
            <a:lvl1pPr>
              <a:defRPr/>
            </a:lvl1pPr>
          </a:lstStyle>
          <a:p>
            <a:pPr>
              <a:defRPr/>
            </a:pPr>
            <a:r>
              <a:rPr lang="en-US"/>
              <a:t>Company Logo</a:t>
            </a:r>
          </a:p>
        </p:txBody>
      </p:sp>
      <p:sp>
        <p:nvSpPr>
          <p:cNvPr id="6" name="Rectangle 6"/>
          <p:cNvSpPr>
            <a:spLocks noGrp="1" noChangeArrowheads="1"/>
          </p:cNvSpPr>
          <p:nvPr>
            <p:ph type="sldNum" sz="quarter" idx="11"/>
          </p:nvPr>
        </p:nvSpPr>
        <p:spPr>
          <a:xfrm>
            <a:off x="4673600" y="6461126"/>
            <a:ext cx="2844800" cy="320675"/>
          </a:xfrm>
          <a:prstGeom prst="rect">
            <a:avLst/>
          </a:prstGeom>
          <a:ln/>
        </p:spPr>
        <p:txBody>
          <a:bodyPr/>
          <a:lstStyle>
            <a:lvl1pPr>
              <a:defRPr/>
            </a:lvl1pPr>
          </a:lstStyle>
          <a:p>
            <a:pPr>
              <a:defRPr/>
            </a:pPr>
            <a:fld id="{17438328-4F15-46DD-922F-7256254A61AA}" type="slidenum">
              <a:rPr lang="en-US"/>
              <a:pPr>
                <a:defRPr/>
              </a:pPr>
              <a:t>‹#›</a:t>
            </a:fld>
            <a:endParaRPr lang="en-US"/>
          </a:p>
        </p:txBody>
      </p:sp>
      <p:sp>
        <p:nvSpPr>
          <p:cNvPr id="7" name="Rectangle 4"/>
          <p:cNvSpPr>
            <a:spLocks noGrp="1" noChangeArrowheads="1"/>
          </p:cNvSpPr>
          <p:nvPr>
            <p:ph type="dt" sz="half" idx="12"/>
          </p:nvPr>
        </p:nvSpPr>
        <p:spPr>
          <a:xfrm>
            <a:off x="19051" y="838200"/>
            <a:ext cx="11277600" cy="228600"/>
          </a:xfrm>
          <a:prstGeom prst="rect">
            <a:avLst/>
          </a:prstGeom>
          <a:ln/>
        </p:spPr>
        <p:txBody>
          <a:bodyPr/>
          <a:lstStyle>
            <a:lvl1pPr>
              <a:defRPr/>
            </a:lvl1pPr>
          </a:lstStyle>
          <a:p>
            <a:pPr>
              <a:defRPr/>
            </a:pPr>
            <a:r>
              <a:rPr lang="en-US"/>
              <a:t>www.themegallery.com</a:t>
            </a:r>
          </a:p>
        </p:txBody>
      </p:sp>
    </p:spTree>
    <p:extLst>
      <p:ext uri="{BB962C8B-B14F-4D97-AF65-F5344CB8AC3E}">
        <p14:creationId xmlns:p14="http://schemas.microsoft.com/office/powerpoint/2010/main" val="2817492939"/>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C842762-C037-41D5-B02A-E776725A1B19}" type="slidenum">
              <a:rPr lang="en-US"/>
              <a:pPr/>
              <a:t>‹#›</a:t>
            </a:fld>
            <a:endParaRPr lang="en-US"/>
          </a:p>
        </p:txBody>
      </p:sp>
    </p:spTree>
    <p:extLst>
      <p:ext uri="{BB962C8B-B14F-4D97-AF65-F5344CB8AC3E}">
        <p14:creationId xmlns:p14="http://schemas.microsoft.com/office/powerpoint/2010/main" val="2340298237"/>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7"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8"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A9FADE65-BA11-485D-A43F-9412888E2667}" type="slidenum">
              <a:rPr lang="en-US"/>
              <a:pPr/>
              <a:t>‹#›</a:t>
            </a:fld>
            <a:endParaRPr lang="en-US"/>
          </a:p>
        </p:txBody>
      </p:sp>
    </p:spTree>
    <p:extLst>
      <p:ext uri="{BB962C8B-B14F-4D97-AF65-F5344CB8AC3E}">
        <p14:creationId xmlns:p14="http://schemas.microsoft.com/office/powerpoint/2010/main" val="1632328531"/>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B0C1CE5F-947E-4B26-BE45-D76D53E3DA2B}" type="slidenum">
              <a:rPr lang="en-US"/>
              <a:pPr/>
              <a:t>‹#›</a:t>
            </a:fld>
            <a:endParaRPr lang="en-US"/>
          </a:p>
        </p:txBody>
      </p:sp>
    </p:spTree>
    <p:extLst>
      <p:ext uri="{BB962C8B-B14F-4D97-AF65-F5344CB8AC3E}">
        <p14:creationId xmlns:p14="http://schemas.microsoft.com/office/powerpoint/2010/main" val="4188708693"/>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6BE07D3-7EA3-42F8-A530-7E9D1344A1F1}" type="slidenum">
              <a:rPr lang="en-US"/>
              <a:pPr/>
              <a:t>‹#›</a:t>
            </a:fld>
            <a:endParaRPr lang="en-US"/>
          </a:p>
        </p:txBody>
      </p:sp>
    </p:spTree>
    <p:extLst>
      <p:ext uri="{BB962C8B-B14F-4D97-AF65-F5344CB8AC3E}">
        <p14:creationId xmlns:p14="http://schemas.microsoft.com/office/powerpoint/2010/main" val="1313171574"/>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0577679"/>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71530634"/>
      </p:ext>
    </p:extLst>
  </p:cSld>
  <p:clrMapOvr>
    <a:masterClrMapping/>
  </p:clrMapOvr>
  <p:transition>
    <p:pull dir="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3810638"/>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DB3181BB-D899-420A-91AA-A00D8F2D0AC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811388118"/>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92521334"/>
      </p:ext>
    </p:extLst>
  </p:cSld>
  <p:clrMapOvr>
    <a:masterClrMapping/>
  </p:clrMapOvr>
  <p:transition spd="slow"/>
</p:sldLayout>
</file>

<file path=ppt/slideLayouts/slideLayout716.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8"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E15F5CCD-1438-4D4E-8962-EB435A1BEB8A}"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170971758"/>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titleOnly">
  <p:cSld name="Chỉ Tiêu đề">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lvl1pPr algn="l">
              <a:defRPr/>
            </a:lvl1pPr>
          </a:lstStyle>
          <a:p>
            <a:r>
              <a:rPr lang="vi-VN"/>
              <a:t>Bấm &amp; sửa kiểu tiêu đề</a:t>
            </a:r>
            <a:endParaRPr lang="en-US"/>
          </a:p>
        </p:txBody>
      </p:sp>
      <p:sp>
        <p:nvSpPr>
          <p:cNvPr id="3" name="Date Placeholder 3"/>
          <p:cNvSpPr>
            <a:spLocks noGrp="1"/>
          </p:cNvSpPr>
          <p:nvPr>
            <p:ph type="dt" sz="half" idx="10"/>
          </p:nvPr>
        </p:nvSpPr>
        <p:spPr>
          <a:xfrm>
            <a:off x="609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08B6A322-3896-494F-B211-E1B31A3FA51D}" type="datetimeFigureOut">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11/29/2022</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Footer Placeholder 4"/>
          <p:cNvSpPr>
            <a:spLocks noGrp="1"/>
          </p:cNvSpPr>
          <p:nvPr>
            <p:ph type="ftr" sz="quarter" idx="11"/>
          </p:nvPr>
        </p:nvSpPr>
        <p:spPr>
          <a:xfrm>
            <a:off x="4165600" y="6356351"/>
            <a:ext cx="3860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Slide Number Placeholder 5"/>
          <p:cNvSpPr>
            <a:spLocks noGrp="1"/>
          </p:cNvSpPr>
          <p:nvPr>
            <p:ph type="sldNum" sz="quarter" idx="12"/>
          </p:nvPr>
        </p:nvSpPr>
        <p:spPr>
          <a:xfrm>
            <a:off x="8737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76ABB78B-F1DF-440E-9B14-8CFDBD10602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15599908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slideLayout" Target="../slideLayouts/slideLayout43.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24" Type="http://schemas.openxmlformats.org/officeDocument/2006/relationships/theme" Target="../theme/theme3.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 Id="rId22" Type="http://schemas.openxmlformats.org/officeDocument/2006/relationships/slideLayout" Target="../slideLayouts/slideLayout4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18" Type="http://schemas.openxmlformats.org/officeDocument/2006/relationships/slideLayout" Target="../slideLayouts/slideLayout63.xml"/><Relationship Id="rId3" Type="http://schemas.openxmlformats.org/officeDocument/2006/relationships/slideLayout" Target="../slideLayouts/slideLayout48.xml"/><Relationship Id="rId21" Type="http://schemas.openxmlformats.org/officeDocument/2006/relationships/theme" Target="../theme/theme4.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17" Type="http://schemas.openxmlformats.org/officeDocument/2006/relationships/slideLayout" Target="../slideLayouts/slideLayout62.xml"/><Relationship Id="rId2" Type="http://schemas.openxmlformats.org/officeDocument/2006/relationships/slideLayout" Target="../slideLayouts/slideLayout47.xml"/><Relationship Id="rId16" Type="http://schemas.openxmlformats.org/officeDocument/2006/relationships/slideLayout" Target="../slideLayouts/slideLayout61.xml"/><Relationship Id="rId20" Type="http://schemas.openxmlformats.org/officeDocument/2006/relationships/slideLayout" Target="../slideLayouts/slideLayout65.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5" Type="http://schemas.openxmlformats.org/officeDocument/2006/relationships/slideLayout" Target="../slideLayouts/slideLayout60.xml"/><Relationship Id="rId10" Type="http://schemas.openxmlformats.org/officeDocument/2006/relationships/slideLayout" Target="../slideLayouts/slideLayout55.xml"/><Relationship Id="rId19" Type="http://schemas.openxmlformats.org/officeDocument/2006/relationships/slideLayout" Target="../slideLayouts/slideLayout64.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slideLayout" Target="../slideLayouts/slideLayout59.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3.xml"/><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theme" Target="../theme/theme5.xml"/><Relationship Id="rId2" Type="http://schemas.openxmlformats.org/officeDocument/2006/relationships/slideLayout" Target="../slideLayouts/slideLayout67.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0" Type="http://schemas.openxmlformats.org/officeDocument/2006/relationships/slideLayout" Target="../slideLayouts/slideLayout75.xml"/><Relationship Id="rId4" Type="http://schemas.openxmlformats.org/officeDocument/2006/relationships/slideLayout" Target="../slideLayouts/slideLayout69.xml"/><Relationship Id="rId9" Type="http://schemas.openxmlformats.org/officeDocument/2006/relationships/slideLayout" Target="../slideLayouts/slideLayout7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4.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theme" Target="../theme/theme6.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5.xml"/><Relationship Id="rId3" Type="http://schemas.openxmlformats.org/officeDocument/2006/relationships/slideLayout" Target="../slideLayouts/slideLayout90.xml"/><Relationship Id="rId7" Type="http://schemas.openxmlformats.org/officeDocument/2006/relationships/slideLayout" Target="../slideLayouts/slideLayout94.xml"/><Relationship Id="rId12" Type="http://schemas.openxmlformats.org/officeDocument/2006/relationships/theme" Target="../theme/theme7.xml"/><Relationship Id="rId2" Type="http://schemas.openxmlformats.org/officeDocument/2006/relationships/slideLayout" Target="../slideLayouts/slideLayout89.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1" Type="http://schemas.openxmlformats.org/officeDocument/2006/relationships/slideLayout" Target="../slideLayouts/slideLayout98.xml"/><Relationship Id="rId5" Type="http://schemas.openxmlformats.org/officeDocument/2006/relationships/slideLayout" Target="../slideLayouts/slideLayout92.xml"/><Relationship Id="rId10" Type="http://schemas.openxmlformats.org/officeDocument/2006/relationships/slideLayout" Target="../slideLayouts/slideLayout97.xml"/><Relationship Id="rId4" Type="http://schemas.openxmlformats.org/officeDocument/2006/relationships/slideLayout" Target="../slideLayouts/slideLayout91.xml"/><Relationship Id="rId9" Type="http://schemas.openxmlformats.org/officeDocument/2006/relationships/slideLayout" Target="../slideLayouts/slideLayout9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theme" Target="../theme/theme8.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slideLayout" Target="../slideLayouts/slideLayout123.xml"/><Relationship Id="rId18" Type="http://schemas.openxmlformats.org/officeDocument/2006/relationships/theme" Target="../theme/theme9.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slideLayout" Target="../slideLayouts/slideLayout122.xml"/><Relationship Id="rId17" Type="http://schemas.openxmlformats.org/officeDocument/2006/relationships/slideLayout" Target="../slideLayouts/slideLayout127.xml"/><Relationship Id="rId2" Type="http://schemas.openxmlformats.org/officeDocument/2006/relationships/slideLayout" Target="../slideLayouts/slideLayout112.xml"/><Relationship Id="rId16" Type="http://schemas.openxmlformats.org/officeDocument/2006/relationships/slideLayout" Target="../slideLayouts/slideLayout126.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5" Type="http://schemas.openxmlformats.org/officeDocument/2006/relationships/slideLayout" Target="../slideLayouts/slideLayout12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slideLayout" Target="../slideLayouts/slideLayout12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5.xml"/><Relationship Id="rId13" Type="http://schemas.openxmlformats.org/officeDocument/2006/relationships/slideLayout" Target="../slideLayouts/slideLayout140.xml"/><Relationship Id="rId3" Type="http://schemas.openxmlformats.org/officeDocument/2006/relationships/slideLayout" Target="../slideLayouts/slideLayout130.xml"/><Relationship Id="rId7" Type="http://schemas.openxmlformats.org/officeDocument/2006/relationships/slideLayout" Target="../slideLayouts/slideLayout134.xml"/><Relationship Id="rId12" Type="http://schemas.openxmlformats.org/officeDocument/2006/relationships/slideLayout" Target="../slideLayouts/slideLayout139.xml"/><Relationship Id="rId17" Type="http://schemas.openxmlformats.org/officeDocument/2006/relationships/theme" Target="../theme/theme10.xml"/><Relationship Id="rId2" Type="http://schemas.openxmlformats.org/officeDocument/2006/relationships/slideLayout" Target="../slideLayouts/slideLayout129.xml"/><Relationship Id="rId16" Type="http://schemas.openxmlformats.org/officeDocument/2006/relationships/slideLayout" Target="../slideLayouts/slideLayout143.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5" Type="http://schemas.openxmlformats.org/officeDocument/2006/relationships/slideLayout" Target="../slideLayouts/slideLayout132.xml"/><Relationship Id="rId15" Type="http://schemas.openxmlformats.org/officeDocument/2006/relationships/slideLayout" Target="../slideLayouts/slideLayout142.xml"/><Relationship Id="rId10" Type="http://schemas.openxmlformats.org/officeDocument/2006/relationships/slideLayout" Target="../slideLayouts/slideLayout137.xml"/><Relationship Id="rId4" Type="http://schemas.openxmlformats.org/officeDocument/2006/relationships/slideLayout" Target="../slideLayouts/slideLayout131.xml"/><Relationship Id="rId9" Type="http://schemas.openxmlformats.org/officeDocument/2006/relationships/slideLayout" Target="../slideLayouts/slideLayout136.xml"/><Relationship Id="rId14" Type="http://schemas.openxmlformats.org/officeDocument/2006/relationships/slideLayout" Target="../slideLayouts/slideLayout14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1.xml"/><Relationship Id="rId13" Type="http://schemas.openxmlformats.org/officeDocument/2006/relationships/theme" Target="../theme/theme11.xml"/><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slideLayout" Target="../slideLayouts/slideLayout155.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3.xml"/><Relationship Id="rId3" Type="http://schemas.openxmlformats.org/officeDocument/2006/relationships/slideLayout" Target="../slideLayouts/slideLayout158.xml"/><Relationship Id="rId7" Type="http://schemas.openxmlformats.org/officeDocument/2006/relationships/slideLayout" Target="../slideLayouts/slideLayout162.xml"/><Relationship Id="rId12" Type="http://schemas.openxmlformats.org/officeDocument/2006/relationships/theme" Target="../theme/theme12.xml"/><Relationship Id="rId2" Type="http://schemas.openxmlformats.org/officeDocument/2006/relationships/slideLayout" Target="../slideLayouts/slideLayout157.xml"/><Relationship Id="rId1" Type="http://schemas.openxmlformats.org/officeDocument/2006/relationships/slideLayout" Target="../slideLayouts/slideLayout156.xml"/><Relationship Id="rId6" Type="http://schemas.openxmlformats.org/officeDocument/2006/relationships/slideLayout" Target="../slideLayouts/slideLayout161.xml"/><Relationship Id="rId11" Type="http://schemas.openxmlformats.org/officeDocument/2006/relationships/slideLayout" Target="../slideLayouts/slideLayout166.xml"/><Relationship Id="rId5" Type="http://schemas.openxmlformats.org/officeDocument/2006/relationships/slideLayout" Target="../slideLayouts/slideLayout160.xml"/><Relationship Id="rId10" Type="http://schemas.openxmlformats.org/officeDocument/2006/relationships/slideLayout" Target="../slideLayouts/slideLayout165.xml"/><Relationship Id="rId4" Type="http://schemas.openxmlformats.org/officeDocument/2006/relationships/slideLayout" Target="../slideLayouts/slideLayout159.xml"/><Relationship Id="rId9" Type="http://schemas.openxmlformats.org/officeDocument/2006/relationships/slideLayout" Target="../slideLayouts/slideLayout164.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74.xml"/><Relationship Id="rId3" Type="http://schemas.openxmlformats.org/officeDocument/2006/relationships/slideLayout" Target="../slideLayouts/slideLayout169.xml"/><Relationship Id="rId7" Type="http://schemas.openxmlformats.org/officeDocument/2006/relationships/slideLayout" Target="../slideLayouts/slideLayout173.xml"/><Relationship Id="rId12" Type="http://schemas.openxmlformats.org/officeDocument/2006/relationships/theme" Target="../theme/theme13.xml"/><Relationship Id="rId2" Type="http://schemas.openxmlformats.org/officeDocument/2006/relationships/slideLayout" Target="../slideLayouts/slideLayout168.xml"/><Relationship Id="rId1" Type="http://schemas.openxmlformats.org/officeDocument/2006/relationships/slideLayout" Target="../slideLayouts/slideLayout167.xml"/><Relationship Id="rId6" Type="http://schemas.openxmlformats.org/officeDocument/2006/relationships/slideLayout" Target="../slideLayouts/slideLayout172.xml"/><Relationship Id="rId11" Type="http://schemas.openxmlformats.org/officeDocument/2006/relationships/slideLayout" Target="../slideLayouts/slideLayout177.xml"/><Relationship Id="rId5" Type="http://schemas.openxmlformats.org/officeDocument/2006/relationships/slideLayout" Target="../slideLayouts/slideLayout171.xml"/><Relationship Id="rId10" Type="http://schemas.openxmlformats.org/officeDocument/2006/relationships/slideLayout" Target="../slideLayouts/slideLayout176.xml"/><Relationship Id="rId4" Type="http://schemas.openxmlformats.org/officeDocument/2006/relationships/slideLayout" Target="../slideLayouts/slideLayout170.xml"/><Relationship Id="rId9" Type="http://schemas.openxmlformats.org/officeDocument/2006/relationships/slideLayout" Target="../slideLayouts/slideLayout175.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85.xml"/><Relationship Id="rId3" Type="http://schemas.openxmlformats.org/officeDocument/2006/relationships/slideLayout" Target="../slideLayouts/slideLayout180.xml"/><Relationship Id="rId7" Type="http://schemas.openxmlformats.org/officeDocument/2006/relationships/slideLayout" Target="../slideLayouts/slideLayout184.xml"/><Relationship Id="rId12" Type="http://schemas.openxmlformats.org/officeDocument/2006/relationships/theme" Target="../theme/theme14.xml"/><Relationship Id="rId2" Type="http://schemas.openxmlformats.org/officeDocument/2006/relationships/slideLayout" Target="../slideLayouts/slideLayout179.xml"/><Relationship Id="rId1" Type="http://schemas.openxmlformats.org/officeDocument/2006/relationships/slideLayout" Target="../slideLayouts/slideLayout178.xml"/><Relationship Id="rId6" Type="http://schemas.openxmlformats.org/officeDocument/2006/relationships/slideLayout" Target="../slideLayouts/slideLayout183.xml"/><Relationship Id="rId11" Type="http://schemas.openxmlformats.org/officeDocument/2006/relationships/slideLayout" Target="../slideLayouts/slideLayout188.xml"/><Relationship Id="rId5" Type="http://schemas.openxmlformats.org/officeDocument/2006/relationships/slideLayout" Target="../slideLayouts/slideLayout182.xml"/><Relationship Id="rId10" Type="http://schemas.openxmlformats.org/officeDocument/2006/relationships/slideLayout" Target="../slideLayouts/slideLayout187.xml"/><Relationship Id="rId4" Type="http://schemas.openxmlformats.org/officeDocument/2006/relationships/slideLayout" Target="../slideLayouts/slideLayout181.xml"/><Relationship Id="rId9" Type="http://schemas.openxmlformats.org/officeDocument/2006/relationships/slideLayout" Target="../slideLayouts/slideLayout186.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96.xml"/><Relationship Id="rId3" Type="http://schemas.openxmlformats.org/officeDocument/2006/relationships/slideLayout" Target="../slideLayouts/slideLayout191.xml"/><Relationship Id="rId7" Type="http://schemas.openxmlformats.org/officeDocument/2006/relationships/slideLayout" Target="../slideLayouts/slideLayout195.xml"/><Relationship Id="rId12" Type="http://schemas.openxmlformats.org/officeDocument/2006/relationships/theme" Target="../theme/theme15.xml"/><Relationship Id="rId2" Type="http://schemas.openxmlformats.org/officeDocument/2006/relationships/slideLayout" Target="../slideLayouts/slideLayout190.xml"/><Relationship Id="rId1" Type="http://schemas.openxmlformats.org/officeDocument/2006/relationships/slideLayout" Target="../slideLayouts/slideLayout189.xml"/><Relationship Id="rId6" Type="http://schemas.openxmlformats.org/officeDocument/2006/relationships/slideLayout" Target="../slideLayouts/slideLayout194.xml"/><Relationship Id="rId11" Type="http://schemas.openxmlformats.org/officeDocument/2006/relationships/slideLayout" Target="../slideLayouts/slideLayout199.xml"/><Relationship Id="rId5" Type="http://schemas.openxmlformats.org/officeDocument/2006/relationships/slideLayout" Target="../slideLayouts/slideLayout193.xml"/><Relationship Id="rId10" Type="http://schemas.openxmlformats.org/officeDocument/2006/relationships/slideLayout" Target="../slideLayouts/slideLayout198.xml"/><Relationship Id="rId4" Type="http://schemas.openxmlformats.org/officeDocument/2006/relationships/slideLayout" Target="../slideLayouts/slideLayout192.xml"/><Relationship Id="rId9" Type="http://schemas.openxmlformats.org/officeDocument/2006/relationships/slideLayout" Target="../slideLayouts/slideLayout19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07.xml"/><Relationship Id="rId13" Type="http://schemas.openxmlformats.org/officeDocument/2006/relationships/slideLayout" Target="../slideLayouts/slideLayout212.xml"/><Relationship Id="rId18" Type="http://schemas.openxmlformats.org/officeDocument/2006/relationships/image" Target="../media/image24.png"/><Relationship Id="rId3" Type="http://schemas.openxmlformats.org/officeDocument/2006/relationships/slideLayout" Target="../slideLayouts/slideLayout202.xml"/><Relationship Id="rId7" Type="http://schemas.openxmlformats.org/officeDocument/2006/relationships/slideLayout" Target="../slideLayouts/slideLayout206.xml"/><Relationship Id="rId12" Type="http://schemas.openxmlformats.org/officeDocument/2006/relationships/slideLayout" Target="../slideLayouts/slideLayout211.xml"/><Relationship Id="rId17" Type="http://schemas.openxmlformats.org/officeDocument/2006/relationships/image" Target="../media/image23.png"/><Relationship Id="rId2" Type="http://schemas.openxmlformats.org/officeDocument/2006/relationships/slideLayout" Target="../slideLayouts/slideLayout201.xml"/><Relationship Id="rId16" Type="http://schemas.openxmlformats.org/officeDocument/2006/relationships/image" Target="../media/image22.png"/><Relationship Id="rId1" Type="http://schemas.openxmlformats.org/officeDocument/2006/relationships/slideLayout" Target="../slideLayouts/slideLayout200.xml"/><Relationship Id="rId6" Type="http://schemas.openxmlformats.org/officeDocument/2006/relationships/slideLayout" Target="../slideLayouts/slideLayout205.xml"/><Relationship Id="rId11" Type="http://schemas.openxmlformats.org/officeDocument/2006/relationships/slideLayout" Target="../slideLayouts/slideLayout210.xml"/><Relationship Id="rId5" Type="http://schemas.openxmlformats.org/officeDocument/2006/relationships/slideLayout" Target="../slideLayouts/slideLayout204.xml"/><Relationship Id="rId15" Type="http://schemas.openxmlformats.org/officeDocument/2006/relationships/image" Target="../media/image21.png"/><Relationship Id="rId10" Type="http://schemas.openxmlformats.org/officeDocument/2006/relationships/slideLayout" Target="../slideLayouts/slideLayout209.xml"/><Relationship Id="rId4" Type="http://schemas.openxmlformats.org/officeDocument/2006/relationships/slideLayout" Target="../slideLayouts/slideLayout203.xml"/><Relationship Id="rId9" Type="http://schemas.openxmlformats.org/officeDocument/2006/relationships/slideLayout" Target="../slideLayouts/slideLayout208.xml"/><Relationship Id="rId14" Type="http://schemas.openxmlformats.org/officeDocument/2006/relationships/theme" Target="../theme/theme1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20.xml"/><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17.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31.xml"/><Relationship Id="rId13" Type="http://schemas.openxmlformats.org/officeDocument/2006/relationships/slideLayout" Target="../slideLayouts/slideLayout236.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slideLayout" Target="../slideLayouts/slideLayout235.xml"/><Relationship Id="rId17" Type="http://schemas.openxmlformats.org/officeDocument/2006/relationships/image" Target="../media/image30.png"/><Relationship Id="rId2" Type="http://schemas.openxmlformats.org/officeDocument/2006/relationships/slideLayout" Target="../slideLayouts/slideLayout225.xml"/><Relationship Id="rId16" Type="http://schemas.openxmlformats.org/officeDocument/2006/relationships/image" Target="../media/image29.png"/><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5" Type="http://schemas.openxmlformats.org/officeDocument/2006/relationships/theme" Target="../theme/theme1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 Id="rId14" Type="http://schemas.openxmlformats.org/officeDocument/2006/relationships/slideLayout" Target="../slideLayouts/slideLayout23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45.xml"/><Relationship Id="rId13" Type="http://schemas.openxmlformats.org/officeDocument/2006/relationships/slideLayout" Target="../slideLayouts/slideLayout250.xml"/><Relationship Id="rId18" Type="http://schemas.openxmlformats.org/officeDocument/2006/relationships/slideLayout" Target="../slideLayouts/slideLayout255.xml"/><Relationship Id="rId26" Type="http://schemas.openxmlformats.org/officeDocument/2006/relationships/theme" Target="../theme/theme19.xml"/><Relationship Id="rId3" Type="http://schemas.openxmlformats.org/officeDocument/2006/relationships/slideLayout" Target="../slideLayouts/slideLayout240.xml"/><Relationship Id="rId21" Type="http://schemas.openxmlformats.org/officeDocument/2006/relationships/slideLayout" Target="../slideLayouts/slideLayout258.xml"/><Relationship Id="rId7" Type="http://schemas.openxmlformats.org/officeDocument/2006/relationships/slideLayout" Target="../slideLayouts/slideLayout244.xml"/><Relationship Id="rId12" Type="http://schemas.openxmlformats.org/officeDocument/2006/relationships/slideLayout" Target="../slideLayouts/slideLayout249.xml"/><Relationship Id="rId17" Type="http://schemas.openxmlformats.org/officeDocument/2006/relationships/slideLayout" Target="../slideLayouts/slideLayout254.xml"/><Relationship Id="rId25" Type="http://schemas.openxmlformats.org/officeDocument/2006/relationships/slideLayout" Target="../slideLayouts/slideLayout262.xml"/><Relationship Id="rId2" Type="http://schemas.openxmlformats.org/officeDocument/2006/relationships/slideLayout" Target="../slideLayouts/slideLayout239.xml"/><Relationship Id="rId16" Type="http://schemas.openxmlformats.org/officeDocument/2006/relationships/slideLayout" Target="../slideLayouts/slideLayout253.xml"/><Relationship Id="rId20" Type="http://schemas.openxmlformats.org/officeDocument/2006/relationships/slideLayout" Target="../slideLayouts/slideLayout257.xml"/><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24" Type="http://schemas.openxmlformats.org/officeDocument/2006/relationships/slideLayout" Target="../slideLayouts/slideLayout261.xml"/><Relationship Id="rId5" Type="http://schemas.openxmlformats.org/officeDocument/2006/relationships/slideLayout" Target="../slideLayouts/slideLayout242.xml"/><Relationship Id="rId15" Type="http://schemas.openxmlformats.org/officeDocument/2006/relationships/slideLayout" Target="../slideLayouts/slideLayout252.xml"/><Relationship Id="rId23" Type="http://schemas.openxmlformats.org/officeDocument/2006/relationships/slideLayout" Target="../slideLayouts/slideLayout260.xml"/><Relationship Id="rId10" Type="http://schemas.openxmlformats.org/officeDocument/2006/relationships/slideLayout" Target="../slideLayouts/slideLayout247.xml"/><Relationship Id="rId19" Type="http://schemas.openxmlformats.org/officeDocument/2006/relationships/slideLayout" Target="../slideLayouts/slideLayout256.xml"/><Relationship Id="rId4" Type="http://schemas.openxmlformats.org/officeDocument/2006/relationships/slideLayout" Target="../slideLayouts/slideLayout241.xml"/><Relationship Id="rId9" Type="http://schemas.openxmlformats.org/officeDocument/2006/relationships/slideLayout" Target="../slideLayouts/slideLayout246.xml"/><Relationship Id="rId14" Type="http://schemas.openxmlformats.org/officeDocument/2006/relationships/slideLayout" Target="../slideLayouts/slideLayout251.xml"/><Relationship Id="rId22" Type="http://schemas.openxmlformats.org/officeDocument/2006/relationships/slideLayout" Target="../slideLayouts/slideLayout25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70.xml"/><Relationship Id="rId3" Type="http://schemas.openxmlformats.org/officeDocument/2006/relationships/slideLayout" Target="../slideLayouts/slideLayout265.xml"/><Relationship Id="rId7" Type="http://schemas.openxmlformats.org/officeDocument/2006/relationships/slideLayout" Target="../slideLayouts/slideLayout269.xml"/><Relationship Id="rId12" Type="http://schemas.openxmlformats.org/officeDocument/2006/relationships/theme" Target="../theme/theme20.xml"/><Relationship Id="rId2" Type="http://schemas.openxmlformats.org/officeDocument/2006/relationships/slideLayout" Target="../slideLayouts/slideLayout264.xml"/><Relationship Id="rId1" Type="http://schemas.openxmlformats.org/officeDocument/2006/relationships/slideLayout" Target="../slideLayouts/slideLayout263.xml"/><Relationship Id="rId6" Type="http://schemas.openxmlformats.org/officeDocument/2006/relationships/slideLayout" Target="../slideLayouts/slideLayout268.xml"/><Relationship Id="rId11" Type="http://schemas.openxmlformats.org/officeDocument/2006/relationships/slideLayout" Target="../slideLayouts/slideLayout273.xml"/><Relationship Id="rId5" Type="http://schemas.openxmlformats.org/officeDocument/2006/relationships/slideLayout" Target="../slideLayouts/slideLayout267.xml"/><Relationship Id="rId10" Type="http://schemas.openxmlformats.org/officeDocument/2006/relationships/slideLayout" Target="../slideLayouts/slideLayout272.xml"/><Relationship Id="rId4" Type="http://schemas.openxmlformats.org/officeDocument/2006/relationships/slideLayout" Target="../slideLayouts/slideLayout266.xml"/><Relationship Id="rId9" Type="http://schemas.openxmlformats.org/officeDocument/2006/relationships/slideLayout" Target="../slideLayouts/slideLayout271.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81.xml"/><Relationship Id="rId13" Type="http://schemas.openxmlformats.org/officeDocument/2006/relationships/slideLayout" Target="../slideLayouts/slideLayout286.xml"/><Relationship Id="rId3" Type="http://schemas.openxmlformats.org/officeDocument/2006/relationships/slideLayout" Target="../slideLayouts/slideLayout276.xml"/><Relationship Id="rId7" Type="http://schemas.openxmlformats.org/officeDocument/2006/relationships/slideLayout" Target="../slideLayouts/slideLayout280.xml"/><Relationship Id="rId12" Type="http://schemas.openxmlformats.org/officeDocument/2006/relationships/slideLayout" Target="../slideLayouts/slideLayout285.xml"/><Relationship Id="rId2" Type="http://schemas.openxmlformats.org/officeDocument/2006/relationships/slideLayout" Target="../slideLayouts/slideLayout275.xml"/><Relationship Id="rId1" Type="http://schemas.openxmlformats.org/officeDocument/2006/relationships/slideLayout" Target="../slideLayouts/slideLayout274.xml"/><Relationship Id="rId6" Type="http://schemas.openxmlformats.org/officeDocument/2006/relationships/slideLayout" Target="../slideLayouts/slideLayout279.xml"/><Relationship Id="rId11" Type="http://schemas.openxmlformats.org/officeDocument/2006/relationships/slideLayout" Target="../slideLayouts/slideLayout284.xml"/><Relationship Id="rId5" Type="http://schemas.openxmlformats.org/officeDocument/2006/relationships/slideLayout" Target="../slideLayouts/slideLayout278.xml"/><Relationship Id="rId10" Type="http://schemas.openxmlformats.org/officeDocument/2006/relationships/slideLayout" Target="../slideLayouts/slideLayout283.xml"/><Relationship Id="rId4" Type="http://schemas.openxmlformats.org/officeDocument/2006/relationships/slideLayout" Target="../slideLayouts/slideLayout277.xml"/><Relationship Id="rId9" Type="http://schemas.openxmlformats.org/officeDocument/2006/relationships/slideLayout" Target="../slideLayouts/slideLayout282.xml"/><Relationship Id="rId14" Type="http://schemas.openxmlformats.org/officeDocument/2006/relationships/theme" Target="../theme/theme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94.xml"/><Relationship Id="rId13" Type="http://schemas.openxmlformats.org/officeDocument/2006/relationships/theme" Target="../theme/theme22.xml"/><Relationship Id="rId3" Type="http://schemas.openxmlformats.org/officeDocument/2006/relationships/slideLayout" Target="../slideLayouts/slideLayout289.xml"/><Relationship Id="rId7" Type="http://schemas.openxmlformats.org/officeDocument/2006/relationships/slideLayout" Target="../slideLayouts/slideLayout293.xml"/><Relationship Id="rId12" Type="http://schemas.openxmlformats.org/officeDocument/2006/relationships/slideLayout" Target="../slideLayouts/slideLayout298.xml"/><Relationship Id="rId2" Type="http://schemas.openxmlformats.org/officeDocument/2006/relationships/slideLayout" Target="../slideLayouts/slideLayout288.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11" Type="http://schemas.openxmlformats.org/officeDocument/2006/relationships/slideLayout" Target="../slideLayouts/slideLayout297.xml"/><Relationship Id="rId5" Type="http://schemas.openxmlformats.org/officeDocument/2006/relationships/slideLayout" Target="../slideLayouts/slideLayout291.xml"/><Relationship Id="rId10" Type="http://schemas.openxmlformats.org/officeDocument/2006/relationships/slideLayout" Target="../slideLayouts/slideLayout296.xml"/><Relationship Id="rId4" Type="http://schemas.openxmlformats.org/officeDocument/2006/relationships/slideLayout" Target="../slideLayouts/slideLayout290.xml"/><Relationship Id="rId9" Type="http://schemas.openxmlformats.org/officeDocument/2006/relationships/slideLayout" Target="../slideLayouts/slideLayout295.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06.xml"/><Relationship Id="rId3" Type="http://schemas.openxmlformats.org/officeDocument/2006/relationships/slideLayout" Target="../slideLayouts/slideLayout301.xml"/><Relationship Id="rId7" Type="http://schemas.openxmlformats.org/officeDocument/2006/relationships/slideLayout" Target="../slideLayouts/slideLayout305.xml"/><Relationship Id="rId12" Type="http://schemas.openxmlformats.org/officeDocument/2006/relationships/theme" Target="../theme/theme23.xml"/><Relationship Id="rId2" Type="http://schemas.openxmlformats.org/officeDocument/2006/relationships/slideLayout" Target="../slideLayouts/slideLayout300.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5" Type="http://schemas.openxmlformats.org/officeDocument/2006/relationships/slideLayout" Target="../slideLayouts/slideLayout303.xml"/><Relationship Id="rId10" Type="http://schemas.openxmlformats.org/officeDocument/2006/relationships/slideLayout" Target="../slideLayouts/slideLayout308.xml"/><Relationship Id="rId4" Type="http://schemas.openxmlformats.org/officeDocument/2006/relationships/slideLayout" Target="../slideLayouts/slideLayout302.xml"/><Relationship Id="rId9" Type="http://schemas.openxmlformats.org/officeDocument/2006/relationships/slideLayout" Target="../slideLayouts/slideLayout307.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17.xml"/><Relationship Id="rId13" Type="http://schemas.openxmlformats.org/officeDocument/2006/relationships/theme" Target="../theme/theme24.xml"/><Relationship Id="rId3" Type="http://schemas.openxmlformats.org/officeDocument/2006/relationships/slideLayout" Target="../slideLayouts/slideLayout312.xml"/><Relationship Id="rId7" Type="http://schemas.openxmlformats.org/officeDocument/2006/relationships/slideLayout" Target="../slideLayouts/slideLayout316.xml"/><Relationship Id="rId12" Type="http://schemas.openxmlformats.org/officeDocument/2006/relationships/slideLayout" Target="../slideLayouts/slideLayout321.xml"/><Relationship Id="rId2" Type="http://schemas.openxmlformats.org/officeDocument/2006/relationships/slideLayout" Target="../slideLayouts/slideLayout311.xml"/><Relationship Id="rId1" Type="http://schemas.openxmlformats.org/officeDocument/2006/relationships/slideLayout" Target="../slideLayouts/slideLayout310.xml"/><Relationship Id="rId6" Type="http://schemas.openxmlformats.org/officeDocument/2006/relationships/slideLayout" Target="../slideLayouts/slideLayout315.xml"/><Relationship Id="rId11" Type="http://schemas.openxmlformats.org/officeDocument/2006/relationships/slideLayout" Target="../slideLayouts/slideLayout320.xml"/><Relationship Id="rId5" Type="http://schemas.openxmlformats.org/officeDocument/2006/relationships/slideLayout" Target="../slideLayouts/slideLayout314.xml"/><Relationship Id="rId10" Type="http://schemas.openxmlformats.org/officeDocument/2006/relationships/slideLayout" Target="../slideLayouts/slideLayout319.xml"/><Relationship Id="rId4" Type="http://schemas.openxmlformats.org/officeDocument/2006/relationships/slideLayout" Target="../slideLayouts/slideLayout313.xml"/><Relationship Id="rId9" Type="http://schemas.openxmlformats.org/officeDocument/2006/relationships/slideLayout" Target="../slideLayouts/slideLayout318.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29.xml"/><Relationship Id="rId3" Type="http://schemas.openxmlformats.org/officeDocument/2006/relationships/slideLayout" Target="../slideLayouts/slideLayout324.xml"/><Relationship Id="rId7" Type="http://schemas.openxmlformats.org/officeDocument/2006/relationships/slideLayout" Target="../slideLayouts/slideLayout328.xml"/><Relationship Id="rId12" Type="http://schemas.openxmlformats.org/officeDocument/2006/relationships/theme" Target="../theme/theme25.xml"/><Relationship Id="rId2" Type="http://schemas.openxmlformats.org/officeDocument/2006/relationships/slideLayout" Target="../slideLayouts/slideLayout323.xml"/><Relationship Id="rId1" Type="http://schemas.openxmlformats.org/officeDocument/2006/relationships/slideLayout" Target="../slideLayouts/slideLayout322.xml"/><Relationship Id="rId6" Type="http://schemas.openxmlformats.org/officeDocument/2006/relationships/slideLayout" Target="../slideLayouts/slideLayout327.xml"/><Relationship Id="rId11" Type="http://schemas.openxmlformats.org/officeDocument/2006/relationships/slideLayout" Target="../slideLayouts/slideLayout332.xml"/><Relationship Id="rId5" Type="http://schemas.openxmlformats.org/officeDocument/2006/relationships/slideLayout" Target="../slideLayouts/slideLayout326.xml"/><Relationship Id="rId10" Type="http://schemas.openxmlformats.org/officeDocument/2006/relationships/slideLayout" Target="../slideLayouts/slideLayout331.xml"/><Relationship Id="rId4" Type="http://schemas.openxmlformats.org/officeDocument/2006/relationships/slideLayout" Target="../slideLayouts/slideLayout325.xml"/><Relationship Id="rId9" Type="http://schemas.openxmlformats.org/officeDocument/2006/relationships/slideLayout" Target="../slideLayouts/slideLayout330.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40.xml"/><Relationship Id="rId13" Type="http://schemas.openxmlformats.org/officeDocument/2006/relationships/slideLayout" Target="../slideLayouts/slideLayout345.xml"/><Relationship Id="rId18" Type="http://schemas.openxmlformats.org/officeDocument/2006/relationships/slideLayout" Target="../slideLayouts/slideLayout350.xml"/><Relationship Id="rId3" Type="http://schemas.openxmlformats.org/officeDocument/2006/relationships/slideLayout" Target="../slideLayouts/slideLayout335.xml"/><Relationship Id="rId21" Type="http://schemas.openxmlformats.org/officeDocument/2006/relationships/theme" Target="../theme/theme26.xml"/><Relationship Id="rId7" Type="http://schemas.openxmlformats.org/officeDocument/2006/relationships/slideLayout" Target="../slideLayouts/slideLayout339.xml"/><Relationship Id="rId12" Type="http://schemas.openxmlformats.org/officeDocument/2006/relationships/slideLayout" Target="../slideLayouts/slideLayout344.xml"/><Relationship Id="rId17" Type="http://schemas.openxmlformats.org/officeDocument/2006/relationships/slideLayout" Target="../slideLayouts/slideLayout349.xml"/><Relationship Id="rId2" Type="http://schemas.openxmlformats.org/officeDocument/2006/relationships/slideLayout" Target="../slideLayouts/slideLayout334.xml"/><Relationship Id="rId16" Type="http://schemas.openxmlformats.org/officeDocument/2006/relationships/slideLayout" Target="../slideLayouts/slideLayout348.xml"/><Relationship Id="rId20" Type="http://schemas.openxmlformats.org/officeDocument/2006/relationships/slideLayout" Target="../slideLayouts/slideLayout352.xml"/><Relationship Id="rId1" Type="http://schemas.openxmlformats.org/officeDocument/2006/relationships/slideLayout" Target="../slideLayouts/slideLayout333.xml"/><Relationship Id="rId6" Type="http://schemas.openxmlformats.org/officeDocument/2006/relationships/slideLayout" Target="../slideLayouts/slideLayout338.xml"/><Relationship Id="rId11" Type="http://schemas.openxmlformats.org/officeDocument/2006/relationships/slideLayout" Target="../slideLayouts/slideLayout343.xml"/><Relationship Id="rId5" Type="http://schemas.openxmlformats.org/officeDocument/2006/relationships/slideLayout" Target="../slideLayouts/slideLayout337.xml"/><Relationship Id="rId15" Type="http://schemas.openxmlformats.org/officeDocument/2006/relationships/slideLayout" Target="../slideLayouts/slideLayout347.xml"/><Relationship Id="rId10" Type="http://schemas.openxmlformats.org/officeDocument/2006/relationships/slideLayout" Target="../slideLayouts/slideLayout342.xml"/><Relationship Id="rId19" Type="http://schemas.openxmlformats.org/officeDocument/2006/relationships/slideLayout" Target="../slideLayouts/slideLayout351.xml"/><Relationship Id="rId4" Type="http://schemas.openxmlformats.org/officeDocument/2006/relationships/slideLayout" Target="../slideLayouts/slideLayout336.xml"/><Relationship Id="rId9" Type="http://schemas.openxmlformats.org/officeDocument/2006/relationships/slideLayout" Target="../slideLayouts/slideLayout341.xml"/><Relationship Id="rId14" Type="http://schemas.openxmlformats.org/officeDocument/2006/relationships/slideLayout" Target="../slideLayouts/slideLayout346.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60.xml"/><Relationship Id="rId3" Type="http://schemas.openxmlformats.org/officeDocument/2006/relationships/slideLayout" Target="../slideLayouts/slideLayout355.xml"/><Relationship Id="rId7" Type="http://schemas.openxmlformats.org/officeDocument/2006/relationships/slideLayout" Target="../slideLayouts/slideLayout359.xml"/><Relationship Id="rId12" Type="http://schemas.openxmlformats.org/officeDocument/2006/relationships/theme" Target="../theme/theme27.xml"/><Relationship Id="rId2" Type="http://schemas.openxmlformats.org/officeDocument/2006/relationships/slideLayout" Target="../slideLayouts/slideLayout354.xml"/><Relationship Id="rId1" Type="http://schemas.openxmlformats.org/officeDocument/2006/relationships/slideLayout" Target="../slideLayouts/slideLayout353.xml"/><Relationship Id="rId6" Type="http://schemas.openxmlformats.org/officeDocument/2006/relationships/slideLayout" Target="../slideLayouts/slideLayout358.xml"/><Relationship Id="rId11" Type="http://schemas.openxmlformats.org/officeDocument/2006/relationships/slideLayout" Target="../slideLayouts/slideLayout363.xml"/><Relationship Id="rId5" Type="http://schemas.openxmlformats.org/officeDocument/2006/relationships/slideLayout" Target="../slideLayouts/slideLayout357.xml"/><Relationship Id="rId10" Type="http://schemas.openxmlformats.org/officeDocument/2006/relationships/slideLayout" Target="../slideLayouts/slideLayout362.xml"/><Relationship Id="rId4" Type="http://schemas.openxmlformats.org/officeDocument/2006/relationships/slideLayout" Target="../slideLayouts/slideLayout356.xml"/><Relationship Id="rId9" Type="http://schemas.openxmlformats.org/officeDocument/2006/relationships/slideLayout" Target="../slideLayouts/slideLayout361.xml"/></Relationships>
</file>

<file path=ppt/slideMasters/_rels/slideMaster28.xml.rels><?xml version="1.0" encoding="UTF-8" standalone="yes"?>
<Relationships xmlns="http://schemas.openxmlformats.org/package/2006/relationships"><Relationship Id="rId3" Type="http://schemas.openxmlformats.org/officeDocument/2006/relationships/slideLayout" Target="../slideLayouts/slideLayout366.xml"/><Relationship Id="rId7" Type="http://schemas.openxmlformats.org/officeDocument/2006/relationships/image" Target="../media/image32.png"/><Relationship Id="rId2" Type="http://schemas.openxmlformats.org/officeDocument/2006/relationships/slideLayout" Target="../slideLayouts/slideLayout365.xml"/><Relationship Id="rId1" Type="http://schemas.openxmlformats.org/officeDocument/2006/relationships/slideLayout" Target="../slideLayouts/slideLayout364.xml"/><Relationship Id="rId6" Type="http://schemas.openxmlformats.org/officeDocument/2006/relationships/image" Target="../media/image31.png"/><Relationship Id="rId5" Type="http://schemas.openxmlformats.org/officeDocument/2006/relationships/theme" Target="../theme/theme28.xml"/><Relationship Id="rId4" Type="http://schemas.openxmlformats.org/officeDocument/2006/relationships/slideLayout" Target="../slideLayouts/slideLayout36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75.xml"/><Relationship Id="rId13" Type="http://schemas.openxmlformats.org/officeDocument/2006/relationships/slideLayout" Target="../slideLayouts/slideLayout380.xml"/><Relationship Id="rId18" Type="http://schemas.openxmlformats.org/officeDocument/2006/relationships/theme" Target="../theme/theme29.xml"/><Relationship Id="rId3" Type="http://schemas.openxmlformats.org/officeDocument/2006/relationships/slideLayout" Target="../slideLayouts/slideLayout370.xml"/><Relationship Id="rId7" Type="http://schemas.openxmlformats.org/officeDocument/2006/relationships/slideLayout" Target="../slideLayouts/slideLayout374.xml"/><Relationship Id="rId12" Type="http://schemas.openxmlformats.org/officeDocument/2006/relationships/slideLayout" Target="../slideLayouts/slideLayout379.xml"/><Relationship Id="rId17" Type="http://schemas.openxmlformats.org/officeDocument/2006/relationships/slideLayout" Target="../slideLayouts/slideLayout384.xml"/><Relationship Id="rId2" Type="http://schemas.openxmlformats.org/officeDocument/2006/relationships/slideLayout" Target="../slideLayouts/slideLayout369.xml"/><Relationship Id="rId16" Type="http://schemas.openxmlformats.org/officeDocument/2006/relationships/slideLayout" Target="../slideLayouts/slideLayout383.xml"/><Relationship Id="rId1" Type="http://schemas.openxmlformats.org/officeDocument/2006/relationships/slideLayout" Target="../slideLayouts/slideLayout368.xml"/><Relationship Id="rId6" Type="http://schemas.openxmlformats.org/officeDocument/2006/relationships/slideLayout" Target="../slideLayouts/slideLayout373.xml"/><Relationship Id="rId11" Type="http://schemas.openxmlformats.org/officeDocument/2006/relationships/slideLayout" Target="../slideLayouts/slideLayout378.xml"/><Relationship Id="rId5" Type="http://schemas.openxmlformats.org/officeDocument/2006/relationships/slideLayout" Target="../slideLayouts/slideLayout372.xml"/><Relationship Id="rId15" Type="http://schemas.openxmlformats.org/officeDocument/2006/relationships/slideLayout" Target="../slideLayouts/slideLayout382.xml"/><Relationship Id="rId10" Type="http://schemas.openxmlformats.org/officeDocument/2006/relationships/slideLayout" Target="../slideLayouts/slideLayout377.xml"/><Relationship Id="rId4" Type="http://schemas.openxmlformats.org/officeDocument/2006/relationships/slideLayout" Target="../slideLayouts/slideLayout371.xml"/><Relationship Id="rId9" Type="http://schemas.openxmlformats.org/officeDocument/2006/relationships/slideLayout" Target="../slideLayouts/slideLayout376.xml"/><Relationship Id="rId14" Type="http://schemas.openxmlformats.org/officeDocument/2006/relationships/slideLayout" Target="../slideLayouts/slideLayout38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92.xml"/><Relationship Id="rId3" Type="http://schemas.openxmlformats.org/officeDocument/2006/relationships/slideLayout" Target="../slideLayouts/slideLayout387.xml"/><Relationship Id="rId7" Type="http://schemas.openxmlformats.org/officeDocument/2006/relationships/slideLayout" Target="../slideLayouts/slideLayout391.xml"/><Relationship Id="rId12" Type="http://schemas.openxmlformats.org/officeDocument/2006/relationships/theme" Target="../theme/theme30.xml"/><Relationship Id="rId2" Type="http://schemas.openxmlformats.org/officeDocument/2006/relationships/slideLayout" Target="../slideLayouts/slideLayout386.xml"/><Relationship Id="rId1" Type="http://schemas.openxmlformats.org/officeDocument/2006/relationships/slideLayout" Target="../slideLayouts/slideLayout385.xml"/><Relationship Id="rId6" Type="http://schemas.openxmlformats.org/officeDocument/2006/relationships/slideLayout" Target="../slideLayouts/slideLayout390.xml"/><Relationship Id="rId11" Type="http://schemas.openxmlformats.org/officeDocument/2006/relationships/slideLayout" Target="../slideLayouts/slideLayout395.xml"/><Relationship Id="rId5" Type="http://schemas.openxmlformats.org/officeDocument/2006/relationships/slideLayout" Target="../slideLayouts/slideLayout389.xml"/><Relationship Id="rId10" Type="http://schemas.openxmlformats.org/officeDocument/2006/relationships/slideLayout" Target="../slideLayouts/slideLayout394.xml"/><Relationship Id="rId4" Type="http://schemas.openxmlformats.org/officeDocument/2006/relationships/slideLayout" Target="../slideLayouts/slideLayout388.xml"/><Relationship Id="rId9" Type="http://schemas.openxmlformats.org/officeDocument/2006/relationships/slideLayout" Target="../slideLayouts/slideLayout393.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03.xml"/><Relationship Id="rId3" Type="http://schemas.openxmlformats.org/officeDocument/2006/relationships/slideLayout" Target="../slideLayouts/slideLayout398.xml"/><Relationship Id="rId7" Type="http://schemas.openxmlformats.org/officeDocument/2006/relationships/slideLayout" Target="../slideLayouts/slideLayout402.xml"/><Relationship Id="rId12" Type="http://schemas.openxmlformats.org/officeDocument/2006/relationships/theme" Target="../theme/theme31.xml"/><Relationship Id="rId2" Type="http://schemas.openxmlformats.org/officeDocument/2006/relationships/slideLayout" Target="../slideLayouts/slideLayout397.xml"/><Relationship Id="rId1" Type="http://schemas.openxmlformats.org/officeDocument/2006/relationships/slideLayout" Target="../slideLayouts/slideLayout396.xml"/><Relationship Id="rId6" Type="http://schemas.openxmlformats.org/officeDocument/2006/relationships/slideLayout" Target="../slideLayouts/slideLayout401.xml"/><Relationship Id="rId11" Type="http://schemas.openxmlformats.org/officeDocument/2006/relationships/slideLayout" Target="../slideLayouts/slideLayout406.xml"/><Relationship Id="rId5" Type="http://schemas.openxmlformats.org/officeDocument/2006/relationships/slideLayout" Target="../slideLayouts/slideLayout400.xml"/><Relationship Id="rId10" Type="http://schemas.openxmlformats.org/officeDocument/2006/relationships/slideLayout" Target="../slideLayouts/slideLayout405.xml"/><Relationship Id="rId4" Type="http://schemas.openxmlformats.org/officeDocument/2006/relationships/slideLayout" Target="../slideLayouts/slideLayout399.xml"/><Relationship Id="rId9" Type="http://schemas.openxmlformats.org/officeDocument/2006/relationships/slideLayout" Target="../slideLayouts/slideLayout404.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14.xml"/><Relationship Id="rId13" Type="http://schemas.openxmlformats.org/officeDocument/2006/relationships/theme" Target="../theme/theme32.xml"/><Relationship Id="rId3" Type="http://schemas.openxmlformats.org/officeDocument/2006/relationships/slideLayout" Target="../slideLayouts/slideLayout409.xml"/><Relationship Id="rId7" Type="http://schemas.openxmlformats.org/officeDocument/2006/relationships/slideLayout" Target="../slideLayouts/slideLayout413.xml"/><Relationship Id="rId12" Type="http://schemas.openxmlformats.org/officeDocument/2006/relationships/slideLayout" Target="../slideLayouts/slideLayout418.xml"/><Relationship Id="rId2" Type="http://schemas.openxmlformats.org/officeDocument/2006/relationships/slideLayout" Target="../slideLayouts/slideLayout408.xml"/><Relationship Id="rId1" Type="http://schemas.openxmlformats.org/officeDocument/2006/relationships/slideLayout" Target="../slideLayouts/slideLayout407.xml"/><Relationship Id="rId6" Type="http://schemas.openxmlformats.org/officeDocument/2006/relationships/slideLayout" Target="../slideLayouts/slideLayout412.xml"/><Relationship Id="rId11" Type="http://schemas.openxmlformats.org/officeDocument/2006/relationships/slideLayout" Target="../slideLayouts/slideLayout417.xml"/><Relationship Id="rId5" Type="http://schemas.openxmlformats.org/officeDocument/2006/relationships/slideLayout" Target="../slideLayouts/slideLayout411.xml"/><Relationship Id="rId10" Type="http://schemas.openxmlformats.org/officeDocument/2006/relationships/slideLayout" Target="../slideLayouts/slideLayout416.xml"/><Relationship Id="rId4" Type="http://schemas.openxmlformats.org/officeDocument/2006/relationships/slideLayout" Target="../slideLayouts/slideLayout410.xml"/><Relationship Id="rId9" Type="http://schemas.openxmlformats.org/officeDocument/2006/relationships/slideLayout" Target="../slideLayouts/slideLayout415.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26.xml"/><Relationship Id="rId3" Type="http://schemas.openxmlformats.org/officeDocument/2006/relationships/slideLayout" Target="../slideLayouts/slideLayout421.xml"/><Relationship Id="rId7" Type="http://schemas.openxmlformats.org/officeDocument/2006/relationships/slideLayout" Target="../slideLayouts/slideLayout425.xml"/><Relationship Id="rId12" Type="http://schemas.openxmlformats.org/officeDocument/2006/relationships/theme" Target="../theme/theme33.xml"/><Relationship Id="rId2" Type="http://schemas.openxmlformats.org/officeDocument/2006/relationships/slideLayout" Target="../slideLayouts/slideLayout420.xml"/><Relationship Id="rId1" Type="http://schemas.openxmlformats.org/officeDocument/2006/relationships/slideLayout" Target="../slideLayouts/slideLayout419.xml"/><Relationship Id="rId6" Type="http://schemas.openxmlformats.org/officeDocument/2006/relationships/slideLayout" Target="../slideLayouts/slideLayout424.xml"/><Relationship Id="rId11" Type="http://schemas.openxmlformats.org/officeDocument/2006/relationships/slideLayout" Target="../slideLayouts/slideLayout429.xml"/><Relationship Id="rId5" Type="http://schemas.openxmlformats.org/officeDocument/2006/relationships/slideLayout" Target="../slideLayouts/slideLayout423.xml"/><Relationship Id="rId10" Type="http://schemas.openxmlformats.org/officeDocument/2006/relationships/slideLayout" Target="../slideLayouts/slideLayout428.xml"/><Relationship Id="rId4" Type="http://schemas.openxmlformats.org/officeDocument/2006/relationships/slideLayout" Target="../slideLayouts/slideLayout422.xml"/><Relationship Id="rId9" Type="http://schemas.openxmlformats.org/officeDocument/2006/relationships/slideLayout" Target="../slideLayouts/slideLayout427.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37.xml"/><Relationship Id="rId13" Type="http://schemas.openxmlformats.org/officeDocument/2006/relationships/theme" Target="../theme/theme34.xml"/><Relationship Id="rId3" Type="http://schemas.openxmlformats.org/officeDocument/2006/relationships/slideLayout" Target="../slideLayouts/slideLayout432.xml"/><Relationship Id="rId7" Type="http://schemas.openxmlformats.org/officeDocument/2006/relationships/slideLayout" Target="../slideLayouts/slideLayout436.xml"/><Relationship Id="rId12" Type="http://schemas.openxmlformats.org/officeDocument/2006/relationships/slideLayout" Target="../slideLayouts/slideLayout441.xml"/><Relationship Id="rId2" Type="http://schemas.openxmlformats.org/officeDocument/2006/relationships/slideLayout" Target="../slideLayouts/slideLayout431.xml"/><Relationship Id="rId1" Type="http://schemas.openxmlformats.org/officeDocument/2006/relationships/slideLayout" Target="../slideLayouts/slideLayout430.xml"/><Relationship Id="rId6" Type="http://schemas.openxmlformats.org/officeDocument/2006/relationships/slideLayout" Target="../slideLayouts/slideLayout435.xml"/><Relationship Id="rId11" Type="http://schemas.openxmlformats.org/officeDocument/2006/relationships/slideLayout" Target="../slideLayouts/slideLayout440.xml"/><Relationship Id="rId5" Type="http://schemas.openxmlformats.org/officeDocument/2006/relationships/slideLayout" Target="../slideLayouts/slideLayout434.xml"/><Relationship Id="rId10" Type="http://schemas.openxmlformats.org/officeDocument/2006/relationships/slideLayout" Target="../slideLayouts/slideLayout439.xml"/><Relationship Id="rId4" Type="http://schemas.openxmlformats.org/officeDocument/2006/relationships/slideLayout" Target="../slideLayouts/slideLayout433.xml"/><Relationship Id="rId9" Type="http://schemas.openxmlformats.org/officeDocument/2006/relationships/slideLayout" Target="../slideLayouts/slideLayout438.xml"/><Relationship Id="rId14" Type="http://schemas.openxmlformats.org/officeDocument/2006/relationships/image" Target="../media/image46.png"/></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449.xml"/><Relationship Id="rId3" Type="http://schemas.openxmlformats.org/officeDocument/2006/relationships/slideLayout" Target="../slideLayouts/slideLayout444.xml"/><Relationship Id="rId7" Type="http://schemas.openxmlformats.org/officeDocument/2006/relationships/slideLayout" Target="../slideLayouts/slideLayout448.xml"/><Relationship Id="rId12" Type="http://schemas.openxmlformats.org/officeDocument/2006/relationships/theme" Target="../theme/theme35.xml"/><Relationship Id="rId2" Type="http://schemas.openxmlformats.org/officeDocument/2006/relationships/slideLayout" Target="../slideLayouts/slideLayout443.xml"/><Relationship Id="rId1" Type="http://schemas.openxmlformats.org/officeDocument/2006/relationships/slideLayout" Target="../slideLayouts/slideLayout442.xml"/><Relationship Id="rId6" Type="http://schemas.openxmlformats.org/officeDocument/2006/relationships/slideLayout" Target="../slideLayouts/slideLayout447.xml"/><Relationship Id="rId11" Type="http://schemas.openxmlformats.org/officeDocument/2006/relationships/slideLayout" Target="../slideLayouts/slideLayout452.xml"/><Relationship Id="rId5" Type="http://schemas.openxmlformats.org/officeDocument/2006/relationships/slideLayout" Target="../slideLayouts/slideLayout446.xml"/><Relationship Id="rId10" Type="http://schemas.openxmlformats.org/officeDocument/2006/relationships/slideLayout" Target="../slideLayouts/slideLayout451.xml"/><Relationship Id="rId4" Type="http://schemas.openxmlformats.org/officeDocument/2006/relationships/slideLayout" Target="../slideLayouts/slideLayout445.xml"/><Relationship Id="rId9" Type="http://schemas.openxmlformats.org/officeDocument/2006/relationships/slideLayout" Target="../slideLayouts/slideLayout450.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60.xml"/><Relationship Id="rId13" Type="http://schemas.openxmlformats.org/officeDocument/2006/relationships/image" Target="../media/image49.png"/><Relationship Id="rId3" Type="http://schemas.openxmlformats.org/officeDocument/2006/relationships/slideLayout" Target="../slideLayouts/slideLayout455.xml"/><Relationship Id="rId7" Type="http://schemas.openxmlformats.org/officeDocument/2006/relationships/slideLayout" Target="../slideLayouts/slideLayout459.xml"/><Relationship Id="rId12" Type="http://schemas.openxmlformats.org/officeDocument/2006/relationships/theme" Target="../theme/theme36.xml"/><Relationship Id="rId2" Type="http://schemas.openxmlformats.org/officeDocument/2006/relationships/slideLayout" Target="../slideLayouts/slideLayout454.xml"/><Relationship Id="rId1" Type="http://schemas.openxmlformats.org/officeDocument/2006/relationships/slideLayout" Target="../slideLayouts/slideLayout453.xml"/><Relationship Id="rId6" Type="http://schemas.openxmlformats.org/officeDocument/2006/relationships/slideLayout" Target="../slideLayouts/slideLayout458.xml"/><Relationship Id="rId11" Type="http://schemas.openxmlformats.org/officeDocument/2006/relationships/slideLayout" Target="../slideLayouts/slideLayout463.xml"/><Relationship Id="rId5" Type="http://schemas.openxmlformats.org/officeDocument/2006/relationships/slideLayout" Target="../slideLayouts/slideLayout457.xml"/><Relationship Id="rId15" Type="http://schemas.openxmlformats.org/officeDocument/2006/relationships/image" Target="../media/image51.png"/><Relationship Id="rId10" Type="http://schemas.openxmlformats.org/officeDocument/2006/relationships/slideLayout" Target="../slideLayouts/slideLayout462.xml"/><Relationship Id="rId4" Type="http://schemas.openxmlformats.org/officeDocument/2006/relationships/slideLayout" Target="../slideLayouts/slideLayout456.xml"/><Relationship Id="rId9" Type="http://schemas.openxmlformats.org/officeDocument/2006/relationships/slideLayout" Target="../slideLayouts/slideLayout461.xml"/><Relationship Id="rId14" Type="http://schemas.openxmlformats.org/officeDocument/2006/relationships/image" Target="../media/image50.png"/></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71.xml"/><Relationship Id="rId3" Type="http://schemas.openxmlformats.org/officeDocument/2006/relationships/slideLayout" Target="../slideLayouts/slideLayout466.xml"/><Relationship Id="rId7" Type="http://schemas.openxmlformats.org/officeDocument/2006/relationships/slideLayout" Target="../slideLayouts/slideLayout470.xml"/><Relationship Id="rId12" Type="http://schemas.openxmlformats.org/officeDocument/2006/relationships/theme" Target="../theme/theme37.xml"/><Relationship Id="rId2" Type="http://schemas.openxmlformats.org/officeDocument/2006/relationships/slideLayout" Target="../slideLayouts/slideLayout465.xml"/><Relationship Id="rId1" Type="http://schemas.openxmlformats.org/officeDocument/2006/relationships/slideLayout" Target="../slideLayouts/slideLayout464.xml"/><Relationship Id="rId6" Type="http://schemas.openxmlformats.org/officeDocument/2006/relationships/slideLayout" Target="../slideLayouts/slideLayout469.xml"/><Relationship Id="rId11" Type="http://schemas.openxmlformats.org/officeDocument/2006/relationships/slideLayout" Target="../slideLayouts/slideLayout474.xml"/><Relationship Id="rId5" Type="http://schemas.openxmlformats.org/officeDocument/2006/relationships/slideLayout" Target="../slideLayouts/slideLayout468.xml"/><Relationship Id="rId10" Type="http://schemas.openxmlformats.org/officeDocument/2006/relationships/slideLayout" Target="../slideLayouts/slideLayout473.xml"/><Relationship Id="rId4" Type="http://schemas.openxmlformats.org/officeDocument/2006/relationships/slideLayout" Target="../slideLayouts/slideLayout467.xml"/><Relationship Id="rId9" Type="http://schemas.openxmlformats.org/officeDocument/2006/relationships/slideLayout" Target="../slideLayouts/slideLayout472.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82.xml"/><Relationship Id="rId13" Type="http://schemas.openxmlformats.org/officeDocument/2006/relationships/slideLayout" Target="../slideLayouts/slideLayout487.xml"/><Relationship Id="rId3" Type="http://schemas.openxmlformats.org/officeDocument/2006/relationships/slideLayout" Target="../slideLayouts/slideLayout477.xml"/><Relationship Id="rId7" Type="http://schemas.openxmlformats.org/officeDocument/2006/relationships/slideLayout" Target="../slideLayouts/slideLayout481.xml"/><Relationship Id="rId12" Type="http://schemas.openxmlformats.org/officeDocument/2006/relationships/slideLayout" Target="../slideLayouts/slideLayout486.xml"/><Relationship Id="rId2" Type="http://schemas.openxmlformats.org/officeDocument/2006/relationships/slideLayout" Target="../slideLayouts/slideLayout476.xml"/><Relationship Id="rId16" Type="http://schemas.openxmlformats.org/officeDocument/2006/relationships/theme" Target="../theme/theme38.xml"/><Relationship Id="rId1" Type="http://schemas.openxmlformats.org/officeDocument/2006/relationships/slideLayout" Target="../slideLayouts/slideLayout475.xml"/><Relationship Id="rId6" Type="http://schemas.openxmlformats.org/officeDocument/2006/relationships/slideLayout" Target="../slideLayouts/slideLayout480.xml"/><Relationship Id="rId11" Type="http://schemas.openxmlformats.org/officeDocument/2006/relationships/slideLayout" Target="../slideLayouts/slideLayout485.xml"/><Relationship Id="rId5" Type="http://schemas.openxmlformats.org/officeDocument/2006/relationships/slideLayout" Target="../slideLayouts/slideLayout479.xml"/><Relationship Id="rId15" Type="http://schemas.openxmlformats.org/officeDocument/2006/relationships/slideLayout" Target="../slideLayouts/slideLayout489.xml"/><Relationship Id="rId10" Type="http://schemas.openxmlformats.org/officeDocument/2006/relationships/slideLayout" Target="../slideLayouts/slideLayout484.xml"/><Relationship Id="rId4" Type="http://schemas.openxmlformats.org/officeDocument/2006/relationships/slideLayout" Target="../slideLayouts/slideLayout478.xml"/><Relationship Id="rId9" Type="http://schemas.openxmlformats.org/officeDocument/2006/relationships/slideLayout" Target="../slideLayouts/slideLayout483.xml"/><Relationship Id="rId14" Type="http://schemas.openxmlformats.org/officeDocument/2006/relationships/slideLayout" Target="../slideLayouts/slideLayout48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97.xml"/><Relationship Id="rId13" Type="http://schemas.openxmlformats.org/officeDocument/2006/relationships/slideLayout" Target="../slideLayouts/slideLayout502.xml"/><Relationship Id="rId3" Type="http://schemas.openxmlformats.org/officeDocument/2006/relationships/slideLayout" Target="../slideLayouts/slideLayout492.xml"/><Relationship Id="rId7" Type="http://schemas.openxmlformats.org/officeDocument/2006/relationships/slideLayout" Target="../slideLayouts/slideLayout496.xml"/><Relationship Id="rId12" Type="http://schemas.openxmlformats.org/officeDocument/2006/relationships/slideLayout" Target="../slideLayouts/slideLayout501.xml"/><Relationship Id="rId17" Type="http://schemas.openxmlformats.org/officeDocument/2006/relationships/theme" Target="../theme/theme39.xml"/><Relationship Id="rId2" Type="http://schemas.openxmlformats.org/officeDocument/2006/relationships/slideLayout" Target="../slideLayouts/slideLayout491.xml"/><Relationship Id="rId16" Type="http://schemas.openxmlformats.org/officeDocument/2006/relationships/slideLayout" Target="../slideLayouts/slideLayout505.xml"/><Relationship Id="rId1" Type="http://schemas.openxmlformats.org/officeDocument/2006/relationships/slideLayout" Target="../slideLayouts/slideLayout490.xml"/><Relationship Id="rId6" Type="http://schemas.openxmlformats.org/officeDocument/2006/relationships/slideLayout" Target="../slideLayouts/slideLayout495.xml"/><Relationship Id="rId11" Type="http://schemas.openxmlformats.org/officeDocument/2006/relationships/slideLayout" Target="../slideLayouts/slideLayout500.xml"/><Relationship Id="rId5" Type="http://schemas.openxmlformats.org/officeDocument/2006/relationships/slideLayout" Target="../slideLayouts/slideLayout494.xml"/><Relationship Id="rId15" Type="http://schemas.openxmlformats.org/officeDocument/2006/relationships/slideLayout" Target="../slideLayouts/slideLayout504.xml"/><Relationship Id="rId10" Type="http://schemas.openxmlformats.org/officeDocument/2006/relationships/slideLayout" Target="../slideLayouts/slideLayout499.xml"/><Relationship Id="rId4" Type="http://schemas.openxmlformats.org/officeDocument/2006/relationships/slideLayout" Target="../slideLayouts/slideLayout493.xml"/><Relationship Id="rId9" Type="http://schemas.openxmlformats.org/officeDocument/2006/relationships/slideLayout" Target="../slideLayouts/slideLayout498.xml"/><Relationship Id="rId14" Type="http://schemas.openxmlformats.org/officeDocument/2006/relationships/slideLayout" Target="../slideLayouts/slideLayout503.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13.xml"/><Relationship Id="rId3" Type="http://schemas.openxmlformats.org/officeDocument/2006/relationships/slideLayout" Target="../slideLayouts/slideLayout508.xml"/><Relationship Id="rId7" Type="http://schemas.openxmlformats.org/officeDocument/2006/relationships/slideLayout" Target="../slideLayouts/slideLayout512.xml"/><Relationship Id="rId12" Type="http://schemas.openxmlformats.org/officeDocument/2006/relationships/theme" Target="../theme/theme40.xml"/><Relationship Id="rId2" Type="http://schemas.openxmlformats.org/officeDocument/2006/relationships/slideLayout" Target="../slideLayouts/slideLayout507.xml"/><Relationship Id="rId1" Type="http://schemas.openxmlformats.org/officeDocument/2006/relationships/slideLayout" Target="../slideLayouts/slideLayout506.xml"/><Relationship Id="rId6" Type="http://schemas.openxmlformats.org/officeDocument/2006/relationships/slideLayout" Target="../slideLayouts/slideLayout511.xml"/><Relationship Id="rId11" Type="http://schemas.openxmlformats.org/officeDocument/2006/relationships/slideLayout" Target="../slideLayouts/slideLayout516.xml"/><Relationship Id="rId5" Type="http://schemas.openxmlformats.org/officeDocument/2006/relationships/slideLayout" Target="../slideLayouts/slideLayout510.xml"/><Relationship Id="rId10" Type="http://schemas.openxmlformats.org/officeDocument/2006/relationships/slideLayout" Target="../slideLayouts/slideLayout515.xml"/><Relationship Id="rId4" Type="http://schemas.openxmlformats.org/officeDocument/2006/relationships/slideLayout" Target="../slideLayouts/slideLayout509.xml"/><Relationship Id="rId9" Type="http://schemas.openxmlformats.org/officeDocument/2006/relationships/slideLayout" Target="../slideLayouts/slideLayout514.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24.xml"/><Relationship Id="rId3" Type="http://schemas.openxmlformats.org/officeDocument/2006/relationships/slideLayout" Target="../slideLayouts/slideLayout519.xml"/><Relationship Id="rId7" Type="http://schemas.openxmlformats.org/officeDocument/2006/relationships/slideLayout" Target="../slideLayouts/slideLayout523.xml"/><Relationship Id="rId12" Type="http://schemas.openxmlformats.org/officeDocument/2006/relationships/theme" Target="../theme/theme41.xml"/><Relationship Id="rId2" Type="http://schemas.openxmlformats.org/officeDocument/2006/relationships/slideLayout" Target="../slideLayouts/slideLayout518.xml"/><Relationship Id="rId1" Type="http://schemas.openxmlformats.org/officeDocument/2006/relationships/slideLayout" Target="../slideLayouts/slideLayout517.xml"/><Relationship Id="rId6" Type="http://schemas.openxmlformats.org/officeDocument/2006/relationships/slideLayout" Target="../slideLayouts/slideLayout522.xml"/><Relationship Id="rId11" Type="http://schemas.openxmlformats.org/officeDocument/2006/relationships/slideLayout" Target="../slideLayouts/slideLayout527.xml"/><Relationship Id="rId5" Type="http://schemas.openxmlformats.org/officeDocument/2006/relationships/slideLayout" Target="../slideLayouts/slideLayout521.xml"/><Relationship Id="rId10" Type="http://schemas.openxmlformats.org/officeDocument/2006/relationships/slideLayout" Target="../slideLayouts/slideLayout526.xml"/><Relationship Id="rId4" Type="http://schemas.openxmlformats.org/officeDocument/2006/relationships/slideLayout" Target="../slideLayouts/slideLayout520.xml"/><Relationship Id="rId9" Type="http://schemas.openxmlformats.org/officeDocument/2006/relationships/slideLayout" Target="../slideLayouts/slideLayout525.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35.xml"/><Relationship Id="rId3" Type="http://schemas.openxmlformats.org/officeDocument/2006/relationships/slideLayout" Target="../slideLayouts/slideLayout530.xml"/><Relationship Id="rId7" Type="http://schemas.openxmlformats.org/officeDocument/2006/relationships/slideLayout" Target="../slideLayouts/slideLayout534.xml"/><Relationship Id="rId12" Type="http://schemas.openxmlformats.org/officeDocument/2006/relationships/theme" Target="../theme/theme42.xml"/><Relationship Id="rId2" Type="http://schemas.openxmlformats.org/officeDocument/2006/relationships/slideLayout" Target="../slideLayouts/slideLayout529.xml"/><Relationship Id="rId1" Type="http://schemas.openxmlformats.org/officeDocument/2006/relationships/slideLayout" Target="../slideLayouts/slideLayout528.xml"/><Relationship Id="rId6" Type="http://schemas.openxmlformats.org/officeDocument/2006/relationships/slideLayout" Target="../slideLayouts/slideLayout533.xml"/><Relationship Id="rId11" Type="http://schemas.openxmlformats.org/officeDocument/2006/relationships/slideLayout" Target="../slideLayouts/slideLayout538.xml"/><Relationship Id="rId5" Type="http://schemas.openxmlformats.org/officeDocument/2006/relationships/slideLayout" Target="../slideLayouts/slideLayout532.xml"/><Relationship Id="rId10" Type="http://schemas.openxmlformats.org/officeDocument/2006/relationships/slideLayout" Target="../slideLayouts/slideLayout537.xml"/><Relationship Id="rId4" Type="http://schemas.openxmlformats.org/officeDocument/2006/relationships/slideLayout" Target="../slideLayouts/slideLayout531.xml"/><Relationship Id="rId9" Type="http://schemas.openxmlformats.org/officeDocument/2006/relationships/slideLayout" Target="../slideLayouts/slideLayout536.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46.xml"/><Relationship Id="rId3" Type="http://schemas.openxmlformats.org/officeDocument/2006/relationships/slideLayout" Target="../slideLayouts/slideLayout541.xml"/><Relationship Id="rId7" Type="http://schemas.openxmlformats.org/officeDocument/2006/relationships/slideLayout" Target="../slideLayouts/slideLayout545.xml"/><Relationship Id="rId12" Type="http://schemas.openxmlformats.org/officeDocument/2006/relationships/theme" Target="../theme/theme43.xml"/><Relationship Id="rId2" Type="http://schemas.openxmlformats.org/officeDocument/2006/relationships/slideLayout" Target="../slideLayouts/slideLayout540.xml"/><Relationship Id="rId1" Type="http://schemas.openxmlformats.org/officeDocument/2006/relationships/slideLayout" Target="../slideLayouts/slideLayout539.xml"/><Relationship Id="rId6" Type="http://schemas.openxmlformats.org/officeDocument/2006/relationships/slideLayout" Target="../slideLayouts/slideLayout544.xml"/><Relationship Id="rId11" Type="http://schemas.openxmlformats.org/officeDocument/2006/relationships/slideLayout" Target="../slideLayouts/slideLayout549.xml"/><Relationship Id="rId5" Type="http://schemas.openxmlformats.org/officeDocument/2006/relationships/slideLayout" Target="../slideLayouts/slideLayout543.xml"/><Relationship Id="rId10" Type="http://schemas.openxmlformats.org/officeDocument/2006/relationships/slideLayout" Target="../slideLayouts/slideLayout548.xml"/><Relationship Id="rId4" Type="http://schemas.openxmlformats.org/officeDocument/2006/relationships/slideLayout" Target="../slideLayouts/slideLayout542.xml"/><Relationship Id="rId9" Type="http://schemas.openxmlformats.org/officeDocument/2006/relationships/slideLayout" Target="../slideLayouts/slideLayout547.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557.xml"/><Relationship Id="rId13" Type="http://schemas.openxmlformats.org/officeDocument/2006/relationships/slideLayout" Target="../slideLayouts/slideLayout562.xml"/><Relationship Id="rId3" Type="http://schemas.openxmlformats.org/officeDocument/2006/relationships/slideLayout" Target="../slideLayouts/slideLayout552.xml"/><Relationship Id="rId7" Type="http://schemas.openxmlformats.org/officeDocument/2006/relationships/slideLayout" Target="../slideLayouts/slideLayout556.xml"/><Relationship Id="rId12" Type="http://schemas.openxmlformats.org/officeDocument/2006/relationships/slideLayout" Target="../slideLayouts/slideLayout561.xml"/><Relationship Id="rId2" Type="http://schemas.openxmlformats.org/officeDocument/2006/relationships/slideLayout" Target="../slideLayouts/slideLayout551.xml"/><Relationship Id="rId16" Type="http://schemas.openxmlformats.org/officeDocument/2006/relationships/theme" Target="../theme/theme44.xml"/><Relationship Id="rId1" Type="http://schemas.openxmlformats.org/officeDocument/2006/relationships/slideLayout" Target="../slideLayouts/slideLayout550.xml"/><Relationship Id="rId6" Type="http://schemas.openxmlformats.org/officeDocument/2006/relationships/slideLayout" Target="../slideLayouts/slideLayout555.xml"/><Relationship Id="rId11" Type="http://schemas.openxmlformats.org/officeDocument/2006/relationships/slideLayout" Target="../slideLayouts/slideLayout560.xml"/><Relationship Id="rId5" Type="http://schemas.openxmlformats.org/officeDocument/2006/relationships/slideLayout" Target="../slideLayouts/slideLayout554.xml"/><Relationship Id="rId15" Type="http://schemas.openxmlformats.org/officeDocument/2006/relationships/slideLayout" Target="../slideLayouts/slideLayout564.xml"/><Relationship Id="rId10" Type="http://schemas.openxmlformats.org/officeDocument/2006/relationships/slideLayout" Target="../slideLayouts/slideLayout559.xml"/><Relationship Id="rId4" Type="http://schemas.openxmlformats.org/officeDocument/2006/relationships/slideLayout" Target="../slideLayouts/slideLayout553.xml"/><Relationship Id="rId9" Type="http://schemas.openxmlformats.org/officeDocument/2006/relationships/slideLayout" Target="../slideLayouts/slideLayout558.xml"/><Relationship Id="rId14" Type="http://schemas.openxmlformats.org/officeDocument/2006/relationships/slideLayout" Target="../slideLayouts/slideLayout563.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572.xml"/><Relationship Id="rId13" Type="http://schemas.openxmlformats.org/officeDocument/2006/relationships/slideLayout" Target="../slideLayouts/slideLayout577.xml"/><Relationship Id="rId18" Type="http://schemas.openxmlformats.org/officeDocument/2006/relationships/slideLayout" Target="../slideLayouts/slideLayout582.xml"/><Relationship Id="rId26" Type="http://schemas.openxmlformats.org/officeDocument/2006/relationships/theme" Target="../theme/theme45.xml"/><Relationship Id="rId3" Type="http://schemas.openxmlformats.org/officeDocument/2006/relationships/slideLayout" Target="../slideLayouts/slideLayout567.xml"/><Relationship Id="rId21" Type="http://schemas.openxmlformats.org/officeDocument/2006/relationships/slideLayout" Target="../slideLayouts/slideLayout585.xml"/><Relationship Id="rId7" Type="http://schemas.openxmlformats.org/officeDocument/2006/relationships/slideLayout" Target="../slideLayouts/slideLayout571.xml"/><Relationship Id="rId12" Type="http://schemas.openxmlformats.org/officeDocument/2006/relationships/slideLayout" Target="../slideLayouts/slideLayout576.xml"/><Relationship Id="rId17" Type="http://schemas.openxmlformats.org/officeDocument/2006/relationships/slideLayout" Target="../slideLayouts/slideLayout581.xml"/><Relationship Id="rId25" Type="http://schemas.openxmlformats.org/officeDocument/2006/relationships/slideLayout" Target="../slideLayouts/slideLayout589.xml"/><Relationship Id="rId2" Type="http://schemas.openxmlformats.org/officeDocument/2006/relationships/slideLayout" Target="../slideLayouts/slideLayout566.xml"/><Relationship Id="rId16" Type="http://schemas.openxmlformats.org/officeDocument/2006/relationships/slideLayout" Target="../slideLayouts/slideLayout580.xml"/><Relationship Id="rId20" Type="http://schemas.openxmlformats.org/officeDocument/2006/relationships/slideLayout" Target="../slideLayouts/slideLayout584.xml"/><Relationship Id="rId1" Type="http://schemas.openxmlformats.org/officeDocument/2006/relationships/slideLayout" Target="../slideLayouts/slideLayout565.xml"/><Relationship Id="rId6" Type="http://schemas.openxmlformats.org/officeDocument/2006/relationships/slideLayout" Target="../slideLayouts/slideLayout570.xml"/><Relationship Id="rId11" Type="http://schemas.openxmlformats.org/officeDocument/2006/relationships/slideLayout" Target="../slideLayouts/slideLayout575.xml"/><Relationship Id="rId24" Type="http://schemas.openxmlformats.org/officeDocument/2006/relationships/slideLayout" Target="../slideLayouts/slideLayout588.xml"/><Relationship Id="rId5" Type="http://schemas.openxmlformats.org/officeDocument/2006/relationships/slideLayout" Target="../slideLayouts/slideLayout569.xml"/><Relationship Id="rId15" Type="http://schemas.openxmlformats.org/officeDocument/2006/relationships/slideLayout" Target="../slideLayouts/slideLayout579.xml"/><Relationship Id="rId23" Type="http://schemas.openxmlformats.org/officeDocument/2006/relationships/slideLayout" Target="../slideLayouts/slideLayout587.xml"/><Relationship Id="rId10" Type="http://schemas.openxmlformats.org/officeDocument/2006/relationships/slideLayout" Target="../slideLayouts/slideLayout574.xml"/><Relationship Id="rId19" Type="http://schemas.openxmlformats.org/officeDocument/2006/relationships/slideLayout" Target="../slideLayouts/slideLayout583.xml"/><Relationship Id="rId4" Type="http://schemas.openxmlformats.org/officeDocument/2006/relationships/slideLayout" Target="../slideLayouts/slideLayout568.xml"/><Relationship Id="rId9" Type="http://schemas.openxmlformats.org/officeDocument/2006/relationships/slideLayout" Target="../slideLayouts/slideLayout573.xml"/><Relationship Id="rId14" Type="http://schemas.openxmlformats.org/officeDocument/2006/relationships/slideLayout" Target="../slideLayouts/slideLayout578.xml"/><Relationship Id="rId22" Type="http://schemas.openxmlformats.org/officeDocument/2006/relationships/slideLayout" Target="../slideLayouts/slideLayout586.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597.xml"/><Relationship Id="rId13" Type="http://schemas.openxmlformats.org/officeDocument/2006/relationships/slideLayout" Target="../slideLayouts/slideLayout602.xml"/><Relationship Id="rId18" Type="http://schemas.openxmlformats.org/officeDocument/2006/relationships/theme" Target="../theme/theme46.xml"/><Relationship Id="rId3" Type="http://schemas.openxmlformats.org/officeDocument/2006/relationships/slideLayout" Target="../slideLayouts/slideLayout592.xml"/><Relationship Id="rId7" Type="http://schemas.openxmlformats.org/officeDocument/2006/relationships/slideLayout" Target="../slideLayouts/slideLayout596.xml"/><Relationship Id="rId12" Type="http://schemas.openxmlformats.org/officeDocument/2006/relationships/slideLayout" Target="../slideLayouts/slideLayout601.xml"/><Relationship Id="rId17" Type="http://schemas.openxmlformats.org/officeDocument/2006/relationships/slideLayout" Target="../slideLayouts/slideLayout606.xml"/><Relationship Id="rId2" Type="http://schemas.openxmlformats.org/officeDocument/2006/relationships/slideLayout" Target="../slideLayouts/slideLayout591.xml"/><Relationship Id="rId16" Type="http://schemas.openxmlformats.org/officeDocument/2006/relationships/slideLayout" Target="../slideLayouts/slideLayout605.xml"/><Relationship Id="rId1" Type="http://schemas.openxmlformats.org/officeDocument/2006/relationships/slideLayout" Target="../slideLayouts/slideLayout590.xml"/><Relationship Id="rId6" Type="http://schemas.openxmlformats.org/officeDocument/2006/relationships/slideLayout" Target="../slideLayouts/slideLayout595.xml"/><Relationship Id="rId11" Type="http://schemas.openxmlformats.org/officeDocument/2006/relationships/slideLayout" Target="../slideLayouts/slideLayout600.xml"/><Relationship Id="rId5" Type="http://schemas.openxmlformats.org/officeDocument/2006/relationships/slideLayout" Target="../slideLayouts/slideLayout594.xml"/><Relationship Id="rId15" Type="http://schemas.openxmlformats.org/officeDocument/2006/relationships/slideLayout" Target="../slideLayouts/slideLayout604.xml"/><Relationship Id="rId10" Type="http://schemas.openxmlformats.org/officeDocument/2006/relationships/slideLayout" Target="../slideLayouts/slideLayout599.xml"/><Relationship Id="rId4" Type="http://schemas.openxmlformats.org/officeDocument/2006/relationships/slideLayout" Target="../slideLayouts/slideLayout593.xml"/><Relationship Id="rId9" Type="http://schemas.openxmlformats.org/officeDocument/2006/relationships/slideLayout" Target="../slideLayouts/slideLayout598.xml"/><Relationship Id="rId14" Type="http://schemas.openxmlformats.org/officeDocument/2006/relationships/slideLayout" Target="../slideLayouts/slideLayout603.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614.xml"/><Relationship Id="rId13" Type="http://schemas.openxmlformats.org/officeDocument/2006/relationships/slideLayout" Target="../slideLayouts/slideLayout619.xml"/><Relationship Id="rId18" Type="http://schemas.openxmlformats.org/officeDocument/2006/relationships/slideLayout" Target="../slideLayouts/slideLayout624.xml"/><Relationship Id="rId3" Type="http://schemas.openxmlformats.org/officeDocument/2006/relationships/slideLayout" Target="../slideLayouts/slideLayout609.xml"/><Relationship Id="rId7" Type="http://schemas.openxmlformats.org/officeDocument/2006/relationships/slideLayout" Target="../slideLayouts/slideLayout613.xml"/><Relationship Id="rId12" Type="http://schemas.openxmlformats.org/officeDocument/2006/relationships/slideLayout" Target="../slideLayouts/slideLayout618.xml"/><Relationship Id="rId17" Type="http://schemas.openxmlformats.org/officeDocument/2006/relationships/slideLayout" Target="../slideLayouts/slideLayout623.xml"/><Relationship Id="rId2" Type="http://schemas.openxmlformats.org/officeDocument/2006/relationships/slideLayout" Target="../slideLayouts/slideLayout608.xml"/><Relationship Id="rId16" Type="http://schemas.openxmlformats.org/officeDocument/2006/relationships/slideLayout" Target="../slideLayouts/slideLayout622.xml"/><Relationship Id="rId1" Type="http://schemas.openxmlformats.org/officeDocument/2006/relationships/slideLayout" Target="../slideLayouts/slideLayout607.xml"/><Relationship Id="rId6" Type="http://schemas.openxmlformats.org/officeDocument/2006/relationships/slideLayout" Target="../slideLayouts/slideLayout612.xml"/><Relationship Id="rId11" Type="http://schemas.openxmlformats.org/officeDocument/2006/relationships/slideLayout" Target="../slideLayouts/slideLayout617.xml"/><Relationship Id="rId5" Type="http://schemas.openxmlformats.org/officeDocument/2006/relationships/slideLayout" Target="../slideLayouts/slideLayout611.xml"/><Relationship Id="rId15" Type="http://schemas.openxmlformats.org/officeDocument/2006/relationships/slideLayout" Target="../slideLayouts/slideLayout621.xml"/><Relationship Id="rId10" Type="http://schemas.openxmlformats.org/officeDocument/2006/relationships/slideLayout" Target="../slideLayouts/slideLayout616.xml"/><Relationship Id="rId19" Type="http://schemas.openxmlformats.org/officeDocument/2006/relationships/theme" Target="../theme/theme47.xml"/><Relationship Id="rId4" Type="http://schemas.openxmlformats.org/officeDocument/2006/relationships/slideLayout" Target="../slideLayouts/slideLayout610.xml"/><Relationship Id="rId9" Type="http://schemas.openxmlformats.org/officeDocument/2006/relationships/slideLayout" Target="../slideLayouts/slideLayout615.xml"/><Relationship Id="rId14" Type="http://schemas.openxmlformats.org/officeDocument/2006/relationships/slideLayout" Target="../slideLayouts/slideLayout620.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632.xml"/><Relationship Id="rId13" Type="http://schemas.openxmlformats.org/officeDocument/2006/relationships/theme" Target="../theme/theme48.xml"/><Relationship Id="rId3" Type="http://schemas.openxmlformats.org/officeDocument/2006/relationships/slideLayout" Target="../slideLayouts/slideLayout627.xml"/><Relationship Id="rId7" Type="http://schemas.openxmlformats.org/officeDocument/2006/relationships/slideLayout" Target="../slideLayouts/slideLayout631.xml"/><Relationship Id="rId12" Type="http://schemas.openxmlformats.org/officeDocument/2006/relationships/slideLayout" Target="../slideLayouts/slideLayout636.xml"/><Relationship Id="rId2" Type="http://schemas.openxmlformats.org/officeDocument/2006/relationships/slideLayout" Target="../slideLayouts/slideLayout626.xml"/><Relationship Id="rId1" Type="http://schemas.openxmlformats.org/officeDocument/2006/relationships/slideLayout" Target="../slideLayouts/slideLayout625.xml"/><Relationship Id="rId6" Type="http://schemas.openxmlformats.org/officeDocument/2006/relationships/slideLayout" Target="../slideLayouts/slideLayout630.xml"/><Relationship Id="rId11" Type="http://schemas.openxmlformats.org/officeDocument/2006/relationships/slideLayout" Target="../slideLayouts/slideLayout635.xml"/><Relationship Id="rId5" Type="http://schemas.openxmlformats.org/officeDocument/2006/relationships/slideLayout" Target="../slideLayouts/slideLayout629.xml"/><Relationship Id="rId10" Type="http://schemas.openxmlformats.org/officeDocument/2006/relationships/slideLayout" Target="../slideLayouts/slideLayout634.xml"/><Relationship Id="rId4" Type="http://schemas.openxmlformats.org/officeDocument/2006/relationships/slideLayout" Target="../slideLayouts/slideLayout628.xml"/><Relationship Id="rId9" Type="http://schemas.openxmlformats.org/officeDocument/2006/relationships/slideLayout" Target="../slideLayouts/slideLayout633.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644.xml"/><Relationship Id="rId13" Type="http://schemas.openxmlformats.org/officeDocument/2006/relationships/slideLayout" Target="../slideLayouts/slideLayout649.xml"/><Relationship Id="rId18" Type="http://schemas.openxmlformats.org/officeDocument/2006/relationships/slideLayout" Target="../slideLayouts/slideLayout654.xml"/><Relationship Id="rId26" Type="http://schemas.openxmlformats.org/officeDocument/2006/relationships/theme" Target="../theme/theme49.xml"/><Relationship Id="rId3" Type="http://schemas.openxmlformats.org/officeDocument/2006/relationships/slideLayout" Target="../slideLayouts/slideLayout639.xml"/><Relationship Id="rId21" Type="http://schemas.openxmlformats.org/officeDocument/2006/relationships/slideLayout" Target="../slideLayouts/slideLayout657.xml"/><Relationship Id="rId7" Type="http://schemas.openxmlformats.org/officeDocument/2006/relationships/slideLayout" Target="../slideLayouts/slideLayout643.xml"/><Relationship Id="rId12" Type="http://schemas.openxmlformats.org/officeDocument/2006/relationships/slideLayout" Target="../slideLayouts/slideLayout648.xml"/><Relationship Id="rId17" Type="http://schemas.openxmlformats.org/officeDocument/2006/relationships/slideLayout" Target="../slideLayouts/slideLayout653.xml"/><Relationship Id="rId25" Type="http://schemas.openxmlformats.org/officeDocument/2006/relationships/slideLayout" Target="../slideLayouts/slideLayout661.xml"/><Relationship Id="rId2" Type="http://schemas.openxmlformats.org/officeDocument/2006/relationships/slideLayout" Target="../slideLayouts/slideLayout638.xml"/><Relationship Id="rId16" Type="http://schemas.openxmlformats.org/officeDocument/2006/relationships/slideLayout" Target="../slideLayouts/slideLayout652.xml"/><Relationship Id="rId20" Type="http://schemas.openxmlformats.org/officeDocument/2006/relationships/slideLayout" Target="../slideLayouts/slideLayout656.xml"/><Relationship Id="rId1" Type="http://schemas.openxmlformats.org/officeDocument/2006/relationships/slideLayout" Target="../slideLayouts/slideLayout637.xml"/><Relationship Id="rId6" Type="http://schemas.openxmlformats.org/officeDocument/2006/relationships/slideLayout" Target="../slideLayouts/slideLayout642.xml"/><Relationship Id="rId11" Type="http://schemas.openxmlformats.org/officeDocument/2006/relationships/slideLayout" Target="../slideLayouts/slideLayout647.xml"/><Relationship Id="rId24" Type="http://schemas.openxmlformats.org/officeDocument/2006/relationships/slideLayout" Target="../slideLayouts/slideLayout660.xml"/><Relationship Id="rId5" Type="http://schemas.openxmlformats.org/officeDocument/2006/relationships/slideLayout" Target="../slideLayouts/slideLayout641.xml"/><Relationship Id="rId15" Type="http://schemas.openxmlformats.org/officeDocument/2006/relationships/slideLayout" Target="../slideLayouts/slideLayout651.xml"/><Relationship Id="rId23" Type="http://schemas.openxmlformats.org/officeDocument/2006/relationships/slideLayout" Target="../slideLayouts/slideLayout659.xml"/><Relationship Id="rId10" Type="http://schemas.openxmlformats.org/officeDocument/2006/relationships/slideLayout" Target="../slideLayouts/slideLayout646.xml"/><Relationship Id="rId19" Type="http://schemas.openxmlformats.org/officeDocument/2006/relationships/slideLayout" Target="../slideLayouts/slideLayout655.xml"/><Relationship Id="rId4" Type="http://schemas.openxmlformats.org/officeDocument/2006/relationships/slideLayout" Target="../slideLayouts/slideLayout640.xml"/><Relationship Id="rId9" Type="http://schemas.openxmlformats.org/officeDocument/2006/relationships/slideLayout" Target="../slideLayouts/slideLayout645.xml"/><Relationship Id="rId14" Type="http://schemas.openxmlformats.org/officeDocument/2006/relationships/slideLayout" Target="../slideLayouts/slideLayout650.xml"/><Relationship Id="rId22" Type="http://schemas.openxmlformats.org/officeDocument/2006/relationships/slideLayout" Target="../slideLayouts/slideLayout658.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669.xml"/><Relationship Id="rId13" Type="http://schemas.openxmlformats.org/officeDocument/2006/relationships/slideLayout" Target="../slideLayouts/slideLayout674.xml"/><Relationship Id="rId18" Type="http://schemas.openxmlformats.org/officeDocument/2006/relationships/image" Target="../media/image84.png"/><Relationship Id="rId3" Type="http://schemas.openxmlformats.org/officeDocument/2006/relationships/slideLayout" Target="../slideLayouts/slideLayout664.xml"/><Relationship Id="rId7" Type="http://schemas.openxmlformats.org/officeDocument/2006/relationships/slideLayout" Target="../slideLayouts/slideLayout668.xml"/><Relationship Id="rId12" Type="http://schemas.openxmlformats.org/officeDocument/2006/relationships/slideLayout" Target="../slideLayouts/slideLayout673.xml"/><Relationship Id="rId17" Type="http://schemas.openxmlformats.org/officeDocument/2006/relationships/image" Target="../media/image83.jpeg"/><Relationship Id="rId2" Type="http://schemas.openxmlformats.org/officeDocument/2006/relationships/slideLayout" Target="../slideLayouts/slideLayout663.xml"/><Relationship Id="rId16" Type="http://schemas.openxmlformats.org/officeDocument/2006/relationships/image" Target="../media/image82.jpeg"/><Relationship Id="rId1" Type="http://schemas.openxmlformats.org/officeDocument/2006/relationships/slideLayout" Target="../slideLayouts/slideLayout662.xml"/><Relationship Id="rId6" Type="http://schemas.openxmlformats.org/officeDocument/2006/relationships/slideLayout" Target="../slideLayouts/slideLayout667.xml"/><Relationship Id="rId11" Type="http://schemas.openxmlformats.org/officeDocument/2006/relationships/slideLayout" Target="../slideLayouts/slideLayout672.xml"/><Relationship Id="rId5" Type="http://schemas.openxmlformats.org/officeDocument/2006/relationships/slideLayout" Target="../slideLayouts/slideLayout666.xml"/><Relationship Id="rId15" Type="http://schemas.openxmlformats.org/officeDocument/2006/relationships/theme" Target="../theme/theme50.xml"/><Relationship Id="rId10" Type="http://schemas.openxmlformats.org/officeDocument/2006/relationships/slideLayout" Target="../slideLayouts/slideLayout671.xml"/><Relationship Id="rId4" Type="http://schemas.openxmlformats.org/officeDocument/2006/relationships/slideLayout" Target="../slideLayouts/slideLayout665.xml"/><Relationship Id="rId9" Type="http://schemas.openxmlformats.org/officeDocument/2006/relationships/slideLayout" Target="../slideLayouts/slideLayout670.xml"/><Relationship Id="rId14" Type="http://schemas.openxmlformats.org/officeDocument/2006/relationships/slideLayout" Target="../slideLayouts/slideLayout675.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683.xml"/><Relationship Id="rId13" Type="http://schemas.openxmlformats.org/officeDocument/2006/relationships/slideLayout" Target="../slideLayouts/slideLayout688.xml"/><Relationship Id="rId3" Type="http://schemas.openxmlformats.org/officeDocument/2006/relationships/slideLayout" Target="../slideLayouts/slideLayout678.xml"/><Relationship Id="rId7" Type="http://schemas.openxmlformats.org/officeDocument/2006/relationships/slideLayout" Target="../slideLayouts/slideLayout682.xml"/><Relationship Id="rId12" Type="http://schemas.openxmlformats.org/officeDocument/2006/relationships/slideLayout" Target="../slideLayouts/slideLayout687.xml"/><Relationship Id="rId17" Type="http://schemas.openxmlformats.org/officeDocument/2006/relationships/theme" Target="../theme/theme51.xml"/><Relationship Id="rId2" Type="http://schemas.openxmlformats.org/officeDocument/2006/relationships/slideLayout" Target="../slideLayouts/slideLayout677.xml"/><Relationship Id="rId16" Type="http://schemas.openxmlformats.org/officeDocument/2006/relationships/slideLayout" Target="../slideLayouts/slideLayout691.xml"/><Relationship Id="rId1" Type="http://schemas.openxmlformats.org/officeDocument/2006/relationships/slideLayout" Target="../slideLayouts/slideLayout676.xml"/><Relationship Id="rId6" Type="http://schemas.openxmlformats.org/officeDocument/2006/relationships/slideLayout" Target="../slideLayouts/slideLayout681.xml"/><Relationship Id="rId11" Type="http://schemas.openxmlformats.org/officeDocument/2006/relationships/slideLayout" Target="../slideLayouts/slideLayout686.xml"/><Relationship Id="rId5" Type="http://schemas.openxmlformats.org/officeDocument/2006/relationships/slideLayout" Target="../slideLayouts/slideLayout680.xml"/><Relationship Id="rId15" Type="http://schemas.openxmlformats.org/officeDocument/2006/relationships/slideLayout" Target="../slideLayouts/slideLayout690.xml"/><Relationship Id="rId10" Type="http://schemas.openxmlformats.org/officeDocument/2006/relationships/slideLayout" Target="../slideLayouts/slideLayout685.xml"/><Relationship Id="rId4" Type="http://schemas.openxmlformats.org/officeDocument/2006/relationships/slideLayout" Target="../slideLayouts/slideLayout679.xml"/><Relationship Id="rId9" Type="http://schemas.openxmlformats.org/officeDocument/2006/relationships/slideLayout" Target="../slideLayouts/slideLayout684.xml"/><Relationship Id="rId14" Type="http://schemas.openxmlformats.org/officeDocument/2006/relationships/slideLayout" Target="../slideLayouts/slideLayout689.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699.xml"/><Relationship Id="rId13" Type="http://schemas.openxmlformats.org/officeDocument/2006/relationships/slideLayout" Target="../slideLayouts/slideLayout704.xml"/><Relationship Id="rId18" Type="http://schemas.openxmlformats.org/officeDocument/2006/relationships/slideLayout" Target="../slideLayouts/slideLayout709.xml"/><Relationship Id="rId26" Type="http://schemas.openxmlformats.org/officeDocument/2006/relationships/slideLayout" Target="../slideLayouts/slideLayout717.xml"/><Relationship Id="rId3" Type="http://schemas.openxmlformats.org/officeDocument/2006/relationships/slideLayout" Target="../slideLayouts/slideLayout694.xml"/><Relationship Id="rId21" Type="http://schemas.openxmlformats.org/officeDocument/2006/relationships/slideLayout" Target="../slideLayouts/slideLayout712.xml"/><Relationship Id="rId7" Type="http://schemas.openxmlformats.org/officeDocument/2006/relationships/slideLayout" Target="../slideLayouts/slideLayout698.xml"/><Relationship Id="rId12" Type="http://schemas.openxmlformats.org/officeDocument/2006/relationships/slideLayout" Target="../slideLayouts/slideLayout703.xml"/><Relationship Id="rId17" Type="http://schemas.openxmlformats.org/officeDocument/2006/relationships/slideLayout" Target="../slideLayouts/slideLayout708.xml"/><Relationship Id="rId25" Type="http://schemas.openxmlformats.org/officeDocument/2006/relationships/slideLayout" Target="../slideLayouts/slideLayout716.xml"/><Relationship Id="rId2" Type="http://schemas.openxmlformats.org/officeDocument/2006/relationships/slideLayout" Target="../slideLayouts/slideLayout693.xml"/><Relationship Id="rId16" Type="http://schemas.openxmlformats.org/officeDocument/2006/relationships/slideLayout" Target="../slideLayouts/slideLayout707.xml"/><Relationship Id="rId20" Type="http://schemas.openxmlformats.org/officeDocument/2006/relationships/slideLayout" Target="../slideLayouts/slideLayout711.xml"/><Relationship Id="rId1" Type="http://schemas.openxmlformats.org/officeDocument/2006/relationships/slideLayout" Target="../slideLayouts/slideLayout692.xml"/><Relationship Id="rId6" Type="http://schemas.openxmlformats.org/officeDocument/2006/relationships/slideLayout" Target="../slideLayouts/slideLayout697.xml"/><Relationship Id="rId11" Type="http://schemas.openxmlformats.org/officeDocument/2006/relationships/slideLayout" Target="../slideLayouts/slideLayout702.xml"/><Relationship Id="rId24" Type="http://schemas.openxmlformats.org/officeDocument/2006/relationships/slideLayout" Target="../slideLayouts/slideLayout715.xml"/><Relationship Id="rId5" Type="http://schemas.openxmlformats.org/officeDocument/2006/relationships/slideLayout" Target="../slideLayouts/slideLayout696.xml"/><Relationship Id="rId15" Type="http://schemas.openxmlformats.org/officeDocument/2006/relationships/slideLayout" Target="../slideLayouts/slideLayout706.xml"/><Relationship Id="rId23" Type="http://schemas.openxmlformats.org/officeDocument/2006/relationships/slideLayout" Target="../slideLayouts/slideLayout714.xml"/><Relationship Id="rId10" Type="http://schemas.openxmlformats.org/officeDocument/2006/relationships/slideLayout" Target="../slideLayouts/slideLayout701.xml"/><Relationship Id="rId19" Type="http://schemas.openxmlformats.org/officeDocument/2006/relationships/slideLayout" Target="../slideLayouts/slideLayout710.xml"/><Relationship Id="rId4" Type="http://schemas.openxmlformats.org/officeDocument/2006/relationships/slideLayout" Target="../slideLayouts/slideLayout695.xml"/><Relationship Id="rId9" Type="http://schemas.openxmlformats.org/officeDocument/2006/relationships/slideLayout" Target="../slideLayouts/slideLayout700.xml"/><Relationship Id="rId14" Type="http://schemas.openxmlformats.org/officeDocument/2006/relationships/slideLayout" Target="../slideLayouts/slideLayout705.xml"/><Relationship Id="rId22" Type="http://schemas.openxmlformats.org/officeDocument/2006/relationships/slideLayout" Target="../slideLayouts/slideLayout713.xml"/><Relationship Id="rId27" Type="http://schemas.openxmlformats.org/officeDocument/2006/relationships/theme" Target="../theme/theme5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46" r:id="rId1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2688475309"/>
      </p:ext>
    </p:extLst>
  </p:cSld>
  <p:clrMap bg1="lt1" tx1="dk1" bg2="dk2" tx2="lt2" accent1="accent1" accent2="accent2" accent3="accent3" accent4="accent4" accent5="accent5" accent6="accent6" hlink="hlink" folHlink="folHlink"/>
  <p:sldLayoutIdLst>
    <p:sldLayoutId id="2147484035"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 id="2147484044" r:id="rId10"/>
    <p:sldLayoutId id="2147484045"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29/11/2022</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20946268"/>
      </p:ext>
    </p:extLst>
  </p:cSld>
  <p:clrMap bg1="lt1" tx1="dk1" bg2="lt2" tx2="dk2" accent1="accent1" accent2="accent2" accent3="accent3" accent4="accent4" accent5="accent5" accent6="accent6" hlink="hlink" folHlink="folHlink"/>
  <p:sldLayoutIdLst>
    <p:sldLayoutId id="2147484067" r:id="rId1"/>
    <p:sldLayoutId id="2147484068" r:id="rId2"/>
    <p:sldLayoutId id="2147484069" r:id="rId3"/>
    <p:sldLayoutId id="2147484070" r:id="rId4"/>
    <p:sldLayoutId id="2147484071" r:id="rId5"/>
    <p:sldLayoutId id="2147484072" r:id="rId6"/>
    <p:sldLayoutId id="2147484073" r:id="rId7"/>
    <p:sldLayoutId id="2147484074" r:id="rId8"/>
    <p:sldLayoutId id="2147484075" r:id="rId9"/>
    <p:sldLayoutId id="2147484076" r:id="rId10"/>
    <p:sldLayoutId id="2147484077" r:id="rId11"/>
    <p:sldLayoutId id="2147484078" r:id="rId12"/>
    <p:sldLayoutId id="2147484079" r:id="rId13"/>
    <p:sldLayoutId id="2147484080" r:id="rId14"/>
    <p:sldLayoutId id="2147484081" r:id="rId15"/>
    <p:sldLayoutId id="2147484082" r:id="rId16"/>
    <p:sldLayoutId id="2147484083" r:id="rId17"/>
    <p:sldLayoutId id="2147484084" r:id="rId18"/>
    <p:sldLayoutId id="2147484085" r:id="rId19"/>
    <p:sldLayoutId id="2147484086" r:id="rId20"/>
    <p:sldLayoutId id="2147484087" r:id="rId21"/>
    <p:sldLayoutId id="2147484088" r:id="rId22"/>
    <p:sldLayoutId id="2147484089"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569136"/>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 id="2147484110" r:id="rId8"/>
    <p:sldLayoutId id="2147484111" r:id="rId9"/>
    <p:sldLayoutId id="2147484112" r:id="rId10"/>
    <p:sldLayoutId id="2147484113" r:id="rId11"/>
    <p:sldLayoutId id="2147484114" r:id="rId12"/>
    <p:sldLayoutId id="2147484115" r:id="rId13"/>
    <p:sldLayoutId id="2147484116" r:id="rId14"/>
    <p:sldLayoutId id="2147484117" r:id="rId15"/>
    <p:sldLayoutId id="2147484118" r:id="rId16"/>
    <p:sldLayoutId id="2147484119" r:id="rId17"/>
    <p:sldLayoutId id="2147484120" r:id="rId18"/>
    <p:sldLayoutId id="2147484121" r:id="rId19"/>
    <p:sldLayoutId id="2147484122"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077780501"/>
      </p:ext>
    </p:extLst>
  </p:cSld>
  <p:clrMap bg1="lt1" tx1="dk1" bg2="dk2" tx2="lt2" accent1="accent1" accent2="accent2" accent3="accent3" accent4="accent4" accent5="accent5" accent6="accent6" hlink="hlink" folHlink="folHlink"/>
  <p:sldLayoutIdLst>
    <p:sldLayoutId id="2147484124" r:id="rId1"/>
    <p:sldLayoutId id="2147484125" r:id="rId2"/>
    <p:sldLayoutId id="2147484126" r:id="rId3"/>
    <p:sldLayoutId id="2147484127" r:id="rId4"/>
    <p:sldLayoutId id="2147484128" r:id="rId5"/>
    <p:sldLayoutId id="2147484129" r:id="rId6"/>
    <p:sldLayoutId id="2147484130" r:id="rId7"/>
    <p:sldLayoutId id="2147484131" r:id="rId8"/>
    <p:sldLayoutId id="2147484132" r:id="rId9"/>
    <p:sldLayoutId id="2147484133" r:id="rId10"/>
    <p:sldLayoutId id="214748413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598669132"/>
      </p:ext>
    </p:extLst>
  </p:cSld>
  <p:clrMap bg1="lt1" tx1="dk1" bg2="dk2" tx2="lt2" accent1="accent1" accent2="accent2" accent3="accent3" accent4="accent4" accent5="accent5" accent6="accent6" hlink="hlink" folHlink="folHlink"/>
  <p:sldLayoutIdLst>
    <p:sldLayoutId id="2147484136" r:id="rId1"/>
    <p:sldLayoutId id="2147484137" r:id="rId2"/>
    <p:sldLayoutId id="2147484138" r:id="rId3"/>
    <p:sldLayoutId id="2147484139" r:id="rId4"/>
    <p:sldLayoutId id="2147484140" r:id="rId5"/>
    <p:sldLayoutId id="2147484141" r:id="rId6"/>
    <p:sldLayoutId id="2147484142" r:id="rId7"/>
    <p:sldLayoutId id="2147484143" r:id="rId8"/>
    <p:sldLayoutId id="2147484144" r:id="rId9"/>
    <p:sldLayoutId id="2147484145" r:id="rId10"/>
    <p:sldLayoutId id="214748414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89576246"/>
      </p:ext>
    </p:extLst>
  </p:cSld>
  <p:clrMap bg1="lt1" tx1="dk1" bg2="dk2" tx2="lt2" accent1="accent1" accent2="accent2" accent3="accent3" accent4="accent4" accent5="accent5" accent6="accent6" hlink="hlink" folHlink="folHlink"/>
  <p:sldLayoutIdLst>
    <p:sldLayoutId id="2147484148" r:id="rId1"/>
    <p:sldLayoutId id="2147484149" r:id="rId2"/>
    <p:sldLayoutId id="2147484150" r:id="rId3"/>
    <p:sldLayoutId id="2147484151" r:id="rId4"/>
    <p:sldLayoutId id="2147484152" r:id="rId5"/>
    <p:sldLayoutId id="2147484153" r:id="rId6"/>
    <p:sldLayoutId id="2147484154" r:id="rId7"/>
    <p:sldLayoutId id="2147484155" r:id="rId8"/>
    <p:sldLayoutId id="2147484156" r:id="rId9"/>
    <p:sldLayoutId id="2147484157" r:id="rId10"/>
    <p:sldLayoutId id="214748415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29653459"/>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9331162"/>
      </p:ext>
    </p:extLst>
  </p:cSld>
  <p:clrMap bg1="lt1" tx1="dk1" bg2="lt2" tx2="dk2" accent1="accent1" accent2="accent2" accent3="accent3" accent4="accent4" accent5="accent5" accent6="accent6" hlink="hlink" folHlink="folHlink"/>
  <p:sldLayoutIdLst>
    <p:sldLayoutId id="2147484173" r:id="rId1"/>
    <p:sldLayoutId id="2147484174" r:id="rId2"/>
    <p:sldLayoutId id="2147484175" r:id="rId3"/>
    <p:sldLayoutId id="2147484176" r:id="rId4"/>
    <p:sldLayoutId id="2147484177" r:id="rId5"/>
    <p:sldLayoutId id="2147484178" r:id="rId6"/>
    <p:sldLayoutId id="2147484179" r:id="rId7"/>
    <p:sldLayoutId id="2147484180" r:id="rId8"/>
    <p:sldLayoutId id="2147484181" r:id="rId9"/>
    <p:sldLayoutId id="2147484182" r:id="rId10"/>
    <p:sldLayoutId id="2147484183" r:id="rId11"/>
    <p:sldLayoutId id="2147484184" r:id="rId12"/>
    <p:sldLayoutId id="2147484185" r:id="rId13"/>
    <p:sldLayoutId id="2147484186" r:id="rId14"/>
    <p:sldLayoutId id="2147484187" r:id="rId15"/>
    <p:sldLayoutId id="2147484188" r:id="rId16"/>
    <p:sldLayoutId id="2147484189"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0036296"/>
      </p:ext>
    </p:extLst>
  </p:cSld>
  <p:clrMap bg1="lt1" tx1="dk1" bg2="lt2" tx2="dk2" accent1="accent1" accent2="accent2" accent3="accent3" accent4="accent4" accent5="accent5" accent6="accent6" hlink="hlink" folHlink="folHlink"/>
  <p:sldLayoutIdLst>
    <p:sldLayoutId id="2147484191" r:id="rId1"/>
    <p:sldLayoutId id="2147484192" r:id="rId2"/>
    <p:sldLayoutId id="2147484193" r:id="rId3"/>
    <p:sldLayoutId id="2147484194" r:id="rId4"/>
    <p:sldLayoutId id="2147484195" r:id="rId5"/>
    <p:sldLayoutId id="2147484196" r:id="rId6"/>
    <p:sldLayoutId id="2147484197" r:id="rId7"/>
    <p:sldLayoutId id="2147484198" r:id="rId8"/>
    <p:sldLayoutId id="2147484199" r:id="rId9"/>
    <p:sldLayoutId id="2147484200" r:id="rId10"/>
    <p:sldLayoutId id="2147484201" r:id="rId11"/>
    <p:sldLayoutId id="2147484202" r:id="rId12"/>
    <p:sldLayoutId id="2147484203" r:id="rId13"/>
    <p:sldLayoutId id="2147484204" r:id="rId14"/>
    <p:sldLayoutId id="2147484205" r:id="rId15"/>
    <p:sldLayoutId id="21474842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smtClean="0">
                <a:solidFill>
                  <a:schemeClr val="accent2"/>
                </a:solidFill>
                <a:latin typeface="Dosis ExtraLight"/>
                <a:ea typeface="Dosis ExtraLight"/>
                <a:cs typeface="Dosis ExtraLight"/>
                <a:sym typeface="Dosis ExtraLight"/>
              </a:defRPr>
            </a:lvl1pPr>
          </a:lstStyle>
          <a:p>
            <a:pPr defTabSz="914400" eaLnBrk="0" fontAlgn="base" hangingPunct="0">
              <a:spcBef>
                <a:spcPct val="0"/>
              </a:spcBef>
              <a:spcAft>
                <a:spcPct val="0"/>
              </a:spcAft>
              <a:defRPr/>
            </a:pPr>
            <a:fld id="{69E06CC2-EE3C-4317-ADFB-9EA970899357}" type="slidenum">
              <a:rPr lang="en-US">
                <a:solidFill>
                  <a:srgbClr val="51B148"/>
                </a:solidFill>
              </a:rPr>
              <a:pPr defTabSz="914400" eaLnBrk="0" fontAlgn="base" hangingPunct="0">
                <a:spcBef>
                  <a:spcPct val="0"/>
                </a:spcBef>
                <a:spcAft>
                  <a:spcPct val="0"/>
                </a:spcAft>
                <a:defRPr/>
              </a:pPr>
              <a:t>‹#›</a:t>
            </a:fld>
            <a:endParaRPr lang="en-US">
              <a:solidFill>
                <a:srgbClr val="51B148"/>
              </a:solidFill>
            </a:endParaRPr>
          </a:p>
        </p:txBody>
      </p:sp>
    </p:spTree>
    <p:extLst>
      <p:ext uri="{BB962C8B-B14F-4D97-AF65-F5344CB8AC3E}">
        <p14:creationId xmlns:p14="http://schemas.microsoft.com/office/powerpoint/2010/main" val="3133069933"/>
      </p:ext>
    </p:extLst>
  </p:cSld>
  <p:clrMap bg1="lt1" tx1="dk1" bg2="dk2" tx2="lt2" accent1="accent1" accent2="accent2" accent3="accent3" accent4="accent4" accent5="accent5" accent6="accent6" hlink="hlink" folHlink="folHlink"/>
  <p:sldLayoutIdLst>
    <p:sldLayoutId id="2147484208" r:id="rId1"/>
    <p:sldLayoutId id="2147484209" r:id="rId2"/>
    <p:sldLayoutId id="2147484210" r:id="rId3"/>
    <p:sldLayoutId id="2147484211" r:id="rId4"/>
    <p:sldLayoutId id="2147484212" r:id="rId5"/>
    <p:sldLayoutId id="2147484213" r:id="rId6"/>
    <p:sldLayoutId id="2147484214" r:id="rId7"/>
    <p:sldLayoutId id="2147484215" r:id="rId8"/>
    <p:sldLayoutId id="2147484216" r:id="rId9"/>
    <p:sldLayoutId id="2147484217" r:id="rId10"/>
    <p:sldLayoutId id="2147484218" r:id="rId11"/>
    <p:sldLayoutId id="2147484219"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710229072"/>
      </p:ext>
    </p:extLst>
  </p:cSld>
  <p:clrMap bg1="lt1" tx1="dk1" bg2="dk2" tx2="lt2" accent1="accent1" accent2="accent2" accent3="accent3" accent4="accent4" accent5="accent5" accent6="accent6" hlink="hlink" folHlink="folHlink"/>
  <p:sldLayoutIdLst>
    <p:sldLayoutId id="2147484221" r:id="rId1"/>
    <p:sldLayoutId id="2147484222" r:id="rId2"/>
    <p:sldLayoutId id="2147484223" r:id="rId3"/>
    <p:sldLayoutId id="2147484224" r:id="rId4"/>
    <p:sldLayoutId id="2147484225" r:id="rId5"/>
    <p:sldLayoutId id="2147484226" r:id="rId6"/>
    <p:sldLayoutId id="2147484227" r:id="rId7"/>
    <p:sldLayoutId id="2147484228" r:id="rId8"/>
    <p:sldLayoutId id="2147484229" r:id="rId9"/>
    <p:sldLayoutId id="2147484230" r:id="rId10"/>
    <p:sldLayoutId id="214748423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89568620"/>
      </p:ext>
    </p:extLst>
  </p:cSld>
  <p:clrMap bg1="lt1" tx1="dk1" bg2="dk2" tx2="lt2" accent1="accent1" accent2="accent2" accent3="accent3" accent4="accent4" accent5="accent5" accent6="accent6" hlink="hlink" folHlink="folHlink"/>
  <p:sldLayoutIdLst>
    <p:sldLayoutId id="2147484233" r:id="rId1"/>
    <p:sldLayoutId id="2147484234" r:id="rId2"/>
    <p:sldLayoutId id="2147484235" r:id="rId3"/>
    <p:sldLayoutId id="2147484236" r:id="rId4"/>
    <p:sldLayoutId id="2147484237" r:id="rId5"/>
    <p:sldLayoutId id="2147484238" r:id="rId6"/>
    <p:sldLayoutId id="2147484239" r:id="rId7"/>
    <p:sldLayoutId id="2147484240" r:id="rId8"/>
    <p:sldLayoutId id="2147484241" r:id="rId9"/>
    <p:sldLayoutId id="2147484242" r:id="rId10"/>
    <p:sldLayoutId id="214748424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701529090"/>
      </p:ext>
    </p:extLst>
  </p:cSld>
  <p:clrMap bg1="lt1" tx1="dk1" bg2="dk2" tx2="lt2" accent1="accent1" accent2="accent2" accent3="accent3" accent4="accent4" accent5="accent5" accent6="accent6" hlink="hlink" folHlink="folHlink"/>
  <p:sldLayoutIdLst>
    <p:sldLayoutId id="2147484245" r:id="rId1"/>
    <p:sldLayoutId id="2147484246" r:id="rId2"/>
    <p:sldLayoutId id="2147484247" r:id="rId3"/>
    <p:sldLayoutId id="2147484248" r:id="rId4"/>
    <p:sldLayoutId id="2147484249" r:id="rId5"/>
    <p:sldLayoutId id="2147484250" r:id="rId6"/>
    <p:sldLayoutId id="2147484251" r:id="rId7"/>
    <p:sldLayoutId id="2147484252" r:id="rId8"/>
    <p:sldLayoutId id="2147484253" r:id="rId9"/>
    <p:sldLayoutId id="2147484254" r:id="rId10"/>
    <p:sldLayoutId id="214748425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256643890"/>
      </p:ext>
    </p:extLst>
  </p:cSld>
  <p:clrMap bg1="lt1" tx1="dk1" bg2="dk2" tx2="lt2" accent1="accent1" accent2="accent2" accent3="accent3" accent4="accent4" accent5="accent5" accent6="accent6" hlink="hlink" folHlink="folHlink"/>
  <p:sldLayoutIdLst>
    <p:sldLayoutId id="2147484257" r:id="rId1"/>
    <p:sldLayoutId id="2147484258" r:id="rId2"/>
    <p:sldLayoutId id="2147484259" r:id="rId3"/>
    <p:sldLayoutId id="2147484260" r:id="rId4"/>
    <p:sldLayoutId id="2147484261" r:id="rId5"/>
    <p:sldLayoutId id="2147484262" r:id="rId6"/>
    <p:sldLayoutId id="2147484263" r:id="rId7"/>
    <p:sldLayoutId id="2147484264" r:id="rId8"/>
    <p:sldLayoutId id="2147484265" r:id="rId9"/>
    <p:sldLayoutId id="2147484266" r:id="rId10"/>
    <p:sldLayoutId id="214748426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pSp>
        <p:nvGrpSpPr>
          <p:cNvPr id="15362" name="Group 166"/>
          <p:cNvGrpSpPr>
            <a:grpSpLocks/>
          </p:cNvGrpSpPr>
          <p:nvPr/>
        </p:nvGrpSpPr>
        <p:grpSpPr bwMode="auto">
          <a:xfrm>
            <a:off x="0" y="0"/>
            <a:ext cx="12192000" cy="6858000"/>
            <a:chOff x="0" y="0"/>
            <a:chExt cx="5760" cy="4320"/>
          </a:xfrm>
        </p:grpSpPr>
        <p:grpSp>
          <p:nvGrpSpPr>
            <p:cNvPr id="15370" name="Group 165"/>
            <p:cNvGrpSpPr>
              <a:grpSpLocks/>
            </p:cNvGrpSpPr>
            <p:nvPr/>
          </p:nvGrpSpPr>
          <p:grpSpPr bwMode="auto">
            <a:xfrm>
              <a:off x="0" y="0"/>
              <a:ext cx="5760" cy="1224"/>
              <a:chOff x="0" y="0"/>
              <a:chExt cx="5760" cy="1224"/>
            </a:xfrm>
          </p:grpSpPr>
          <p:pic>
            <p:nvPicPr>
              <p:cNvPr id="15373" name="Picture 149" descr="4_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5760"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4" name="Picture 153" descr="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gray">
              <a:xfrm>
                <a:off x="5094" y="0"/>
                <a:ext cx="666" cy="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5" name="Picture 158" descr="1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930090">
                <a:off x="48" y="96"/>
                <a:ext cx="543" cy="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8" name="Rectangle 164"/>
            <p:cNvSpPr>
              <a:spLocks noChangeArrowheads="1"/>
            </p:cNvSpPr>
            <p:nvPr/>
          </p:nvSpPr>
          <p:spPr bwMode="gray">
            <a:xfrm>
              <a:off x="0" y="4128"/>
              <a:ext cx="5760" cy="192"/>
            </a:xfrm>
            <a:prstGeom prst="rect">
              <a:avLst/>
            </a:prstGeom>
            <a:gradFill rotWithShape="1">
              <a:gsLst>
                <a:gs pos="0">
                  <a:schemeClr val="hlink"/>
                </a:gs>
                <a:gs pos="100000">
                  <a:schemeClr val="hlink">
                    <a:gamma/>
                    <a:shade val="69804"/>
                    <a:invGamma/>
                  </a:schemeClr>
                </a:gs>
              </a:gsLst>
              <a:lin ang="0" scaled="1"/>
            </a:gradFill>
            <a:ln w="9525">
              <a:noFill/>
              <a:miter lim="800000"/>
              <a:headEnd/>
              <a:tailEnd/>
            </a:ln>
            <a:effectLst/>
          </p:spPr>
          <p:txBody>
            <a:bodyPr wrap="none" anchor="ctr"/>
            <a:lstStyle/>
            <a:p>
              <a:pPr algn="r" defTabSz="914400" fontAlgn="base">
                <a:spcBef>
                  <a:spcPct val="0"/>
                </a:spcBef>
                <a:spcAft>
                  <a:spcPct val="0"/>
                </a:spcAft>
                <a:defRPr/>
              </a:pPr>
              <a:endParaRPr lang="en-US">
                <a:solidFill>
                  <a:srgbClr val="000000"/>
                </a:solidFill>
                <a:latin typeface="Arial" charset="0"/>
              </a:endParaRPr>
            </a:p>
          </p:txBody>
        </p:sp>
        <p:pic>
          <p:nvPicPr>
            <p:cNvPr id="15372" name="Picture 163" descr="artplus_nature_naturalcity38_g"/>
            <p:cNvPicPr>
              <a:picLocks noChangeAspect="1" noChangeArrowheads="1"/>
            </p:cNvPicPr>
            <p:nvPr/>
          </p:nvPicPr>
          <p:blipFill>
            <a:blip r:embed="rId18">
              <a:lum bright="12000" contrast="12000"/>
              <a:extLst>
                <a:ext uri="{28A0092B-C50C-407E-A947-70E740481C1C}">
                  <a14:useLocalDpi xmlns:a14="http://schemas.microsoft.com/office/drawing/2010/main" val="0"/>
                </a:ext>
              </a:extLst>
            </a:blip>
            <a:srcRect r="31580"/>
            <a:stretch>
              <a:fillRect/>
            </a:stretch>
          </p:blipFill>
          <p:spPr bwMode="gray">
            <a:xfrm>
              <a:off x="4752" y="3353"/>
              <a:ext cx="1008" cy="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8" name="Rectangle 4"/>
          <p:cNvSpPr>
            <a:spLocks noGrp="1" noChangeArrowheads="1"/>
          </p:cNvSpPr>
          <p:nvPr>
            <p:ph type="dt" sz="half" idx="2"/>
          </p:nvPr>
        </p:nvSpPr>
        <p:spPr bwMode="gray">
          <a:xfrm>
            <a:off x="5486400" y="6537325"/>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FFFFFF"/>
                </a:solidFill>
                <a:latin typeface="+mn-lt"/>
              </a:defRPr>
            </a:lvl1pPr>
          </a:lstStyle>
          <a:p>
            <a:pPr defTabSz="914400" fontAlgn="base">
              <a:spcBef>
                <a:spcPct val="0"/>
              </a:spcBef>
              <a:spcAft>
                <a:spcPct val="0"/>
              </a:spcAft>
              <a:defRPr/>
            </a:pPr>
            <a:endParaRPr lang="en-US"/>
          </a:p>
        </p:txBody>
      </p:sp>
      <p:sp>
        <p:nvSpPr>
          <p:cNvPr id="15364" name="Rectangle 3"/>
          <p:cNvSpPr>
            <a:spLocks noGrp="1" noChangeArrowheads="1"/>
          </p:cNvSpPr>
          <p:nvPr>
            <p:ph type="body" idx="1"/>
          </p:nvPr>
        </p:nvSpPr>
        <p:spPr bwMode="gray">
          <a:xfrm>
            <a:off x="406400" y="12192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30" name="Rectangle 6"/>
          <p:cNvSpPr>
            <a:spLocks noGrp="1" noChangeArrowheads="1"/>
          </p:cNvSpPr>
          <p:nvPr>
            <p:ph type="sldNum" sz="quarter" idx="4"/>
          </p:nvPr>
        </p:nvSpPr>
        <p:spPr bwMode="gray">
          <a:xfrm>
            <a:off x="406400" y="6537325"/>
            <a:ext cx="711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smtClean="0">
                <a:solidFill>
                  <a:srgbClr val="FFFFFF"/>
                </a:solidFill>
                <a:latin typeface="Verdana" panose="020B0604030504040204" pitchFamily="34" charset="0"/>
              </a:defRPr>
            </a:lvl1pPr>
          </a:lstStyle>
          <a:p>
            <a:pPr defTabSz="914400" fontAlgn="base">
              <a:spcBef>
                <a:spcPct val="0"/>
              </a:spcBef>
              <a:spcAft>
                <a:spcPct val="0"/>
              </a:spcAft>
              <a:defRPr/>
            </a:pPr>
            <a:fld id="{784DBFD3-E4E7-48C6-BF39-73AEDB1DE4AD}" type="slidenum">
              <a:rPr lang="en-US" altLang="en-US"/>
              <a:pPr defTabSz="914400" fontAlgn="base">
                <a:spcBef>
                  <a:spcPct val="0"/>
                </a:spcBef>
                <a:spcAft>
                  <a:spcPct val="0"/>
                </a:spcAft>
                <a:defRPr/>
              </a:pPr>
              <a:t>‹#›</a:t>
            </a:fld>
            <a:endParaRPr lang="en-US" altLang="en-US"/>
          </a:p>
        </p:txBody>
      </p:sp>
      <p:sp>
        <p:nvSpPr>
          <p:cNvPr id="15366" name="Line 135"/>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5367" name="Rectangle 2"/>
          <p:cNvSpPr>
            <a:spLocks noGrp="1" noChangeArrowheads="1"/>
          </p:cNvSpPr>
          <p:nvPr>
            <p:ph type="title"/>
          </p:nvPr>
        </p:nvSpPr>
        <p:spPr bwMode="gray">
          <a:xfrm>
            <a:off x="1117600" y="350838"/>
            <a:ext cx="9652000" cy="563562"/>
          </a:xfrm>
          <a:prstGeom prst="rect">
            <a:avLst/>
          </a:prstGeom>
          <a:noFill/>
          <a:ln>
            <a:noFill/>
          </a:ln>
          <a:effectLst>
            <a:outerShdw dist="28398" dir="1593903" algn="ctr" rotWithShape="0">
              <a:schemeClr val="bg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83" name="Rectangle 159"/>
          <p:cNvSpPr>
            <a:spLocks noGrp="1" noChangeArrowheads="1"/>
          </p:cNvSpPr>
          <p:nvPr>
            <p:ph type="ftr" sz="quarter" idx="3"/>
          </p:nvPr>
        </p:nvSpPr>
        <p:spPr bwMode="auto">
          <a:xfrm>
            <a:off x="1219200" y="6537325"/>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FFFFFF"/>
                </a:solidFill>
                <a:latin typeface="Arial" charset="0"/>
              </a:defRPr>
            </a:lvl1pPr>
          </a:lstStyle>
          <a:p>
            <a:pPr defTabSz="914400" fontAlgn="base">
              <a:spcBef>
                <a:spcPct val="0"/>
              </a:spcBef>
              <a:spcAft>
                <a:spcPct val="0"/>
              </a:spcAft>
              <a:defRPr/>
            </a:pPr>
            <a:endParaRPr lang="en-US"/>
          </a:p>
        </p:txBody>
      </p:sp>
      <p:sp>
        <p:nvSpPr>
          <p:cNvPr id="20489" name="TextBox 14"/>
          <p:cNvSpPr txBox="1">
            <a:spLocks noChangeArrowheads="1"/>
          </p:cNvSpPr>
          <p:nvPr/>
        </p:nvSpPr>
        <p:spPr bwMode="auto">
          <a:xfrm>
            <a:off x="501650" y="6572250"/>
            <a:ext cx="1960563"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900" i="1">
                <a:solidFill>
                  <a:srgbClr val="FFFFFF"/>
                </a:solidFill>
                <a:latin typeface="Verdana" panose="020B0604030504040204" pitchFamily="34" charset="0"/>
              </a:rPr>
              <a:t>http://dichvudanhvanban.com</a:t>
            </a:r>
          </a:p>
        </p:txBody>
      </p:sp>
    </p:spTree>
    <p:extLst>
      <p:ext uri="{BB962C8B-B14F-4D97-AF65-F5344CB8AC3E}">
        <p14:creationId xmlns:p14="http://schemas.microsoft.com/office/powerpoint/2010/main" val="3083421880"/>
      </p:ext>
    </p:extLst>
  </p:cSld>
  <p:clrMap bg1="lt1" tx1="dk1" bg2="lt2" tx2="dk2" accent1="accent1" accent2="accent2" accent3="accent3" accent4="accent4" accent5="accent5" accent6="accent6" hlink="hlink" folHlink="folHlink"/>
  <p:sldLayoutIdLst>
    <p:sldLayoutId id="2147484269" r:id="rId1"/>
    <p:sldLayoutId id="2147484270" r:id="rId2"/>
    <p:sldLayoutId id="2147484271" r:id="rId3"/>
    <p:sldLayoutId id="2147484272" r:id="rId4"/>
    <p:sldLayoutId id="2147484273" r:id="rId5"/>
    <p:sldLayoutId id="2147484274" r:id="rId6"/>
    <p:sldLayoutId id="2147484275" r:id="rId7"/>
    <p:sldLayoutId id="2147484276" r:id="rId8"/>
    <p:sldLayoutId id="2147484277" r:id="rId9"/>
    <p:sldLayoutId id="2147484278" r:id="rId10"/>
    <p:sldLayoutId id="2147484279" r:id="rId11"/>
    <p:sldLayoutId id="2147484280" r:id="rId12"/>
    <p:sldLayoutId id="2147484281" r:id="rId13"/>
  </p:sldLayoutIdLst>
  <p:transition/>
  <p:txStyles>
    <p:titleStyle>
      <a:lvl1pPr algn="l" rtl="0" eaLnBrk="0" fontAlgn="base" hangingPunct="0">
        <a:spcBef>
          <a:spcPct val="0"/>
        </a:spcBef>
        <a:spcAft>
          <a:spcPct val="0"/>
        </a:spcAft>
        <a:defRPr sz="3200" b="1">
          <a:solidFill>
            <a:srgbClr val="000000"/>
          </a:solidFill>
          <a:latin typeface="+mj-lt"/>
          <a:ea typeface="+mj-ea"/>
          <a:cs typeface="+mj-cs"/>
        </a:defRPr>
      </a:lvl1pPr>
      <a:lvl2pPr algn="l" rtl="0" eaLnBrk="0" fontAlgn="base" hangingPunct="0">
        <a:spcBef>
          <a:spcPct val="0"/>
        </a:spcBef>
        <a:spcAft>
          <a:spcPct val="0"/>
        </a:spcAft>
        <a:defRPr sz="3200" b="1">
          <a:solidFill>
            <a:srgbClr val="000000"/>
          </a:solidFill>
          <a:latin typeface="Verdana" pitchFamily="34" charset="0"/>
        </a:defRPr>
      </a:lvl2pPr>
      <a:lvl3pPr algn="l" rtl="0" eaLnBrk="0" fontAlgn="base" hangingPunct="0">
        <a:spcBef>
          <a:spcPct val="0"/>
        </a:spcBef>
        <a:spcAft>
          <a:spcPct val="0"/>
        </a:spcAft>
        <a:defRPr sz="3200" b="1">
          <a:solidFill>
            <a:srgbClr val="000000"/>
          </a:solidFill>
          <a:latin typeface="Verdana" pitchFamily="34" charset="0"/>
        </a:defRPr>
      </a:lvl3pPr>
      <a:lvl4pPr algn="l" rtl="0" eaLnBrk="0" fontAlgn="base" hangingPunct="0">
        <a:spcBef>
          <a:spcPct val="0"/>
        </a:spcBef>
        <a:spcAft>
          <a:spcPct val="0"/>
        </a:spcAft>
        <a:defRPr sz="3200" b="1">
          <a:solidFill>
            <a:srgbClr val="000000"/>
          </a:solidFill>
          <a:latin typeface="Verdana" pitchFamily="34" charset="0"/>
        </a:defRPr>
      </a:lvl4pPr>
      <a:lvl5pPr algn="l" rtl="0" eaLnBrk="0" fontAlgn="base" hangingPunct="0">
        <a:spcBef>
          <a:spcPct val="0"/>
        </a:spcBef>
        <a:spcAft>
          <a:spcPct val="0"/>
        </a:spcAft>
        <a:defRPr sz="3200" b="1">
          <a:solidFill>
            <a:srgbClr val="000000"/>
          </a:solidFill>
          <a:latin typeface="Verdana" pitchFamily="34" charset="0"/>
        </a:defRPr>
      </a:lvl5pPr>
      <a:lvl6pPr marL="457200" algn="l" rtl="0" eaLnBrk="1" fontAlgn="base" hangingPunct="1">
        <a:spcBef>
          <a:spcPct val="0"/>
        </a:spcBef>
        <a:spcAft>
          <a:spcPct val="0"/>
        </a:spcAft>
        <a:defRPr sz="3200" b="1">
          <a:solidFill>
            <a:srgbClr val="000000"/>
          </a:solidFill>
          <a:latin typeface="Verdana" pitchFamily="34" charset="0"/>
        </a:defRPr>
      </a:lvl6pPr>
      <a:lvl7pPr marL="914400" algn="l" rtl="0" eaLnBrk="1" fontAlgn="base" hangingPunct="1">
        <a:spcBef>
          <a:spcPct val="0"/>
        </a:spcBef>
        <a:spcAft>
          <a:spcPct val="0"/>
        </a:spcAft>
        <a:defRPr sz="3200" b="1">
          <a:solidFill>
            <a:srgbClr val="000000"/>
          </a:solidFill>
          <a:latin typeface="Verdana" pitchFamily="34" charset="0"/>
        </a:defRPr>
      </a:lvl7pPr>
      <a:lvl8pPr marL="1371600" algn="l" rtl="0" eaLnBrk="1" fontAlgn="base" hangingPunct="1">
        <a:spcBef>
          <a:spcPct val="0"/>
        </a:spcBef>
        <a:spcAft>
          <a:spcPct val="0"/>
        </a:spcAft>
        <a:defRPr sz="3200" b="1">
          <a:solidFill>
            <a:srgbClr val="000000"/>
          </a:solidFill>
          <a:latin typeface="Verdana" pitchFamily="34" charset="0"/>
        </a:defRPr>
      </a:lvl8pPr>
      <a:lvl9pPr marL="1828800" algn="l" rtl="0" eaLnBrk="1" fontAlgn="base" hangingPunct="1">
        <a:spcBef>
          <a:spcPct val="0"/>
        </a:spcBef>
        <a:spcAft>
          <a:spcPct val="0"/>
        </a:spcAft>
        <a:defRPr sz="3200" b="1">
          <a:solidFill>
            <a:srgbClr val="000000"/>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Arial" charset="0"/>
        </a:defRPr>
      </a:lvl2pPr>
      <a:lvl3pPr marL="1143000" indent="-228600" algn="l" rtl="0" eaLnBrk="0" fontAlgn="base" hangingPunct="0">
        <a:spcBef>
          <a:spcPct val="20000"/>
        </a:spcBef>
        <a:spcAft>
          <a:spcPct val="0"/>
        </a:spcAft>
        <a:buClr>
          <a:schemeClr val="hlink"/>
        </a:buClr>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151465622"/>
      </p:ext>
    </p:extLst>
  </p:cSld>
  <p:clrMap bg1="lt1" tx1="dk1" bg2="dk2" tx2="lt2" accent1="accent1" accent2="accent2" accent3="accent3" accent4="accent4" accent5="accent5" accent6="accent6" hlink="hlink" folHlink="folHlink"/>
  <p:sldLayoutIdLst>
    <p:sldLayoutId id="2147484283" r:id="rId1"/>
    <p:sldLayoutId id="2147484284" r:id="rId2"/>
    <p:sldLayoutId id="2147484285" r:id="rId3"/>
    <p:sldLayoutId id="2147484286" r:id="rId4"/>
    <p:sldLayoutId id="2147484287" r:id="rId5"/>
    <p:sldLayoutId id="2147484288" r:id="rId6"/>
    <p:sldLayoutId id="2147484289" r:id="rId7"/>
    <p:sldLayoutId id="2147484290" r:id="rId8"/>
    <p:sldLayoutId id="2147484291" r:id="rId9"/>
    <p:sldLayoutId id="2147484292" r:id="rId10"/>
    <p:sldLayoutId id="214748429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p:cNvSpPr>
            <a:spLocks/>
          </p:cNvSpPr>
          <p:nvPr/>
        </p:nvSpPr>
        <p:spPr bwMode="gray">
          <a:xfrm>
            <a:off x="-12700" y="-9525"/>
            <a:ext cx="1220946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endParaRPr>
          </a:p>
        </p:txBody>
      </p:sp>
      <p:sp>
        <p:nvSpPr>
          <p:cNvPr id="17411" name="Freeform 9"/>
          <p:cNvSpPr>
            <a:spLocks/>
          </p:cNvSpPr>
          <p:nvPr/>
        </p:nvSpPr>
        <p:spPr bwMode="gray">
          <a:xfrm>
            <a:off x="-6350" y="5500688"/>
            <a:ext cx="1922463" cy="1358900"/>
          </a:xfrm>
          <a:custGeom>
            <a:avLst/>
            <a:gdLst>
              <a:gd name="T0" fmla="*/ 0 w 1089"/>
              <a:gd name="T1" fmla="*/ 0 h 1100"/>
              <a:gd name="T2" fmla="*/ 0 w 1089"/>
              <a:gd name="T3" fmla="*/ 2147483646 h 1100"/>
              <a:gd name="T4" fmla="*/ 2147483646 w 1089"/>
              <a:gd name="T5" fmla="*/ 2147483646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2" name="Line 13"/>
          <p:cNvSpPr>
            <a:spLocks noChangeShapeType="1"/>
          </p:cNvSpPr>
          <p:nvPr/>
        </p:nvSpPr>
        <p:spPr bwMode="gray">
          <a:xfrm>
            <a:off x="703263" y="0"/>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3" name="Line 14"/>
          <p:cNvSpPr>
            <a:spLocks noChangeShapeType="1"/>
          </p:cNvSpPr>
          <p:nvPr/>
        </p:nvSpPr>
        <p:spPr bwMode="gray">
          <a:xfrm>
            <a:off x="2236788"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4" name="Line 15"/>
          <p:cNvSpPr>
            <a:spLocks noChangeShapeType="1"/>
          </p:cNvSpPr>
          <p:nvPr/>
        </p:nvSpPr>
        <p:spPr bwMode="gray">
          <a:xfrm>
            <a:off x="3773488"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5" name="Line 16"/>
          <p:cNvSpPr>
            <a:spLocks noChangeShapeType="1"/>
          </p:cNvSpPr>
          <p:nvPr/>
        </p:nvSpPr>
        <p:spPr bwMode="gray">
          <a:xfrm>
            <a:off x="5310188"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6" name="Line 17"/>
          <p:cNvSpPr>
            <a:spLocks noChangeShapeType="1"/>
          </p:cNvSpPr>
          <p:nvPr/>
        </p:nvSpPr>
        <p:spPr bwMode="gray">
          <a:xfrm>
            <a:off x="6845300" y="388938"/>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7" name="Line 18"/>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8" name="Line 19"/>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9" name="Line 20"/>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0" name="Line 22"/>
          <p:cNvSpPr>
            <a:spLocks noChangeShapeType="1"/>
          </p:cNvSpPr>
          <p:nvPr/>
        </p:nvSpPr>
        <p:spPr bwMode="gray">
          <a:xfrm rot="5400000">
            <a:off x="3460750"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1" name="Line 23"/>
          <p:cNvSpPr>
            <a:spLocks noChangeShapeType="1"/>
          </p:cNvSpPr>
          <p:nvPr/>
        </p:nvSpPr>
        <p:spPr bwMode="gray">
          <a:xfrm rot="5400000">
            <a:off x="6104732" y="-456326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2" name="Line 24"/>
          <p:cNvSpPr>
            <a:spLocks noChangeShapeType="1"/>
          </p:cNvSpPr>
          <p:nvPr/>
        </p:nvSpPr>
        <p:spPr bwMode="gray">
          <a:xfrm rot="5400000">
            <a:off x="6104732" y="-343931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3" name="Line 25"/>
          <p:cNvSpPr>
            <a:spLocks noChangeShapeType="1"/>
          </p:cNvSpPr>
          <p:nvPr/>
        </p:nvSpPr>
        <p:spPr bwMode="gray">
          <a:xfrm rot="5400000">
            <a:off x="6107113"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4" name="Line 26"/>
          <p:cNvSpPr>
            <a:spLocks noChangeShapeType="1"/>
          </p:cNvSpPr>
          <p:nvPr/>
        </p:nvSpPr>
        <p:spPr bwMode="gray">
          <a:xfrm rot="5400000">
            <a:off x="6107113"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5" name="Line 27"/>
          <p:cNvSpPr>
            <a:spLocks noChangeShapeType="1"/>
          </p:cNvSpPr>
          <p:nvPr/>
        </p:nvSpPr>
        <p:spPr bwMode="gray">
          <a:xfrm rot="5400000">
            <a:off x="6540501" y="420687"/>
            <a:ext cx="0" cy="112299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2546"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7"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8"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9"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0"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1"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2"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743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defTabSz="914400" fontAlgn="base">
              <a:spcBef>
                <a:spcPct val="0"/>
              </a:spcBef>
              <a:spcAft>
                <a:spcPct val="0"/>
              </a:spcAft>
              <a:defRPr/>
            </a:pPr>
            <a:fld id="{72280FE9-2420-4457-B5DB-A18D727EBFB7}" type="slidenum">
              <a:rPr lang="en-US" altLang="en-US"/>
              <a:pPr defTabSz="914400" fontAlgn="base">
                <a:spcBef>
                  <a:spcPct val="0"/>
                </a:spcBef>
                <a:spcAft>
                  <a:spcPct val="0"/>
                </a:spcAft>
                <a:defRPr/>
              </a:pPr>
              <a:t>‹#›</a:t>
            </a:fld>
            <a:endParaRPr lang="en-US" altLang="en-US"/>
          </a:p>
        </p:txBody>
      </p:sp>
      <p:sp>
        <p:nvSpPr>
          <p:cNvPr id="17437" name="Freeform 36"/>
          <p:cNvSpPr>
            <a:spLocks/>
          </p:cNvSpPr>
          <p:nvPr/>
        </p:nvSpPr>
        <p:spPr bwMode="gray">
          <a:xfrm>
            <a:off x="5389563" y="0"/>
            <a:ext cx="6807200" cy="739775"/>
          </a:xfrm>
          <a:custGeom>
            <a:avLst/>
            <a:gdLst>
              <a:gd name="T0" fmla="*/ 2147483646 w 3130"/>
              <a:gd name="T1" fmla="*/ 2147483646 h 453"/>
              <a:gd name="T2" fmla="*/ 2147483646 w 3130"/>
              <a:gd name="T3" fmla="*/ 0 h 453"/>
              <a:gd name="T4" fmla="*/ 0 w 3130"/>
              <a:gd name="T5" fmla="*/ 0 h 453"/>
              <a:gd name="T6" fmla="*/ 2147483646 w 3130"/>
              <a:gd name="T7" fmla="*/ 2147483646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38" name="Rectangle 2"/>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17439" name="Picture 37" descr="water"/>
          <p:cNvPicPr>
            <a:picLocks noChangeAspect="1" noChangeArrowheads="1"/>
          </p:cNvPicPr>
          <p:nvPr/>
        </p:nvPicPr>
        <p:blipFill>
          <a:blip r:embed="rId16">
            <a:extLst>
              <a:ext uri="{28A0092B-C50C-407E-A947-70E740481C1C}">
                <a14:useLocalDpi xmlns:a14="http://schemas.microsoft.com/office/drawing/2010/main" val="0"/>
              </a:ext>
            </a:extLst>
          </a:blip>
          <a:srcRect l="22409" t="16374" b="27486"/>
          <a:stretch>
            <a:fillRect/>
          </a:stretch>
        </p:blipFill>
        <p:spPr bwMode="gray">
          <a:xfrm rot="786797">
            <a:off x="8839200" y="-381000"/>
            <a:ext cx="3224213"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40" name="Picture 38" descr="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20740733" flipH="1">
            <a:off x="65088" y="5726113"/>
            <a:ext cx="16319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61" name="TextBox 32"/>
          <p:cNvSpPr txBox="1">
            <a:spLocks noChangeArrowheads="1"/>
          </p:cNvSpPr>
          <p:nvPr/>
        </p:nvSpPr>
        <p:spPr bwMode="auto">
          <a:xfrm>
            <a:off x="10047288"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280952188"/>
      </p:ext>
    </p:extLst>
  </p:cSld>
  <p:clrMap bg1="lt1" tx1="dk1" bg2="lt2" tx2="dk2" accent1="accent1" accent2="accent2" accent3="accent3" accent4="accent4" accent5="accent5" accent6="accent6" hlink="hlink" folHlink="folHlink"/>
  <p:sldLayoutIdLst>
    <p:sldLayoutId id="2147484295" r:id="rId1"/>
    <p:sldLayoutId id="2147484296" r:id="rId2"/>
    <p:sldLayoutId id="2147484297" r:id="rId3"/>
    <p:sldLayoutId id="2147484298" r:id="rId4"/>
    <p:sldLayoutId id="2147484299" r:id="rId5"/>
    <p:sldLayoutId id="2147484300" r:id="rId6"/>
    <p:sldLayoutId id="2147484301" r:id="rId7"/>
    <p:sldLayoutId id="2147484302" r:id="rId8"/>
    <p:sldLayoutId id="2147484303" r:id="rId9"/>
    <p:sldLayoutId id="2147484304" r:id="rId10"/>
    <p:sldLayoutId id="2147484305" r:id="rId11"/>
    <p:sldLayoutId id="2147484306" r:id="rId12"/>
    <p:sldLayoutId id="2147484307" r:id="rId13"/>
    <p:sldLayoutId id="2147484308" r:id="rId14"/>
  </p:sldLayoutIdLst>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29/11/2022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569593396"/>
      </p:ext>
    </p:extLst>
  </p:cSld>
  <p:clrMap bg1="lt1" tx1="dk1" bg2="lt2" tx2="dk2" accent1="accent1" accent2="accent2" accent3="accent3" accent4="accent4" accent5="accent5" accent6="accent6" hlink="hlink" folHlink="folHlink"/>
  <p:sldLayoutIdLst>
    <p:sldLayoutId id="2147484310" r:id="rId1"/>
    <p:sldLayoutId id="2147484311" r:id="rId2"/>
    <p:sldLayoutId id="2147484312" r:id="rId3"/>
    <p:sldLayoutId id="2147484313" r:id="rId4"/>
    <p:sldLayoutId id="2147484314" r:id="rId5"/>
    <p:sldLayoutId id="2147484315" r:id="rId6"/>
    <p:sldLayoutId id="2147484316" r:id="rId7"/>
    <p:sldLayoutId id="2147484317" r:id="rId8"/>
    <p:sldLayoutId id="2147484318" r:id="rId9"/>
    <p:sldLayoutId id="2147484319" r:id="rId10"/>
    <p:sldLayoutId id="2147484320" r:id="rId11"/>
    <p:sldLayoutId id="2147484321" r:id="rId12"/>
    <p:sldLayoutId id="2147484322" r:id="rId13"/>
    <p:sldLayoutId id="2147484323" r:id="rId14"/>
    <p:sldLayoutId id="2147484324" r:id="rId15"/>
    <p:sldLayoutId id="2147484325" r:id="rId16"/>
    <p:sldLayoutId id="2147484326" r:id="rId17"/>
    <p:sldLayoutId id="2147484327" r:id="rId18"/>
    <p:sldLayoutId id="2147484328" r:id="rId19"/>
    <p:sldLayoutId id="2147484329" r:id="rId20"/>
    <p:sldLayoutId id="2147484330" r:id="rId21"/>
    <p:sldLayoutId id="2147484331" r:id="rId22"/>
    <p:sldLayoutId id="2147484332" r:id="rId23"/>
    <p:sldLayoutId id="2147484333" r:id="rId24"/>
    <p:sldLayoutId id="214748433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575520773"/>
      </p:ext>
    </p:extLst>
  </p:cSld>
  <p:clrMap bg1="lt1" tx1="dk1" bg2="dk2" tx2="lt2" accent1="accent1" accent2="accent2" accent3="accent3" accent4="accent4" accent5="accent5" accent6="accent6" hlink="hlink" folHlink="folHlink"/>
  <p:sldLayoutIdLst>
    <p:sldLayoutId id="2147484336" r:id="rId1"/>
    <p:sldLayoutId id="2147484337" r:id="rId2"/>
    <p:sldLayoutId id="2147484338" r:id="rId3"/>
    <p:sldLayoutId id="2147484339" r:id="rId4"/>
    <p:sldLayoutId id="2147484340" r:id="rId5"/>
    <p:sldLayoutId id="2147484341" r:id="rId6"/>
    <p:sldLayoutId id="2147484342" r:id="rId7"/>
    <p:sldLayoutId id="2147484343" r:id="rId8"/>
    <p:sldLayoutId id="2147484344" r:id="rId9"/>
    <p:sldLayoutId id="2147484345" r:id="rId10"/>
    <p:sldLayoutId id="214748434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9449351"/>
      </p:ext>
    </p:extLst>
  </p:cSld>
  <p:clrMap bg1="lt1" tx1="dk1" bg2="lt2" tx2="dk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8" r:id="rId5"/>
    <p:sldLayoutId id="2147484379" r:id="rId6"/>
    <p:sldLayoutId id="2147484380" r:id="rId7"/>
    <p:sldLayoutId id="2147484381" r:id="rId8"/>
    <p:sldLayoutId id="2147484382" r:id="rId9"/>
    <p:sldLayoutId id="2147484383" r:id="rId10"/>
    <p:sldLayoutId id="2147484384" r:id="rId11"/>
    <p:sldLayoutId id="2147484385" r:id="rId12"/>
    <p:sldLayoutId id="2147484387" r:id="rId13"/>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3270948573"/>
      </p:ext>
    </p:extLst>
  </p:cSld>
  <p:clrMap bg1="lt1" tx1="dk1" bg2="dk2" tx2="lt2" accent1="accent1" accent2="accent2" accent3="accent3" accent4="accent4" accent5="accent5" accent6="accent6" hlink="hlink" folHlink="folHlink"/>
  <p:sldLayoutIdLst>
    <p:sldLayoutId id="2147484389" r:id="rId1"/>
    <p:sldLayoutId id="2147484390" r:id="rId2"/>
    <p:sldLayoutId id="2147484391" r:id="rId3"/>
    <p:sldLayoutId id="2147484392" r:id="rId4"/>
    <p:sldLayoutId id="2147484393" r:id="rId5"/>
    <p:sldLayoutId id="2147484394" r:id="rId6"/>
    <p:sldLayoutId id="2147484395" r:id="rId7"/>
    <p:sldLayoutId id="2147484396" r:id="rId8"/>
    <p:sldLayoutId id="2147484397" r:id="rId9"/>
    <p:sldLayoutId id="2147484398" r:id="rId10"/>
    <p:sldLayoutId id="2147484399" r:id="rId11"/>
    <p:sldLayoutId id="2147484400"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017670511"/>
      </p:ext>
    </p:extLst>
  </p:cSld>
  <p:clrMap bg1="lt1" tx1="dk1" bg2="dk2" tx2="lt2" accent1="accent1" accent2="accent2" accent3="accent3" accent4="accent4" accent5="accent5" accent6="accent6" hlink="hlink" folHlink="folHlink"/>
  <p:sldLayoutIdLst>
    <p:sldLayoutId id="2147484402" r:id="rId1"/>
    <p:sldLayoutId id="2147484403" r:id="rId2"/>
    <p:sldLayoutId id="2147484404" r:id="rId3"/>
    <p:sldLayoutId id="2147484405" r:id="rId4"/>
    <p:sldLayoutId id="2147484406" r:id="rId5"/>
    <p:sldLayoutId id="2147484407" r:id="rId6"/>
    <p:sldLayoutId id="2147484408" r:id="rId7"/>
    <p:sldLayoutId id="2147484409" r:id="rId8"/>
    <p:sldLayoutId id="2147484410" r:id="rId9"/>
    <p:sldLayoutId id="2147484411" r:id="rId10"/>
    <p:sldLayoutId id="214748441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smtClean="0">
                <a:solidFill>
                  <a:schemeClr val="accent2"/>
                </a:solidFill>
                <a:latin typeface="Dosis ExtraLight"/>
                <a:ea typeface="Dosis ExtraLight"/>
                <a:cs typeface="Dosis ExtraLight"/>
                <a:sym typeface="Dosis ExtraLight"/>
              </a:defRPr>
            </a:lvl1pPr>
          </a:lstStyle>
          <a:p>
            <a:pPr defTabSz="914400" eaLnBrk="0" fontAlgn="base" hangingPunct="0">
              <a:spcBef>
                <a:spcPct val="0"/>
              </a:spcBef>
              <a:spcAft>
                <a:spcPct val="0"/>
              </a:spcAft>
              <a:defRPr/>
            </a:pPr>
            <a:fld id="{330845E1-2501-4A5E-B65F-6E417F99C67E}" type="slidenum">
              <a:rPr lang="en-US">
                <a:solidFill>
                  <a:srgbClr val="51B148"/>
                </a:solidFill>
              </a:rPr>
              <a:pPr defTabSz="914400" eaLnBrk="0" fontAlgn="base" hangingPunct="0">
                <a:spcBef>
                  <a:spcPct val="0"/>
                </a:spcBef>
                <a:spcAft>
                  <a:spcPct val="0"/>
                </a:spcAft>
                <a:defRPr/>
              </a:pPr>
              <a:t>‹#›</a:t>
            </a:fld>
            <a:endParaRPr lang="en-US">
              <a:solidFill>
                <a:srgbClr val="51B148"/>
              </a:solidFill>
            </a:endParaRPr>
          </a:p>
        </p:txBody>
      </p:sp>
    </p:spTree>
    <p:extLst>
      <p:ext uri="{BB962C8B-B14F-4D97-AF65-F5344CB8AC3E}">
        <p14:creationId xmlns:p14="http://schemas.microsoft.com/office/powerpoint/2010/main" val="4024840974"/>
      </p:ext>
    </p:extLst>
  </p:cSld>
  <p:clrMap bg1="lt1" tx1="dk1" bg2="dk2" tx2="lt2" accent1="accent1" accent2="accent2" accent3="accent3" accent4="accent4" accent5="accent5" accent6="accent6" hlink="hlink" folHlink="folHlink"/>
  <p:sldLayoutIdLst>
    <p:sldLayoutId id="2147484414" r:id="rId1"/>
    <p:sldLayoutId id="2147484415" r:id="rId2"/>
    <p:sldLayoutId id="2147484416" r:id="rId3"/>
    <p:sldLayoutId id="2147484417" r:id="rId4"/>
    <p:sldLayoutId id="2147484418" r:id="rId5"/>
    <p:sldLayoutId id="2147484419" r:id="rId6"/>
    <p:sldLayoutId id="2147484420" r:id="rId7"/>
    <p:sldLayoutId id="2147484421" r:id="rId8"/>
    <p:sldLayoutId id="2147484422" r:id="rId9"/>
    <p:sldLayoutId id="2147484423" r:id="rId10"/>
    <p:sldLayoutId id="2147484424" r:id="rId11"/>
    <p:sldLayoutId id="2147484425"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680129580"/>
      </p:ext>
    </p:extLst>
  </p:cSld>
  <p:clrMap bg1="lt1" tx1="dk1" bg2="dk2" tx2="lt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2774806"/>
      </p:ext>
    </p:extLst>
  </p:cSld>
  <p:clrMap bg1="lt1" tx1="dk1" bg2="lt2" tx2="dk2" accent1="accent1" accent2="accent2" accent3="accent3" accent4="accent4" accent5="accent5" accent6="accent6" hlink="hlink" folHlink="folHlink"/>
  <p:sldLayoutIdLst>
    <p:sldLayoutId id="2147484481" r:id="rId1"/>
    <p:sldLayoutId id="2147484482" r:id="rId2"/>
    <p:sldLayoutId id="2147484483" r:id="rId3"/>
    <p:sldLayoutId id="2147484484" r:id="rId4"/>
    <p:sldLayoutId id="2147484485" r:id="rId5"/>
    <p:sldLayoutId id="2147484486" r:id="rId6"/>
    <p:sldLayoutId id="2147484487" r:id="rId7"/>
    <p:sldLayoutId id="2147484488" r:id="rId8"/>
    <p:sldLayoutId id="2147484489" r:id="rId9"/>
    <p:sldLayoutId id="2147484490" r:id="rId10"/>
    <p:sldLayoutId id="2147484491" r:id="rId11"/>
    <p:sldLayoutId id="2147484492" r:id="rId12"/>
    <p:sldLayoutId id="2147484493" r:id="rId13"/>
    <p:sldLayoutId id="2147484494" r:id="rId14"/>
    <p:sldLayoutId id="2147484495" r:id="rId15"/>
    <p:sldLayoutId id="2147484496" r:id="rId16"/>
    <p:sldLayoutId id="2147484497" r:id="rId17"/>
    <p:sldLayoutId id="2147484498" r:id="rId18"/>
    <p:sldLayoutId id="2147484499" r:id="rId19"/>
    <p:sldLayoutId id="2147484500"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689156174"/>
      </p:ext>
    </p:extLst>
  </p:cSld>
  <p:clrMap bg1="lt1" tx1="dk1" bg2="dk2" tx2="lt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 name="Picture 12"/>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2" y="0"/>
            <a:ext cx="12192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图片 2"/>
          <p:cNvPicPr>
            <a:picLocks noChangeAspect="1"/>
          </p:cNvPicPr>
          <p:nvPr userDrawn="1"/>
        </p:nvPicPr>
        <p:blipFill rotWithShape="1">
          <a:blip r:embed="rId7"/>
          <a:srcRect l="838" t="838" r="838" b="838"/>
          <a:stretch>
            <a:fillRect/>
          </a:stretch>
        </p:blipFill>
        <p:spPr>
          <a:xfrm>
            <a:off x="-1" y="0"/>
            <a:ext cx="12192001" cy="6858000"/>
          </a:xfrm>
          <a:custGeom>
            <a:avLst/>
            <a:gdLst>
              <a:gd name="connsiteX0" fmla="*/ 292101 w 12192001"/>
              <a:gd name="connsiteY0" fmla="*/ 323850 h 6858000"/>
              <a:gd name="connsiteX1" fmla="*/ 292101 w 12192001"/>
              <a:gd name="connsiteY1" fmla="*/ 6534150 h 6858000"/>
              <a:gd name="connsiteX2" fmla="*/ 11899901 w 12192001"/>
              <a:gd name="connsiteY2" fmla="*/ 6534150 h 6858000"/>
              <a:gd name="connsiteX3" fmla="*/ 11899901 w 12192001"/>
              <a:gd name="connsiteY3" fmla="*/ 323850 h 6858000"/>
              <a:gd name="connsiteX4" fmla="*/ 0 w 12192001"/>
              <a:gd name="connsiteY4" fmla="*/ 0 h 6858000"/>
              <a:gd name="connsiteX5" fmla="*/ 12192001 w 12192001"/>
              <a:gd name="connsiteY5" fmla="*/ 0 h 6858000"/>
              <a:gd name="connsiteX6" fmla="*/ 12192001 w 12192001"/>
              <a:gd name="connsiteY6" fmla="*/ 6858000 h 6858000"/>
              <a:gd name="connsiteX7" fmla="*/ 0 w 12192001"/>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1" h="6858000">
                <a:moveTo>
                  <a:pt x="292101" y="323850"/>
                </a:moveTo>
                <a:lnTo>
                  <a:pt x="292101" y="6534150"/>
                </a:lnTo>
                <a:lnTo>
                  <a:pt x="11899901" y="6534150"/>
                </a:lnTo>
                <a:lnTo>
                  <a:pt x="11899901" y="323850"/>
                </a:lnTo>
                <a:close/>
                <a:moveTo>
                  <a:pt x="0" y="0"/>
                </a:moveTo>
                <a:lnTo>
                  <a:pt x="12192001" y="0"/>
                </a:lnTo>
                <a:lnTo>
                  <a:pt x="12192001" y="6858000"/>
                </a:lnTo>
                <a:lnTo>
                  <a:pt x="0" y="6858000"/>
                </a:lnTo>
                <a:close/>
              </a:path>
            </a:pathLst>
          </a:custGeom>
        </p:spPr>
      </p:pic>
    </p:spTree>
    <p:extLst>
      <p:ext uri="{BB962C8B-B14F-4D97-AF65-F5344CB8AC3E}">
        <p14:creationId xmlns:p14="http://schemas.microsoft.com/office/powerpoint/2010/main" val="4113126967"/>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500460869"/>
      </p:ext>
    </p:extLst>
  </p:cSld>
  <p:clrMap bg1="lt1" tx1="dk1" bg2="dk2" tx2="lt2" accent1="accent1" accent2="accent2" accent3="accent3" accent4="accent4" accent5="accent5" accent6="accent6" hlink="hlink" folHlink="folHlink"/>
  <p:sldLayoutIdLst>
    <p:sldLayoutId id="2147484553" r:id="rId1"/>
    <p:sldLayoutId id="2147484554" r:id="rId2"/>
    <p:sldLayoutId id="2147484555" r:id="rId3"/>
    <p:sldLayoutId id="2147484556" r:id="rId4"/>
    <p:sldLayoutId id="2147484557" r:id="rId5"/>
    <p:sldLayoutId id="2147484558" r:id="rId6"/>
    <p:sldLayoutId id="2147484559" r:id="rId7"/>
    <p:sldLayoutId id="2147484560" r:id="rId8"/>
    <p:sldLayoutId id="2147484561" r:id="rId9"/>
    <p:sldLayoutId id="2147484562" r:id="rId10"/>
    <p:sldLayoutId id="2147484563" r:id="rId11"/>
    <p:sldLayoutId id="2147484564" r:id="rId12"/>
    <p:sldLayoutId id="2147484565" r:id="rId13"/>
    <p:sldLayoutId id="2147484566" r:id="rId14"/>
    <p:sldLayoutId id="2147484567" r:id="rId15"/>
    <p:sldLayoutId id="2147484568" r:id="rId16"/>
    <p:sldLayoutId id="214748456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34273868"/>
      </p:ext>
    </p:extLst>
  </p:cSld>
  <p:clrMap bg1="lt1" tx1="dk1" bg2="dk2" tx2="lt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 id="2147484594" r:id="rId10"/>
    <p:sldLayoutId id="21474845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523110551"/>
      </p:ext>
    </p:extLst>
  </p:cSld>
  <p:clrMap bg1="lt1" tx1="dk1" bg2="dk2" tx2="lt2" accent1="accent1" accent2="accent2" accent3="accent3" accent4="accent4" accent5="accent5" accent6="accent6" hlink="hlink" folHlink="folHlink"/>
  <p:sldLayoutIdLst>
    <p:sldLayoutId id="2147484597" r:id="rId1"/>
    <p:sldLayoutId id="2147484598" r:id="rId2"/>
    <p:sldLayoutId id="2147484599" r:id="rId3"/>
    <p:sldLayoutId id="2147484600" r:id="rId4"/>
    <p:sldLayoutId id="2147484601" r:id="rId5"/>
    <p:sldLayoutId id="2147484602" r:id="rId6"/>
    <p:sldLayoutId id="2147484603" r:id="rId7"/>
    <p:sldLayoutId id="2147484604" r:id="rId8"/>
    <p:sldLayoutId id="2147484605" r:id="rId9"/>
    <p:sldLayoutId id="2147484606" r:id="rId10"/>
    <p:sldLayoutId id="214748460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55298" name="Google Shape;6;p1"/>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
        <p:nvSpPr>
          <p:cNvPr id="55299" name="Google Shape;7;p1"/>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249761814"/>
      </p:ext>
    </p:extLst>
  </p:cSld>
  <p:clrMap bg1="lt1" tx1="dk1" bg2="dk2" tx2="lt2" accent1="accent1" accent2="accent2" accent3="accent3" accent4="accent4" accent5="accent5" accent6="accent6" hlink="hlink" folHlink="folHlink"/>
  <p:sldLayoutIdLst>
    <p:sldLayoutId id="2147484609" r:id="rId1"/>
    <p:sldLayoutId id="2147484610" r:id="rId2"/>
    <p:sldLayoutId id="2147484611" r:id="rId3"/>
    <p:sldLayoutId id="2147484612" r:id="rId4"/>
    <p:sldLayoutId id="2147484613" r:id="rId5"/>
    <p:sldLayoutId id="2147484614" r:id="rId6"/>
    <p:sldLayoutId id="2147484615" r:id="rId7"/>
    <p:sldLayoutId id="2147484616" r:id="rId8"/>
    <p:sldLayoutId id="2147484617" r:id="rId9"/>
    <p:sldLayoutId id="2147484618" r:id="rId10"/>
    <p:sldLayoutId id="2147484619" r:id="rId11"/>
    <p:sldLayoutId id="2147484620" r:id="rId12"/>
  </p:sldLayoutIdLst>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24563739"/>
      </p:ext>
    </p:extLst>
  </p:cSld>
  <p:clrMap bg1="lt1" tx1="dk1" bg2="dk2" tx2="lt2" accent1="accent1" accent2="accent2" accent3="accent3" accent4="accent4" accent5="accent5" accent6="accent6" hlink="hlink" folHlink="folHlink"/>
  <p:sldLayoutIdLst>
    <p:sldLayoutId id="2147484622" r:id="rId1"/>
    <p:sldLayoutId id="2147484623" r:id="rId2"/>
    <p:sldLayoutId id="2147484624" r:id="rId3"/>
    <p:sldLayoutId id="2147484625" r:id="rId4"/>
    <p:sldLayoutId id="2147484626" r:id="rId5"/>
    <p:sldLayoutId id="2147484627" r:id="rId6"/>
    <p:sldLayoutId id="2147484628" r:id="rId7"/>
    <p:sldLayoutId id="2147484629" r:id="rId8"/>
    <p:sldLayoutId id="2147484630" r:id="rId9"/>
    <p:sldLayoutId id="2147484631" r:id="rId10"/>
    <p:sldLayoutId id="214748463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266" name="Freeform 9"/>
          <p:cNvSpPr>
            <a:spLocks/>
          </p:cNvSpPr>
          <p:nvPr/>
        </p:nvSpPr>
        <p:spPr bwMode="gray">
          <a:xfrm>
            <a:off x="10210800" y="1"/>
            <a:ext cx="1473200" cy="6848475"/>
          </a:xfrm>
          <a:custGeom>
            <a:avLst/>
            <a:gdLst>
              <a:gd name="T0" fmla="*/ 495300 w 696"/>
              <a:gd name="T1" fmla="*/ 0 h 4314"/>
              <a:gd name="T2" fmla="*/ 838200 w 696"/>
              <a:gd name="T3" fmla="*/ 704850 h 4314"/>
              <a:gd name="T4" fmla="*/ 1104900 w 696"/>
              <a:gd name="T5" fmla="*/ 1524000 h 4314"/>
              <a:gd name="T6" fmla="*/ 676275 w 696"/>
              <a:gd name="T7" fmla="*/ 6848475 h 4314"/>
              <a:gd name="T8" fmla="*/ 171450 w 696"/>
              <a:gd name="T9" fmla="*/ 6848475 h 4314"/>
              <a:gd name="T10" fmla="*/ 1028700 w 696"/>
              <a:gd name="T11" fmla="*/ 1524000 h 4314"/>
              <a:gd name="T12" fmla="*/ 723900 w 696"/>
              <a:gd name="T13" fmla="*/ 685800 h 4314"/>
              <a:gd name="T14" fmla="*/ 0 w 696"/>
              <a:gd name="T15" fmla="*/ 0 h 4314"/>
              <a:gd name="T16" fmla="*/ 495300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7" name="Freeform 10"/>
          <p:cNvSpPr>
            <a:spLocks/>
          </p:cNvSpPr>
          <p:nvPr/>
        </p:nvSpPr>
        <p:spPr bwMode="gray">
          <a:xfrm>
            <a:off x="1422400" y="0"/>
            <a:ext cx="10058400" cy="6858000"/>
          </a:xfrm>
          <a:custGeom>
            <a:avLst/>
            <a:gdLst>
              <a:gd name="T0" fmla="*/ 0 w 4752"/>
              <a:gd name="T1" fmla="*/ 0 h 4320"/>
              <a:gd name="T2" fmla="*/ 2438400 w 4752"/>
              <a:gd name="T3" fmla="*/ 0 h 4320"/>
              <a:gd name="T4" fmla="*/ 7286625 w 4752"/>
              <a:gd name="T5" fmla="*/ 714375 h 4320"/>
              <a:gd name="T6" fmla="*/ 7543800 w 4752"/>
              <a:gd name="T7" fmla="*/ 1543050 h 4320"/>
              <a:gd name="T8" fmla="*/ 5715000 w 4752"/>
              <a:gd name="T9" fmla="*/ 6858000 h 4320"/>
              <a:gd name="T10" fmla="*/ 5257800 w 4752"/>
              <a:gd name="T11" fmla="*/ 6858000 h 4320"/>
              <a:gd name="T12" fmla="*/ 7480300 w 4752"/>
              <a:gd name="T13" fmla="*/ 1577975 h 4320"/>
              <a:gd name="T14" fmla="*/ 7172325 w 4752"/>
              <a:gd name="T15" fmla="*/ 831850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8" name="Freeform 11"/>
          <p:cNvSpPr>
            <a:spLocks/>
          </p:cNvSpPr>
          <p:nvPr/>
        </p:nvSpPr>
        <p:spPr bwMode="gray">
          <a:xfrm>
            <a:off x="7315200" y="1657350"/>
            <a:ext cx="3987800" cy="5200650"/>
          </a:xfrm>
          <a:custGeom>
            <a:avLst/>
            <a:gdLst>
              <a:gd name="T0" fmla="*/ 609600 w 1884"/>
              <a:gd name="T1" fmla="*/ 5200650 h 3276"/>
              <a:gd name="T2" fmla="*/ 2990850 w 1884"/>
              <a:gd name="T3" fmla="*/ 0 h 3276"/>
              <a:gd name="T4" fmla="*/ 0 w 1884"/>
              <a:gd name="T5" fmla="*/ 5200650 h 3276"/>
              <a:gd name="T6" fmla="*/ 609600 w 1884"/>
              <a:gd name="T7" fmla="*/ 5200650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9" name="Freeform 12"/>
          <p:cNvSpPr>
            <a:spLocks/>
          </p:cNvSpPr>
          <p:nvPr/>
        </p:nvSpPr>
        <p:spPr bwMode="gray">
          <a:xfrm>
            <a:off x="4572001" y="0"/>
            <a:ext cx="6896100" cy="6858000"/>
          </a:xfrm>
          <a:custGeom>
            <a:avLst/>
            <a:gdLst>
              <a:gd name="T0" fmla="*/ 0 w 3258"/>
              <a:gd name="T1" fmla="*/ 0 h 4320"/>
              <a:gd name="T2" fmla="*/ 4892675 w 3258"/>
              <a:gd name="T3" fmla="*/ 754063 h 4320"/>
              <a:gd name="T4" fmla="*/ 5095875 w 3258"/>
              <a:gd name="T5" fmla="*/ 1485900 h 4320"/>
              <a:gd name="T6" fmla="*/ 2743200 w 3258"/>
              <a:gd name="T7" fmla="*/ 6858000 h 4320"/>
              <a:gd name="T8" fmla="*/ 2971800 w 3258"/>
              <a:gd name="T9" fmla="*/ 6858000 h 4320"/>
              <a:gd name="T10" fmla="*/ 5172075 w 3258"/>
              <a:gd name="T11" fmla="*/ 1447800 h 4320"/>
              <a:gd name="T12" fmla="*/ 4953000 w 3258"/>
              <a:gd name="T13" fmla="*/ 685800 h 4320"/>
              <a:gd name="T14" fmla="*/ 2057400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70" name="Freeform 14"/>
          <p:cNvSpPr>
            <a:spLocks/>
          </p:cNvSpPr>
          <p:nvPr/>
        </p:nvSpPr>
        <p:spPr bwMode="gray">
          <a:xfrm>
            <a:off x="11176000" y="0"/>
            <a:ext cx="1016000" cy="1143000"/>
          </a:xfrm>
          <a:custGeom>
            <a:avLst/>
            <a:gdLst>
              <a:gd name="T0" fmla="*/ 76200 w 480"/>
              <a:gd name="T1" fmla="*/ 0 h 720"/>
              <a:gd name="T2" fmla="*/ 0 w 480"/>
              <a:gd name="T3" fmla="*/ 152400 h 720"/>
              <a:gd name="T4" fmla="*/ 561975 w 480"/>
              <a:gd name="T5" fmla="*/ 1095375 h 720"/>
              <a:gd name="T6" fmla="*/ 762000 w 480"/>
              <a:gd name="T7" fmla="*/ 1143000 h 720"/>
              <a:gd name="T8" fmla="*/ 762000 w 480"/>
              <a:gd name="T9" fmla="*/ 914400 h 720"/>
              <a:gd name="T10" fmla="*/ 76200 w 480"/>
              <a:gd name="T11" fmla="*/ 152400 h 720"/>
              <a:gd name="T12" fmla="*/ 141288 w 480"/>
              <a:gd name="T13" fmla="*/ 0 h 720"/>
              <a:gd name="T14" fmla="*/ 76200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71" name="Freeform 15"/>
          <p:cNvSpPr>
            <a:spLocks/>
          </p:cNvSpPr>
          <p:nvPr/>
        </p:nvSpPr>
        <p:spPr bwMode="gray">
          <a:xfrm>
            <a:off x="11480800" y="228600"/>
            <a:ext cx="711200" cy="533400"/>
          </a:xfrm>
          <a:custGeom>
            <a:avLst/>
            <a:gdLst>
              <a:gd name="T0" fmla="*/ 533400 w 336"/>
              <a:gd name="T1" fmla="*/ 533400 h 336"/>
              <a:gd name="T2" fmla="*/ 0 w 336"/>
              <a:gd name="T3" fmla="*/ 0 h 336"/>
              <a:gd name="T4" fmla="*/ 533400 w 336"/>
              <a:gd name="T5" fmla="*/ 381000 h 336"/>
              <a:gd name="T6" fmla="*/ 533400 w 336"/>
              <a:gd name="T7" fmla="*/ 533400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nvGrpSpPr>
          <p:cNvPr id="11272" name="Group 49"/>
          <p:cNvGrpSpPr>
            <a:grpSpLocks/>
          </p:cNvGrpSpPr>
          <p:nvPr/>
        </p:nvGrpSpPr>
        <p:grpSpPr bwMode="auto">
          <a:xfrm>
            <a:off x="7416801" y="0"/>
            <a:ext cx="4356100" cy="6858000"/>
            <a:chOff x="3504" y="0"/>
            <a:chExt cx="2058" cy="4320"/>
          </a:xfrm>
        </p:grpSpPr>
        <p:sp>
          <p:nvSpPr>
            <p:cNvPr id="11284" name="Freeform 13"/>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85" name="Freeform 23"/>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grpSp>
        <p:nvGrpSpPr>
          <p:cNvPr id="11273" name="Group 22"/>
          <p:cNvGrpSpPr>
            <a:grpSpLocks/>
          </p:cNvGrpSpPr>
          <p:nvPr/>
        </p:nvGrpSpPr>
        <p:grpSpPr bwMode="auto">
          <a:xfrm>
            <a:off x="190500" y="765175"/>
            <a:ext cx="11811000" cy="5943600"/>
            <a:chOff x="90" y="480"/>
            <a:chExt cx="5580" cy="3744"/>
          </a:xfrm>
        </p:grpSpPr>
        <p:sp>
          <p:nvSpPr>
            <p:cNvPr id="11282" name="Rectangle 16"/>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sp>
          <p:nvSpPr>
            <p:cNvPr id="11283" name="Rectangle 17"/>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grpSp>
      <p:sp>
        <p:nvSpPr>
          <p:cNvPr id="11274" name="Rectangle 18"/>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pic>
        <p:nvPicPr>
          <p:cNvPr id="11275" name="Picture 19"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1" y="577851"/>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 name="Rectangle 2"/>
          <p:cNvSpPr>
            <a:spLocks noGrp="1" noChangeArrowheads="1"/>
          </p:cNvSpPr>
          <p:nvPr>
            <p:ph type="title"/>
          </p:nvPr>
        </p:nvSpPr>
        <p:spPr bwMode="gray">
          <a:xfrm>
            <a:off x="1204385" y="198438"/>
            <a:ext cx="840316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277"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29" name="Rectangle 5"/>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defTabSz="914400" fontAlgn="base">
              <a:spcBef>
                <a:spcPct val="0"/>
              </a:spcBef>
              <a:spcAft>
                <a:spcPct val="0"/>
              </a:spcAft>
            </a:pPr>
            <a:fld id="{DF345AC5-AAAA-4CAE-A7FE-9EC666EB5CAF}"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
        <p:nvSpPr>
          <p:cNvPr id="11281" name="TextBox 20"/>
          <p:cNvSpPr txBox="1">
            <a:spLocks noChangeArrowheads="1"/>
          </p:cNvSpPr>
          <p:nvPr/>
        </p:nvSpPr>
        <p:spPr bwMode="auto">
          <a:xfrm>
            <a:off x="61385" y="66659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200183906"/>
      </p:ext>
    </p:extLst>
  </p:cSld>
  <p:clrMap bg1="lt1" tx1="dk1" bg2="lt2" tx2="dk2" accent1="accent1" accent2="accent2" accent3="accent3" accent4="accent4" accent5="accent5" accent6="accent6" hlink="hlink" folHlink="folHlink"/>
  <p:sldLayoutIdLst>
    <p:sldLayoutId id="2147484634" r:id="rId1"/>
    <p:sldLayoutId id="2147484635" r:id="rId2"/>
    <p:sldLayoutId id="2147484636" r:id="rId3"/>
    <p:sldLayoutId id="2147484637" r:id="rId4"/>
    <p:sldLayoutId id="2147484638" r:id="rId5"/>
    <p:sldLayoutId id="2147484639" r:id="rId6"/>
    <p:sldLayoutId id="2147484640" r:id="rId7"/>
    <p:sldLayoutId id="2147484641" r:id="rId8"/>
    <p:sldLayoutId id="2147484642" r:id="rId9"/>
    <p:sldLayoutId id="2147484643" r:id="rId10"/>
    <p:sldLayoutId id="2147484644" r:id="rId11"/>
    <p:sldLayoutId id="2147484645"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1748313167"/>
      </p:ext>
    </p:extLst>
  </p:cSld>
  <p:clrMap bg1="lt1" tx1="dk1" bg2="dk2" tx2="lt2" accent1="accent1" accent2="accent2" accent3="accent3" accent4="accent4" accent5="accent5" accent6="accent6" hlink="hlink" folHlink="folHlink"/>
  <p:sldLayoutIdLst>
    <p:sldLayoutId id="2147484661" r:id="rId1"/>
    <p:sldLayoutId id="2147484662" r:id="rId2"/>
    <p:sldLayoutId id="2147484663" r:id="rId3"/>
    <p:sldLayoutId id="2147484664" r:id="rId4"/>
    <p:sldLayoutId id="2147484665" r:id="rId5"/>
    <p:sldLayoutId id="2147484666" r:id="rId6"/>
    <p:sldLayoutId id="2147484667" r:id="rId7"/>
    <p:sldLayoutId id="2147484668" r:id="rId8"/>
    <p:sldLayoutId id="2147484669" r:id="rId9"/>
    <p:sldLayoutId id="2147484670" r:id="rId10"/>
    <p:sldLayoutId id="2147484671"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solidFill>
                <a:srgbClr val="003366"/>
              </a:solidFill>
            </a:endParaRPr>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solidFill>
                  <a:srgbClr val="000000"/>
                </a:solidFill>
              </a:rPr>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solidFill>
                  <a:srgbClr val="003366"/>
                </a:solidFill>
              </a:rPr>
              <a:pPr/>
              <a:t>‹#›</a:t>
            </a:fld>
            <a:endParaRPr lang="en-US">
              <a:solidFill>
                <a:srgbClr val="003366"/>
              </a:solidFill>
            </a:endParaRPr>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endParaRPr>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5750680"/>
      </p:ext>
    </p:extLst>
  </p:cSld>
  <p:clrMap bg1="lt1" tx1="dk1" bg2="lt2" tx2="dk2" accent1="accent1" accent2="accent2" accent3="accent3" accent4="accent4" accent5="accent5" accent6="accent6" hlink="hlink" folHlink="folHlink"/>
  <p:sldLayoutIdLst>
    <p:sldLayoutId id="2147484673" r:id="rId1"/>
    <p:sldLayoutId id="2147484674" r:id="rId2"/>
    <p:sldLayoutId id="2147484675" r:id="rId3"/>
    <p:sldLayoutId id="2147484676" r:id="rId4"/>
    <p:sldLayoutId id="2147484677" r:id="rId5"/>
    <p:sldLayoutId id="2147484678" r:id="rId6"/>
    <p:sldLayoutId id="2147484679" r:id="rId7"/>
    <p:sldLayoutId id="2147484680" r:id="rId8"/>
    <p:sldLayoutId id="2147484681" r:id="rId9"/>
    <p:sldLayoutId id="2147484682" r:id="rId10"/>
    <p:sldLayoutId id="2147484683"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023074527"/>
      </p:ext>
    </p:extLst>
  </p:cSld>
  <p:clrMap bg1="lt1" tx1="dk1" bg2="dk2" tx2="lt2" accent1="accent1" accent2="accent2" accent3="accent3" accent4="accent4" accent5="accent5" accent6="accent6" hlink="hlink" folHlink="folHlink"/>
  <p:sldLayoutIdLst>
    <p:sldLayoutId id="2147484685" r:id="rId1"/>
    <p:sldLayoutId id="2147484686" r:id="rId2"/>
    <p:sldLayoutId id="2147484687" r:id="rId3"/>
    <p:sldLayoutId id="2147484688" r:id="rId4"/>
    <p:sldLayoutId id="2147484689" r:id="rId5"/>
    <p:sldLayoutId id="2147484690" r:id="rId6"/>
    <p:sldLayoutId id="2147484691" r:id="rId7"/>
    <p:sldLayoutId id="2147484692" r:id="rId8"/>
    <p:sldLayoutId id="2147484693" r:id="rId9"/>
    <p:sldLayoutId id="2147484694" r:id="rId10"/>
    <p:sldLayoutId id="21474846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122" name="Shape 6"/>
          <p:cNvGrpSpPr>
            <a:grpSpLocks/>
          </p:cNvGrpSpPr>
          <p:nvPr/>
        </p:nvGrpSpPr>
        <p:grpSpPr bwMode="auto">
          <a:xfrm>
            <a:off x="508000" y="0"/>
            <a:ext cx="11176000" cy="6883400"/>
            <a:chOff x="381000" y="-18750"/>
            <a:chExt cx="8382000" cy="5180999"/>
          </a:xfrm>
        </p:grpSpPr>
        <p:cxnSp>
          <p:nvCxnSpPr>
            <p:cNvPr id="5125" name="Shape 7"/>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6" name="Shape 8"/>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7" name="Shape 9"/>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8" name="Shape 10"/>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9" name="Shape 11"/>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0" name="Shape 12"/>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1" name="Shape 13"/>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2" name="Shape 14"/>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3" name="Shape 15"/>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4" name="Shape 16"/>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5" name="Shape 17"/>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6" name="Shape 18"/>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7" name="Shape 19"/>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8" name="Shape 20"/>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9" name="Shape 21"/>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0" name="Shape 22"/>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1" name="Shape 23"/>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2" name="Shape 24"/>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3" name="Shape 25"/>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4" name="Shape 26"/>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5" name="Shape 27"/>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6" name="Shape 28"/>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7" name="Shape 29"/>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5123" name="Shape 30"/>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5124" name="Shape 31"/>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824598774"/>
      </p:ext>
    </p:extLst>
  </p:cSld>
  <p:clrMap bg1="lt1" tx1="dk1" bg2="dk2" tx2="lt2" accent1="accent1" accent2="accent2" accent3="accent3" accent4="accent4" accent5="accent5" accent6="accent6" hlink="hlink" folHlink="folHlink"/>
  <p:sldLayoutIdLst>
    <p:sldLayoutId id="2147484697" r:id="rId1"/>
    <p:sldLayoutId id="2147484698" r:id="rId2"/>
    <p:sldLayoutId id="2147484699" r:id="rId3"/>
    <p:sldLayoutId id="2147484700" r:id="rId4"/>
    <p:sldLayoutId id="2147484701" r:id="rId5"/>
    <p:sldLayoutId id="2147484702" r:id="rId6"/>
    <p:sldLayoutId id="2147484703" r:id="rId7"/>
    <p:sldLayoutId id="2147484704" r:id="rId8"/>
    <p:sldLayoutId id="2147484705" r:id="rId9"/>
    <p:sldLayoutId id="2147484706" r:id="rId10"/>
    <p:sldLayoutId id="2147484707" r:id="rId11"/>
    <p:sldLayoutId id="2147484708" r:id="rId12"/>
    <p:sldLayoutId id="2147484709" r:id="rId13"/>
    <p:sldLayoutId id="2147484710" r:id="rId14"/>
    <p:sldLayoutId id="2147484711" r:id="rId15"/>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724401"/>
      </p:ext>
    </p:extLst>
  </p:cSld>
  <p:clrMap bg1="lt1" tx1="dk1" bg2="lt2" tx2="dk2" accent1="accent1" accent2="accent2" accent3="accent3" accent4="accent4" accent5="accent5" accent6="accent6" hlink="hlink" folHlink="folHlink"/>
  <p:sldLayoutIdLst>
    <p:sldLayoutId id="2147484713" r:id="rId1"/>
    <p:sldLayoutId id="2147484714" r:id="rId2"/>
    <p:sldLayoutId id="2147484715" r:id="rId3"/>
    <p:sldLayoutId id="2147484716" r:id="rId4"/>
    <p:sldLayoutId id="2147484717" r:id="rId5"/>
    <p:sldLayoutId id="2147484718" r:id="rId6"/>
    <p:sldLayoutId id="2147484719" r:id="rId7"/>
    <p:sldLayoutId id="2147484720" r:id="rId8"/>
    <p:sldLayoutId id="2147484721" r:id="rId9"/>
    <p:sldLayoutId id="2147484722" r:id="rId10"/>
    <p:sldLayoutId id="2147484723" r:id="rId11"/>
    <p:sldLayoutId id="2147484724" r:id="rId12"/>
    <p:sldLayoutId id="2147484725" r:id="rId13"/>
    <p:sldLayoutId id="2147484726" r:id="rId14"/>
    <p:sldLayoutId id="2147484727" r:id="rId15"/>
    <p:sldLayoutId id="2147484728"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018079119"/>
      </p:ext>
    </p:extLst>
  </p:cSld>
  <p:clrMap bg1="lt1" tx1="dk1" bg2="dk2" tx2="lt2" accent1="accent1" accent2="accent2" accent3="accent3" accent4="accent4" accent5="accent5" accent6="accent6" hlink="hlink" folHlink="folHlink"/>
  <p:sldLayoutIdLst>
    <p:sldLayoutId id="2147484730" r:id="rId1"/>
    <p:sldLayoutId id="2147484731" r:id="rId2"/>
    <p:sldLayoutId id="2147484732" r:id="rId3"/>
    <p:sldLayoutId id="2147484733" r:id="rId4"/>
    <p:sldLayoutId id="2147484734" r:id="rId5"/>
    <p:sldLayoutId id="2147484735" r:id="rId6"/>
    <p:sldLayoutId id="2147484736" r:id="rId7"/>
    <p:sldLayoutId id="2147484737" r:id="rId8"/>
    <p:sldLayoutId id="2147484738" r:id="rId9"/>
    <p:sldLayoutId id="2147484739" r:id="rId10"/>
    <p:sldLayoutId id="214748474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433476290"/>
      </p:ext>
    </p:extLst>
  </p:cSld>
  <p:clrMap bg1="lt1" tx1="dk1" bg2="dk2" tx2="lt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257169450"/>
      </p:ext>
    </p:extLst>
  </p:cSld>
  <p:clrMap bg1="lt1" tx1="dk1" bg2="dk2" tx2="lt2" accent1="accent1" accent2="accent2" accent3="accent3" accent4="accent4" accent5="accent5" accent6="accent6" hlink="hlink" folHlink="folHlink"/>
  <p:sldLayoutIdLst>
    <p:sldLayoutId id="2147484770" r:id="rId1"/>
    <p:sldLayoutId id="2147484771" r:id="rId2"/>
    <p:sldLayoutId id="2147484772" r:id="rId3"/>
    <p:sldLayoutId id="2147484773" r:id="rId4"/>
    <p:sldLayoutId id="2147484774" r:id="rId5"/>
    <p:sldLayoutId id="2147484775" r:id="rId6"/>
    <p:sldLayoutId id="2147484776" r:id="rId7"/>
    <p:sldLayoutId id="2147484777" r:id="rId8"/>
    <p:sldLayoutId id="2147484778" r:id="rId9"/>
    <p:sldLayoutId id="2147484779" r:id="rId10"/>
    <p:sldLayoutId id="214748478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66421437"/>
      </p:ext>
    </p:extLst>
  </p:cSld>
  <p:clrMap bg1="lt1" tx1="dk1" bg2="dk2" tx2="lt2" accent1="accent1" accent2="accent2" accent3="accent3" accent4="accent4" accent5="accent5" accent6="accent6" hlink="hlink" folHlink="folHlink"/>
  <p:sldLayoutIdLst>
    <p:sldLayoutId id="2147484782" r:id="rId1"/>
    <p:sldLayoutId id="2147484783" r:id="rId2"/>
    <p:sldLayoutId id="2147484784" r:id="rId3"/>
    <p:sldLayoutId id="2147484785" r:id="rId4"/>
    <p:sldLayoutId id="2147484786" r:id="rId5"/>
    <p:sldLayoutId id="2147484787" r:id="rId6"/>
    <p:sldLayoutId id="2147484788" r:id="rId7"/>
    <p:sldLayoutId id="2147484789" r:id="rId8"/>
    <p:sldLayoutId id="2147484790" r:id="rId9"/>
    <p:sldLayoutId id="2147484791" r:id="rId10"/>
    <p:sldLayoutId id="214748479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122" name="Shape 6"/>
          <p:cNvGrpSpPr>
            <a:grpSpLocks/>
          </p:cNvGrpSpPr>
          <p:nvPr/>
        </p:nvGrpSpPr>
        <p:grpSpPr bwMode="auto">
          <a:xfrm>
            <a:off x="508000" y="0"/>
            <a:ext cx="11176000" cy="6883400"/>
            <a:chOff x="381000" y="-18750"/>
            <a:chExt cx="8382000" cy="5180999"/>
          </a:xfrm>
        </p:grpSpPr>
        <p:cxnSp>
          <p:nvCxnSpPr>
            <p:cNvPr id="5125" name="Shape 7"/>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6" name="Shape 8"/>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7" name="Shape 9"/>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8" name="Shape 10"/>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9" name="Shape 11"/>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0" name="Shape 12"/>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1" name="Shape 13"/>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2" name="Shape 14"/>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3" name="Shape 15"/>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4" name="Shape 16"/>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5" name="Shape 17"/>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6" name="Shape 18"/>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7" name="Shape 19"/>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8" name="Shape 20"/>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9" name="Shape 21"/>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0" name="Shape 22"/>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1" name="Shape 23"/>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2" name="Shape 24"/>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3" name="Shape 25"/>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4" name="Shape 26"/>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5" name="Shape 27"/>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6" name="Shape 28"/>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7" name="Shape 29"/>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5123" name="Shape 30"/>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5124" name="Shape 31"/>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3833313210"/>
      </p:ext>
    </p:extLst>
  </p:cSld>
  <p:clrMap bg1="lt1" tx1="dk1" bg2="dk2" tx2="lt2" accent1="accent1" accent2="accent2" accent3="accent3" accent4="accent4" accent5="accent5" accent6="accent6" hlink="hlink" folHlink="folHlink"/>
  <p:sldLayoutIdLst>
    <p:sldLayoutId id="2147484794" r:id="rId1"/>
    <p:sldLayoutId id="2147484795" r:id="rId2"/>
    <p:sldLayoutId id="2147484796" r:id="rId3"/>
    <p:sldLayoutId id="2147484797" r:id="rId4"/>
    <p:sldLayoutId id="2147484798" r:id="rId5"/>
    <p:sldLayoutId id="2147484799" r:id="rId6"/>
    <p:sldLayoutId id="2147484800" r:id="rId7"/>
    <p:sldLayoutId id="2147484801" r:id="rId8"/>
    <p:sldLayoutId id="2147484802" r:id="rId9"/>
    <p:sldLayoutId id="2147484803" r:id="rId10"/>
    <p:sldLayoutId id="2147484804" r:id="rId11"/>
    <p:sldLayoutId id="2147484805" r:id="rId12"/>
    <p:sldLayoutId id="2147484806" r:id="rId13"/>
    <p:sldLayoutId id="2147484807" r:id="rId14"/>
    <p:sldLayoutId id="2147484808" r:id="rId15"/>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29/11/2022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1486934158"/>
      </p:ext>
    </p:extLst>
  </p:cSld>
  <p:clrMap bg1="lt1" tx1="dk1" bg2="lt2" tx2="dk2" accent1="accent1" accent2="accent2" accent3="accent3" accent4="accent4" accent5="accent5" accent6="accent6" hlink="hlink" folHlink="folHlink"/>
  <p:sldLayoutIdLst>
    <p:sldLayoutId id="2147484810" r:id="rId1"/>
    <p:sldLayoutId id="2147484811" r:id="rId2"/>
    <p:sldLayoutId id="2147484812" r:id="rId3"/>
    <p:sldLayoutId id="2147484813" r:id="rId4"/>
    <p:sldLayoutId id="2147484814" r:id="rId5"/>
    <p:sldLayoutId id="2147484815" r:id="rId6"/>
    <p:sldLayoutId id="2147484816" r:id="rId7"/>
    <p:sldLayoutId id="2147484817" r:id="rId8"/>
    <p:sldLayoutId id="2147484818" r:id="rId9"/>
    <p:sldLayoutId id="2147484819" r:id="rId10"/>
    <p:sldLayoutId id="2147484820" r:id="rId11"/>
    <p:sldLayoutId id="2147484821" r:id="rId12"/>
    <p:sldLayoutId id="2147484822" r:id="rId13"/>
    <p:sldLayoutId id="2147484823" r:id="rId14"/>
    <p:sldLayoutId id="2147484824" r:id="rId15"/>
    <p:sldLayoutId id="2147484825" r:id="rId16"/>
    <p:sldLayoutId id="2147484826" r:id="rId17"/>
    <p:sldLayoutId id="2147484827" r:id="rId18"/>
    <p:sldLayoutId id="2147484828" r:id="rId19"/>
    <p:sldLayoutId id="2147484829" r:id="rId20"/>
    <p:sldLayoutId id="2147484830" r:id="rId21"/>
    <p:sldLayoutId id="2147484831" r:id="rId22"/>
    <p:sldLayoutId id="2147484832" r:id="rId23"/>
    <p:sldLayoutId id="2147484833" r:id="rId24"/>
    <p:sldLayoutId id="214748483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7782585"/>
      </p:ext>
    </p:extLst>
  </p:cSld>
  <p:clrMap bg1="lt1" tx1="dk1" bg2="lt2" tx2="dk2" accent1="accent1" accent2="accent2" accent3="accent3" accent4="accent4" accent5="accent5" accent6="accent6" hlink="hlink" folHlink="folHlink"/>
  <p:sldLayoutIdLst>
    <p:sldLayoutId id="2147484836" r:id="rId1"/>
    <p:sldLayoutId id="2147484837" r:id="rId2"/>
    <p:sldLayoutId id="2147484838" r:id="rId3"/>
    <p:sldLayoutId id="2147484839" r:id="rId4"/>
    <p:sldLayoutId id="2147484840" r:id="rId5"/>
    <p:sldLayoutId id="2147484841" r:id="rId6"/>
    <p:sldLayoutId id="2147484842" r:id="rId7"/>
    <p:sldLayoutId id="2147484843" r:id="rId8"/>
    <p:sldLayoutId id="2147484844" r:id="rId9"/>
    <p:sldLayoutId id="2147484845" r:id="rId10"/>
    <p:sldLayoutId id="2147484846" r:id="rId11"/>
    <p:sldLayoutId id="2147484847" r:id="rId12"/>
    <p:sldLayoutId id="2147484848" r:id="rId13"/>
    <p:sldLayoutId id="2147484849" r:id="rId14"/>
    <p:sldLayoutId id="2147484850" r:id="rId15"/>
    <p:sldLayoutId id="2147484851" r:id="rId16"/>
    <p:sldLayoutId id="2147484852"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3954367"/>
      </p:ext>
    </p:extLst>
  </p:cSld>
  <p:clrMap bg1="lt1" tx1="dk1" bg2="lt2" tx2="dk2" accent1="accent1" accent2="accent2" accent3="accent3" accent4="accent4" accent5="accent5" accent6="accent6" hlink="hlink" folHlink="folHlink"/>
  <p:sldLayoutIdLst>
    <p:sldLayoutId id="2147484854" r:id="rId1"/>
    <p:sldLayoutId id="2147484855" r:id="rId2"/>
    <p:sldLayoutId id="2147484856" r:id="rId3"/>
    <p:sldLayoutId id="2147484857" r:id="rId4"/>
    <p:sldLayoutId id="2147484858" r:id="rId5"/>
    <p:sldLayoutId id="2147484859" r:id="rId6"/>
    <p:sldLayoutId id="2147484860" r:id="rId7"/>
    <p:sldLayoutId id="2147484861" r:id="rId8"/>
    <p:sldLayoutId id="2147484862" r:id="rId9"/>
    <p:sldLayoutId id="2147484863" r:id="rId10"/>
    <p:sldLayoutId id="2147484864" r:id="rId11"/>
    <p:sldLayoutId id="2147484865" r:id="rId12"/>
    <p:sldLayoutId id="2147484866" r:id="rId13"/>
    <p:sldLayoutId id="2147484867" r:id="rId14"/>
    <p:sldLayoutId id="2147484868" r:id="rId15"/>
    <p:sldLayoutId id="2147484869" r:id="rId16"/>
    <p:sldLayoutId id="2147484870" r:id="rId17"/>
    <p:sldLayoutId id="2147484871" r:id="rId18"/>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1452815172"/>
      </p:ext>
    </p:extLst>
  </p:cSld>
  <p:clrMap bg1="lt1" tx1="dk1" bg2="dk2" tx2="lt2" accent1="accent1" accent2="accent2" accent3="accent3" accent4="accent4" accent5="accent5" accent6="accent6" hlink="hlink" folHlink="folHlink"/>
  <p:sldLayoutIdLst>
    <p:sldLayoutId id="2147484873" r:id="rId1"/>
    <p:sldLayoutId id="2147484874" r:id="rId2"/>
    <p:sldLayoutId id="2147484875" r:id="rId3"/>
    <p:sldLayoutId id="2147484876" r:id="rId4"/>
    <p:sldLayoutId id="2147484877" r:id="rId5"/>
    <p:sldLayoutId id="2147484878" r:id="rId6"/>
    <p:sldLayoutId id="2147484879" r:id="rId7"/>
    <p:sldLayoutId id="2147484880" r:id="rId8"/>
    <p:sldLayoutId id="2147484881" r:id="rId9"/>
    <p:sldLayoutId id="2147484882" r:id="rId10"/>
    <p:sldLayoutId id="2147484883" r:id="rId11"/>
    <p:sldLayoutId id="2147484884"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83017034"/>
      </p:ext>
    </p:extLst>
  </p:cSld>
  <p:clrMap bg1="lt1" tx1="dk1" bg2="lt2" tx2="dk2" accent1="accent1" accent2="accent2" accent3="accent3" accent4="accent4" accent5="accent5" accent6="accent6" hlink="hlink" folHlink="folHlink"/>
  <p:sldLayoutIdLst>
    <p:sldLayoutId id="2147484900" r:id="rId1"/>
    <p:sldLayoutId id="2147484901" r:id="rId2"/>
    <p:sldLayoutId id="2147484902" r:id="rId3"/>
    <p:sldLayoutId id="2147484903" r:id="rId4"/>
    <p:sldLayoutId id="2147484904" r:id="rId5"/>
    <p:sldLayoutId id="2147484905" r:id="rId6"/>
    <p:sldLayoutId id="2147484906" r:id="rId7"/>
    <p:sldLayoutId id="2147484907" r:id="rId8"/>
    <p:sldLayoutId id="2147484908" r:id="rId9"/>
    <p:sldLayoutId id="2147484909" r:id="rId10"/>
    <p:sldLayoutId id="2147484910" r:id="rId11"/>
    <p:sldLayoutId id="2147484911" r:id="rId12"/>
    <p:sldLayoutId id="2147484912" r:id="rId13"/>
    <p:sldLayoutId id="2147484913" r:id="rId14"/>
    <p:sldLayoutId id="2147484914" r:id="rId15"/>
    <p:sldLayoutId id="2147484915" r:id="rId16"/>
    <p:sldLayoutId id="2147484916" r:id="rId17"/>
    <p:sldLayoutId id="2147484917" r:id="rId18"/>
    <p:sldLayoutId id="2147484918" r:id="rId19"/>
    <p:sldLayoutId id="2147484919" r:id="rId20"/>
    <p:sldLayoutId id="2147484920" r:id="rId21"/>
    <p:sldLayoutId id="2147484921" r:id="rId22"/>
    <p:sldLayoutId id="2147484922" r:id="rId23"/>
    <p:sldLayoutId id="2147484923" r:id="rId24"/>
    <p:sldLayoutId id="2147484924"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Freeform 7"/>
          <p:cNvSpPr>
            <a:spLocks/>
          </p:cNvSpPr>
          <p:nvPr/>
        </p:nvSpPr>
        <p:spPr bwMode="gray">
          <a:xfrm>
            <a:off x="393700" y="342900"/>
            <a:ext cx="11798300" cy="6515100"/>
          </a:xfrm>
          <a:custGeom>
            <a:avLst/>
            <a:gdLst>
              <a:gd name="T0" fmla="*/ 2147483646 w 5574"/>
              <a:gd name="T1" fmla="*/ 2147483646 h 4104"/>
              <a:gd name="T2" fmla="*/ 2147483646 w 5574"/>
              <a:gd name="T3" fmla="*/ 2147483646 h 4104"/>
              <a:gd name="T4" fmla="*/ 2147483646 w 5574"/>
              <a:gd name="T5" fmla="*/ 2147483646 h 4104"/>
              <a:gd name="T6" fmla="*/ 2147483646 w 5574"/>
              <a:gd name="T7" fmla="*/ 2147483646 h 4104"/>
              <a:gd name="T8" fmla="*/ 2147483646 w 5574"/>
              <a:gd name="T9" fmla="*/ 2147483646 h 4104"/>
              <a:gd name="T10" fmla="*/ 2147483646 w 5574"/>
              <a:gd name="T11" fmla="*/ 2147483646 h 4104"/>
              <a:gd name="T12" fmla="*/ 2147483646 w 5574"/>
              <a:gd name="T13" fmla="*/ 2147483646 h 4104"/>
              <a:gd name="T14" fmla="*/ 2147483646 w 5574"/>
              <a:gd name="T15" fmla="*/ 2147483646 h 4104"/>
              <a:gd name="T16" fmla="*/ 2147483646 w 5574"/>
              <a:gd name="T17" fmla="*/ 2147483646 h 4104"/>
              <a:gd name="T18" fmla="*/ 2147483646 w 5574"/>
              <a:gd name="T19" fmla="*/ 2147483646 h 4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574" h="4104">
                <a:moveTo>
                  <a:pt x="5574" y="4104"/>
                </a:moveTo>
                <a:lnTo>
                  <a:pt x="5574" y="24"/>
                </a:lnTo>
                <a:cubicBezTo>
                  <a:pt x="4920" y="0"/>
                  <a:pt x="4738" y="24"/>
                  <a:pt x="4194" y="24"/>
                </a:cubicBezTo>
                <a:cubicBezTo>
                  <a:pt x="3650" y="24"/>
                  <a:pt x="2983" y="29"/>
                  <a:pt x="2310" y="24"/>
                </a:cubicBezTo>
                <a:cubicBezTo>
                  <a:pt x="1637" y="19"/>
                  <a:pt x="520" y="18"/>
                  <a:pt x="144" y="42"/>
                </a:cubicBezTo>
                <a:cubicBezTo>
                  <a:pt x="24" y="60"/>
                  <a:pt x="20" y="67"/>
                  <a:pt x="16" y="202"/>
                </a:cubicBezTo>
                <a:cubicBezTo>
                  <a:pt x="12" y="337"/>
                  <a:pt x="15" y="418"/>
                  <a:pt x="16" y="835"/>
                </a:cubicBezTo>
                <a:cubicBezTo>
                  <a:pt x="13" y="1258"/>
                  <a:pt x="12" y="2156"/>
                  <a:pt x="12" y="2700"/>
                </a:cubicBezTo>
                <a:cubicBezTo>
                  <a:pt x="12" y="3244"/>
                  <a:pt x="0" y="3600"/>
                  <a:pt x="6" y="4104"/>
                </a:cubicBezTo>
                <a:cubicBezTo>
                  <a:pt x="2790" y="4104"/>
                  <a:pt x="5574" y="4104"/>
                  <a:pt x="5574" y="4104"/>
                </a:cubicBezTo>
                <a:close/>
              </a:path>
            </a:pathLst>
          </a:custGeom>
          <a:gradFill rotWithShape="1">
            <a:gsLst>
              <a:gs pos="0">
                <a:srgbClr val="E6E6E6">
                  <a:alpha val="70000"/>
                </a:srgbClr>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7" name="Freeform 8"/>
          <p:cNvSpPr>
            <a:spLocks/>
          </p:cNvSpPr>
          <p:nvPr/>
        </p:nvSpPr>
        <p:spPr bwMode="gray">
          <a:xfrm>
            <a:off x="438150" y="0"/>
            <a:ext cx="11761788" cy="314325"/>
          </a:xfrm>
          <a:custGeom>
            <a:avLst/>
            <a:gdLst>
              <a:gd name="T0" fmla="*/ 2147483646 w 5557"/>
              <a:gd name="T1" fmla="*/ 0 h 198"/>
              <a:gd name="T2" fmla="*/ 2147483646 w 5557"/>
              <a:gd name="T3" fmla="*/ 2147483646 h 198"/>
              <a:gd name="T4" fmla="*/ 2147483646 w 5557"/>
              <a:gd name="T5" fmla="*/ 2147483646 h 198"/>
              <a:gd name="T6" fmla="*/ 2147483646 w 5557"/>
              <a:gd name="T7" fmla="*/ 2147483646 h 198"/>
              <a:gd name="T8" fmla="*/ 2147483646 w 5557"/>
              <a:gd name="T9" fmla="*/ 2147483646 h 198"/>
              <a:gd name="T10" fmla="*/ 2147483646 w 5557"/>
              <a:gd name="T11" fmla="*/ 2147483646 h 198"/>
              <a:gd name="T12" fmla="*/ 2147483646 w 5557"/>
              <a:gd name="T13" fmla="*/ 2147483646 h 198"/>
              <a:gd name="T14" fmla="*/ 2147483646 w 5557"/>
              <a:gd name="T15" fmla="*/ 0 h 198"/>
              <a:gd name="T16" fmla="*/ 2147483646 w 5557"/>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57" h="198">
                <a:moveTo>
                  <a:pt x="5553" y="0"/>
                </a:moveTo>
                <a:lnTo>
                  <a:pt x="5553" y="150"/>
                </a:lnTo>
                <a:cubicBezTo>
                  <a:pt x="5557" y="144"/>
                  <a:pt x="5136" y="181"/>
                  <a:pt x="4585" y="186"/>
                </a:cubicBezTo>
                <a:cubicBezTo>
                  <a:pt x="4034" y="191"/>
                  <a:pt x="2849" y="170"/>
                  <a:pt x="2246" y="180"/>
                </a:cubicBezTo>
                <a:cubicBezTo>
                  <a:pt x="1643" y="190"/>
                  <a:pt x="1319" y="178"/>
                  <a:pt x="960" y="180"/>
                </a:cubicBezTo>
                <a:cubicBezTo>
                  <a:pt x="601" y="182"/>
                  <a:pt x="238" y="198"/>
                  <a:pt x="76" y="198"/>
                </a:cubicBezTo>
                <a:cubicBezTo>
                  <a:pt x="28" y="198"/>
                  <a:pt x="1" y="153"/>
                  <a:pt x="1" y="153"/>
                </a:cubicBezTo>
                <a:cubicBezTo>
                  <a:pt x="1" y="153"/>
                  <a:pt x="0" y="83"/>
                  <a:pt x="1" y="0"/>
                </a:cubicBezTo>
                <a:lnTo>
                  <a:pt x="5553" y="0"/>
                </a:lnTo>
                <a:close/>
              </a:path>
            </a:pathLst>
          </a:custGeom>
          <a:solidFill>
            <a:schemeClr va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8" name="Freeform 9"/>
          <p:cNvSpPr>
            <a:spLocks/>
          </p:cNvSpPr>
          <p:nvPr/>
        </p:nvSpPr>
        <p:spPr bwMode="gray">
          <a:xfrm>
            <a:off x="-1588" y="393700"/>
            <a:ext cx="323851" cy="6469063"/>
          </a:xfrm>
          <a:custGeom>
            <a:avLst/>
            <a:gdLst>
              <a:gd name="T0" fmla="*/ 0 w 153"/>
              <a:gd name="T1" fmla="*/ 2147483646 h 4067"/>
              <a:gd name="T2" fmla="*/ 2147483646 w 153"/>
              <a:gd name="T3" fmla="*/ 2147483646 h 4067"/>
              <a:gd name="T4" fmla="*/ 2147483646 w 153"/>
              <a:gd name="T5" fmla="*/ 2147483646 h 4067"/>
              <a:gd name="T6" fmla="*/ 2147483646 w 153"/>
              <a:gd name="T7" fmla="*/ 2147483646 h 4067"/>
              <a:gd name="T8" fmla="*/ 2147483646 w 153"/>
              <a:gd name="T9" fmla="*/ 2147483646 h 4067"/>
              <a:gd name="T10" fmla="*/ 2147483646 w 153"/>
              <a:gd name="T11" fmla="*/ 2147483646 h 4067"/>
              <a:gd name="T12" fmla="*/ 2147483646 w 153"/>
              <a:gd name="T13" fmla="*/ 2147483646 h 4067"/>
              <a:gd name="T14" fmla="*/ 2147483646 w 153"/>
              <a:gd name="T15" fmla="*/ 2147483646 h 4067"/>
              <a:gd name="T16" fmla="*/ 0 w 153"/>
              <a:gd name="T17" fmla="*/ 2147483646 h 40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3" h="4067">
                <a:moveTo>
                  <a:pt x="0" y="4061"/>
                </a:moveTo>
                <a:lnTo>
                  <a:pt x="145" y="4064"/>
                </a:lnTo>
                <a:cubicBezTo>
                  <a:pt x="141" y="4067"/>
                  <a:pt x="145" y="3766"/>
                  <a:pt x="149" y="3364"/>
                </a:cubicBezTo>
                <a:cubicBezTo>
                  <a:pt x="153" y="2962"/>
                  <a:pt x="143" y="2090"/>
                  <a:pt x="137" y="1651"/>
                </a:cubicBezTo>
                <a:cubicBezTo>
                  <a:pt x="131" y="1212"/>
                  <a:pt x="138" y="971"/>
                  <a:pt x="139" y="710"/>
                </a:cubicBezTo>
                <a:cubicBezTo>
                  <a:pt x="141" y="448"/>
                  <a:pt x="136" y="184"/>
                  <a:pt x="136" y="65"/>
                </a:cubicBezTo>
                <a:cubicBezTo>
                  <a:pt x="136" y="30"/>
                  <a:pt x="102" y="18"/>
                  <a:pt x="102" y="18"/>
                </a:cubicBezTo>
                <a:cubicBezTo>
                  <a:pt x="41" y="0"/>
                  <a:pt x="1" y="7"/>
                  <a:pt x="1" y="7"/>
                </a:cubicBezTo>
                <a:lnTo>
                  <a:pt x="0" y="4061"/>
                </a:lnTo>
                <a:close/>
              </a:path>
            </a:pathLst>
          </a:custGeom>
          <a:solidFill>
            <a:schemeClr val="fo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9" name="Freeform 10"/>
          <p:cNvSpPr>
            <a:spLocks/>
          </p:cNvSpPr>
          <p:nvPr/>
        </p:nvSpPr>
        <p:spPr bwMode="gray">
          <a:xfrm>
            <a:off x="-4763" y="0"/>
            <a:ext cx="330201" cy="327025"/>
          </a:xfrm>
          <a:custGeom>
            <a:avLst/>
            <a:gdLst>
              <a:gd name="T0" fmla="*/ 2147483646 w 156"/>
              <a:gd name="T1" fmla="*/ 0 h 206"/>
              <a:gd name="T2" fmla="*/ 2147483646 w 156"/>
              <a:gd name="T3" fmla="*/ 0 h 206"/>
              <a:gd name="T4" fmla="*/ 2147483646 w 156"/>
              <a:gd name="T5" fmla="*/ 2147483646 h 206"/>
              <a:gd name="T6" fmla="*/ 2147483646 w 156"/>
              <a:gd name="T7" fmla="*/ 2147483646 h 206"/>
              <a:gd name="T8" fmla="*/ 0 w 156"/>
              <a:gd name="T9" fmla="*/ 2147483646 h 206"/>
              <a:gd name="T10" fmla="*/ 2147483646 w 156"/>
              <a:gd name="T11" fmla="*/ 0 h 2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6" h="206">
                <a:moveTo>
                  <a:pt x="2" y="0"/>
                </a:moveTo>
                <a:lnTo>
                  <a:pt x="150" y="0"/>
                </a:lnTo>
                <a:cubicBezTo>
                  <a:pt x="156" y="71"/>
                  <a:pt x="144" y="149"/>
                  <a:pt x="144" y="149"/>
                </a:cubicBezTo>
                <a:cubicBezTo>
                  <a:pt x="133" y="181"/>
                  <a:pt x="111" y="189"/>
                  <a:pt x="87" y="197"/>
                </a:cubicBezTo>
                <a:cubicBezTo>
                  <a:pt x="44" y="206"/>
                  <a:pt x="0" y="197"/>
                  <a:pt x="0" y="197"/>
                </a:cubicBezTo>
                <a:lnTo>
                  <a:pt x="2" y="0"/>
                </a:lnTo>
                <a:close/>
              </a:path>
            </a:pathLst>
          </a:custGeom>
          <a:solidFill>
            <a:schemeClr val="accent2">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nvGrpSpPr>
          <p:cNvPr id="16390" name="Group 11"/>
          <p:cNvGrpSpPr>
            <a:grpSpLocks/>
          </p:cNvGrpSpPr>
          <p:nvPr/>
        </p:nvGrpSpPr>
        <p:grpSpPr bwMode="auto">
          <a:xfrm>
            <a:off x="9791700" y="133350"/>
            <a:ext cx="2255838" cy="1160463"/>
            <a:chOff x="4688" y="182"/>
            <a:chExt cx="956" cy="656"/>
          </a:xfrm>
        </p:grpSpPr>
        <p:sp>
          <p:nvSpPr>
            <p:cNvPr id="16398" name="Freeform 12" descr="1"/>
            <p:cNvSpPr>
              <a:spLocks/>
            </p:cNvSpPr>
            <p:nvPr/>
          </p:nvSpPr>
          <p:spPr bwMode="gray">
            <a:xfrm>
              <a:off x="4688" y="18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0 w 1718"/>
                <a:gd name="T11" fmla="*/ 0 h 1134"/>
                <a:gd name="T12" fmla="*/ 0 w 1718"/>
                <a:gd name="T13" fmla="*/ 0 h 1134"/>
                <a:gd name="T14" fmla="*/ 0 w 1718"/>
                <a:gd name="T15" fmla="*/ 0 h 1134"/>
                <a:gd name="T16" fmla="*/ 0 w 1718"/>
                <a:gd name="T17" fmla="*/ 0 h 1134"/>
                <a:gd name="T18" fmla="*/ 0 w 1718"/>
                <a:gd name="T19" fmla="*/ 0 h 1134"/>
                <a:gd name="T20" fmla="*/ 0 w 1718"/>
                <a:gd name="T21" fmla="*/ 0 h 1134"/>
                <a:gd name="T22" fmla="*/ 0 w 1718"/>
                <a:gd name="T23" fmla="*/ 0 h 1134"/>
                <a:gd name="T24" fmla="*/ 0 w 1718"/>
                <a:gd name="T25" fmla="*/ 0 h 1134"/>
                <a:gd name="T26" fmla="*/ 0 w 1718"/>
                <a:gd name="T27" fmla="*/ 0 h 1134"/>
                <a:gd name="T28" fmla="*/ 0 w 1718"/>
                <a:gd name="T29" fmla="*/ 0 h 1134"/>
                <a:gd name="T30" fmla="*/ 0 w 1718"/>
                <a:gd name="T31" fmla="*/ 0 h 1134"/>
                <a:gd name="T32" fmla="*/ 0 w 1718"/>
                <a:gd name="T33" fmla="*/ 0 h 1134"/>
                <a:gd name="T34" fmla="*/ 0 w 1718"/>
                <a:gd name="T35" fmla="*/ 0 h 1134"/>
                <a:gd name="T36" fmla="*/ 0 w 1718"/>
                <a:gd name="T37" fmla="*/ 0 h 1134"/>
                <a:gd name="T38" fmla="*/ 0 w 1718"/>
                <a:gd name="T39" fmla="*/ 0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99" name="Freeform 13"/>
            <p:cNvSpPr>
              <a:spLocks/>
            </p:cNvSpPr>
            <p:nvPr/>
          </p:nvSpPr>
          <p:spPr bwMode="gray">
            <a:xfrm>
              <a:off x="5182" y="182"/>
              <a:ext cx="462" cy="306"/>
            </a:xfrm>
            <a:custGeom>
              <a:avLst/>
              <a:gdLst>
                <a:gd name="T0" fmla="*/ 0 w 1712"/>
                <a:gd name="T1" fmla="*/ 0 h 1134"/>
                <a:gd name="T2" fmla="*/ 0 w 1712"/>
                <a:gd name="T3" fmla="*/ 0 h 1134"/>
                <a:gd name="T4" fmla="*/ 0 w 1712"/>
                <a:gd name="T5" fmla="*/ 0 h 1134"/>
                <a:gd name="T6" fmla="*/ 0 w 1712"/>
                <a:gd name="T7" fmla="*/ 0 h 1134"/>
                <a:gd name="T8" fmla="*/ 0 w 1712"/>
                <a:gd name="T9" fmla="*/ 0 h 1134"/>
                <a:gd name="T10" fmla="*/ 0 w 1712"/>
                <a:gd name="T11" fmla="*/ 0 h 1134"/>
                <a:gd name="T12" fmla="*/ 0 w 1712"/>
                <a:gd name="T13" fmla="*/ 0 h 1134"/>
                <a:gd name="T14" fmla="*/ 0 w 1712"/>
                <a:gd name="T15" fmla="*/ 0 h 1134"/>
                <a:gd name="T16" fmla="*/ 0 w 1712"/>
                <a:gd name="T17" fmla="*/ 0 h 1134"/>
                <a:gd name="T18" fmla="*/ 0 w 1712"/>
                <a:gd name="T19" fmla="*/ 0 h 1134"/>
                <a:gd name="T20" fmla="*/ 0 w 1712"/>
                <a:gd name="T21" fmla="*/ 0 h 1134"/>
                <a:gd name="T22" fmla="*/ 0 w 1712"/>
                <a:gd name="T23" fmla="*/ 0 h 1134"/>
                <a:gd name="T24" fmla="*/ 0 w 1712"/>
                <a:gd name="T25" fmla="*/ 0 h 1134"/>
                <a:gd name="T26" fmla="*/ 0 w 1712"/>
                <a:gd name="T27" fmla="*/ 0 h 1134"/>
                <a:gd name="T28" fmla="*/ 0 w 1712"/>
                <a:gd name="T29" fmla="*/ 0 h 1134"/>
                <a:gd name="T30" fmla="*/ 0 w 1712"/>
                <a:gd name="T31" fmla="*/ 0 h 1134"/>
                <a:gd name="T32" fmla="*/ 0 w 1712"/>
                <a:gd name="T33" fmla="*/ 0 h 1134"/>
                <a:gd name="T34" fmla="*/ 0 w 1712"/>
                <a:gd name="T35" fmla="*/ 0 h 1134"/>
                <a:gd name="T36" fmla="*/ 0 w 1712"/>
                <a:gd name="T37" fmla="*/ 0 h 1134"/>
                <a:gd name="T38" fmla="*/ 0 w 1712"/>
                <a:gd name="T39" fmla="*/ 0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400" name="Freeform 14"/>
            <p:cNvSpPr>
              <a:spLocks/>
            </p:cNvSpPr>
            <p:nvPr/>
          </p:nvSpPr>
          <p:spPr bwMode="gray">
            <a:xfrm>
              <a:off x="4688" y="53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0 w 1718"/>
                <a:gd name="T11" fmla="*/ 0 h 1134"/>
                <a:gd name="T12" fmla="*/ 0 w 1718"/>
                <a:gd name="T13" fmla="*/ 0 h 1134"/>
                <a:gd name="T14" fmla="*/ 0 w 1718"/>
                <a:gd name="T15" fmla="*/ 0 h 1134"/>
                <a:gd name="T16" fmla="*/ 0 w 1718"/>
                <a:gd name="T17" fmla="*/ 0 h 1134"/>
                <a:gd name="T18" fmla="*/ 0 w 1718"/>
                <a:gd name="T19" fmla="*/ 0 h 1134"/>
                <a:gd name="T20" fmla="*/ 0 w 1718"/>
                <a:gd name="T21" fmla="*/ 0 h 1134"/>
                <a:gd name="T22" fmla="*/ 0 w 1718"/>
                <a:gd name="T23" fmla="*/ 0 h 1134"/>
                <a:gd name="T24" fmla="*/ 0 w 1718"/>
                <a:gd name="T25" fmla="*/ 0 h 1134"/>
                <a:gd name="T26" fmla="*/ 0 w 1718"/>
                <a:gd name="T27" fmla="*/ 0 h 1134"/>
                <a:gd name="T28" fmla="*/ 0 w 1718"/>
                <a:gd name="T29" fmla="*/ 0 h 1134"/>
                <a:gd name="T30" fmla="*/ 0 w 1718"/>
                <a:gd name="T31" fmla="*/ 0 h 1134"/>
                <a:gd name="T32" fmla="*/ 0 w 1718"/>
                <a:gd name="T33" fmla="*/ 0 h 1134"/>
                <a:gd name="T34" fmla="*/ 0 w 1718"/>
                <a:gd name="T35" fmla="*/ 0 h 1134"/>
                <a:gd name="T36" fmla="*/ 0 w 1718"/>
                <a:gd name="T37" fmla="*/ 0 h 1134"/>
                <a:gd name="T38" fmla="*/ 0 w 1718"/>
                <a:gd name="T39" fmla="*/ 0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401" name="Freeform 15"/>
            <p:cNvSpPr>
              <a:spLocks/>
            </p:cNvSpPr>
            <p:nvPr/>
          </p:nvSpPr>
          <p:spPr bwMode="gray">
            <a:xfrm>
              <a:off x="5182" y="532"/>
              <a:ext cx="462" cy="306"/>
            </a:xfrm>
            <a:custGeom>
              <a:avLst/>
              <a:gdLst>
                <a:gd name="T0" fmla="*/ 0 w 1712"/>
                <a:gd name="T1" fmla="*/ 0 h 1134"/>
                <a:gd name="T2" fmla="*/ 0 w 1712"/>
                <a:gd name="T3" fmla="*/ 0 h 1134"/>
                <a:gd name="T4" fmla="*/ 0 w 1712"/>
                <a:gd name="T5" fmla="*/ 0 h 1134"/>
                <a:gd name="T6" fmla="*/ 0 w 1712"/>
                <a:gd name="T7" fmla="*/ 0 h 1134"/>
                <a:gd name="T8" fmla="*/ 0 w 1712"/>
                <a:gd name="T9" fmla="*/ 0 h 1134"/>
                <a:gd name="T10" fmla="*/ 0 w 1712"/>
                <a:gd name="T11" fmla="*/ 0 h 1134"/>
                <a:gd name="T12" fmla="*/ 0 w 1712"/>
                <a:gd name="T13" fmla="*/ 0 h 1134"/>
                <a:gd name="T14" fmla="*/ 0 w 1712"/>
                <a:gd name="T15" fmla="*/ 0 h 1134"/>
                <a:gd name="T16" fmla="*/ 0 w 1712"/>
                <a:gd name="T17" fmla="*/ 0 h 1134"/>
                <a:gd name="T18" fmla="*/ 0 w 1712"/>
                <a:gd name="T19" fmla="*/ 0 h 1134"/>
                <a:gd name="T20" fmla="*/ 0 w 1712"/>
                <a:gd name="T21" fmla="*/ 0 h 1134"/>
                <a:gd name="T22" fmla="*/ 0 w 1712"/>
                <a:gd name="T23" fmla="*/ 0 h 1134"/>
                <a:gd name="T24" fmla="*/ 0 w 1712"/>
                <a:gd name="T25" fmla="*/ 0 h 1134"/>
                <a:gd name="T26" fmla="*/ 0 w 1712"/>
                <a:gd name="T27" fmla="*/ 0 h 1134"/>
                <a:gd name="T28" fmla="*/ 0 w 1712"/>
                <a:gd name="T29" fmla="*/ 0 h 1134"/>
                <a:gd name="T30" fmla="*/ 0 w 1712"/>
                <a:gd name="T31" fmla="*/ 0 h 1134"/>
                <a:gd name="T32" fmla="*/ 0 w 1712"/>
                <a:gd name="T33" fmla="*/ 0 h 1134"/>
                <a:gd name="T34" fmla="*/ 0 w 1712"/>
                <a:gd name="T35" fmla="*/ 0 h 1134"/>
                <a:gd name="T36" fmla="*/ 0 w 1712"/>
                <a:gd name="T37" fmla="*/ 0 h 1134"/>
                <a:gd name="T38" fmla="*/ 0 w 1712"/>
                <a:gd name="T39" fmla="*/ 0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pic>
        <p:nvPicPr>
          <p:cNvPr id="16391" name="Picture 16" descr="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rot="-596429">
            <a:off x="11672888" y="36513"/>
            <a:ext cx="24447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defTabSz="914400" fontAlgn="base">
              <a:spcBef>
                <a:spcPct val="0"/>
              </a:spcBef>
              <a:spcAft>
                <a:spcPct val="0"/>
              </a:spcAft>
              <a:defRPr/>
            </a:pPr>
            <a:fld id="{3FF02BE1-2A47-4D33-A836-F488F22E1A3C}" type="slidenum">
              <a:rPr lang="en-US" altLang="en-US"/>
              <a:pPr defTabSz="914400" fontAlgn="base">
                <a:spcBef>
                  <a:spcPct val="0"/>
                </a:spcBef>
                <a:spcAft>
                  <a:spcPct val="0"/>
                </a:spcAft>
                <a:defRPr/>
              </a:pPr>
              <a:t>‹#›</a:t>
            </a:fld>
            <a:endParaRPr lang="en-US" altLang="en-US"/>
          </a:p>
        </p:txBody>
      </p:sp>
      <p:sp>
        <p:nvSpPr>
          <p:cNvPr id="21517" name="TextBox 16"/>
          <p:cNvSpPr txBox="1">
            <a:spLocks noChangeArrowheads="1"/>
          </p:cNvSpPr>
          <p:nvPr/>
        </p:nvSpPr>
        <p:spPr bwMode="auto">
          <a:xfrm rot="16200000">
            <a:off x="-692150" y="5938838"/>
            <a:ext cx="1690687"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765863402"/>
      </p:ext>
    </p:extLst>
  </p:cSld>
  <p:clrMap bg1="lt1" tx1="dk1" bg2="lt2" tx2="dk2" accent1="accent1" accent2="accent2" accent3="accent3" accent4="accent4" accent5="accent5" accent6="accent6" hlink="hlink" folHlink="folHlink"/>
  <p:sldLayoutIdLst>
    <p:sldLayoutId id="2147484926" r:id="rId1"/>
    <p:sldLayoutId id="2147484927" r:id="rId2"/>
    <p:sldLayoutId id="2147484928" r:id="rId3"/>
    <p:sldLayoutId id="2147484929" r:id="rId4"/>
    <p:sldLayoutId id="2147484930" r:id="rId5"/>
    <p:sldLayoutId id="2147484931" r:id="rId6"/>
    <p:sldLayoutId id="2147484932" r:id="rId7"/>
    <p:sldLayoutId id="2147484933" r:id="rId8"/>
    <p:sldLayoutId id="2147484934" r:id="rId9"/>
    <p:sldLayoutId id="2147484935" r:id="rId10"/>
    <p:sldLayoutId id="2147484936" r:id="rId11"/>
    <p:sldLayoutId id="2147484937" r:id="rId12"/>
    <p:sldLayoutId id="2147484938" r:id="rId13"/>
    <p:sldLayoutId id="2147484939"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9927265"/>
      </p:ext>
    </p:extLst>
  </p:cSld>
  <p:clrMap bg1="lt1" tx1="dk1" bg2="lt2" tx2="dk2" accent1="accent1" accent2="accent2" accent3="accent3" accent4="accent4" accent5="accent5" accent6="accent6" hlink="hlink" folHlink="folHlink"/>
  <p:sldLayoutIdLst>
    <p:sldLayoutId id="2147484955" r:id="rId1"/>
    <p:sldLayoutId id="2147484956" r:id="rId2"/>
    <p:sldLayoutId id="2147484957" r:id="rId3"/>
    <p:sldLayoutId id="2147484958" r:id="rId4"/>
    <p:sldLayoutId id="2147484959" r:id="rId5"/>
    <p:sldLayoutId id="2147484960" r:id="rId6"/>
    <p:sldLayoutId id="2147484961" r:id="rId7"/>
    <p:sldLayoutId id="2147484962" r:id="rId8"/>
    <p:sldLayoutId id="2147484963" r:id="rId9"/>
    <p:sldLayoutId id="2147484964" r:id="rId10"/>
    <p:sldLayoutId id="2147484965" r:id="rId11"/>
    <p:sldLayoutId id="2147484966" r:id="rId12"/>
    <p:sldLayoutId id="2147484967" r:id="rId13"/>
    <p:sldLayoutId id="2147484968" r:id="rId14"/>
    <p:sldLayoutId id="2147484969" r:id="rId15"/>
    <p:sldLayoutId id="2147484970"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33315046"/>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 id="2147485008" r:id="rId12"/>
    <p:sldLayoutId id="2147485009" r:id="rId13"/>
    <p:sldLayoutId id="2147485010" r:id="rId14"/>
    <p:sldLayoutId id="2147485011" r:id="rId15"/>
    <p:sldLayoutId id="2147485012" r:id="rId16"/>
    <p:sldLayoutId id="2147485013" r:id="rId17"/>
    <p:sldLayoutId id="2147485014" r:id="rId18"/>
    <p:sldLayoutId id="2147485015" r:id="rId19"/>
    <p:sldLayoutId id="2147485016" r:id="rId20"/>
    <p:sldLayoutId id="2147485017" r:id="rId21"/>
    <p:sldLayoutId id="2147485018" r:id="rId22"/>
    <p:sldLayoutId id="2147485019" r:id="rId23"/>
    <p:sldLayoutId id="2147485020" r:id="rId24"/>
    <p:sldLayoutId id="2147485021" r:id="rId25"/>
    <p:sldLayoutId id="2147485022"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94.wmf"/><Relationship Id="rId7" Type="http://schemas.openxmlformats.org/officeDocument/2006/relationships/image" Target="../media/image98.jpeg"/><Relationship Id="rId2" Type="http://schemas.openxmlformats.org/officeDocument/2006/relationships/image" Target="../media/image93.jpeg"/><Relationship Id="rId1" Type="http://schemas.openxmlformats.org/officeDocument/2006/relationships/slideLayout" Target="../slideLayouts/slideLayout1.xml"/><Relationship Id="rId6" Type="http://schemas.openxmlformats.org/officeDocument/2006/relationships/image" Target="../media/image97.wmf"/><Relationship Id="rId5" Type="http://schemas.openxmlformats.org/officeDocument/2006/relationships/image" Target="../media/image96.wmf"/><Relationship Id="rId4" Type="http://schemas.openxmlformats.org/officeDocument/2006/relationships/image" Target="../media/image95.wmf"/></Relationships>
</file>

<file path=ppt/slides/_rels/slide2.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67.xml"/></Relationships>
</file>

<file path=ppt/slides/_rels/slide4.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Layout" Target="../slideLayouts/slideLayout78.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02.jpeg"/><Relationship Id="rId1" Type="http://schemas.openxmlformats.org/officeDocument/2006/relationships/slideLayout" Target="../slideLayouts/slideLayout89.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6.xml.rels><?xml version="1.0" encoding="UTF-8" standalone="yes"?>
<Relationships xmlns="http://schemas.openxmlformats.org/package/2006/relationships"><Relationship Id="rId2" Type="http://schemas.openxmlformats.org/officeDocument/2006/relationships/image" Target="../media/image106.jpeg"/><Relationship Id="rId1" Type="http://schemas.openxmlformats.org/officeDocument/2006/relationships/slideLayout" Target="../slideLayouts/slideLayout6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08.xml"/></Relationships>
</file>

<file path=ppt/slides/_rels/slide8.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7.jpeg"/><Relationship Id="rId1" Type="http://schemas.openxmlformats.org/officeDocument/2006/relationships/slideLayout" Target="../slideLayouts/slideLayout126.xml"/></Relationships>
</file>

<file path=ppt/slides/_rels/slide9.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image" Target="../media/image109.jpeg"/><Relationship Id="rId1" Type="http://schemas.openxmlformats.org/officeDocument/2006/relationships/slideLayout" Target="../slideLayouts/slideLayout126.xml"/><Relationship Id="rId5" Type="http://schemas.openxmlformats.org/officeDocument/2006/relationships/image" Target="../media/image112.png"/><Relationship Id="rId4" Type="http://schemas.openxmlformats.org/officeDocument/2006/relationships/image" Target="../media/image111.jpeg"/></Relationships>
</file>

<file path=ppt/slides/_rels/slide10.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image" Target="../media/image113.jpeg"/><Relationship Id="rId1" Type="http://schemas.openxmlformats.org/officeDocument/2006/relationships/slideLayout" Target="../slideLayouts/slideLayout21.xml"/><Relationship Id="rId6" Type="http://schemas.openxmlformats.org/officeDocument/2006/relationships/image" Target="../media/image117.jpeg"/><Relationship Id="rId5" Type="http://schemas.openxmlformats.org/officeDocument/2006/relationships/image" Target="../media/image116.jpeg"/><Relationship Id="rId4" Type="http://schemas.openxmlformats.org/officeDocument/2006/relationships/image" Target="../media/image115.jpeg"/></Relationships>
</file>

<file path=ppt/slides/_rels/slide11.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image" Target="../media/image118.png"/><Relationship Id="rId1" Type="http://schemas.openxmlformats.org/officeDocument/2006/relationships/slideLayout" Target="../slideLayouts/slideLayout126.xml"/></Relationships>
</file>

<file path=ppt/slides/_rels/slide12.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126.xml"/></Relationships>
</file>

<file path=ppt/slides/_rels/slide13.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Layout" Target="../slideLayouts/slideLayout61.xml"/></Relationships>
</file>

<file path=ppt/slides/_rels/slide15.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png"/><Relationship Id="rId1" Type="http://schemas.openxmlformats.org/officeDocument/2006/relationships/slideLayout" Target="../slideLayouts/slideLayout21.xml"/><Relationship Id="rId6" Type="http://schemas.openxmlformats.org/officeDocument/2006/relationships/image" Target="../media/image127.jpeg"/><Relationship Id="rId5" Type="http://schemas.openxmlformats.org/officeDocument/2006/relationships/image" Target="../media/image126.jpeg"/><Relationship Id="rId4" Type="http://schemas.openxmlformats.org/officeDocument/2006/relationships/image" Target="../media/image125.png"/></Relationships>
</file>

<file path=ppt/slides/_rels/slide16.xml.rels><?xml version="1.0" encoding="UTF-8" standalone="yes"?>
<Relationships xmlns="http://schemas.openxmlformats.org/package/2006/relationships"><Relationship Id="rId3" Type="http://schemas.openxmlformats.org/officeDocument/2006/relationships/image" Target="../media/image128.jpg"/><Relationship Id="rId2" Type="http://schemas.openxmlformats.org/officeDocument/2006/relationships/notesSlide" Target="../notesSlides/notesSlide2.xml"/><Relationship Id="rId1" Type="http://schemas.openxmlformats.org/officeDocument/2006/relationships/slideLayout" Target="../slideLayouts/slideLayout151.xml"/></Relationships>
</file>

<file path=ppt/slides/_rels/slide17.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157.xml"/></Relationships>
</file>

<file path=ppt/slides/_rels/slide18.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image" Target="../media/image130.jpeg"/><Relationship Id="rId1" Type="http://schemas.openxmlformats.org/officeDocument/2006/relationships/slideLayout" Target="../slideLayouts/slideLayout168.xml"/></Relationships>
</file>

<file path=ppt/slides/_rels/slide19.xml.rels><?xml version="1.0" encoding="UTF-8" standalone="yes"?>
<Relationships xmlns="http://schemas.openxmlformats.org/package/2006/relationships"><Relationship Id="rId2" Type="http://schemas.openxmlformats.org/officeDocument/2006/relationships/image" Target="../media/image132.png"/><Relationship Id="rId1" Type="http://schemas.openxmlformats.org/officeDocument/2006/relationships/slideLayout" Target="../slideLayouts/slideLayout179.xml"/></Relationships>
</file>

<file path=ppt/slides/_rels/slide20.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43.xml"/></Relationships>
</file>

<file path=ppt/slides/_rels/slide21.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image" Target="../media/image134.jpeg"/><Relationship Id="rId1" Type="http://schemas.openxmlformats.org/officeDocument/2006/relationships/slideLayout" Target="../slideLayouts/slideLayout190.xml"/></Relationships>
</file>

<file path=ppt/slides/_rels/slide22.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image" Target="../media/image136.jpeg"/><Relationship Id="rId1" Type="http://schemas.openxmlformats.org/officeDocument/2006/relationships/slideLayout" Target="../slideLayouts/slideLayout201.xml"/><Relationship Id="rId5" Type="http://schemas.openxmlformats.org/officeDocument/2006/relationships/image" Target="../media/image139.jpeg"/><Relationship Id="rId4" Type="http://schemas.openxmlformats.org/officeDocument/2006/relationships/image" Target="../media/image138.jpeg"/></Relationships>
</file>

<file path=ppt/slides/_rels/slide23.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image" Target="../media/image140.jpeg"/><Relationship Id="rId1" Type="http://schemas.openxmlformats.org/officeDocument/2006/relationships/slideLayout" Target="../slideLayouts/slideLayout214.xml"/></Relationships>
</file>

<file path=ppt/slides/_rels/slide24.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png"/><Relationship Id="rId1" Type="http://schemas.openxmlformats.org/officeDocument/2006/relationships/slideLayout" Target="../slideLayouts/slideLayout229.xml"/><Relationship Id="rId5" Type="http://schemas.openxmlformats.org/officeDocument/2006/relationships/image" Target="../media/image145.jpeg"/><Relationship Id="rId4" Type="http://schemas.openxmlformats.org/officeDocument/2006/relationships/image" Target="../media/image14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slideLayout" Target="../slideLayouts/slideLayout264.xml"/><Relationship Id="rId1" Type="http://schemas.openxmlformats.org/officeDocument/2006/relationships/audio" Target="file:///D:\NHAC\Din%20Din%20Wo%20(Little%20Child).wma" TargetMode="External"/><Relationship Id="rId4" Type="http://schemas.openxmlformats.org/officeDocument/2006/relationships/image" Target="../media/image147.png"/></Relationships>
</file>

<file path=ppt/slides/_rels/slide27.xml.rels><?xml version="1.0" encoding="UTF-8" standalone="yes"?>
<Relationships xmlns="http://schemas.openxmlformats.org/package/2006/relationships"><Relationship Id="rId2" Type="http://schemas.openxmlformats.org/officeDocument/2006/relationships/image" Target="../media/image148.jpg"/><Relationship Id="rId1" Type="http://schemas.openxmlformats.org/officeDocument/2006/relationships/slideLayout" Target="../slideLayouts/slideLayout143.xml"/></Relationships>
</file>

<file path=ppt/slides/_rels/slide28.xml.rels><?xml version="1.0" encoding="UTF-8" standalone="yes"?>
<Relationships xmlns="http://schemas.openxmlformats.org/package/2006/relationships"><Relationship Id="rId2" Type="http://schemas.openxmlformats.org/officeDocument/2006/relationships/image" Target="../media/image149.jpeg"/><Relationship Id="rId1" Type="http://schemas.openxmlformats.org/officeDocument/2006/relationships/slideLayout" Target="../slideLayouts/slideLayout2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30.xml.rels><?xml version="1.0" encoding="UTF-8" standalone="yes"?>
<Relationships xmlns="http://schemas.openxmlformats.org/package/2006/relationships"><Relationship Id="rId3" Type="http://schemas.openxmlformats.org/officeDocument/2006/relationships/image" Target="../media/image151.jpeg"/><Relationship Id="rId7" Type="http://schemas.openxmlformats.org/officeDocument/2006/relationships/image" Target="../media/image155.jpeg"/><Relationship Id="rId2" Type="http://schemas.openxmlformats.org/officeDocument/2006/relationships/image" Target="../media/image150.png"/><Relationship Id="rId1" Type="http://schemas.openxmlformats.org/officeDocument/2006/relationships/slideLayout" Target="../slideLayouts/slideLayout61.xml"/><Relationship Id="rId6" Type="http://schemas.openxmlformats.org/officeDocument/2006/relationships/image" Target="../media/image154.jpeg"/><Relationship Id="rId5" Type="http://schemas.openxmlformats.org/officeDocument/2006/relationships/image" Target="../media/image153.jpeg"/><Relationship Id="rId4" Type="http://schemas.openxmlformats.org/officeDocument/2006/relationships/image" Target="../media/image152.jpeg"/></Relationships>
</file>

<file path=ppt/slides/_rels/slide31.xml.rels><?xml version="1.0" encoding="UTF-8" standalone="yes"?>
<Relationships xmlns="http://schemas.openxmlformats.org/package/2006/relationships"><Relationship Id="rId2" Type="http://schemas.openxmlformats.org/officeDocument/2006/relationships/image" Target="../media/image156.jpeg"/><Relationship Id="rId1" Type="http://schemas.openxmlformats.org/officeDocument/2006/relationships/slideLayout" Target="../slideLayouts/slideLayout61.xml"/></Relationships>
</file>

<file path=ppt/slides/_rels/slide32.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Layout" Target="../slideLayouts/slideLayout21.xml"/></Relationships>
</file>

<file path=ppt/slides/_rels/slide33.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image" Target="../media/image159.jpeg"/><Relationship Id="rId7" Type="http://schemas.openxmlformats.org/officeDocument/2006/relationships/image" Target="../media/image163.jpeg"/><Relationship Id="rId2" Type="http://schemas.openxmlformats.org/officeDocument/2006/relationships/slideLayout" Target="../slideLayouts/slideLayout21.xml"/><Relationship Id="rId1" Type="http://schemas.openxmlformats.org/officeDocument/2006/relationships/vmlDrawing" Target="../drawings/vmlDrawing1.vml"/><Relationship Id="rId6" Type="http://schemas.openxmlformats.org/officeDocument/2006/relationships/image" Target="../media/image162.jpeg"/><Relationship Id="rId5" Type="http://schemas.openxmlformats.org/officeDocument/2006/relationships/image" Target="../media/image161.jpeg"/><Relationship Id="rId4" Type="http://schemas.openxmlformats.org/officeDocument/2006/relationships/image" Target="../media/image160.jpeg"/><Relationship Id="rId9" Type="http://schemas.openxmlformats.org/officeDocument/2006/relationships/image" Target="../media/image158.wmf"/></Relationships>
</file>

<file path=ppt/slides/_rels/slide34.xml.rels><?xml version="1.0" encoding="UTF-8" standalone="yes"?>
<Relationships xmlns="http://schemas.openxmlformats.org/package/2006/relationships"><Relationship Id="rId2" Type="http://schemas.openxmlformats.org/officeDocument/2006/relationships/image" Target="../media/image164.jpeg"/><Relationship Id="rId1" Type="http://schemas.openxmlformats.org/officeDocument/2006/relationships/slideLayout" Target="../slideLayouts/slideLayout21.xml"/></Relationships>
</file>

<file path=ppt/slides/_rels/slide35.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image" Target="../media/image165.jpeg"/><Relationship Id="rId1" Type="http://schemas.openxmlformats.org/officeDocument/2006/relationships/slideLayout" Target="../slideLayouts/slideLayout21.xml"/><Relationship Id="rId4" Type="http://schemas.openxmlformats.org/officeDocument/2006/relationships/image" Target="../media/image167.jpeg"/></Relationships>
</file>

<file path=ppt/slides/_rels/slide36.xml.rels><?xml version="1.0" encoding="UTF-8" standalone="yes"?>
<Relationships xmlns="http://schemas.openxmlformats.org/package/2006/relationships"><Relationship Id="rId2" Type="http://schemas.openxmlformats.org/officeDocument/2006/relationships/image" Target="../media/image168.jpeg"/><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2" Type="http://schemas.openxmlformats.org/officeDocument/2006/relationships/image" Target="../media/image169.jpg"/><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2" Type="http://schemas.openxmlformats.org/officeDocument/2006/relationships/image" Target="../media/image171.jpeg"/><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image" Target="../media/image172.png"/><Relationship Id="rId1" Type="http://schemas.openxmlformats.org/officeDocument/2006/relationships/slideLayout" Target="../slideLayouts/slideLayout22.xml"/><Relationship Id="rId4" Type="http://schemas.openxmlformats.org/officeDocument/2006/relationships/image" Target="../media/image174.jpeg"/></Relationships>
</file>

<file path=ppt/slides/_rels/slide41.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image" Target="../media/image175.jpeg"/><Relationship Id="rId1" Type="http://schemas.openxmlformats.org/officeDocument/2006/relationships/slideLayout" Target="../slideLayouts/slideLayout21.xml"/><Relationship Id="rId5" Type="http://schemas.openxmlformats.org/officeDocument/2006/relationships/image" Target="../media/image178.jpeg"/><Relationship Id="rId4" Type="http://schemas.openxmlformats.org/officeDocument/2006/relationships/image" Target="../media/image177.jpeg"/></Relationships>
</file>

<file path=ppt/slides/_rels/slide42.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image" Target="../media/image179.gif"/><Relationship Id="rId1" Type="http://schemas.openxmlformats.org/officeDocument/2006/relationships/slideLayout" Target="../slideLayouts/slideLayout284.xml"/><Relationship Id="rId4" Type="http://schemas.openxmlformats.org/officeDocument/2006/relationships/image" Target="../media/image181.jpeg"/></Relationships>
</file>

<file path=ppt/slides/_rels/slide43.xml.rels><?xml version="1.0" encoding="UTF-8" standalone="yes"?>
<Relationships xmlns="http://schemas.openxmlformats.org/package/2006/relationships"><Relationship Id="rId3" Type="http://schemas.openxmlformats.org/officeDocument/2006/relationships/image" Target="../media/image183.jpeg"/><Relationship Id="rId7" Type="http://schemas.openxmlformats.org/officeDocument/2006/relationships/image" Target="../media/image187.jpeg"/><Relationship Id="rId2" Type="http://schemas.openxmlformats.org/officeDocument/2006/relationships/image" Target="../media/image182.jpg"/><Relationship Id="rId1" Type="http://schemas.openxmlformats.org/officeDocument/2006/relationships/slideLayout" Target="../slideLayouts/slideLayout21.xml"/><Relationship Id="rId6" Type="http://schemas.openxmlformats.org/officeDocument/2006/relationships/image" Target="../media/image186.jpeg"/><Relationship Id="rId5" Type="http://schemas.openxmlformats.org/officeDocument/2006/relationships/image" Target="../media/image185.jpeg"/><Relationship Id="rId4" Type="http://schemas.openxmlformats.org/officeDocument/2006/relationships/image" Target="../media/image184.jpeg"/></Relationships>
</file>

<file path=ppt/slides/_rels/slide44.xml.rels><?xml version="1.0" encoding="UTF-8" standalone="yes"?>
<Relationships xmlns="http://schemas.openxmlformats.org/package/2006/relationships"><Relationship Id="rId8" Type="http://schemas.openxmlformats.org/officeDocument/2006/relationships/image" Target="../media/image194.jpeg"/><Relationship Id="rId13" Type="http://schemas.openxmlformats.org/officeDocument/2006/relationships/image" Target="../media/image199.png"/><Relationship Id="rId3" Type="http://schemas.openxmlformats.org/officeDocument/2006/relationships/image" Target="../media/image189.jpeg"/><Relationship Id="rId7" Type="http://schemas.openxmlformats.org/officeDocument/2006/relationships/image" Target="../media/image193.jpeg"/><Relationship Id="rId12" Type="http://schemas.openxmlformats.org/officeDocument/2006/relationships/image" Target="../media/image198.jpeg"/><Relationship Id="rId2" Type="http://schemas.openxmlformats.org/officeDocument/2006/relationships/image" Target="../media/image188.jpg"/><Relationship Id="rId1" Type="http://schemas.openxmlformats.org/officeDocument/2006/relationships/slideLayout" Target="../slideLayouts/slideLayout21.xml"/><Relationship Id="rId6" Type="http://schemas.openxmlformats.org/officeDocument/2006/relationships/image" Target="../media/image192.jpeg"/><Relationship Id="rId11" Type="http://schemas.openxmlformats.org/officeDocument/2006/relationships/image" Target="../media/image197.jpeg"/><Relationship Id="rId5" Type="http://schemas.openxmlformats.org/officeDocument/2006/relationships/image" Target="../media/image191.jpeg"/><Relationship Id="rId10" Type="http://schemas.openxmlformats.org/officeDocument/2006/relationships/image" Target="../media/image196.jpeg"/><Relationship Id="rId4" Type="http://schemas.openxmlformats.org/officeDocument/2006/relationships/image" Target="../media/image190.jpeg"/><Relationship Id="rId9" Type="http://schemas.openxmlformats.org/officeDocument/2006/relationships/image" Target="../media/image195.jpeg"/><Relationship Id="rId14" Type="http://schemas.openxmlformats.org/officeDocument/2006/relationships/image" Target="../media/image200.jpeg"/></Relationships>
</file>

<file path=ppt/slides/_rels/slide45.xml.rels><?xml version="1.0" encoding="UTF-8" standalone="yes"?>
<Relationships xmlns="http://schemas.openxmlformats.org/package/2006/relationships"><Relationship Id="rId2" Type="http://schemas.openxmlformats.org/officeDocument/2006/relationships/image" Target="../media/image201.png"/><Relationship Id="rId1" Type="http://schemas.openxmlformats.org/officeDocument/2006/relationships/slideLayout" Target="../slideLayouts/slideLayout21.xml"/></Relationships>
</file>

<file path=ppt/slides/_rels/slide46.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3.xml"/><Relationship Id="rId1" Type="http://schemas.openxmlformats.org/officeDocument/2006/relationships/slideLayout" Target="../slideLayouts/slideLayout293.xml"/></Relationships>
</file>

<file path=ppt/slides/_rels/slide47.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jpe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206.jpeg"/><Relationship Id="rId2" Type="http://schemas.openxmlformats.org/officeDocument/2006/relationships/image" Target="../media/image205.jpeg"/><Relationship Id="rId1" Type="http://schemas.openxmlformats.org/officeDocument/2006/relationships/slideLayout" Target="../slideLayouts/slideLayout21.xml"/></Relationships>
</file>

<file path=ppt/slides/_rels/slide49.xml.rels><?xml version="1.0" encoding="UTF-8" standalone="yes"?>
<Relationships xmlns="http://schemas.openxmlformats.org/package/2006/relationships"><Relationship Id="rId3" Type="http://schemas.openxmlformats.org/officeDocument/2006/relationships/image" Target="../media/image208.jpeg"/><Relationship Id="rId2" Type="http://schemas.openxmlformats.org/officeDocument/2006/relationships/image" Target="../media/image207.jpeg"/><Relationship Id="rId1" Type="http://schemas.openxmlformats.org/officeDocument/2006/relationships/slideLayout" Target="../slideLayouts/slideLayout21.xml"/></Relationships>
</file>

<file path=ppt/slides/_rels/slide50.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image" Target="../media/image210.jpeg"/><Relationship Id="rId7" Type="http://schemas.openxmlformats.org/officeDocument/2006/relationships/image" Target="../media/image214.jpeg"/><Relationship Id="rId2" Type="http://schemas.openxmlformats.org/officeDocument/2006/relationships/image" Target="../media/image209.png"/><Relationship Id="rId1" Type="http://schemas.openxmlformats.org/officeDocument/2006/relationships/slideLayout" Target="../slideLayouts/slideLayout21.xml"/><Relationship Id="rId6" Type="http://schemas.openxmlformats.org/officeDocument/2006/relationships/image" Target="../media/image213.jpeg"/><Relationship Id="rId5" Type="http://schemas.openxmlformats.org/officeDocument/2006/relationships/image" Target="../media/image212.png"/><Relationship Id="rId4" Type="http://schemas.openxmlformats.org/officeDocument/2006/relationships/image" Target="../media/image211.jpeg"/><Relationship Id="rId9" Type="http://schemas.openxmlformats.org/officeDocument/2006/relationships/image" Target="../media/image216.jpeg"/></Relationships>
</file>

<file path=ppt/slides/_rels/slide51.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image" Target="../media/image217.jpeg"/><Relationship Id="rId1" Type="http://schemas.openxmlformats.org/officeDocument/2006/relationships/slideLayout" Target="../slideLayouts/slideLayout21.xml"/><Relationship Id="rId4" Type="http://schemas.openxmlformats.org/officeDocument/2006/relationships/image" Target="../media/image219.jpeg"/></Relationships>
</file>

<file path=ppt/slides/_rels/slide52.xml.rels><?xml version="1.0" encoding="UTF-8" standalone="yes"?>
<Relationships xmlns="http://schemas.openxmlformats.org/package/2006/relationships"><Relationship Id="rId2" Type="http://schemas.openxmlformats.org/officeDocument/2006/relationships/image" Target="../media/image220.png"/><Relationship Id="rId1" Type="http://schemas.openxmlformats.org/officeDocument/2006/relationships/slideLayout" Target="../slideLayouts/slideLayout21.xml"/></Relationships>
</file>

<file path=ppt/slides/_rels/slide53.xml.rels><?xml version="1.0" encoding="UTF-8" standalone="yes"?>
<Relationships xmlns="http://schemas.openxmlformats.org/package/2006/relationships"><Relationship Id="rId2" Type="http://schemas.openxmlformats.org/officeDocument/2006/relationships/image" Target="../media/image221.jpeg"/><Relationship Id="rId1" Type="http://schemas.openxmlformats.org/officeDocument/2006/relationships/slideLayout" Target="../slideLayouts/slideLayout21.xml"/></Relationships>
</file>

<file path=ppt/slides/_rels/slide54.xml.rels><?xml version="1.0" encoding="UTF-8" standalone="yes"?>
<Relationships xmlns="http://schemas.openxmlformats.org/package/2006/relationships"><Relationship Id="rId2" Type="http://schemas.openxmlformats.org/officeDocument/2006/relationships/image" Target="../media/image222.jpeg"/><Relationship Id="rId1" Type="http://schemas.openxmlformats.org/officeDocument/2006/relationships/slideLayout" Target="../slideLayouts/slideLayout21.xml"/></Relationships>
</file>

<file path=ppt/slides/_rels/slide55.xml.rels><?xml version="1.0" encoding="UTF-8" standalone="yes"?>
<Relationships xmlns="http://schemas.openxmlformats.org/package/2006/relationships"><Relationship Id="rId8" Type="http://schemas.openxmlformats.org/officeDocument/2006/relationships/image" Target="../media/image225.jpeg"/><Relationship Id="rId13" Type="http://schemas.openxmlformats.org/officeDocument/2006/relationships/image" Target="../media/image199.png"/><Relationship Id="rId3" Type="http://schemas.openxmlformats.org/officeDocument/2006/relationships/image" Target="../media/image189.jpeg"/><Relationship Id="rId7" Type="http://schemas.openxmlformats.org/officeDocument/2006/relationships/image" Target="../media/image193.jpeg"/><Relationship Id="rId12" Type="http://schemas.openxmlformats.org/officeDocument/2006/relationships/image" Target="../media/image228.jpeg"/><Relationship Id="rId2" Type="http://schemas.openxmlformats.org/officeDocument/2006/relationships/image" Target="../media/image223.png"/><Relationship Id="rId1" Type="http://schemas.openxmlformats.org/officeDocument/2006/relationships/slideLayout" Target="../slideLayouts/slideLayout61.xml"/><Relationship Id="rId6" Type="http://schemas.openxmlformats.org/officeDocument/2006/relationships/image" Target="../media/image224.jpeg"/><Relationship Id="rId11" Type="http://schemas.openxmlformats.org/officeDocument/2006/relationships/image" Target="../media/image227.jpeg"/><Relationship Id="rId5" Type="http://schemas.openxmlformats.org/officeDocument/2006/relationships/image" Target="../media/image191.jpeg"/><Relationship Id="rId10" Type="http://schemas.openxmlformats.org/officeDocument/2006/relationships/image" Target="../media/image196.jpeg"/><Relationship Id="rId4" Type="http://schemas.openxmlformats.org/officeDocument/2006/relationships/image" Target="../media/image190.jpeg"/><Relationship Id="rId9" Type="http://schemas.openxmlformats.org/officeDocument/2006/relationships/image" Target="../media/image226.jpeg"/><Relationship Id="rId14" Type="http://schemas.openxmlformats.org/officeDocument/2006/relationships/image" Target="../media/image229.jpeg"/></Relationships>
</file>

<file path=ppt/slides/_rels/slide56.xml.rels><?xml version="1.0" encoding="UTF-8" standalone="yes"?>
<Relationships xmlns="http://schemas.openxmlformats.org/package/2006/relationships"><Relationship Id="rId2" Type="http://schemas.openxmlformats.org/officeDocument/2006/relationships/image" Target="../media/image230.jpeg"/><Relationship Id="rId1" Type="http://schemas.openxmlformats.org/officeDocument/2006/relationships/slideLayout" Target="../slideLayouts/slideLayout21.xml"/></Relationships>
</file>

<file path=ppt/slides/_rels/slide57.xml.rels><?xml version="1.0" encoding="UTF-8" standalone="yes"?>
<Relationships xmlns="http://schemas.openxmlformats.org/package/2006/relationships"><Relationship Id="rId2" Type="http://schemas.openxmlformats.org/officeDocument/2006/relationships/image" Target="../media/image231.png"/><Relationship Id="rId1" Type="http://schemas.openxmlformats.org/officeDocument/2006/relationships/slideLayout" Target="../slideLayouts/slideLayout21.xml"/></Relationships>
</file>

<file path=ppt/slides/_rels/slide58.xml.rels><?xml version="1.0" encoding="UTF-8" standalone="yes"?>
<Relationships xmlns="http://schemas.openxmlformats.org/package/2006/relationships"><Relationship Id="rId2" Type="http://schemas.openxmlformats.org/officeDocument/2006/relationships/image" Target="../media/image232.jpeg"/><Relationship Id="rId1" Type="http://schemas.openxmlformats.org/officeDocument/2006/relationships/slideLayout" Target="../slideLayouts/slideLayout300.xml"/></Relationships>
</file>

<file path=ppt/slides/_rels/slide59.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image" Target="../media/image233.jpeg"/><Relationship Id="rId1" Type="http://schemas.openxmlformats.org/officeDocument/2006/relationships/slideLayout" Target="../slideLayouts/slideLayout21.xml"/></Relationships>
</file>

<file path=ppt/slides/_rels/slide60.xml.rels><?xml version="1.0" encoding="UTF-8" standalone="yes"?>
<Relationships xmlns="http://schemas.openxmlformats.org/package/2006/relationships"><Relationship Id="rId3" Type="http://schemas.openxmlformats.org/officeDocument/2006/relationships/image" Target="../media/image128.jpg"/><Relationship Id="rId2" Type="http://schemas.openxmlformats.org/officeDocument/2006/relationships/notesSlide" Target="../notesSlides/notesSlide4.xml"/><Relationship Id="rId1" Type="http://schemas.openxmlformats.org/officeDocument/2006/relationships/slideLayout" Target="../slideLayouts/slideLayout317.xml"/></Relationships>
</file>

<file path=ppt/slides/_rels/slide61.xml.rels><?xml version="1.0" encoding="UTF-8" standalone="yes"?>
<Relationships xmlns="http://schemas.openxmlformats.org/package/2006/relationships"><Relationship Id="rId2" Type="http://schemas.openxmlformats.org/officeDocument/2006/relationships/image" Target="../media/image235.jpeg"/><Relationship Id="rId1" Type="http://schemas.openxmlformats.org/officeDocument/2006/relationships/slideLayout" Target="../slideLayouts/slideLayout21.xml"/></Relationships>
</file>

<file path=ppt/slides/_rels/slide62.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image" Target="../media/image236.jpeg"/><Relationship Id="rId1" Type="http://schemas.openxmlformats.org/officeDocument/2006/relationships/slideLayout" Target="../slideLayouts/slideLayout21.xml"/></Relationships>
</file>

<file path=ppt/slides/_rels/slide63.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image" Target="../media/image238.jpeg"/><Relationship Id="rId1" Type="http://schemas.openxmlformats.org/officeDocument/2006/relationships/slideLayout" Target="../slideLayouts/slideLayout21.xml"/><Relationship Id="rId5" Type="http://schemas.openxmlformats.org/officeDocument/2006/relationships/image" Target="../media/image241.jpeg"/><Relationship Id="rId4" Type="http://schemas.openxmlformats.org/officeDocument/2006/relationships/image" Target="../media/image240.jpeg"/></Relationships>
</file>

<file path=ppt/slides/_rels/slide64.xml.rels><?xml version="1.0" encoding="UTF-8" standalone="yes"?>
<Relationships xmlns="http://schemas.openxmlformats.org/package/2006/relationships"><Relationship Id="rId2" Type="http://schemas.openxmlformats.org/officeDocument/2006/relationships/image" Target="../media/image242.jpeg"/><Relationship Id="rId1" Type="http://schemas.openxmlformats.org/officeDocument/2006/relationships/slideLayout" Target="../slideLayouts/slideLayout2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31.xml"/></Relationships>
</file>

<file path=ppt/slides/_rels/slide66.xml.rels><?xml version="1.0" encoding="UTF-8" standalone="yes"?>
<Relationships xmlns="http://schemas.openxmlformats.org/package/2006/relationships"><Relationship Id="rId2" Type="http://schemas.openxmlformats.org/officeDocument/2006/relationships/image" Target="../media/image243.jpeg"/><Relationship Id="rId1" Type="http://schemas.openxmlformats.org/officeDocument/2006/relationships/slideLayout" Target="../slideLayouts/slideLayout21.xml"/></Relationships>
</file>

<file path=ppt/slides/_rels/slide67.xml.rels><?xml version="1.0" encoding="UTF-8" standalone="yes"?>
<Relationships xmlns="http://schemas.openxmlformats.org/package/2006/relationships"><Relationship Id="rId8" Type="http://schemas.openxmlformats.org/officeDocument/2006/relationships/image" Target="../media/image250.png"/><Relationship Id="rId3" Type="http://schemas.openxmlformats.org/officeDocument/2006/relationships/image" Target="../media/image245.jpeg"/><Relationship Id="rId7" Type="http://schemas.openxmlformats.org/officeDocument/2006/relationships/image" Target="../media/image249.jpeg"/><Relationship Id="rId2" Type="http://schemas.openxmlformats.org/officeDocument/2006/relationships/image" Target="../media/image244.jpeg"/><Relationship Id="rId1" Type="http://schemas.openxmlformats.org/officeDocument/2006/relationships/slideLayout" Target="../slideLayouts/slideLayout21.xml"/><Relationship Id="rId6" Type="http://schemas.openxmlformats.org/officeDocument/2006/relationships/image" Target="../media/image248.jpeg"/><Relationship Id="rId5" Type="http://schemas.openxmlformats.org/officeDocument/2006/relationships/image" Target="../media/image247.jpeg"/><Relationship Id="rId4" Type="http://schemas.openxmlformats.org/officeDocument/2006/relationships/image" Target="../media/image246.jpeg"/></Relationships>
</file>

<file path=ppt/slides/_rels/slide68.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image" Target="../media/image251.jpeg"/><Relationship Id="rId7" Type="http://schemas.openxmlformats.org/officeDocument/2006/relationships/image" Target="../media/image252.jpeg"/><Relationship Id="rId2" Type="http://schemas.openxmlformats.org/officeDocument/2006/relationships/notesSlide" Target="../notesSlides/notesSlide6.xml"/><Relationship Id="rId1" Type="http://schemas.openxmlformats.org/officeDocument/2006/relationships/slideLayout" Target="../slideLayouts/slideLayout344.xml"/><Relationship Id="rId6" Type="http://schemas.openxmlformats.org/officeDocument/2006/relationships/image" Target="../media/image213.jpeg"/><Relationship Id="rId5" Type="http://schemas.openxmlformats.org/officeDocument/2006/relationships/image" Target="../media/image212.png"/><Relationship Id="rId4" Type="http://schemas.openxmlformats.org/officeDocument/2006/relationships/image" Target="../media/image211.jpeg"/></Relationships>
</file>

<file path=ppt/slides/_rels/slide69.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image" Target="../media/image251.jpeg"/><Relationship Id="rId7" Type="http://schemas.openxmlformats.org/officeDocument/2006/relationships/image" Target="../media/image252.jpeg"/><Relationship Id="rId2" Type="http://schemas.openxmlformats.org/officeDocument/2006/relationships/image" Target="../media/image253.jpeg"/><Relationship Id="rId1" Type="http://schemas.openxmlformats.org/officeDocument/2006/relationships/slideLayout" Target="../slideLayouts/slideLayout21.xml"/><Relationship Id="rId6" Type="http://schemas.openxmlformats.org/officeDocument/2006/relationships/image" Target="../media/image213.jpeg"/><Relationship Id="rId5" Type="http://schemas.openxmlformats.org/officeDocument/2006/relationships/image" Target="../media/image212.png"/><Relationship Id="rId4" Type="http://schemas.openxmlformats.org/officeDocument/2006/relationships/image" Target="../media/image211.jpeg"/></Relationships>
</file>

<file path=ppt/slides/_rels/slide70.xml.rels><?xml version="1.0" encoding="UTF-8" standalone="yes"?>
<Relationships xmlns="http://schemas.openxmlformats.org/package/2006/relationships"><Relationship Id="rId8" Type="http://schemas.openxmlformats.org/officeDocument/2006/relationships/image" Target="../media/image257.jpeg"/><Relationship Id="rId13" Type="http://schemas.openxmlformats.org/officeDocument/2006/relationships/image" Target="../media/image259.jpeg"/><Relationship Id="rId3" Type="http://schemas.openxmlformats.org/officeDocument/2006/relationships/image" Target="../media/image189.jpeg"/><Relationship Id="rId7" Type="http://schemas.openxmlformats.org/officeDocument/2006/relationships/image" Target="../media/image196.jpeg"/><Relationship Id="rId12" Type="http://schemas.openxmlformats.org/officeDocument/2006/relationships/image" Target="../media/image193.jpeg"/><Relationship Id="rId2" Type="http://schemas.openxmlformats.org/officeDocument/2006/relationships/image" Target="../media/image254.png"/><Relationship Id="rId1" Type="http://schemas.openxmlformats.org/officeDocument/2006/relationships/slideLayout" Target="../slideLayouts/slideLayout21.xml"/><Relationship Id="rId6" Type="http://schemas.openxmlformats.org/officeDocument/2006/relationships/image" Target="../media/image256.jpeg"/><Relationship Id="rId11" Type="http://schemas.openxmlformats.org/officeDocument/2006/relationships/image" Target="../media/image258.jpeg"/><Relationship Id="rId5" Type="http://schemas.openxmlformats.org/officeDocument/2006/relationships/image" Target="../media/image191.jpeg"/><Relationship Id="rId10" Type="http://schemas.openxmlformats.org/officeDocument/2006/relationships/image" Target="../media/image199.png"/><Relationship Id="rId4" Type="http://schemas.openxmlformats.org/officeDocument/2006/relationships/image" Target="../media/image255.jpeg"/><Relationship Id="rId9" Type="http://schemas.openxmlformats.org/officeDocument/2006/relationships/image" Target="../media/image198.jpeg"/></Relationships>
</file>

<file path=ppt/slides/_rels/slide71.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image" Target="../media/image260.jpeg"/><Relationship Id="rId1" Type="http://schemas.openxmlformats.org/officeDocument/2006/relationships/slideLayout" Target="../slideLayouts/slideLayout21.xml"/><Relationship Id="rId5" Type="http://schemas.openxmlformats.org/officeDocument/2006/relationships/image" Target="../media/image263.png"/><Relationship Id="rId4" Type="http://schemas.openxmlformats.org/officeDocument/2006/relationships/image" Target="../media/image262.png"/></Relationships>
</file>

<file path=ppt/slides/_rels/slide72.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image" Target="../media/image251.jpeg"/><Relationship Id="rId7" Type="http://schemas.openxmlformats.org/officeDocument/2006/relationships/image" Target="../media/image265.jpeg"/><Relationship Id="rId2" Type="http://schemas.openxmlformats.org/officeDocument/2006/relationships/image" Target="../media/image264.jpeg"/><Relationship Id="rId1" Type="http://schemas.openxmlformats.org/officeDocument/2006/relationships/slideLayout" Target="../slideLayouts/slideLayout21.xml"/><Relationship Id="rId6" Type="http://schemas.openxmlformats.org/officeDocument/2006/relationships/image" Target="../media/image213.jpeg"/><Relationship Id="rId5" Type="http://schemas.openxmlformats.org/officeDocument/2006/relationships/image" Target="../media/image212.png"/><Relationship Id="rId4" Type="http://schemas.openxmlformats.org/officeDocument/2006/relationships/image" Target="../media/image211.jpeg"/></Relationships>
</file>

<file path=ppt/slides/_rels/slide73.xml.rels><?xml version="1.0" encoding="UTF-8" standalone="yes"?>
<Relationships xmlns="http://schemas.openxmlformats.org/package/2006/relationships"><Relationship Id="rId2" Type="http://schemas.openxmlformats.org/officeDocument/2006/relationships/image" Target="../media/image266.jpeg"/><Relationship Id="rId1" Type="http://schemas.openxmlformats.org/officeDocument/2006/relationships/slideLayout" Target="../slideLayouts/slideLayout354.xml"/></Relationships>
</file>

<file path=ppt/slides/_rels/slide74.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7.xml"/><Relationship Id="rId1" Type="http://schemas.openxmlformats.org/officeDocument/2006/relationships/slideLayout" Target="../slideLayouts/slideLayout365.xml"/></Relationships>
</file>

<file path=ppt/slides/_rels/slide75.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image" Target="../media/image268.png"/><Relationship Id="rId1" Type="http://schemas.openxmlformats.org/officeDocument/2006/relationships/slideLayout" Target="../slideLayouts/slideLayout21.xml"/></Relationships>
</file>

<file path=ppt/slides/_rels/slide76.xml.rels><?xml version="1.0" encoding="UTF-8" standalone="yes"?>
<Relationships xmlns="http://schemas.openxmlformats.org/package/2006/relationships"><Relationship Id="rId2" Type="http://schemas.openxmlformats.org/officeDocument/2006/relationships/image" Target="../media/image270.png"/><Relationship Id="rId1" Type="http://schemas.openxmlformats.org/officeDocument/2006/relationships/slideLayout" Target="../slideLayouts/slideLayout21.xml"/></Relationships>
</file>

<file path=ppt/slides/_rels/slide77.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image" Target="../media/image271.jpeg"/><Relationship Id="rId1" Type="http://schemas.openxmlformats.org/officeDocument/2006/relationships/slideLayout" Target="../slideLayouts/slideLayout21.xml"/><Relationship Id="rId6" Type="http://schemas.openxmlformats.org/officeDocument/2006/relationships/image" Target="../media/image275.jpeg"/><Relationship Id="rId5" Type="http://schemas.openxmlformats.org/officeDocument/2006/relationships/image" Target="../media/image274.jpeg"/><Relationship Id="rId4" Type="http://schemas.openxmlformats.org/officeDocument/2006/relationships/image" Target="../media/image273.jpeg"/></Relationships>
</file>

<file path=ppt/slides/_rels/slide78.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image" Target="../media/image276.jpeg"/><Relationship Id="rId1" Type="http://schemas.openxmlformats.org/officeDocument/2006/relationships/slideLayout" Target="../slideLayouts/slideLayout21.xml"/><Relationship Id="rId4" Type="http://schemas.openxmlformats.org/officeDocument/2006/relationships/image" Target="../media/image278.jpeg"/></Relationships>
</file>

<file path=ppt/slides/_rels/slide79.xml.rels><?xml version="1.0" encoding="UTF-8" standalone="yes"?>
<Relationships xmlns="http://schemas.openxmlformats.org/package/2006/relationships"><Relationship Id="rId8" Type="http://schemas.openxmlformats.org/officeDocument/2006/relationships/image" Target="../media/image284.png"/><Relationship Id="rId3" Type="http://schemas.openxmlformats.org/officeDocument/2006/relationships/hyperlink" Target="http://images.google.com.vn/imgres?imgurl=http://www.hrltd.com.au/minigen/resources/manufacturing.jpg&amp;imgrefurl=http://www.hrltd.com.au/minigen/default.asp?action=showContent&amp;contentID=27&amp;h=677&amp;w=615&amp;sz=80&amp;hl=vi&amp;start=1&amp;tbnid=rNon_Mj7Hy5f8M:&amp;tbnh=139&amp;tbnw=126&amp;prev=/images?q=manufacturing&amp;svnum=10&amp;hl=vi&amp;lr=&amp;sa=G" TargetMode="External"/><Relationship Id="rId7" Type="http://schemas.openxmlformats.org/officeDocument/2006/relationships/image" Target="../media/image283.jpeg"/><Relationship Id="rId2" Type="http://schemas.openxmlformats.org/officeDocument/2006/relationships/image" Target="../media/image279.jpeg"/><Relationship Id="rId1" Type="http://schemas.openxmlformats.org/officeDocument/2006/relationships/slideLayout" Target="../slideLayouts/slideLayout21.xml"/><Relationship Id="rId6" Type="http://schemas.openxmlformats.org/officeDocument/2006/relationships/image" Target="../media/image282.jpeg"/><Relationship Id="rId5" Type="http://schemas.openxmlformats.org/officeDocument/2006/relationships/image" Target="../media/image281.jpeg"/><Relationship Id="rId4" Type="http://schemas.openxmlformats.org/officeDocument/2006/relationships/image" Target="../media/image280.jpeg"/></Relationships>
</file>

<file path=ppt/slides/_rels/slide80.xml.rels><?xml version="1.0" encoding="UTF-8" standalone="yes"?>
<Relationships xmlns="http://schemas.openxmlformats.org/package/2006/relationships"><Relationship Id="rId2" Type="http://schemas.openxmlformats.org/officeDocument/2006/relationships/image" Target="../media/image285.jpeg"/><Relationship Id="rId1" Type="http://schemas.openxmlformats.org/officeDocument/2006/relationships/slideLayout" Target="../slideLayouts/slideLayout21.xml"/></Relationships>
</file>

<file path=ppt/slides/_rels/slide81.xml.rels><?xml version="1.0" encoding="UTF-8" standalone="yes"?>
<Relationships xmlns="http://schemas.openxmlformats.org/package/2006/relationships"><Relationship Id="rId2" Type="http://schemas.openxmlformats.org/officeDocument/2006/relationships/image" Target="../media/image286.jpeg"/><Relationship Id="rId1" Type="http://schemas.openxmlformats.org/officeDocument/2006/relationships/slideLayout" Target="../slideLayouts/slideLayout21.xml"/></Relationships>
</file>

<file path=ppt/slides/_rels/slide8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287.jpeg"/><Relationship Id="rId1" Type="http://schemas.openxmlformats.org/officeDocument/2006/relationships/slideLayout" Target="../slideLayouts/slideLayout2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288.jpg"/><Relationship Id="rId1" Type="http://schemas.openxmlformats.org/officeDocument/2006/relationships/slideLayout" Target="../slideLayouts/slideLayout21.xml"/></Relationships>
</file>

<file path=ppt/slides/_rels/slide84.xml.rels><?xml version="1.0" encoding="UTF-8" standalone="yes"?>
<Relationships xmlns="http://schemas.openxmlformats.org/package/2006/relationships"><Relationship Id="rId2" Type="http://schemas.openxmlformats.org/officeDocument/2006/relationships/image" Target="../media/image289.png"/><Relationship Id="rId1" Type="http://schemas.openxmlformats.org/officeDocument/2006/relationships/slideLayout" Target="../slideLayouts/slideLayout21.xml"/></Relationships>
</file>

<file path=ppt/slides/_rels/slide85.xml.rels><?xml version="1.0" encoding="UTF-8" standalone="yes"?>
<Relationships xmlns="http://schemas.openxmlformats.org/package/2006/relationships"><Relationship Id="rId3" Type="http://schemas.openxmlformats.org/officeDocument/2006/relationships/image" Target="../media/image291.jpeg"/><Relationship Id="rId2" Type="http://schemas.openxmlformats.org/officeDocument/2006/relationships/image" Target="../media/image290.jpeg"/><Relationship Id="rId1" Type="http://schemas.openxmlformats.org/officeDocument/2006/relationships/slideLayout" Target="../slideLayouts/slideLayout21.xml"/><Relationship Id="rId4" Type="http://schemas.openxmlformats.org/officeDocument/2006/relationships/image" Target="../media/image292.jpeg"/></Relationships>
</file>

<file path=ppt/slides/_rels/slide86.xml.rels><?xml version="1.0" encoding="UTF-8" standalone="yes"?>
<Relationships xmlns="http://schemas.openxmlformats.org/package/2006/relationships"><Relationship Id="rId2" Type="http://schemas.openxmlformats.org/officeDocument/2006/relationships/image" Target="../media/image293.jpeg"/><Relationship Id="rId1" Type="http://schemas.openxmlformats.org/officeDocument/2006/relationships/slideLayout" Target="../slideLayouts/slideLayout2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02.xml"/></Relationships>
</file>

<file path=ppt/slides/_rels/slide88.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image" Target="../media/image294.jpeg"/><Relationship Id="rId1" Type="http://schemas.openxmlformats.org/officeDocument/2006/relationships/slideLayout" Target="../slideLayouts/slideLayout21.xml"/><Relationship Id="rId4" Type="http://schemas.openxmlformats.org/officeDocument/2006/relationships/image" Target="../media/image296.jpeg"/></Relationships>
</file>

<file path=ppt/slides/_rels/slide89.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image" Target="../media/image297.jpeg"/><Relationship Id="rId1" Type="http://schemas.openxmlformats.org/officeDocument/2006/relationships/slideLayout" Target="../slideLayouts/slideLayout21.xml"/><Relationship Id="rId4" Type="http://schemas.openxmlformats.org/officeDocument/2006/relationships/image" Target="../media/image296.jpeg"/></Relationships>
</file>

<file path=ppt/slides/_rels/slide90.xml.rels><?xml version="1.0" encoding="UTF-8" standalone="yes"?>
<Relationships xmlns="http://schemas.openxmlformats.org/package/2006/relationships"><Relationship Id="rId3" Type="http://schemas.openxmlformats.org/officeDocument/2006/relationships/image" Target="../media/image299.jpeg"/><Relationship Id="rId2" Type="http://schemas.openxmlformats.org/officeDocument/2006/relationships/image" Target="../media/image298.jpeg"/><Relationship Id="rId1" Type="http://schemas.openxmlformats.org/officeDocument/2006/relationships/slideLayout" Target="../slideLayouts/slideLayout21.xml"/><Relationship Id="rId5" Type="http://schemas.openxmlformats.org/officeDocument/2006/relationships/image" Target="../media/image301.jpeg"/><Relationship Id="rId4" Type="http://schemas.openxmlformats.org/officeDocument/2006/relationships/image" Target="../media/image300.jpeg"/></Relationships>
</file>

<file path=ppt/slides/_rels/slide91.xml.rels><?xml version="1.0" encoding="UTF-8" standalone="yes"?>
<Relationships xmlns="http://schemas.openxmlformats.org/package/2006/relationships"><Relationship Id="rId3" Type="http://schemas.openxmlformats.org/officeDocument/2006/relationships/image" Target="../media/image292.jpeg"/><Relationship Id="rId2" Type="http://schemas.openxmlformats.org/officeDocument/2006/relationships/image" Target="../media/image302.jpeg"/><Relationship Id="rId1" Type="http://schemas.openxmlformats.org/officeDocument/2006/relationships/slideLayout" Target="../slideLayouts/slideLayout21.xml"/></Relationships>
</file>

<file path=ppt/slides/_rels/slide92.xml.rels><?xml version="1.0" encoding="UTF-8" standalone="yes"?>
<Relationships xmlns="http://schemas.openxmlformats.org/package/2006/relationships"><Relationship Id="rId3" Type="http://schemas.openxmlformats.org/officeDocument/2006/relationships/image" Target="../media/image304.jpeg"/><Relationship Id="rId2" Type="http://schemas.openxmlformats.org/officeDocument/2006/relationships/image" Target="../media/image303.png"/><Relationship Id="rId1" Type="http://schemas.openxmlformats.org/officeDocument/2006/relationships/slideLayout" Target="../slideLayouts/slideLayout21.xml"/><Relationship Id="rId6" Type="http://schemas.openxmlformats.org/officeDocument/2006/relationships/image" Target="../media/image307.jpeg"/><Relationship Id="rId5" Type="http://schemas.openxmlformats.org/officeDocument/2006/relationships/image" Target="../media/image306.jpeg"/><Relationship Id="rId4" Type="http://schemas.openxmlformats.org/officeDocument/2006/relationships/image" Target="../media/image305.jpeg"/></Relationships>
</file>

<file path=ppt/slides/_rels/slide93.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8.xml"/><Relationship Id="rId1" Type="http://schemas.openxmlformats.org/officeDocument/2006/relationships/slideLayout" Target="../slideLayouts/slideLayout374.xml"/></Relationships>
</file>

<file path=ppt/slides/_rels/slide94.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image" Target="../media/image309.png"/><Relationship Id="rId1" Type="http://schemas.openxmlformats.org/officeDocument/2006/relationships/slideLayout" Target="../slideLayouts/slideLayout386.xml"/></Relationships>
</file>

<file path=ppt/slides/_rels/slide95.xml.rels><?xml version="1.0" encoding="UTF-8" standalone="yes"?>
<Relationships xmlns="http://schemas.openxmlformats.org/package/2006/relationships"><Relationship Id="rId2" Type="http://schemas.openxmlformats.org/officeDocument/2006/relationships/image" Target="../media/image311.png"/><Relationship Id="rId1" Type="http://schemas.openxmlformats.org/officeDocument/2006/relationships/slideLayout" Target="../slideLayouts/slideLayout397.xml"/></Relationships>
</file>

<file path=ppt/slides/_rels/slide96.xml.rels><?xml version="1.0" encoding="UTF-8" standalone="yes"?>
<Relationships xmlns="http://schemas.openxmlformats.org/package/2006/relationships"><Relationship Id="rId3" Type="http://schemas.openxmlformats.org/officeDocument/2006/relationships/image" Target="../media/image312.png"/><Relationship Id="rId7" Type="http://schemas.openxmlformats.org/officeDocument/2006/relationships/image" Target="../media/image316.gif"/><Relationship Id="rId2" Type="http://schemas.openxmlformats.org/officeDocument/2006/relationships/notesSlide" Target="../notesSlides/notesSlide9.xml"/><Relationship Id="rId1" Type="http://schemas.openxmlformats.org/officeDocument/2006/relationships/slideLayout" Target="../slideLayouts/slideLayout413.xml"/><Relationship Id="rId6" Type="http://schemas.openxmlformats.org/officeDocument/2006/relationships/image" Target="../media/image315.png"/><Relationship Id="rId5" Type="http://schemas.openxmlformats.org/officeDocument/2006/relationships/image" Target="../media/image314.png"/><Relationship Id="rId4" Type="http://schemas.openxmlformats.org/officeDocument/2006/relationships/image" Target="../media/image313.png"/></Relationships>
</file>

<file path=ppt/slides/_rels/slide97.xml.rels><?xml version="1.0" encoding="UTF-8" standalone="yes"?>
<Relationships xmlns="http://schemas.openxmlformats.org/package/2006/relationships"><Relationship Id="rId2" Type="http://schemas.openxmlformats.org/officeDocument/2006/relationships/image" Target="../media/image317.png"/><Relationship Id="rId1" Type="http://schemas.openxmlformats.org/officeDocument/2006/relationships/slideLayout" Target="../slideLayouts/slideLayout420.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31.xml"/></Relationships>
</file>

<file path=ppt/slides/_rels/slide99.xml.rels><?xml version="1.0" encoding="UTF-8" standalone="yes"?>
<Relationships xmlns="http://schemas.openxmlformats.org/package/2006/relationships"><Relationship Id="rId2" Type="http://schemas.openxmlformats.org/officeDocument/2006/relationships/image" Target="../media/image286.jpeg"/><Relationship Id="rId1" Type="http://schemas.openxmlformats.org/officeDocument/2006/relationships/slideLayout" Target="../slideLayouts/slideLayout2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8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image" Target="../media/image318.png"/><Relationship Id="rId1" Type="http://schemas.openxmlformats.org/officeDocument/2006/relationships/slideLayout" Target="../slideLayouts/slideLayout21.xml"/></Relationships>
</file>

<file path=ppt/slides/_rels/slide103.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60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105.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320.png"/><Relationship Id="rId1" Type="http://schemas.openxmlformats.org/officeDocument/2006/relationships/slideLayout" Target="../slideLayouts/slideLayout21.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106.xml.rels><?xml version="1.0" encoding="UTF-8" standalone="yes"?>
<Relationships xmlns="http://schemas.openxmlformats.org/package/2006/relationships"><Relationship Id="rId2" Type="http://schemas.openxmlformats.org/officeDocument/2006/relationships/image" Target="../media/image321.jpeg"/><Relationship Id="rId1" Type="http://schemas.openxmlformats.org/officeDocument/2006/relationships/slideLayout" Target="../slideLayouts/slideLayout605.xml"/></Relationships>
</file>

<file path=ppt/slides/_rels/slide107.xml.rels><?xml version="1.0" encoding="UTF-8" standalone="yes"?>
<Relationships xmlns="http://schemas.openxmlformats.org/package/2006/relationships"><Relationship Id="rId2" Type="http://schemas.openxmlformats.org/officeDocument/2006/relationships/image" Target="../media/image322.jpeg"/><Relationship Id="rId1" Type="http://schemas.openxmlformats.org/officeDocument/2006/relationships/slideLayout" Target="../slideLayouts/slideLayout605.xml"/></Relationships>
</file>

<file path=ppt/slides/_rels/slide108.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605.xml"/></Relationships>
</file>

<file path=ppt/slides/_rels/slide109.xml.rels><?xml version="1.0" encoding="UTF-8" standalone="yes"?>
<Relationships xmlns="http://schemas.openxmlformats.org/package/2006/relationships"><Relationship Id="rId2" Type="http://schemas.openxmlformats.org/officeDocument/2006/relationships/image" Target="../media/image323.jpeg"/><Relationship Id="rId1" Type="http://schemas.openxmlformats.org/officeDocument/2006/relationships/slideLayout" Target="../slideLayouts/slideLayout605.xml"/></Relationships>
</file>

<file path=ppt/slides/_rels/slide110.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60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28.xml"/></Relationships>
</file>

<file path=ppt/slides/_rels/slide112.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image" Target="../media/image109.jpeg"/><Relationship Id="rId1" Type="http://schemas.openxmlformats.org/officeDocument/2006/relationships/slideLayout" Target="../slideLayouts/slideLayout605.xml"/><Relationship Id="rId4" Type="http://schemas.openxmlformats.org/officeDocument/2006/relationships/image" Target="../media/image326.jpeg"/></Relationships>
</file>

<file path=ppt/slides/_rels/slide113.xml.rels><?xml version="1.0" encoding="UTF-8" standalone="yes"?>
<Relationships xmlns="http://schemas.openxmlformats.org/package/2006/relationships"><Relationship Id="rId3" Type="http://schemas.openxmlformats.org/officeDocument/2006/relationships/image" Target="../media/image328.jpeg"/><Relationship Id="rId2" Type="http://schemas.openxmlformats.org/officeDocument/2006/relationships/image" Target="../media/image327.jpeg"/><Relationship Id="rId1" Type="http://schemas.openxmlformats.org/officeDocument/2006/relationships/slideLayout" Target="../slideLayouts/slideLayout605.xml"/></Relationships>
</file>

<file path=ppt/slides/_rels/slide114.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60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59.xml"/></Relationships>
</file>

<file path=ppt/slides/_rels/slide116.xml.rels><?xml version="1.0" encoding="UTF-8" standalone="yes"?>
<Relationships xmlns="http://schemas.openxmlformats.org/package/2006/relationships"><Relationship Id="rId2" Type="http://schemas.openxmlformats.org/officeDocument/2006/relationships/image" Target="../media/image329.png"/><Relationship Id="rId1" Type="http://schemas.openxmlformats.org/officeDocument/2006/relationships/slideLayout" Target="../slideLayouts/slideLayout2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63.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73.xml"/></Relationships>
</file>

<file path=ppt/slides/_rels/slide119.xml.rels><?xml version="1.0" encoding="UTF-8" standalone="yes"?>
<Relationships xmlns="http://schemas.openxmlformats.org/package/2006/relationships"><Relationship Id="rId2" Type="http://schemas.openxmlformats.org/officeDocument/2006/relationships/image" Target="../media/image330.jpeg"/><Relationship Id="rId1" Type="http://schemas.openxmlformats.org/officeDocument/2006/relationships/slideLayout" Target="../slideLayouts/slideLayout60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76.xml"/></Relationships>
</file>

<file path=ppt/slides/_rels/slide121.xml.rels><?xml version="1.0" encoding="UTF-8" standalone="yes"?>
<Relationships xmlns="http://schemas.openxmlformats.org/package/2006/relationships"><Relationship Id="rId2" Type="http://schemas.openxmlformats.org/officeDocument/2006/relationships/image" Target="../media/image331.jpeg"/><Relationship Id="rId1" Type="http://schemas.openxmlformats.org/officeDocument/2006/relationships/slideLayout" Target="../slideLayouts/slideLayout605.xml"/></Relationships>
</file>

<file path=ppt/slides/_rels/slide122.xml.rels><?xml version="1.0" encoding="UTF-8" standalone="yes"?>
<Relationships xmlns="http://schemas.openxmlformats.org/package/2006/relationships"><Relationship Id="rId2" Type="http://schemas.openxmlformats.org/officeDocument/2006/relationships/image" Target="../media/image332.jpeg"/><Relationship Id="rId1" Type="http://schemas.openxmlformats.org/officeDocument/2006/relationships/slideLayout" Target="../slideLayouts/slideLayout605.xml"/></Relationships>
</file>

<file path=ppt/slides/_rels/slide123.xml.rels><?xml version="1.0" encoding="UTF-8" standalone="yes"?>
<Relationships xmlns="http://schemas.openxmlformats.org/package/2006/relationships"><Relationship Id="rId2" Type="http://schemas.openxmlformats.org/officeDocument/2006/relationships/image" Target="../media/image333.jpeg"/><Relationship Id="rId1" Type="http://schemas.openxmlformats.org/officeDocument/2006/relationships/slideLayout" Target="../slideLayouts/slideLayout21.xml"/></Relationships>
</file>

<file path=ppt/slides/_rels/slide124.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334.jpeg"/><Relationship Id="rId1" Type="http://schemas.openxmlformats.org/officeDocument/2006/relationships/slideLayout" Target="../slideLayouts/slideLayout21.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25.xml.rels><?xml version="1.0" encoding="UTF-8" standalone="yes"?>
<Relationships xmlns="http://schemas.openxmlformats.org/package/2006/relationships"><Relationship Id="rId2" Type="http://schemas.openxmlformats.org/officeDocument/2006/relationships/image" Target="../media/image335.png"/><Relationship Id="rId1" Type="http://schemas.openxmlformats.org/officeDocument/2006/relationships/slideLayout" Target="../slideLayouts/slideLayout21.xml"/></Relationships>
</file>

<file path=ppt/slides/_rels/slide126.xml.rels><?xml version="1.0" encoding="UTF-8" standalone="yes"?>
<Relationships xmlns="http://schemas.openxmlformats.org/package/2006/relationships"><Relationship Id="rId2" Type="http://schemas.openxmlformats.org/officeDocument/2006/relationships/image" Target="../media/image336.jpeg"/><Relationship Id="rId1" Type="http://schemas.openxmlformats.org/officeDocument/2006/relationships/slideLayout" Target="../slideLayouts/slideLayout61.xml"/></Relationships>
</file>

<file path=ppt/slides/_rels/slide127.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notesSlide" Target="../notesSlides/notesSlide12.xml"/><Relationship Id="rId1" Type="http://schemas.openxmlformats.org/officeDocument/2006/relationships/slideLayout" Target="../slideLayouts/slideLayout21.xml"/><Relationship Id="rId4" Type="http://schemas.openxmlformats.org/officeDocument/2006/relationships/image" Target="../media/image338.jpeg"/></Relationships>
</file>

<file path=ppt/slides/_rels/slide128.xml.rels><?xml version="1.0" encoding="UTF-8" standalone="yes"?>
<Relationships xmlns="http://schemas.openxmlformats.org/package/2006/relationships"><Relationship Id="rId2" Type="http://schemas.openxmlformats.org/officeDocument/2006/relationships/image" Target="../media/image339.jpeg"/><Relationship Id="rId1" Type="http://schemas.openxmlformats.org/officeDocument/2006/relationships/slideLayout" Target="../slideLayouts/slideLayout21.xml"/></Relationships>
</file>

<file path=ppt/slides/_rels/slide129.xml.rels><?xml version="1.0" encoding="UTF-8" standalone="yes"?>
<Relationships xmlns="http://schemas.openxmlformats.org/package/2006/relationships"><Relationship Id="rId3" Type="http://schemas.openxmlformats.org/officeDocument/2006/relationships/image" Target="../media/image341.jpeg"/><Relationship Id="rId2" Type="http://schemas.openxmlformats.org/officeDocument/2006/relationships/image" Target="../media/image340.png"/><Relationship Id="rId1" Type="http://schemas.openxmlformats.org/officeDocument/2006/relationships/slideLayout" Target="../slideLayouts/slideLayout21.xml"/><Relationship Id="rId6" Type="http://schemas.openxmlformats.org/officeDocument/2006/relationships/image" Target="../media/image344.png"/><Relationship Id="rId5" Type="http://schemas.openxmlformats.org/officeDocument/2006/relationships/image" Target="../media/image343.jpeg"/><Relationship Id="rId4" Type="http://schemas.openxmlformats.org/officeDocument/2006/relationships/image" Target="../media/image342.jpeg"/></Relationships>
</file>

<file path=ppt/slides/_rels/slide130.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image" Target="../media/image345.jpeg"/><Relationship Id="rId1" Type="http://schemas.openxmlformats.org/officeDocument/2006/relationships/slideLayout" Target="../slideLayouts/slideLayout2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454.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452.xml"/></Relationships>
</file>

<file path=ppt/slides/_rels/slide133.xml.rels><?xml version="1.0" encoding="UTF-8" standalone="yes"?>
<Relationships xmlns="http://schemas.openxmlformats.org/package/2006/relationships"><Relationship Id="rId3" Type="http://schemas.openxmlformats.org/officeDocument/2006/relationships/image" Target="../media/image347.png"/><Relationship Id="rId2" Type="http://schemas.openxmlformats.org/officeDocument/2006/relationships/image" Target="../media/image346.png"/><Relationship Id="rId1" Type="http://schemas.openxmlformats.org/officeDocument/2006/relationships/slideLayout" Target="../slideLayouts/slideLayout450.xml"/></Relationships>
</file>

<file path=ppt/slides/_rels/slide134.xml.rels><?xml version="1.0" encoding="UTF-8" standalone="yes"?>
<Relationships xmlns="http://schemas.openxmlformats.org/package/2006/relationships"><Relationship Id="rId3" Type="http://schemas.openxmlformats.org/officeDocument/2006/relationships/image" Target="../media/image349.jpeg"/><Relationship Id="rId2" Type="http://schemas.openxmlformats.org/officeDocument/2006/relationships/image" Target="../media/image348.jpeg"/><Relationship Id="rId1" Type="http://schemas.openxmlformats.org/officeDocument/2006/relationships/slideLayout" Target="../slideLayouts/slideLayout605.xml"/></Relationships>
</file>

<file path=ppt/slides/_rels/slide135.xml.rels><?xml version="1.0" encoding="UTF-8" standalone="yes"?>
<Relationships xmlns="http://schemas.openxmlformats.org/package/2006/relationships"><Relationship Id="rId2" Type="http://schemas.openxmlformats.org/officeDocument/2006/relationships/image" Target="../media/image350.jpeg"/><Relationship Id="rId1" Type="http://schemas.openxmlformats.org/officeDocument/2006/relationships/slideLayout" Target="../slideLayouts/slideLayout605.xml"/></Relationships>
</file>

<file path=ppt/slides/_rels/slide136.xml.rels><?xml version="1.0" encoding="UTF-8" standalone="yes"?>
<Relationships xmlns="http://schemas.openxmlformats.org/package/2006/relationships"><Relationship Id="rId3" Type="http://schemas.openxmlformats.org/officeDocument/2006/relationships/image" Target="../media/image352.jpeg"/><Relationship Id="rId2" Type="http://schemas.openxmlformats.org/officeDocument/2006/relationships/image" Target="../media/image351.jpeg"/><Relationship Id="rId1" Type="http://schemas.openxmlformats.org/officeDocument/2006/relationships/slideLayout" Target="../slideLayouts/slideLayout21.xml"/></Relationships>
</file>

<file path=ppt/slides/_rels/slide137.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image" Target="../media/image353.jpeg"/><Relationship Id="rId1" Type="http://schemas.openxmlformats.org/officeDocument/2006/relationships/slideLayout" Target="../slideLayouts/slideLayout21.xml"/></Relationships>
</file>

<file path=ppt/slides/_rels/slide138.xml.rels><?xml version="1.0" encoding="UTF-8" standalone="yes"?>
<Relationships xmlns="http://schemas.openxmlformats.org/package/2006/relationships"><Relationship Id="rId2" Type="http://schemas.openxmlformats.org/officeDocument/2006/relationships/image" Target="../media/image355.png"/><Relationship Id="rId1" Type="http://schemas.openxmlformats.org/officeDocument/2006/relationships/slideLayout" Target="../slideLayouts/slideLayout21.xml"/></Relationships>
</file>

<file path=ppt/slides/_rels/slide139.xml.rels><?xml version="1.0" encoding="UTF-8" standalone="yes"?>
<Relationships xmlns="http://schemas.openxmlformats.org/package/2006/relationships"><Relationship Id="rId2" Type="http://schemas.openxmlformats.org/officeDocument/2006/relationships/image" Target="../media/image356.png"/><Relationship Id="rId1" Type="http://schemas.openxmlformats.org/officeDocument/2006/relationships/slideLayout" Target="../slideLayouts/slideLayout21.xml"/></Relationships>
</file>

<file path=ppt/slides/_rels/slide140.xml.rels><?xml version="1.0" encoding="UTF-8" standalone="yes"?>
<Relationships xmlns="http://schemas.openxmlformats.org/package/2006/relationships"><Relationship Id="rId2" Type="http://schemas.openxmlformats.org/officeDocument/2006/relationships/image" Target="../media/image357.jpeg"/><Relationship Id="rId1" Type="http://schemas.openxmlformats.org/officeDocument/2006/relationships/slideLayout" Target="../slideLayouts/slideLayout605.xml"/></Relationships>
</file>

<file path=ppt/slides/_rels/slide141.xml.rels><?xml version="1.0" encoding="UTF-8" standalone="yes"?>
<Relationships xmlns="http://schemas.openxmlformats.org/package/2006/relationships"><Relationship Id="rId2" Type="http://schemas.openxmlformats.org/officeDocument/2006/relationships/image" Target="../media/image358.jpeg"/><Relationship Id="rId1" Type="http://schemas.openxmlformats.org/officeDocument/2006/relationships/slideLayout" Target="../slideLayouts/slideLayout465.xml"/></Relationships>
</file>

<file path=ppt/slides/_rels/slide142.xml.rels><?xml version="1.0" encoding="UTF-8" standalone="yes"?>
<Relationships xmlns="http://schemas.openxmlformats.org/package/2006/relationships"><Relationship Id="rId2" Type="http://schemas.openxmlformats.org/officeDocument/2006/relationships/image" Target="../media/image359.png"/><Relationship Id="rId1" Type="http://schemas.openxmlformats.org/officeDocument/2006/relationships/slideLayout" Target="../slideLayouts/slideLayout21.xml"/></Relationships>
</file>

<file path=ppt/slides/_rels/slide143.xml.rels><?xml version="1.0" encoding="UTF-8" standalone="yes"?>
<Relationships xmlns="http://schemas.openxmlformats.org/package/2006/relationships"><Relationship Id="rId3" Type="http://schemas.openxmlformats.org/officeDocument/2006/relationships/image" Target="../media/image361.jpeg"/><Relationship Id="rId2" Type="http://schemas.openxmlformats.org/officeDocument/2006/relationships/image" Target="../media/image360.png"/><Relationship Id="rId1" Type="http://schemas.openxmlformats.org/officeDocument/2006/relationships/slideLayout" Target="../slideLayouts/slideLayout21.xml"/><Relationship Id="rId5" Type="http://schemas.openxmlformats.org/officeDocument/2006/relationships/image" Target="../media/image363.jpeg"/><Relationship Id="rId4" Type="http://schemas.openxmlformats.org/officeDocument/2006/relationships/image" Target="../media/image362.png"/></Relationships>
</file>

<file path=ppt/slides/_rels/slide144.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image" Target="../media/image364.jpeg"/><Relationship Id="rId1" Type="http://schemas.openxmlformats.org/officeDocument/2006/relationships/slideLayout" Target="../slideLayouts/slideLayout21.xml"/><Relationship Id="rId5" Type="http://schemas.openxmlformats.org/officeDocument/2006/relationships/image" Target="../media/image367.jpeg"/><Relationship Id="rId4" Type="http://schemas.openxmlformats.org/officeDocument/2006/relationships/image" Target="../media/image366.jpeg"/></Relationships>
</file>

<file path=ppt/slides/_rels/slide145.xml.rels><?xml version="1.0" encoding="UTF-8" standalone="yes"?>
<Relationships xmlns="http://schemas.openxmlformats.org/package/2006/relationships"><Relationship Id="rId2" Type="http://schemas.openxmlformats.org/officeDocument/2006/relationships/image" Target="../media/image318.png"/><Relationship Id="rId1" Type="http://schemas.openxmlformats.org/officeDocument/2006/relationships/slideLayout" Target="../slideLayouts/slideLayout21.xml"/></Relationships>
</file>

<file path=ppt/slides/_rels/slide146.xml.rels><?xml version="1.0" encoding="UTF-8" standalone="yes"?>
<Relationships xmlns="http://schemas.openxmlformats.org/package/2006/relationships"><Relationship Id="rId3" Type="http://schemas.openxmlformats.org/officeDocument/2006/relationships/image" Target="../media/image369.jpeg"/><Relationship Id="rId2" Type="http://schemas.openxmlformats.org/officeDocument/2006/relationships/image" Target="../media/image368.jpeg"/><Relationship Id="rId1" Type="http://schemas.openxmlformats.org/officeDocument/2006/relationships/slideLayout" Target="../slideLayouts/slideLayout21.xml"/><Relationship Id="rId6" Type="http://schemas.openxmlformats.org/officeDocument/2006/relationships/image" Target="../media/image371.jpeg"/><Relationship Id="rId5" Type="http://schemas.openxmlformats.org/officeDocument/2006/relationships/image" Target="../media/image370.jpeg"/><Relationship Id="rId4" Type="http://schemas.openxmlformats.org/officeDocument/2006/relationships/image" Target="../media/image361.jpeg"/></Relationships>
</file>

<file path=ppt/slides/_rels/slide147.xml.rels><?xml version="1.0" encoding="UTF-8" standalone="yes"?>
<Relationships xmlns="http://schemas.openxmlformats.org/package/2006/relationships"><Relationship Id="rId2" Type="http://schemas.openxmlformats.org/officeDocument/2006/relationships/image" Target="../media/image372.jpeg"/><Relationship Id="rId1" Type="http://schemas.openxmlformats.org/officeDocument/2006/relationships/slideLayout" Target="../slideLayouts/slideLayout21.xml"/></Relationships>
</file>

<file path=ppt/slides/_rels/slide148.xml.rels><?xml version="1.0" encoding="UTF-8" standalone="yes"?>
<Relationships xmlns="http://schemas.openxmlformats.org/package/2006/relationships"><Relationship Id="rId3" Type="http://schemas.openxmlformats.org/officeDocument/2006/relationships/image" Target="../media/image374.jpeg"/><Relationship Id="rId2" Type="http://schemas.openxmlformats.org/officeDocument/2006/relationships/image" Target="../media/image373.jpeg"/><Relationship Id="rId1" Type="http://schemas.openxmlformats.org/officeDocument/2006/relationships/slideLayout" Target="../slideLayouts/slideLayout21.xml"/><Relationship Id="rId5" Type="http://schemas.openxmlformats.org/officeDocument/2006/relationships/image" Target="../media/image376.jpeg"/><Relationship Id="rId4" Type="http://schemas.openxmlformats.org/officeDocument/2006/relationships/image" Target="../media/image375.jpeg"/></Relationships>
</file>

<file path=ppt/slides/_rels/slide149.xml.rels><?xml version="1.0" encoding="UTF-8" standalone="yes"?>
<Relationships xmlns="http://schemas.openxmlformats.org/package/2006/relationships"><Relationship Id="rId2" Type="http://schemas.openxmlformats.org/officeDocument/2006/relationships/image" Target="../media/image377.png"/><Relationship Id="rId1" Type="http://schemas.openxmlformats.org/officeDocument/2006/relationships/slideLayout" Target="../slideLayouts/slideLayout21.xml"/></Relationships>
</file>

<file path=ppt/slides/_rels/slide150.xml.rels><?xml version="1.0" encoding="UTF-8" standalone="yes"?>
<Relationships xmlns="http://schemas.openxmlformats.org/package/2006/relationships"><Relationship Id="rId2" Type="http://schemas.openxmlformats.org/officeDocument/2006/relationships/image" Target="../media/image378.jpeg"/><Relationship Id="rId1" Type="http://schemas.openxmlformats.org/officeDocument/2006/relationships/slideLayout" Target="../slideLayouts/slideLayout21.xml"/></Relationships>
</file>

<file path=ppt/slides/_rels/slide151.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image" Target="../media/image379.jpeg"/><Relationship Id="rId1" Type="http://schemas.openxmlformats.org/officeDocument/2006/relationships/slideLayout" Target="../slideLayouts/slideLayout21.xml"/></Relationships>
</file>

<file path=ppt/slides/_rels/slide152.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image" Target="../media/image264.jpeg"/><Relationship Id="rId1" Type="http://schemas.openxmlformats.org/officeDocument/2006/relationships/slideLayout" Target="../slideLayouts/slideLayout21.xml"/></Relationships>
</file>

<file path=ppt/slides/_rels/slide153.xml.rels><?xml version="1.0" encoding="UTF-8" standalone="yes"?>
<Relationships xmlns="http://schemas.openxmlformats.org/package/2006/relationships"><Relationship Id="rId2" Type="http://schemas.openxmlformats.org/officeDocument/2006/relationships/image" Target="../media/image382.jpeg"/><Relationship Id="rId1" Type="http://schemas.openxmlformats.org/officeDocument/2006/relationships/slideLayout" Target="../slideLayouts/slideLayout21.xml"/></Relationships>
</file>

<file path=ppt/slides/_rels/slide154.xml.rels><?xml version="1.0" encoding="UTF-8" standalone="yes"?>
<Relationships xmlns="http://schemas.openxmlformats.org/package/2006/relationships"><Relationship Id="rId3" Type="http://schemas.openxmlformats.org/officeDocument/2006/relationships/image" Target="../media/image384.jpeg"/><Relationship Id="rId2" Type="http://schemas.openxmlformats.org/officeDocument/2006/relationships/image" Target="../media/image383.png"/><Relationship Id="rId1" Type="http://schemas.openxmlformats.org/officeDocument/2006/relationships/slideLayout" Target="../slideLayouts/slideLayout21.xml"/></Relationships>
</file>

<file path=ppt/slides/_rels/slide155.xml.rels><?xml version="1.0" encoding="UTF-8" standalone="yes"?>
<Relationships xmlns="http://schemas.openxmlformats.org/package/2006/relationships"><Relationship Id="rId3" Type="http://schemas.openxmlformats.org/officeDocument/2006/relationships/image" Target="../media/image386.jpeg"/><Relationship Id="rId2" Type="http://schemas.openxmlformats.org/officeDocument/2006/relationships/image" Target="../media/image385.png"/><Relationship Id="rId1" Type="http://schemas.openxmlformats.org/officeDocument/2006/relationships/slideLayout" Target="../slideLayouts/slideLayout143.xml"/></Relationships>
</file>

<file path=ppt/slides/_rels/slide156.xml.rels><?xml version="1.0" encoding="UTF-8" standalone="yes"?>
<Relationships xmlns="http://schemas.openxmlformats.org/package/2006/relationships"><Relationship Id="rId3" Type="http://schemas.openxmlformats.org/officeDocument/2006/relationships/image" Target="../media/image388.jpeg"/><Relationship Id="rId7" Type="http://schemas.openxmlformats.org/officeDocument/2006/relationships/image" Target="../media/image392.jpeg"/><Relationship Id="rId2" Type="http://schemas.openxmlformats.org/officeDocument/2006/relationships/image" Target="../media/image387.jpg"/><Relationship Id="rId1" Type="http://schemas.openxmlformats.org/officeDocument/2006/relationships/slideLayout" Target="../slideLayouts/slideLayout143.xml"/><Relationship Id="rId6" Type="http://schemas.openxmlformats.org/officeDocument/2006/relationships/image" Target="../media/image391.png"/><Relationship Id="rId5" Type="http://schemas.openxmlformats.org/officeDocument/2006/relationships/image" Target="../media/image390.png"/><Relationship Id="rId4" Type="http://schemas.openxmlformats.org/officeDocument/2006/relationships/image" Target="../media/image389.jpe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image" Target="../media/image393.jpeg"/><Relationship Id="rId1" Type="http://schemas.openxmlformats.org/officeDocument/2006/relationships/slideLayout" Target="../slideLayouts/slideLayout21.xml"/></Relationships>
</file>

<file path=ppt/slides/_rels/slide159.xml.rels><?xml version="1.0" encoding="UTF-8" standalone="yes"?>
<Relationships xmlns="http://schemas.openxmlformats.org/package/2006/relationships"><Relationship Id="rId2" Type="http://schemas.openxmlformats.org/officeDocument/2006/relationships/image" Target="../media/image394.png"/><Relationship Id="rId1" Type="http://schemas.openxmlformats.org/officeDocument/2006/relationships/slideLayout" Target="../slideLayouts/slideLayout143.xml"/></Relationships>
</file>

<file path=ppt/slides/_rels/slide160.xml.rels><?xml version="1.0" encoding="UTF-8" standalone="yes"?>
<Relationships xmlns="http://schemas.openxmlformats.org/package/2006/relationships"><Relationship Id="rId2" Type="http://schemas.openxmlformats.org/officeDocument/2006/relationships/image" Target="../media/image395.png"/><Relationship Id="rId1" Type="http://schemas.openxmlformats.org/officeDocument/2006/relationships/slideLayout" Target="../slideLayouts/slideLayout143.xml"/></Relationships>
</file>

<file path=ppt/slides/_rels/slide161.xml.rels><?xml version="1.0" encoding="UTF-8" standalone="yes"?>
<Relationships xmlns="http://schemas.openxmlformats.org/package/2006/relationships"><Relationship Id="rId3" Type="http://schemas.openxmlformats.org/officeDocument/2006/relationships/image" Target="../media/image397.gif"/><Relationship Id="rId7" Type="http://schemas.openxmlformats.org/officeDocument/2006/relationships/image" Target="../media/image401.gif"/><Relationship Id="rId2" Type="http://schemas.openxmlformats.org/officeDocument/2006/relationships/image" Target="../media/image396.jpeg"/><Relationship Id="rId1" Type="http://schemas.openxmlformats.org/officeDocument/2006/relationships/slideLayout" Target="../slideLayouts/slideLayout21.xml"/><Relationship Id="rId6" Type="http://schemas.openxmlformats.org/officeDocument/2006/relationships/image" Target="../media/image400.wmf"/><Relationship Id="rId5" Type="http://schemas.openxmlformats.org/officeDocument/2006/relationships/image" Target="../media/image399.wmf"/><Relationship Id="rId4" Type="http://schemas.openxmlformats.org/officeDocument/2006/relationships/image" Target="../media/image398.gif"/></Relationships>
</file>

<file path=ppt/slides/_rels/slide162.xml.rels><?xml version="1.0" encoding="UTF-8" standalone="yes"?>
<Relationships xmlns="http://schemas.openxmlformats.org/package/2006/relationships"><Relationship Id="rId3" Type="http://schemas.openxmlformats.org/officeDocument/2006/relationships/image" Target="../media/image403.png"/><Relationship Id="rId2" Type="http://schemas.openxmlformats.org/officeDocument/2006/relationships/image" Target="../media/image402.jpeg"/><Relationship Id="rId1" Type="http://schemas.openxmlformats.org/officeDocument/2006/relationships/slideLayout" Target="../slideLayouts/slideLayout483.xml"/><Relationship Id="rId4" Type="http://schemas.openxmlformats.org/officeDocument/2006/relationships/image" Target="../media/image404.jpeg"/></Relationships>
</file>

<file path=ppt/slides/_rels/slide163.xml.rels><?xml version="1.0" encoding="UTF-8" standalone="yes"?>
<Relationships xmlns="http://schemas.openxmlformats.org/package/2006/relationships"><Relationship Id="rId3" Type="http://schemas.openxmlformats.org/officeDocument/2006/relationships/image" Target="../media/image402.jpeg"/><Relationship Id="rId2" Type="http://schemas.openxmlformats.org/officeDocument/2006/relationships/image" Target="../media/image405.jpeg"/><Relationship Id="rId1" Type="http://schemas.openxmlformats.org/officeDocument/2006/relationships/slideLayout" Target="../slideLayouts/slideLayout21.xml"/><Relationship Id="rId5" Type="http://schemas.openxmlformats.org/officeDocument/2006/relationships/image" Target="../media/image404.jpeg"/><Relationship Id="rId4" Type="http://schemas.openxmlformats.org/officeDocument/2006/relationships/image" Target="../media/image403.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496.xml"/></Relationships>
</file>

<file path=ppt/slides/_rels/slide165.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43.xml"/></Relationships>
</file>

<file path=ppt/slides/_rels/slide166.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406.png"/><Relationship Id="rId1" Type="http://schemas.openxmlformats.org/officeDocument/2006/relationships/slideLayout" Target="../slideLayouts/slideLayout143.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67.xml.rels><?xml version="1.0" encoding="UTF-8" standalone="yes"?>
<Relationships xmlns="http://schemas.openxmlformats.org/package/2006/relationships"><Relationship Id="rId3" Type="http://schemas.openxmlformats.org/officeDocument/2006/relationships/image" Target="../media/image408.jpeg"/><Relationship Id="rId2" Type="http://schemas.openxmlformats.org/officeDocument/2006/relationships/image" Target="../media/image407.jpeg"/><Relationship Id="rId1" Type="http://schemas.openxmlformats.org/officeDocument/2006/relationships/slideLayout" Target="../slideLayouts/slideLayout143.xml"/><Relationship Id="rId4" Type="http://schemas.openxmlformats.org/officeDocument/2006/relationships/image" Target="../media/image409.jpeg"/></Relationships>
</file>

<file path=ppt/slides/_rels/slide168.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image" Target="../media/image410.jpeg"/><Relationship Id="rId1" Type="http://schemas.openxmlformats.org/officeDocument/2006/relationships/slideLayout" Target="../slideLayouts/slideLayout143.xml"/><Relationship Id="rId4" Type="http://schemas.openxmlformats.org/officeDocument/2006/relationships/image" Target="../media/image412.png"/></Relationships>
</file>

<file path=ppt/slides/_rels/slide169.xml.rels><?xml version="1.0" encoding="UTF-8" standalone="yes"?>
<Relationships xmlns="http://schemas.openxmlformats.org/package/2006/relationships"><Relationship Id="rId2" Type="http://schemas.openxmlformats.org/officeDocument/2006/relationships/image" Target="../media/image413.png"/><Relationship Id="rId1" Type="http://schemas.openxmlformats.org/officeDocument/2006/relationships/slideLayout" Target="../slideLayouts/slideLayout143.xml"/></Relationships>
</file>

<file path=ppt/slides/_rels/slide170.xml.rels><?xml version="1.0" encoding="UTF-8" standalone="yes"?>
<Relationships xmlns="http://schemas.openxmlformats.org/package/2006/relationships"><Relationship Id="rId8" Type="http://schemas.openxmlformats.org/officeDocument/2006/relationships/image" Target="../media/image419.jpeg"/><Relationship Id="rId3" Type="http://schemas.openxmlformats.org/officeDocument/2006/relationships/image" Target="../media/image402.jpeg"/><Relationship Id="rId7" Type="http://schemas.openxmlformats.org/officeDocument/2006/relationships/image" Target="../media/image418.jpeg"/><Relationship Id="rId2" Type="http://schemas.openxmlformats.org/officeDocument/2006/relationships/image" Target="../media/image414.png"/><Relationship Id="rId1" Type="http://schemas.openxmlformats.org/officeDocument/2006/relationships/slideLayout" Target="../slideLayouts/slideLayout143.xml"/><Relationship Id="rId6" Type="http://schemas.openxmlformats.org/officeDocument/2006/relationships/image" Target="../media/image417.jpeg"/><Relationship Id="rId5" Type="http://schemas.openxmlformats.org/officeDocument/2006/relationships/image" Target="../media/image416.jpeg"/><Relationship Id="rId4" Type="http://schemas.openxmlformats.org/officeDocument/2006/relationships/image" Target="../media/image415.jpeg"/></Relationships>
</file>

<file path=ppt/slides/_rels/slide171.xml.rels><?xml version="1.0" encoding="UTF-8" standalone="yes"?>
<Relationships xmlns="http://schemas.openxmlformats.org/package/2006/relationships"><Relationship Id="rId2" Type="http://schemas.openxmlformats.org/officeDocument/2006/relationships/image" Target="../media/image420.png"/><Relationship Id="rId1" Type="http://schemas.openxmlformats.org/officeDocument/2006/relationships/slideLayout" Target="../slideLayouts/slideLayout143.xml"/></Relationships>
</file>

<file path=ppt/slides/_rels/slide172.xml.rels><?xml version="1.0" encoding="UTF-8" standalone="yes"?>
<Relationships xmlns="http://schemas.openxmlformats.org/package/2006/relationships"><Relationship Id="rId2" Type="http://schemas.openxmlformats.org/officeDocument/2006/relationships/image" Target="../media/image421.png"/><Relationship Id="rId1" Type="http://schemas.openxmlformats.org/officeDocument/2006/relationships/slideLayout" Target="../slideLayouts/slideLayout21.xml"/></Relationships>
</file>

<file path=ppt/slides/_rels/slide173.xml.rels><?xml version="1.0" encoding="UTF-8" standalone="yes"?>
<Relationships xmlns="http://schemas.openxmlformats.org/package/2006/relationships"><Relationship Id="rId2" Type="http://schemas.openxmlformats.org/officeDocument/2006/relationships/image" Target="../media/image422.jpeg"/><Relationship Id="rId1" Type="http://schemas.openxmlformats.org/officeDocument/2006/relationships/slideLayout" Target="../slideLayouts/slideLayout507.xml"/></Relationships>
</file>

<file path=ppt/slides/_rels/slide174.xml.rels><?xml version="1.0" encoding="UTF-8" standalone="yes"?>
<Relationships xmlns="http://schemas.openxmlformats.org/package/2006/relationships"><Relationship Id="rId2" Type="http://schemas.openxmlformats.org/officeDocument/2006/relationships/image" Target="../media/image423.jpeg"/><Relationship Id="rId1" Type="http://schemas.openxmlformats.org/officeDocument/2006/relationships/slideLayout" Target="../slideLayouts/slideLayout21.xml"/></Relationships>
</file>

<file path=ppt/slides/_rels/slide175.xml.rels><?xml version="1.0" encoding="UTF-8" standalone="yes"?>
<Relationships xmlns="http://schemas.openxmlformats.org/package/2006/relationships"><Relationship Id="rId3" Type="http://schemas.openxmlformats.org/officeDocument/2006/relationships/image" Target="../media/image425.png"/><Relationship Id="rId2" Type="http://schemas.openxmlformats.org/officeDocument/2006/relationships/image" Target="../media/image424.jpeg"/><Relationship Id="rId1" Type="http://schemas.openxmlformats.org/officeDocument/2006/relationships/slideLayout" Target="../slideLayouts/slideLayout21.xml"/><Relationship Id="rId4" Type="http://schemas.openxmlformats.org/officeDocument/2006/relationships/image" Target="../AppData/Local/Temp/Rar$EX01.007/Web_Triethoc/Chuong14/images/Picture382.png" TargetMode="External"/></Relationships>
</file>

<file path=ppt/slides/_rels/slide176.xml.rels><?xml version="1.0" encoding="UTF-8" standalone="yes"?>
<Relationships xmlns="http://schemas.openxmlformats.org/package/2006/relationships"><Relationship Id="rId8" Type="http://schemas.openxmlformats.org/officeDocument/2006/relationships/image" Target="../AppData/Local/Temp/Rar$EX01.007/Web_Triethoc/Chuong14/images/Picture386.png" TargetMode="External"/><Relationship Id="rId3" Type="http://schemas.openxmlformats.org/officeDocument/2006/relationships/image" Target="../media/image427.png"/><Relationship Id="rId7" Type="http://schemas.openxmlformats.org/officeDocument/2006/relationships/image" Target="../media/image429.png"/><Relationship Id="rId2" Type="http://schemas.openxmlformats.org/officeDocument/2006/relationships/image" Target="../media/image426.jpeg"/><Relationship Id="rId1" Type="http://schemas.openxmlformats.org/officeDocument/2006/relationships/slideLayout" Target="../slideLayouts/slideLayout21.xml"/><Relationship Id="rId6" Type="http://schemas.openxmlformats.org/officeDocument/2006/relationships/image" Target="../AppData/Local/Temp/Rar$EX01.007/Web_Triethoc/Chuong14/images/Picture384.png" TargetMode="External"/><Relationship Id="rId5" Type="http://schemas.openxmlformats.org/officeDocument/2006/relationships/image" Target="../media/image428.png"/><Relationship Id="rId4" Type="http://schemas.openxmlformats.org/officeDocument/2006/relationships/image" Target="../AppData/Local/Temp/Rar$EX01.007/Web_Triethoc/Chuong14/images/Picture383.png" TargetMode="External"/></Relationships>
</file>

<file path=ppt/slides/_rels/slide177.xml.rels><?xml version="1.0" encoding="UTF-8" standalone="yes"?>
<Relationships xmlns="http://schemas.openxmlformats.org/package/2006/relationships"><Relationship Id="rId2" Type="http://schemas.openxmlformats.org/officeDocument/2006/relationships/image" Target="../media/image260.jpeg"/><Relationship Id="rId1" Type="http://schemas.openxmlformats.org/officeDocument/2006/relationships/slideLayout" Target="../slideLayouts/slideLayout21.xml"/></Relationships>
</file>

<file path=ppt/slides/_rels/slide178.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430.jpeg"/><Relationship Id="rId1" Type="http://schemas.openxmlformats.org/officeDocument/2006/relationships/slideLayout" Target="../slideLayouts/slideLayout518.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179.xml.rels><?xml version="1.0" encoding="UTF-8" standalone="yes"?>
<Relationships xmlns="http://schemas.openxmlformats.org/package/2006/relationships"><Relationship Id="rId2" Type="http://schemas.openxmlformats.org/officeDocument/2006/relationships/image" Target="../media/image432.jpeg"/><Relationship Id="rId1" Type="http://schemas.openxmlformats.org/officeDocument/2006/relationships/slideLayout" Target="../slideLayouts/slideLayout21.xml"/></Relationships>
</file>

<file path=ppt/slides/_rels/slide180.xml.rels><?xml version="1.0" encoding="UTF-8" standalone="yes"?>
<Relationships xmlns="http://schemas.openxmlformats.org/package/2006/relationships"><Relationship Id="rId8" Type="http://schemas.microsoft.com/office/2007/relationships/diagramDrawing" Target="../diagrams/drawing7.xml"/><Relationship Id="rId3" Type="http://schemas.openxmlformats.org/officeDocument/2006/relationships/image" Target="../media/image434.gif"/><Relationship Id="rId7" Type="http://schemas.openxmlformats.org/officeDocument/2006/relationships/diagramColors" Target="../diagrams/colors7.xml"/><Relationship Id="rId2" Type="http://schemas.openxmlformats.org/officeDocument/2006/relationships/image" Target="../media/image433.jpeg"/><Relationship Id="rId1" Type="http://schemas.openxmlformats.org/officeDocument/2006/relationships/slideLayout" Target="../slideLayouts/slideLayout21.xml"/><Relationship Id="rId6" Type="http://schemas.openxmlformats.org/officeDocument/2006/relationships/diagramQuickStyle" Target="../diagrams/quickStyle7.xml"/><Relationship Id="rId5" Type="http://schemas.openxmlformats.org/officeDocument/2006/relationships/diagramLayout" Target="../diagrams/layout7.xml"/><Relationship Id="rId4" Type="http://schemas.openxmlformats.org/officeDocument/2006/relationships/diagramData" Target="../diagrams/data7.xml"/></Relationships>
</file>

<file path=ppt/slides/_rels/slide181.xml.rels><?xml version="1.0" encoding="UTF-8" standalone="yes"?>
<Relationships xmlns="http://schemas.openxmlformats.org/package/2006/relationships"><Relationship Id="rId3" Type="http://schemas.openxmlformats.org/officeDocument/2006/relationships/image" Target="../media/image436.jpeg"/><Relationship Id="rId2" Type="http://schemas.openxmlformats.org/officeDocument/2006/relationships/image" Target="../media/image435.png"/><Relationship Id="rId1" Type="http://schemas.openxmlformats.org/officeDocument/2006/relationships/slideLayout" Target="../slideLayouts/slideLayout143.xml"/></Relationships>
</file>

<file path=ppt/slides/_rels/slide182.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image" Target="../media/image437.jpeg"/><Relationship Id="rId1" Type="http://schemas.openxmlformats.org/officeDocument/2006/relationships/slideLayout" Target="../slideLayouts/slideLayout529.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183.xml.rels><?xml version="1.0" encoding="UTF-8" standalone="yes"?>
<Relationships xmlns="http://schemas.openxmlformats.org/package/2006/relationships"><Relationship Id="rId8" Type="http://schemas.openxmlformats.org/officeDocument/2006/relationships/image" Target="../AppData/Local/Temp/Rar$EX01.007/Web_Triethoc/Chuong14/images/Picture395.png" TargetMode="External"/><Relationship Id="rId3" Type="http://schemas.openxmlformats.org/officeDocument/2006/relationships/image" Target="../media/image440.png"/><Relationship Id="rId7" Type="http://schemas.openxmlformats.org/officeDocument/2006/relationships/image" Target="../media/image442.png"/><Relationship Id="rId2" Type="http://schemas.openxmlformats.org/officeDocument/2006/relationships/image" Target="../media/image130.jpeg"/><Relationship Id="rId1" Type="http://schemas.openxmlformats.org/officeDocument/2006/relationships/slideLayout" Target="../slideLayouts/slideLayout540.xml"/><Relationship Id="rId6" Type="http://schemas.openxmlformats.org/officeDocument/2006/relationships/image" Target="../AppData/Local/Temp/Rar$EX01.007/Web_Triethoc/Chuong14/images/Picture394.png" TargetMode="External"/><Relationship Id="rId5" Type="http://schemas.openxmlformats.org/officeDocument/2006/relationships/image" Target="../media/image441.png"/><Relationship Id="rId4" Type="http://schemas.openxmlformats.org/officeDocument/2006/relationships/image" Target="../AppData/Local/Temp/Rar$EX01.007/Web_Triethoc/Chuong14/images/Picture393.png" TargetMode="External"/></Relationships>
</file>

<file path=ppt/slides/_rels/slide184.xml.rels><?xml version="1.0" encoding="UTF-8" standalone="yes"?>
<Relationships xmlns="http://schemas.openxmlformats.org/package/2006/relationships"><Relationship Id="rId8" Type="http://schemas.openxmlformats.org/officeDocument/2006/relationships/image" Target="../media/image448.jpeg"/><Relationship Id="rId3" Type="http://schemas.openxmlformats.org/officeDocument/2006/relationships/image" Target="../media/image443.png"/><Relationship Id="rId7" Type="http://schemas.openxmlformats.org/officeDocument/2006/relationships/image" Target="../media/image447.png"/><Relationship Id="rId2" Type="http://schemas.openxmlformats.org/officeDocument/2006/relationships/slideLayout" Target="../slideLayouts/slideLayout143.xml"/><Relationship Id="rId1" Type="http://schemas.openxmlformats.org/officeDocument/2006/relationships/video" Target="file:///F:\TAI%20LIEU%20BAI%20GIANG%20TQ\My%20Documents\Tong%20DE%20AN%20PHIM%20ANH%20ML-2006-2\Nhanh%206-%20Triet%202%20-%20SINH\NHANH-6-DAFM-06\N6-N4-PHIM\khieu%20vu.WMV" TargetMode="External"/><Relationship Id="rId6" Type="http://schemas.openxmlformats.org/officeDocument/2006/relationships/image" Target="../media/image446.jpeg"/><Relationship Id="rId11" Type="http://schemas.openxmlformats.org/officeDocument/2006/relationships/image" Target="../media/image451.jpeg"/><Relationship Id="rId5" Type="http://schemas.openxmlformats.org/officeDocument/2006/relationships/image" Target="../media/image445.jpeg"/><Relationship Id="rId10" Type="http://schemas.openxmlformats.org/officeDocument/2006/relationships/image" Target="../media/image450.jpeg"/><Relationship Id="rId4" Type="http://schemas.openxmlformats.org/officeDocument/2006/relationships/image" Target="../media/image444.jpeg"/><Relationship Id="rId9" Type="http://schemas.openxmlformats.org/officeDocument/2006/relationships/image" Target="../media/image449.jpeg"/></Relationships>
</file>

<file path=ppt/slides/_rels/slide185.xml.rels><?xml version="1.0" encoding="UTF-8" standalone="yes"?>
<Relationships xmlns="http://schemas.openxmlformats.org/package/2006/relationships"><Relationship Id="rId3" Type="http://schemas.openxmlformats.org/officeDocument/2006/relationships/image" Target="../media/image453.jpg"/><Relationship Id="rId2" Type="http://schemas.openxmlformats.org/officeDocument/2006/relationships/image" Target="../media/image452.jpeg"/><Relationship Id="rId1" Type="http://schemas.openxmlformats.org/officeDocument/2006/relationships/slideLayout" Target="../slideLayouts/slideLayout143.xml"/></Relationships>
</file>

<file path=ppt/slides/_rels/slide186.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454.jpeg"/><Relationship Id="rId1" Type="http://schemas.openxmlformats.org/officeDocument/2006/relationships/slideLayout" Target="../slideLayouts/slideLayout143.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187.xml.rels><?xml version="1.0" encoding="UTF-8" standalone="yes"?>
<Relationships xmlns="http://schemas.openxmlformats.org/package/2006/relationships"><Relationship Id="rId3" Type="http://schemas.openxmlformats.org/officeDocument/2006/relationships/image" Target="../media/image456.png"/><Relationship Id="rId2" Type="http://schemas.openxmlformats.org/officeDocument/2006/relationships/image" Target="../media/image455.png"/><Relationship Id="rId1" Type="http://schemas.openxmlformats.org/officeDocument/2006/relationships/slideLayout" Target="../slideLayouts/slideLayout143.xml"/><Relationship Id="rId6" Type="http://schemas.openxmlformats.org/officeDocument/2006/relationships/image" Target="../AppData/Local/Temp/Rar$EX01.007/Web_Triethoc/Chuong14/images/Picture390.png" TargetMode="External"/><Relationship Id="rId5" Type="http://schemas.openxmlformats.org/officeDocument/2006/relationships/image" Target="../media/image457.png"/><Relationship Id="rId4" Type="http://schemas.openxmlformats.org/officeDocument/2006/relationships/image" Target="../AppData/Local/Temp/Rar$EX01.007/Web_Triethoc/Chuong14/images/Picture389.png" TargetMode="External"/></Relationships>
</file>

<file path=ppt/slides/_rels/slide188.xml.rels><?xml version="1.0" encoding="UTF-8" standalone="yes"?>
<Relationships xmlns="http://schemas.openxmlformats.org/package/2006/relationships"><Relationship Id="rId3" Type="http://schemas.openxmlformats.org/officeDocument/2006/relationships/image" Target="../media/image459.png"/><Relationship Id="rId2" Type="http://schemas.openxmlformats.org/officeDocument/2006/relationships/image" Target="../media/image458.png"/><Relationship Id="rId1" Type="http://schemas.openxmlformats.org/officeDocument/2006/relationships/slideLayout" Target="../slideLayouts/slideLayout143.xml"/><Relationship Id="rId6" Type="http://schemas.openxmlformats.org/officeDocument/2006/relationships/image" Target="../AppData/Local/Temp/Rar$EX01.007/Web_Triethoc/Chuong14/images/Picture392.png" TargetMode="External"/><Relationship Id="rId5" Type="http://schemas.openxmlformats.org/officeDocument/2006/relationships/image" Target="../media/image460.png"/><Relationship Id="rId4" Type="http://schemas.openxmlformats.org/officeDocument/2006/relationships/image" Target="../AppData/Local/Temp/Rar$EX01.007/Web_Triethoc/Chuong14/images/Picture391.png" TargetMode="External"/></Relationships>
</file>

<file path=ppt/slides/_rels/slide189.xml.rels><?xml version="1.0" encoding="UTF-8" standalone="yes"?>
<Relationships xmlns="http://schemas.openxmlformats.org/package/2006/relationships"><Relationship Id="rId3" Type="http://schemas.openxmlformats.org/officeDocument/2006/relationships/image" Target="../media/image462.jpeg"/><Relationship Id="rId2" Type="http://schemas.openxmlformats.org/officeDocument/2006/relationships/image" Target="../media/image461.jpg"/><Relationship Id="rId1" Type="http://schemas.openxmlformats.org/officeDocument/2006/relationships/slideLayout" Target="../slideLayouts/slideLayout143.xml"/><Relationship Id="rId4" Type="http://schemas.openxmlformats.org/officeDocument/2006/relationships/image" Target="../media/image463.jpe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91.xml.rels><?xml version="1.0" encoding="UTF-8" standalone="yes"?>
<Relationships xmlns="http://schemas.openxmlformats.org/package/2006/relationships"><Relationship Id="rId3" Type="http://schemas.openxmlformats.org/officeDocument/2006/relationships/image" Target="../media/image465.png"/><Relationship Id="rId2" Type="http://schemas.openxmlformats.org/officeDocument/2006/relationships/image" Target="../media/image464.png"/><Relationship Id="rId1" Type="http://schemas.openxmlformats.org/officeDocument/2006/relationships/slideLayout" Target="../slideLayouts/slideLayout143.xml"/><Relationship Id="rId5" Type="http://schemas.openxmlformats.org/officeDocument/2006/relationships/image" Target="../media/image467.jpeg"/><Relationship Id="rId4" Type="http://schemas.openxmlformats.org/officeDocument/2006/relationships/image" Target="../media/image466.jpeg"/></Relationships>
</file>

<file path=ppt/slides/_rels/slide192.xml.rels><?xml version="1.0" encoding="UTF-8" standalone="yes"?>
<Relationships xmlns="http://schemas.openxmlformats.org/package/2006/relationships"><Relationship Id="rId3" Type="http://schemas.openxmlformats.org/officeDocument/2006/relationships/image" Target="../media/image469.png"/><Relationship Id="rId2" Type="http://schemas.openxmlformats.org/officeDocument/2006/relationships/image" Target="../media/image468.png"/><Relationship Id="rId1" Type="http://schemas.openxmlformats.org/officeDocument/2006/relationships/slideLayout" Target="../slideLayouts/slideLayout143.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558.xml"/></Relationships>
</file>

<file path=ppt/slides/_rels/slide194.xml.rels><?xml version="1.0" encoding="UTF-8" standalone="yes"?>
<Relationships xmlns="http://schemas.openxmlformats.org/package/2006/relationships"><Relationship Id="rId3" Type="http://schemas.openxmlformats.org/officeDocument/2006/relationships/image" Target="../media/image471.png"/><Relationship Id="rId2" Type="http://schemas.openxmlformats.org/officeDocument/2006/relationships/image" Target="../media/image470.jpg"/><Relationship Id="rId1" Type="http://schemas.openxmlformats.org/officeDocument/2006/relationships/slideLayout" Target="../slideLayouts/slideLayout143.xml"/><Relationship Id="rId4" Type="http://schemas.openxmlformats.org/officeDocument/2006/relationships/image" Target="../AppData/Local/Temp/Rar$EX01.007/Web_Triethoc/Chuong14/images/Picture397.png" TargetMode="External"/></Relationships>
</file>

<file path=ppt/slides/_rels/slide195.xml.rels><?xml version="1.0" encoding="UTF-8" standalone="yes"?>
<Relationships xmlns="http://schemas.openxmlformats.org/package/2006/relationships"><Relationship Id="rId2" Type="http://schemas.openxmlformats.org/officeDocument/2006/relationships/image" Target="../media/image472.png"/><Relationship Id="rId1" Type="http://schemas.openxmlformats.org/officeDocument/2006/relationships/slideLayout" Target="../slideLayouts/slideLayout143.xml"/></Relationships>
</file>

<file path=ppt/slides/_rels/slide196.xml.rels><?xml version="1.0" encoding="UTF-8" standalone="yes"?>
<Relationships xmlns="http://schemas.openxmlformats.org/package/2006/relationships"><Relationship Id="rId2" Type="http://schemas.openxmlformats.org/officeDocument/2006/relationships/image" Target="../media/image473.jpeg"/><Relationship Id="rId1" Type="http://schemas.openxmlformats.org/officeDocument/2006/relationships/slideLayout" Target="../slideLayouts/slideLayout67.xml"/></Relationships>
</file>

<file path=ppt/slides/_rels/slide197.xml.rels><?xml version="1.0" encoding="UTF-8" standalone="yes"?>
<Relationships xmlns="http://schemas.openxmlformats.org/package/2006/relationships"><Relationship Id="rId3" Type="http://schemas.openxmlformats.org/officeDocument/2006/relationships/image" Target="../media/image475.png"/><Relationship Id="rId2" Type="http://schemas.openxmlformats.org/officeDocument/2006/relationships/image" Target="../media/image474.jpg"/><Relationship Id="rId1" Type="http://schemas.openxmlformats.org/officeDocument/2006/relationships/slideLayout" Target="../slideLayouts/slideLayout143.xml"/><Relationship Id="rId5" Type="http://schemas.openxmlformats.org/officeDocument/2006/relationships/image" Target="../media/image477.png"/><Relationship Id="rId4" Type="http://schemas.openxmlformats.org/officeDocument/2006/relationships/image" Target="../media/image476.png"/></Relationships>
</file>

<file path=ppt/slides/_rels/slide198.xml.rels><?xml version="1.0" encoding="UTF-8" standalone="yes"?>
<Relationships xmlns="http://schemas.openxmlformats.org/package/2006/relationships"><Relationship Id="rId3" Type="http://schemas.openxmlformats.org/officeDocument/2006/relationships/image" Target="../media/image479.jpeg"/><Relationship Id="rId2" Type="http://schemas.openxmlformats.org/officeDocument/2006/relationships/image" Target="../media/image478.jpeg"/><Relationship Id="rId1" Type="http://schemas.openxmlformats.org/officeDocument/2006/relationships/slideLayout" Target="../slideLayouts/slideLayout67.xml"/><Relationship Id="rId4" Type="http://schemas.openxmlformats.org/officeDocument/2006/relationships/image" Target="../media/image480.jpeg"/></Relationships>
</file>

<file path=ppt/slides/_rels/slide199.xml.rels><?xml version="1.0" encoding="UTF-8" standalone="yes"?>
<Relationships xmlns="http://schemas.openxmlformats.org/package/2006/relationships"><Relationship Id="rId3" Type="http://schemas.openxmlformats.org/officeDocument/2006/relationships/image" Target="../media/image482.jpeg"/><Relationship Id="rId2" Type="http://schemas.openxmlformats.org/officeDocument/2006/relationships/image" Target="../media/image481.jpeg"/><Relationship Id="rId1" Type="http://schemas.openxmlformats.org/officeDocument/2006/relationships/slideLayout" Target="../slideLayouts/slideLayout21.xml"/></Relationships>
</file>

<file path=ppt/slides/_rels/slide200.xml.rels><?xml version="1.0" encoding="UTF-8" standalone="yes"?>
<Relationships xmlns="http://schemas.openxmlformats.org/package/2006/relationships"><Relationship Id="rId3" Type="http://schemas.openxmlformats.org/officeDocument/2006/relationships/image" Target="../media/image484.jpeg"/><Relationship Id="rId2" Type="http://schemas.openxmlformats.org/officeDocument/2006/relationships/image" Target="../media/image483.jpeg"/><Relationship Id="rId1" Type="http://schemas.openxmlformats.org/officeDocument/2006/relationships/slideLayout" Target="../slideLayouts/slideLayout11.xml"/><Relationship Id="rId5" Type="http://schemas.openxmlformats.org/officeDocument/2006/relationships/image" Target="../media/image486.jpeg"/><Relationship Id="rId4" Type="http://schemas.openxmlformats.org/officeDocument/2006/relationships/image" Target="../media/image485.jpeg"/></Relationships>
</file>

<file path=ppt/slides/_rels/slide201.xml.rels><?xml version="1.0" encoding="UTF-8" standalone="yes"?>
<Relationships xmlns="http://schemas.openxmlformats.org/package/2006/relationships"><Relationship Id="rId3" Type="http://schemas.openxmlformats.org/officeDocument/2006/relationships/image" Target="../media/image488.wmf"/><Relationship Id="rId2" Type="http://schemas.openxmlformats.org/officeDocument/2006/relationships/image" Target="../media/image487.png"/><Relationship Id="rId1" Type="http://schemas.openxmlformats.org/officeDocument/2006/relationships/slideLayout" Target="../slideLayouts/slideLayout11.xml"/><Relationship Id="rId4" Type="http://schemas.openxmlformats.org/officeDocument/2006/relationships/image" Target="../media/image489.wmf"/></Relationships>
</file>

<file path=ppt/slides/_rels/slide202.xml.rels><?xml version="1.0" encoding="UTF-8" standalone="yes"?>
<Relationships xmlns="http://schemas.openxmlformats.org/package/2006/relationships"><Relationship Id="rId3" Type="http://schemas.openxmlformats.org/officeDocument/2006/relationships/image" Target="../media/image415.jpeg"/><Relationship Id="rId2" Type="http://schemas.openxmlformats.org/officeDocument/2006/relationships/image" Target="../media/image490.png"/><Relationship Id="rId1" Type="http://schemas.openxmlformats.org/officeDocument/2006/relationships/slideLayout" Target="../slideLayouts/slideLayout11.xml"/><Relationship Id="rId4" Type="http://schemas.openxmlformats.org/officeDocument/2006/relationships/image" Target="../media/image491.jpeg"/></Relationships>
</file>

<file path=ppt/slides/_rels/slide203.xml.rels><?xml version="1.0" encoding="UTF-8" standalone="yes"?>
<Relationships xmlns="http://schemas.openxmlformats.org/package/2006/relationships"><Relationship Id="rId3" Type="http://schemas.openxmlformats.org/officeDocument/2006/relationships/image" Target="../media/image492.jpeg"/><Relationship Id="rId2" Type="http://schemas.openxmlformats.org/officeDocument/2006/relationships/image" Target="../media/image333.jpeg"/><Relationship Id="rId1" Type="http://schemas.openxmlformats.org/officeDocument/2006/relationships/slideLayout" Target="../slideLayouts/slideLayout11.xml"/></Relationships>
</file>

<file path=ppt/slides/_rels/slide204.xml.rels><?xml version="1.0" encoding="UTF-8" standalone="yes"?>
<Relationships xmlns="http://schemas.openxmlformats.org/package/2006/relationships"><Relationship Id="rId2" Type="http://schemas.openxmlformats.org/officeDocument/2006/relationships/image" Target="../media/image493.png"/><Relationship Id="rId1" Type="http://schemas.openxmlformats.org/officeDocument/2006/relationships/slideLayout" Target="../slideLayouts/slideLayout21.xml"/></Relationships>
</file>

<file path=ppt/slides/_rels/slide205.xml.rels><?xml version="1.0" encoding="UTF-8" standalone="yes"?>
<Relationships xmlns="http://schemas.openxmlformats.org/package/2006/relationships"><Relationship Id="rId2" Type="http://schemas.openxmlformats.org/officeDocument/2006/relationships/image" Target="../media/image494.png"/><Relationship Id="rId1" Type="http://schemas.openxmlformats.org/officeDocument/2006/relationships/slideLayout" Target="../slideLayouts/slideLayout24.xml"/></Relationships>
</file>

<file path=ppt/slides/_rels/slide206.xml.rels><?xml version="1.0" encoding="UTF-8" standalone="yes"?>
<Relationships xmlns="http://schemas.openxmlformats.org/package/2006/relationships"><Relationship Id="rId2" Type="http://schemas.openxmlformats.org/officeDocument/2006/relationships/image" Target="../media/image495.png"/><Relationship Id="rId1" Type="http://schemas.openxmlformats.org/officeDocument/2006/relationships/slideLayout" Target="../slideLayouts/slideLayout61.xml"/></Relationships>
</file>

<file path=ppt/slides/_rels/slide207.xml.rels><?xml version="1.0" encoding="UTF-8" standalone="yes"?>
<Relationships xmlns="http://schemas.openxmlformats.org/package/2006/relationships"><Relationship Id="rId2" Type="http://schemas.openxmlformats.org/officeDocument/2006/relationships/image" Target="../media/image496.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vi-VN" altLang="en-US" sz="4400" b="1" dirty="0">
                <a:solidFill>
                  <a:srgbClr val="008000"/>
                </a:solidFill>
                <a:latin typeface="Arial" panose="020B0604020202020204" pitchFamily="34" charset="0"/>
                <a:cs typeface="Arial" panose="020B0604020202020204" pitchFamily="34" charset="0"/>
              </a:rPr>
              <a:t>TRIẾT HỌC </a:t>
            </a:r>
            <a:r>
              <a:rPr lang="en-US" altLang="en-US" sz="4400" b="1" dirty="0">
                <a:solidFill>
                  <a:srgbClr val="008000"/>
                </a:solidFill>
                <a:latin typeface="Arial" panose="020B0604020202020204" pitchFamily="34" charset="0"/>
                <a:cs typeface="Arial" panose="020B0604020202020204" pitchFamily="34" charset="0"/>
              </a:rPr>
              <a:t>MÁC – LÊNIN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1449977" y="4109947"/>
            <a:ext cx="3491110" cy="2029596"/>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a:p>
            <a:pPr algn="ctr"/>
            <a:r>
              <a:rPr lang="en-US" sz="2700" kern="10">
                <a:ln w="9525">
                  <a:solidFill>
                    <a:srgbClr val="000000"/>
                  </a:solidFill>
                  <a:round/>
                  <a:headEnd/>
                  <a:tailEnd/>
                </a:ln>
                <a:solidFill>
                  <a:srgbClr val="00FF00"/>
                </a:solidFill>
                <a:latin typeface="Arial Đen"/>
              </a:rPr>
              <a:t>039.8073873</a:t>
            </a:r>
            <a:endParaRPr lang="en-US" sz="2700" kern="10" dirty="0">
              <a:ln w="9525">
                <a:solidFill>
                  <a:srgbClr val="000000"/>
                </a:solidFill>
                <a:round/>
                <a:headEnd/>
                <a:tailEnd/>
              </a:ln>
              <a:solidFill>
                <a:srgbClr val="00FF00"/>
              </a:solidFill>
              <a:latin typeface="Arial Đen"/>
            </a:endParaRPr>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ĐẠI HỌC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0106"/>
            <a:ext cx="1021254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460669" y="312741"/>
            <a:ext cx="8208912" cy="584775"/>
          </a:xfrm>
          <a:prstGeom prst="rect">
            <a:avLst/>
          </a:prstGeom>
        </p:spPr>
        <p:txBody>
          <a:bodyPr wrap="square">
            <a:spAutoFit/>
          </a:bodyPr>
          <a:lstStyle/>
          <a:p>
            <a:pPr algn="ctr"/>
            <a:r>
              <a:rPr lang="en-US" sz="3200" b="1" dirty="0">
                <a:solidFill>
                  <a:srgbClr val="000000"/>
                </a:solidFill>
                <a:latin typeface="Arial" pitchFamily="34" charset="0"/>
              </a:rPr>
              <a:t>NỘI DUNG CƠ BẢN</a:t>
            </a:r>
            <a:endParaRPr lang="en-US" sz="3200" dirty="0">
              <a:solidFill>
                <a:srgbClr val="000000"/>
              </a:solidFill>
            </a:endParaRPr>
          </a:p>
        </p:txBody>
      </p:sp>
      <p:grpSp>
        <p:nvGrpSpPr>
          <p:cNvPr id="4" name="Group 1"/>
          <p:cNvGrpSpPr>
            <a:grpSpLocks/>
          </p:cNvGrpSpPr>
          <p:nvPr/>
        </p:nvGrpSpPr>
        <p:grpSpPr bwMode="auto">
          <a:xfrm>
            <a:off x="3327991" y="1410021"/>
            <a:ext cx="8208912" cy="1008112"/>
            <a:chOff x="755650" y="2107318"/>
            <a:chExt cx="7777163" cy="1441658"/>
          </a:xfrm>
        </p:grpSpPr>
        <p:sp>
          <p:nvSpPr>
            <p:cNvPr id="5" name="Freeform: Shape 9"/>
            <p:cNvSpPr/>
            <p:nvPr/>
          </p:nvSpPr>
          <p:spPr bwMode="auto">
            <a:xfrm>
              <a:off x="755650" y="210731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altLang="en-US" sz="2400" b="1" dirty="0">
                  <a:solidFill>
                    <a:srgbClr val="006600"/>
                  </a:solidFill>
                  <a:cs typeface="Times New Roman" panose="02020603050405020304" pitchFamily="18" charset="0"/>
                </a:rPr>
                <a:t>I -  HỌC THUYẾT HÌNH THÁI KINH TẾ  - XÃ HỘI</a:t>
              </a:r>
              <a:br>
                <a:rPr lang="en-US" altLang="en-US" sz="2400" b="1" dirty="0">
                  <a:solidFill>
                    <a:srgbClr val="006600"/>
                  </a:solidFill>
                  <a:cs typeface="Times New Roman" panose="02020603050405020304" pitchFamily="18" charset="0"/>
                </a:rPr>
              </a:br>
              <a:endParaRPr lang="en-US" sz="2400" b="1" dirty="0">
                <a:solidFill>
                  <a:srgbClr val="006600"/>
                </a:solidFill>
              </a:endParaRPr>
            </a:p>
          </p:txBody>
        </p:sp>
        <p:sp>
          <p:nvSpPr>
            <p:cNvPr id="6" name="Straight Connector 5"/>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7" name="Group 1"/>
          <p:cNvGrpSpPr>
            <a:grpSpLocks/>
          </p:cNvGrpSpPr>
          <p:nvPr/>
        </p:nvGrpSpPr>
        <p:grpSpPr bwMode="auto">
          <a:xfrm>
            <a:off x="3327991" y="2335493"/>
            <a:ext cx="8208912" cy="1008112"/>
            <a:chOff x="755650" y="1989138"/>
            <a:chExt cx="7777163" cy="1441658"/>
          </a:xfrm>
        </p:grpSpPr>
        <p:sp>
          <p:nvSpPr>
            <p:cNvPr id="8"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cap="all" dirty="0">
                  <a:solidFill>
                    <a:srgbClr val="FF3300"/>
                  </a:solidFill>
                  <a:ea typeface="Times New Roman" panose="02020603050405020304" pitchFamily="18" charset="0"/>
                  <a:cs typeface="Times New Roman" panose="02020603050405020304" pitchFamily="18" charset="0"/>
                </a:rPr>
                <a:t>II - GIAI CẤP VÀ DÂN TỘC</a:t>
              </a:r>
            </a:p>
            <a:p>
              <a:pPr defTabSz="1333500">
                <a:lnSpc>
                  <a:spcPct val="90000"/>
                </a:lnSpc>
                <a:spcAft>
                  <a:spcPct val="35000"/>
                </a:spcAft>
                <a:defRPr/>
              </a:pPr>
              <a:endParaRPr lang="en-US" sz="3200" b="1" dirty="0">
                <a:solidFill>
                  <a:srgbClr val="FF00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12" name="Straight Connector 11"/>
          <p:cNvSpPr/>
          <p:nvPr/>
        </p:nvSpPr>
        <p:spPr bwMode="auto">
          <a:xfrm>
            <a:off x="3327991" y="4975098"/>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15" name="Straight Connector 14"/>
          <p:cNvSpPr/>
          <p:nvPr/>
        </p:nvSpPr>
        <p:spPr bwMode="auto">
          <a:xfrm>
            <a:off x="3330659" y="5880179"/>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18" name="Straight Connector 17"/>
          <p:cNvSpPr/>
          <p:nvPr/>
        </p:nvSpPr>
        <p:spPr bwMode="auto">
          <a:xfrm>
            <a:off x="3327991" y="7032307"/>
            <a:ext cx="7801165"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19" name="Group 18"/>
          <p:cNvGrpSpPr>
            <a:grpSpLocks/>
          </p:cNvGrpSpPr>
          <p:nvPr/>
        </p:nvGrpSpPr>
        <p:grpSpPr bwMode="auto">
          <a:xfrm flipV="1">
            <a:off x="2858115" y="1052424"/>
            <a:ext cx="8475586" cy="0"/>
            <a:chOff x="-536"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53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 name="Rectangle 21"/>
          <p:cNvSpPr/>
          <p:nvPr/>
        </p:nvSpPr>
        <p:spPr>
          <a:xfrm>
            <a:off x="3327991" y="3489106"/>
            <a:ext cx="6088526" cy="461665"/>
          </a:xfrm>
          <a:prstGeom prst="rect">
            <a:avLst/>
          </a:prstGeom>
        </p:spPr>
        <p:txBody>
          <a:bodyPr wrap="none">
            <a:spAutoFit/>
          </a:bodyPr>
          <a:lstStyle/>
          <a:p>
            <a:pPr algn="ctr">
              <a:spcBef>
                <a:spcPts val="1800"/>
              </a:spcBef>
              <a:spcAft>
                <a:spcPts val="1200"/>
              </a:spcAft>
            </a:pPr>
            <a:r>
              <a:rPr lang="en-US" sz="2400" b="1" cap="all" dirty="0">
                <a:solidFill>
                  <a:srgbClr val="000000"/>
                </a:solidFill>
                <a:latin typeface="+mj-lt"/>
                <a:ea typeface="Times New Roman" panose="02020603050405020304" pitchFamily="18" charset="0"/>
                <a:cs typeface="Times New Roman" panose="02020603050405020304" pitchFamily="18" charset="0"/>
              </a:rPr>
              <a:t>III - NHÀ NƯỚC VÀ CÁCH MẠNG XÃ HỘI</a:t>
            </a:r>
            <a:endParaRPr lang="en-US" sz="2400" b="1" cap="all"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3" name="Straight Connector 22"/>
          <p:cNvSpPr/>
          <p:nvPr/>
        </p:nvSpPr>
        <p:spPr bwMode="auto">
          <a:xfrm>
            <a:off x="3430101" y="3985371"/>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24" name="Rectangle 23"/>
          <p:cNvSpPr/>
          <p:nvPr/>
        </p:nvSpPr>
        <p:spPr>
          <a:xfrm>
            <a:off x="3362456" y="4461400"/>
            <a:ext cx="3070072" cy="461665"/>
          </a:xfrm>
          <a:prstGeom prst="rect">
            <a:avLst/>
          </a:prstGeom>
        </p:spPr>
        <p:txBody>
          <a:bodyPr wrap="none">
            <a:spAutoFit/>
          </a:bodyPr>
          <a:lstStyle/>
          <a:p>
            <a:pPr algn="ctr">
              <a:spcBef>
                <a:spcPts val="1800"/>
              </a:spcBef>
              <a:spcAft>
                <a:spcPts val="1200"/>
              </a:spcAft>
            </a:pPr>
            <a:r>
              <a:rPr lang="en-US" sz="2400" b="1" cap="all" dirty="0">
                <a:solidFill>
                  <a:srgbClr val="FF0066"/>
                </a:solidFill>
                <a:latin typeface="+mj-lt"/>
                <a:ea typeface="Times New Roman" panose="02020603050405020304" pitchFamily="18" charset="0"/>
                <a:cs typeface="Times New Roman" panose="02020603050405020304" pitchFamily="18" charset="0"/>
              </a:rPr>
              <a:t>IV - ý </a:t>
            </a:r>
            <a:r>
              <a:rPr lang="en-US" sz="2400" b="1" cap="all" dirty="0" err="1">
                <a:solidFill>
                  <a:srgbClr val="FF0066"/>
                </a:solidFill>
                <a:latin typeface="+mj-lt"/>
                <a:ea typeface="Times New Roman" panose="02020603050405020304" pitchFamily="18" charset="0"/>
                <a:cs typeface="Times New Roman" panose="02020603050405020304" pitchFamily="18" charset="0"/>
              </a:rPr>
              <a:t>thức</a:t>
            </a:r>
            <a:r>
              <a:rPr lang="en-US" sz="2400" b="1" cap="all" dirty="0">
                <a:solidFill>
                  <a:srgbClr val="FF0066"/>
                </a:solidFill>
                <a:latin typeface="+mj-lt"/>
                <a:ea typeface="Times New Roman" panose="02020603050405020304" pitchFamily="18" charset="0"/>
                <a:cs typeface="Times New Roman" panose="02020603050405020304" pitchFamily="18" charset="0"/>
              </a:rPr>
              <a:t> XÃ HỘI</a:t>
            </a:r>
            <a:endParaRPr lang="en-US" sz="2400" b="1" cap="all"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25" name="Rectangle 24"/>
          <p:cNvSpPr/>
          <p:nvPr/>
        </p:nvSpPr>
        <p:spPr>
          <a:xfrm>
            <a:off x="2623103" y="5433694"/>
            <a:ext cx="6276199" cy="461665"/>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Tree>
    <p:extLst>
      <p:ext uri="{BB962C8B-B14F-4D97-AF65-F5344CB8AC3E}">
        <p14:creationId xmlns:p14="http://schemas.microsoft.com/office/powerpoint/2010/main" val="1720016119"/>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ải background PowerPoint lớp học đẹp cho thầy cô - Thư viện Đại học An  Gia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p:cNvSpPr>
            <a:spLocks noGrp="1" noChangeArrowheads="1"/>
          </p:cNvSpPr>
          <p:nvPr>
            <p:ph type="title"/>
          </p:nvPr>
        </p:nvSpPr>
        <p:spPr>
          <a:xfrm>
            <a:off x="3415249" y="1184857"/>
            <a:ext cx="4891623" cy="1585175"/>
          </a:xfrm>
        </p:spPr>
        <p:txBody>
          <a:bodyPr/>
          <a:lstStyle/>
          <a:p>
            <a:r>
              <a:rPr lang="en-US" altLang="en-US" sz="2400" i="0" dirty="0">
                <a:solidFill>
                  <a:srgbClr val="FF0000"/>
                </a:solidFill>
                <a:latin typeface="Times New Roman" panose="02020603050405020304" pitchFamily="18" charset="0"/>
                <a:cs typeface="Times New Roman" panose="02020603050405020304" pitchFamily="18" charset="0"/>
              </a:rPr>
              <a:t/>
            </a:r>
            <a:br>
              <a:rPr lang="en-US" altLang="en-US" sz="2400" i="0" dirty="0">
                <a:solidFill>
                  <a:srgbClr val="FF0000"/>
                </a:solidFill>
                <a:latin typeface="Times New Roman" panose="02020603050405020304" pitchFamily="18" charset="0"/>
                <a:cs typeface="Times New Roman" panose="02020603050405020304" pitchFamily="18" charset="0"/>
              </a:rPr>
            </a:br>
            <a:r>
              <a:rPr lang="en-US" altLang="en-US" sz="2800" b="1" i="0" dirty="0">
                <a:solidFill>
                  <a:srgbClr val="002060"/>
                </a:solidFill>
                <a:latin typeface="+mj-lt"/>
                <a:cs typeface="Times New Roman" panose="02020603050405020304" pitchFamily="18" charset="0"/>
              </a:rPr>
              <a:t>I. HỌC THUYẾT HÌNH THÁI</a:t>
            </a:r>
            <a:br>
              <a:rPr lang="en-US" altLang="en-US" sz="2800" b="1" i="0" dirty="0">
                <a:solidFill>
                  <a:srgbClr val="002060"/>
                </a:solidFill>
                <a:latin typeface="+mj-lt"/>
                <a:cs typeface="Times New Roman" panose="02020603050405020304" pitchFamily="18" charset="0"/>
              </a:rPr>
            </a:br>
            <a:r>
              <a:rPr lang="en-US" altLang="en-US" sz="2800" b="1" i="0" dirty="0">
                <a:solidFill>
                  <a:srgbClr val="002060"/>
                </a:solidFill>
                <a:latin typeface="+mj-lt"/>
                <a:cs typeface="Times New Roman" panose="02020603050405020304" pitchFamily="18" charset="0"/>
              </a:rPr>
              <a:t>KINH TẾ  - XÃ HỘI</a:t>
            </a:r>
            <a:r>
              <a:rPr lang="en-US" altLang="en-US" sz="2800" b="1" i="0" dirty="0">
                <a:solidFill>
                  <a:srgbClr val="FF0066"/>
                </a:solidFill>
                <a:latin typeface="+mj-lt"/>
                <a:cs typeface="Times New Roman" panose="02020603050405020304" pitchFamily="18" charset="0"/>
              </a:rPr>
              <a:t/>
            </a:r>
            <a:br>
              <a:rPr lang="en-US" altLang="en-US" sz="2800" b="1" i="0" dirty="0">
                <a:solidFill>
                  <a:srgbClr val="FF0066"/>
                </a:solidFill>
                <a:latin typeface="+mj-lt"/>
                <a:cs typeface="Times New Roman" panose="02020603050405020304" pitchFamily="18" charset="0"/>
              </a:rPr>
            </a:br>
            <a:endParaRPr lang="en-US" altLang="en-US" sz="2800" b="1" i="0" dirty="0">
              <a:solidFill>
                <a:srgbClr val="FF0066"/>
              </a:solidFill>
              <a:latin typeface="+mj-lt"/>
            </a:endParaRPr>
          </a:p>
        </p:txBody>
      </p:sp>
      <p:cxnSp>
        <p:nvCxnSpPr>
          <p:cNvPr id="7" name="Straight Connector 6"/>
          <p:cNvCxnSpPr/>
          <p:nvPr/>
        </p:nvCxnSpPr>
        <p:spPr>
          <a:xfrm>
            <a:off x="5164428" y="2266682"/>
            <a:ext cx="127500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2152" y="2305318"/>
            <a:ext cx="2163651"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6256714"/>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omepage | IIBM Institute of Business Manageme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2225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p:cNvSpPr>
            <a:spLocks noGrp="1" noChangeArrowheads="1"/>
          </p:cNvSpPr>
          <p:nvPr>
            <p:ph type="title"/>
          </p:nvPr>
        </p:nvSpPr>
        <p:spPr>
          <a:xfrm>
            <a:off x="2181995" y="182758"/>
            <a:ext cx="8407556" cy="463639"/>
          </a:xfrm>
        </p:spPr>
        <p:txBody>
          <a:bodyPr/>
          <a:lstStyle/>
          <a:p>
            <a:r>
              <a:rPr lang="en-US" altLang="en-US" sz="2400" i="0" dirty="0">
                <a:solidFill>
                  <a:srgbClr val="FF0000"/>
                </a:solidFill>
                <a:latin typeface="Times New Roman" panose="02020603050405020304" pitchFamily="18" charset="0"/>
                <a:cs typeface="Times New Roman" panose="02020603050405020304" pitchFamily="18" charset="0"/>
              </a:rPr>
              <a:t/>
            </a:r>
            <a:br>
              <a:rPr lang="en-US" altLang="en-US" sz="2400" i="0" dirty="0">
                <a:solidFill>
                  <a:srgbClr val="FF0000"/>
                </a:solidFill>
                <a:latin typeface="Times New Roman" panose="02020603050405020304" pitchFamily="18" charset="0"/>
                <a:cs typeface="Times New Roman" panose="02020603050405020304" pitchFamily="18" charset="0"/>
              </a:rPr>
            </a:br>
            <a:r>
              <a:rPr lang="en-US" altLang="en-US" sz="2400" b="1" i="0" dirty="0">
                <a:solidFill>
                  <a:srgbClr val="FF0066"/>
                </a:solidFill>
                <a:latin typeface="+mj-lt"/>
                <a:cs typeface="Times New Roman" panose="02020603050405020304" pitchFamily="18" charset="0"/>
              </a:rPr>
              <a:t>I. HỌC THUYẾT HÌNH THÁI KINH TẾ  - XÃ HỘI</a:t>
            </a:r>
            <a:endParaRPr lang="en-US" altLang="en-US" sz="2400" b="1" i="0" dirty="0">
              <a:solidFill>
                <a:srgbClr val="FF0066"/>
              </a:solidFill>
              <a:latin typeface="+mj-lt"/>
            </a:endParaRPr>
          </a:p>
        </p:txBody>
      </p:sp>
      <p:sp>
        <p:nvSpPr>
          <p:cNvPr id="2" name="Rectangle 1"/>
          <p:cNvSpPr/>
          <p:nvPr/>
        </p:nvSpPr>
        <p:spPr>
          <a:xfrm>
            <a:off x="2619673" y="1564116"/>
            <a:ext cx="7628586" cy="400110"/>
          </a:xfrm>
          <a:prstGeom prst="rect">
            <a:avLst/>
          </a:prstGeom>
        </p:spPr>
        <p:txBody>
          <a:bodyPr wrap="square">
            <a:spAutoFit/>
          </a:bodyPr>
          <a:lstStyle/>
          <a:p>
            <a:pPr>
              <a:defRPr/>
            </a:pPr>
            <a:r>
              <a:rPr lang="en-US" altLang="en-US" sz="2000" dirty="0">
                <a:solidFill>
                  <a:schemeClr val="bg1"/>
                </a:solidFill>
                <a:cs typeface="Times New Roman" panose="02020603050405020304" pitchFamily="18" charset="0"/>
              </a:rPr>
              <a:t>1. </a:t>
            </a:r>
            <a:r>
              <a:rPr lang="en-US" altLang="en-US" sz="2000" dirty="0" err="1">
                <a:solidFill>
                  <a:schemeClr val="bg1"/>
                </a:solidFill>
                <a:cs typeface="Times New Roman" panose="02020603050405020304" pitchFamily="18" charset="0"/>
              </a:rPr>
              <a:t>Sản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xuất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vật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là</a:t>
            </a:r>
            <a:r>
              <a:rPr lang="en-US" altLang="en-US" sz="2000" dirty="0">
                <a:solidFill>
                  <a:schemeClr val="bg1"/>
                </a:solidFill>
                <a:cs typeface="Times New Roman" panose="02020603050405020304" pitchFamily="18" charset="0"/>
              </a:rPr>
              <a:t> c</a:t>
            </a:r>
            <a:r>
              <a:rPr lang="vi-VN" altLang="en-US" sz="2000" dirty="0">
                <a:solidFill>
                  <a:schemeClr val="bg1"/>
                </a:solidFill>
                <a:cs typeface="Times New Roman" panose="02020603050405020304" pitchFamily="18" charset="0"/>
              </a:rPr>
              <a:t>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sở</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của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tồn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tại</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phát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triển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xã</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hội</a:t>
            </a:r>
            <a:endParaRPr lang="en-US" altLang="en-US" sz="2000" dirty="0">
              <a:solidFill>
                <a:schemeClr val="bg1"/>
              </a:solidFill>
              <a:cs typeface="Times New Roman" panose="02020603050405020304" pitchFamily="18" charset="0"/>
            </a:endParaRPr>
          </a:p>
        </p:txBody>
      </p:sp>
      <p:sp>
        <p:nvSpPr>
          <p:cNvPr id="4" name="Rectangle 3"/>
          <p:cNvSpPr/>
          <p:nvPr/>
        </p:nvSpPr>
        <p:spPr>
          <a:xfrm>
            <a:off x="2619673" y="2335856"/>
            <a:ext cx="7969878" cy="400110"/>
          </a:xfrm>
          <a:prstGeom prst="rect">
            <a:avLst/>
          </a:prstGeom>
        </p:spPr>
        <p:txBody>
          <a:bodyPr wrap="square">
            <a:spAutoFit/>
          </a:bodyPr>
          <a:lstStyle/>
          <a:p>
            <a:pPr>
              <a:defRPr/>
            </a:pPr>
            <a:r>
              <a:rPr lang="en-US" altLang="en-US" sz="2000" dirty="0">
                <a:solidFill>
                  <a:schemeClr val="bg1"/>
                </a:solidFill>
                <a:cs typeface="Times New Roman" panose="02020603050405020304" pitchFamily="18" charset="0"/>
              </a:rPr>
              <a:t>2. </a:t>
            </a:r>
            <a:r>
              <a:rPr lang="en-US" altLang="en-US" sz="2000" dirty="0" err="1">
                <a:solidFill>
                  <a:schemeClr val="bg1"/>
                </a:solidFill>
                <a:cs typeface="Times New Roman" panose="02020603050405020304" pitchFamily="18" charset="0"/>
              </a:rPr>
              <a:t>Biện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chứng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giữa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lực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lượng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sản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xuất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quan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hệ</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sản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xuất</a:t>
            </a:r>
            <a:endParaRPr lang="en-US" altLang="en-US" sz="2000" dirty="0">
              <a:solidFill>
                <a:schemeClr val="bg1"/>
              </a:solidFill>
              <a:cs typeface="Times New Roman" panose="02020603050405020304" pitchFamily="18" charset="0"/>
            </a:endParaRPr>
          </a:p>
        </p:txBody>
      </p:sp>
      <p:sp>
        <p:nvSpPr>
          <p:cNvPr id="5" name="Rectangle 4"/>
          <p:cNvSpPr/>
          <p:nvPr/>
        </p:nvSpPr>
        <p:spPr>
          <a:xfrm>
            <a:off x="2574598" y="3123743"/>
            <a:ext cx="7673661" cy="400110"/>
          </a:xfrm>
          <a:prstGeom prst="rect">
            <a:avLst/>
          </a:prstGeom>
        </p:spPr>
        <p:txBody>
          <a:bodyPr wrap="square">
            <a:spAutoFit/>
          </a:bodyPr>
          <a:lstStyle/>
          <a:p>
            <a:pPr>
              <a:spcBef>
                <a:spcPct val="0"/>
              </a:spcBef>
            </a:pPr>
            <a:r>
              <a:rPr lang="en-US" altLang="en-US" sz="2000" dirty="0">
                <a:solidFill>
                  <a:schemeClr val="bg1"/>
                </a:solidFill>
                <a:cs typeface="Times New Roman" panose="02020603050405020304" pitchFamily="18" charset="0"/>
              </a:rPr>
              <a:t>3. </a:t>
            </a:r>
            <a:r>
              <a:rPr lang="en-US" altLang="en-US" sz="2000" dirty="0" err="1">
                <a:solidFill>
                  <a:schemeClr val="bg1"/>
                </a:solidFill>
                <a:cs typeface="Times New Roman" panose="02020603050405020304" pitchFamily="18" charset="0"/>
              </a:rPr>
              <a:t>Biện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chứng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giữa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sở</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tầng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kiến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trúc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a:t>
            </a:r>
            <a:r>
              <a:rPr lang="vi-VN" altLang="en-US" sz="2000" dirty="0">
                <a:solidFill>
                  <a:schemeClr val="bg1"/>
                </a:solidFill>
                <a:cs typeface="Times New Roman" panose="02020603050405020304" pitchFamily="18" charset="0"/>
              </a:rPr>
              <a:t>ư</a:t>
            </a:r>
            <a:r>
              <a:rPr lang="en-US" altLang="en-US" sz="2000" dirty="0" err="1">
                <a:solidFill>
                  <a:schemeClr val="bg1"/>
                </a:solidFill>
                <a:cs typeface="Times New Roman" panose="02020603050405020304" pitchFamily="18" charset="0"/>
              </a:rPr>
              <a:t>ợng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tầng</a:t>
            </a:r>
            <a:endParaRPr lang="en-US" sz="2000" dirty="0">
              <a:solidFill>
                <a:schemeClr val="bg1"/>
              </a:solidFill>
            </a:endParaRPr>
          </a:p>
        </p:txBody>
      </p:sp>
      <p:sp>
        <p:nvSpPr>
          <p:cNvPr id="6" name="Rectangle 5"/>
          <p:cNvSpPr/>
          <p:nvPr/>
        </p:nvSpPr>
        <p:spPr>
          <a:xfrm>
            <a:off x="2619673" y="3913929"/>
            <a:ext cx="6868734" cy="707886"/>
          </a:xfrm>
          <a:prstGeom prst="rect">
            <a:avLst/>
          </a:prstGeom>
        </p:spPr>
        <p:txBody>
          <a:bodyPr wrap="square">
            <a:spAutoFit/>
          </a:bodyPr>
          <a:lstStyle/>
          <a:p>
            <a:pPr>
              <a:defRPr/>
            </a:pPr>
            <a:r>
              <a:rPr lang="en-US" sz="2000" dirty="0">
                <a:solidFill>
                  <a:schemeClr val="bg1"/>
                </a:solidFill>
                <a:cs typeface="Times New Roman" panose="02020603050405020304" pitchFamily="18" charset="0"/>
              </a:rPr>
              <a:t>4. </a:t>
            </a:r>
            <a:r>
              <a:rPr lang="en-US" sz="2000" dirty="0" err="1">
                <a:solidFill>
                  <a:schemeClr val="bg1"/>
                </a:solidFill>
                <a:cs typeface="Times New Roman" panose="02020603050405020304" pitchFamily="18" charset="0"/>
              </a:rPr>
              <a:t>Sự</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phát</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triển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các</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hình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thái</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kinh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tế</a:t>
            </a:r>
            <a:r>
              <a:rPr lang="en-US" sz="2000" dirty="0">
                <a:solidFill>
                  <a:schemeClr val="bg1"/>
                </a:solidFill>
                <a:cs typeface="Times New Roman" panose="02020603050405020304" pitchFamily="18" charset="0"/>
              </a:rPr>
              <a:t> - </a:t>
            </a:r>
            <a:r>
              <a:rPr lang="en-US" sz="2000" dirty="0" err="1">
                <a:solidFill>
                  <a:schemeClr val="bg1"/>
                </a:solidFill>
                <a:cs typeface="Times New Roman" panose="02020603050405020304" pitchFamily="18" charset="0"/>
              </a:rPr>
              <a:t>xã</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hội</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là</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một</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quá</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trình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lịch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sử</a:t>
            </a:r>
            <a:r>
              <a:rPr lang="en-US" sz="2000" dirty="0">
                <a:solidFill>
                  <a:schemeClr val="bg1"/>
                </a:solidFill>
                <a:cs typeface="Times New Roman" panose="02020603050405020304" pitchFamily="18" charset="0"/>
              </a:rPr>
              <a:t> - </a:t>
            </a:r>
            <a:r>
              <a:rPr lang="en-US" sz="2000" dirty="0" err="1">
                <a:solidFill>
                  <a:schemeClr val="bg1"/>
                </a:solidFill>
                <a:cs typeface="Times New Roman" panose="02020603050405020304" pitchFamily="18" charset="0"/>
              </a:rPr>
              <a:t>tự</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nhiên</a:t>
            </a:r>
            <a:endParaRPr lang="en-US" sz="2000" dirty="0">
              <a:solidFill>
                <a:schemeClr val="bg1"/>
              </a:solidFill>
              <a:cs typeface="Times New Roman" panose="02020603050405020304" pitchFamily="18" charset="0"/>
            </a:endParaRPr>
          </a:p>
        </p:txBody>
      </p:sp>
      <p:grpSp>
        <p:nvGrpSpPr>
          <p:cNvPr id="8" name="Group 7"/>
          <p:cNvGrpSpPr>
            <a:grpSpLocks/>
          </p:cNvGrpSpPr>
          <p:nvPr/>
        </p:nvGrpSpPr>
        <p:grpSpPr bwMode="auto">
          <a:xfrm flipV="1">
            <a:off x="2864347" y="784868"/>
            <a:ext cx="7480529" cy="32569"/>
            <a:chOff x="-536" y="576"/>
            <a:chExt cx="4676" cy="32569"/>
          </a:xfrm>
        </p:grpSpPr>
        <p:sp>
          <p:nvSpPr>
            <p:cNvPr id="9" name="Line 7"/>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536" y="33145"/>
              <a:ext cx="4676"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67589951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Star Floral Design For Powerpoint Backgrounds - Background Bunga High  Resolution - 1280x1024 Wallpaper - teahub.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77318" y="1359285"/>
            <a:ext cx="5314682" cy="5498715"/>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16"/>
          <p:cNvSpPr txBox="1">
            <a:spLocks noChangeArrowheads="1"/>
          </p:cNvSpPr>
          <p:nvPr/>
        </p:nvSpPr>
        <p:spPr bwMode="auto">
          <a:xfrm>
            <a:off x="62391" y="1252879"/>
            <a:ext cx="103786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a:solidFill>
                  <a:srgbClr val="002060"/>
                </a:solidFill>
                <a:latin typeface="+mn-lt"/>
                <a:cs typeface="Arial" panose="020B0604020202020204" pitchFamily="34" charset="0"/>
              </a:rPr>
              <a:t>   </a:t>
            </a:r>
            <a:r>
              <a:rPr lang="en-US" altLang="en-US" sz="2000" dirty="0" err="1">
                <a:solidFill>
                  <a:srgbClr val="002060"/>
                </a:solidFill>
                <a:latin typeface="+mn-lt"/>
                <a:cs typeface="Times New Roman" panose="02020603050405020304" pitchFamily="18" charset="0"/>
              </a:rPr>
              <a:t>Sản</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xuất</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là</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một</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loại</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hình</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hoạt</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động</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đặc</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trưng</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của</a:t>
            </a:r>
            <a:r>
              <a:rPr lang="en-US" altLang="en-US" sz="2000" dirty="0">
                <a:solidFill>
                  <a:srgbClr val="002060"/>
                </a:solidFill>
                <a:latin typeface="+mn-lt"/>
                <a:cs typeface="Times New Roman" panose="02020603050405020304" pitchFamily="18" charset="0"/>
              </a:rPr>
              <a:t> con </a:t>
            </a:r>
            <a:r>
              <a:rPr lang="en-US" altLang="en-US" sz="2000" dirty="0" err="1">
                <a:solidFill>
                  <a:srgbClr val="002060"/>
                </a:solidFill>
                <a:latin typeface="+mn-lt"/>
                <a:cs typeface="Times New Roman" panose="02020603050405020304" pitchFamily="18" charset="0"/>
              </a:rPr>
              <a:t>người</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và</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xã</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hội</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loài</a:t>
            </a:r>
            <a:r>
              <a:rPr lang="en-US" altLang="en-US" sz="2000" dirty="0">
                <a:solidFill>
                  <a:srgbClr val="002060"/>
                </a:solidFill>
                <a:latin typeface="+mn-lt"/>
                <a:cs typeface="Times New Roman" panose="02020603050405020304" pitchFamily="18" charset="0"/>
              </a:rPr>
              <a:t> </a:t>
            </a:r>
            <a:r>
              <a:rPr lang="en-US" altLang="en-US" sz="2000" dirty="0" err="1">
                <a:solidFill>
                  <a:srgbClr val="002060"/>
                </a:solidFill>
                <a:latin typeface="+mn-lt"/>
                <a:cs typeface="Times New Roman" panose="02020603050405020304" pitchFamily="18" charset="0"/>
              </a:rPr>
              <a:t>người</a:t>
            </a:r>
            <a:endParaRPr lang="en-US" altLang="en-US" sz="2000" dirty="0">
              <a:solidFill>
                <a:srgbClr val="002060"/>
              </a:solidFill>
              <a:latin typeface="+mn-lt"/>
              <a:cs typeface="Arial" panose="020B0604020202020204" pitchFamily="34" charset="0"/>
            </a:endParaRPr>
          </a:p>
        </p:txBody>
      </p:sp>
      <p:graphicFrame>
        <p:nvGraphicFramePr>
          <p:cNvPr id="4" name="Diagram 3"/>
          <p:cNvGraphicFramePr/>
          <p:nvPr>
            <p:extLst>
              <p:ext uri="{D42A27DB-BD31-4B8C-83A1-F6EECF244321}">
                <p14:modId xmlns:p14="http://schemas.microsoft.com/office/powerpoint/2010/main" val="3920803972"/>
              </p:ext>
            </p:extLst>
          </p:nvPr>
        </p:nvGraphicFramePr>
        <p:xfrm>
          <a:off x="1240997" y="1959914"/>
          <a:ext cx="7910516" cy="368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12"/>
          <p:cNvSpPr txBox="1">
            <a:spLocks noChangeArrowheads="1"/>
          </p:cNvSpPr>
          <p:nvPr/>
        </p:nvSpPr>
        <p:spPr bwMode="auto">
          <a:xfrm>
            <a:off x="3570667" y="4802746"/>
            <a:ext cx="3048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2400" b="1" dirty="0" err="1">
                <a:solidFill>
                  <a:schemeClr val="bg1"/>
                </a:solidFill>
                <a:latin typeface="+mn-lt"/>
                <a:cs typeface="Tahoma" panose="020B0604030504040204" pitchFamily="34" charset="0"/>
              </a:rPr>
              <a:t>Sản</a:t>
            </a:r>
            <a:r>
              <a:rPr lang="en-US" altLang="en-US" sz="2400" b="1" dirty="0">
                <a:solidFill>
                  <a:srgbClr val="000000"/>
                </a:solidFill>
                <a:latin typeface="+mn-lt"/>
                <a:cs typeface="Tahoma" panose="020B0604030504040204" pitchFamily="34" charset="0"/>
              </a:rPr>
              <a:t> </a:t>
            </a:r>
            <a:r>
              <a:rPr lang="en-US" altLang="en-US" sz="2400" b="1" dirty="0" err="1">
                <a:solidFill>
                  <a:schemeClr val="bg1"/>
                </a:solidFill>
                <a:latin typeface="+mn-lt"/>
                <a:cs typeface="Tahoma" panose="020B0604030504040204" pitchFamily="34" charset="0"/>
              </a:rPr>
              <a:t>xuất</a:t>
            </a:r>
            <a:r>
              <a:rPr lang="en-US" altLang="en-US" sz="2400" b="1" dirty="0">
                <a:solidFill>
                  <a:schemeClr val="bg1"/>
                </a:solidFill>
                <a:latin typeface="+mn-lt"/>
                <a:cs typeface="Tahoma" panose="020B0604030504040204" pitchFamily="34" charset="0"/>
              </a:rPr>
              <a:t> </a:t>
            </a:r>
          </a:p>
        </p:txBody>
      </p:sp>
      <p:sp>
        <p:nvSpPr>
          <p:cNvPr id="2" name="Rectangle 1"/>
          <p:cNvSpPr/>
          <p:nvPr/>
        </p:nvSpPr>
        <p:spPr>
          <a:xfrm>
            <a:off x="-1" y="319603"/>
            <a:ext cx="973642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a:t>
            </a:r>
            <a:r>
              <a:rPr lang="en-US" sz="2400" b="1" dirty="0" err="1">
                <a:solidFill>
                  <a:srgbClr val="000000"/>
                </a:solidFill>
                <a:latin typeface="+mj-lt"/>
                <a:ea typeface="Times New Roman" panose="02020603050405020304" pitchFamily="18" charset="0"/>
                <a:cs typeface="Times New Roman" panose="02020603050405020304" pitchFamily="18" charset="0"/>
              </a:rPr>
              <a:t>Sản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xuất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vật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sở</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sự</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triển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8" name="Group 7"/>
          <p:cNvGrpSpPr>
            <a:grpSpLocks/>
          </p:cNvGrpSpPr>
          <p:nvPr/>
        </p:nvGrpSpPr>
        <p:grpSpPr bwMode="auto">
          <a:xfrm flipV="1">
            <a:off x="0" y="1065303"/>
            <a:ext cx="8537977" cy="0"/>
            <a:chOff x="240" y="576"/>
            <a:chExt cx="5337" cy="0"/>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71097128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Kids With Thinking Border Royalty Free Cliparts, Vectors, And Stock  Illustration. Image 9681928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2744" y="1661375"/>
            <a:ext cx="7379594" cy="440457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483586" y="2510239"/>
            <a:ext cx="3751348" cy="461665"/>
          </a:xfrm>
          <a:prstGeom prst="rect">
            <a:avLst/>
          </a:prstGeom>
        </p:spPr>
        <p:txBody>
          <a:bodyPr wrap="none">
            <a:spAutoFit/>
          </a:bodyPr>
          <a:lstStyle/>
          <a:p>
            <a:r>
              <a:rPr lang="en-US" sz="2400" b="1" spc="20" dirty="0" err="1">
                <a:solidFill>
                  <a:srgbClr val="FF0066"/>
                </a:solidFill>
                <a:latin typeface="Abel" panose="020B0604020202020204" charset="0"/>
                <a:ea typeface="Times New Roman" panose="02020603050405020304" pitchFamily="18" charset="0"/>
              </a:rPr>
              <a:t>Sản</a:t>
            </a:r>
            <a:r>
              <a:rPr lang="en-US" sz="2400" b="1" spc="20" dirty="0">
                <a:solidFill>
                  <a:srgbClr val="FF0066"/>
                </a:solidFill>
                <a:latin typeface="Abel" panose="020B0604020202020204" charset="0"/>
                <a:ea typeface="Times New Roman" panose="02020603050405020304" pitchFamily="18" charset="0"/>
              </a:rPr>
              <a:t> </a:t>
            </a:r>
            <a:r>
              <a:rPr lang="en-US" sz="2400" b="1" spc="20" dirty="0" err="1">
                <a:solidFill>
                  <a:srgbClr val="FF0066"/>
                </a:solidFill>
                <a:latin typeface="Abel" panose="020B0604020202020204" charset="0"/>
                <a:ea typeface="Times New Roman" panose="02020603050405020304" pitchFamily="18" charset="0"/>
              </a:rPr>
              <a:t>xuất</a:t>
            </a:r>
            <a:r>
              <a:rPr lang="en-US" sz="2400" b="1" spc="20" dirty="0">
                <a:solidFill>
                  <a:srgbClr val="FF0066"/>
                </a:solidFill>
                <a:latin typeface="Abel" panose="020B0604020202020204" charset="0"/>
                <a:ea typeface="Times New Roman" panose="02020603050405020304" pitchFamily="18" charset="0"/>
              </a:rPr>
              <a:t> </a:t>
            </a:r>
            <a:r>
              <a:rPr lang="en-US" sz="2400" b="1" spc="20" dirty="0" err="1">
                <a:solidFill>
                  <a:srgbClr val="FF0066"/>
                </a:solidFill>
                <a:latin typeface="Abel" panose="020B0604020202020204" charset="0"/>
                <a:ea typeface="Times New Roman" panose="02020603050405020304" pitchFamily="18" charset="0"/>
              </a:rPr>
              <a:t>vật</a:t>
            </a:r>
            <a:r>
              <a:rPr lang="en-US" sz="2400" b="1" spc="20" dirty="0">
                <a:solidFill>
                  <a:srgbClr val="FF0066"/>
                </a:solidFill>
                <a:latin typeface="Abel" panose="020B0604020202020204" charset="0"/>
                <a:ea typeface="Times New Roman" panose="02020603050405020304" pitchFamily="18" charset="0"/>
              </a:rPr>
              <a:t> </a:t>
            </a:r>
            <a:r>
              <a:rPr lang="en-US" sz="2400" b="1" spc="20" dirty="0" err="1">
                <a:solidFill>
                  <a:srgbClr val="FF0066"/>
                </a:solidFill>
                <a:latin typeface="Abel" panose="020B0604020202020204" charset="0"/>
                <a:ea typeface="Times New Roman" panose="02020603050405020304" pitchFamily="18" charset="0"/>
              </a:rPr>
              <a:t>chất</a:t>
            </a:r>
            <a:r>
              <a:rPr lang="en-US" sz="2400" b="1" spc="20" dirty="0">
                <a:solidFill>
                  <a:srgbClr val="FF0066"/>
                </a:solidFill>
                <a:latin typeface="Abel" panose="020B0604020202020204" charset="0"/>
                <a:ea typeface="Times New Roman" panose="02020603050405020304" pitchFamily="18" charset="0"/>
              </a:rPr>
              <a:t> </a:t>
            </a:r>
            <a:r>
              <a:rPr lang="en-US" sz="2400" b="1" spc="20" dirty="0" err="1">
                <a:solidFill>
                  <a:srgbClr val="FF0066"/>
                </a:solidFill>
                <a:latin typeface="Abel" panose="020B0604020202020204" charset="0"/>
                <a:ea typeface="Times New Roman" panose="02020603050405020304" pitchFamily="18" charset="0"/>
              </a:rPr>
              <a:t>là</a:t>
            </a:r>
            <a:r>
              <a:rPr lang="en-US" sz="2400" b="1" spc="20" dirty="0">
                <a:solidFill>
                  <a:srgbClr val="FF0066"/>
                </a:solidFill>
                <a:latin typeface="Abel" panose="020B0604020202020204" charset="0"/>
                <a:ea typeface="Times New Roman" panose="02020603050405020304" pitchFamily="18" charset="0"/>
              </a:rPr>
              <a:t> </a:t>
            </a:r>
            <a:r>
              <a:rPr lang="en-US" sz="2400" b="1" spc="20" dirty="0" err="1">
                <a:solidFill>
                  <a:srgbClr val="FF0066"/>
                </a:solidFill>
                <a:latin typeface="Abel" panose="020B0604020202020204" charset="0"/>
                <a:ea typeface="Times New Roman" panose="02020603050405020304" pitchFamily="18" charset="0"/>
              </a:rPr>
              <a:t>gì</a:t>
            </a:r>
            <a:r>
              <a:rPr lang="en-US" sz="2400" b="1" spc="20" dirty="0">
                <a:solidFill>
                  <a:srgbClr val="FF0066"/>
                </a:solidFill>
                <a:latin typeface="Abel" panose="020B0604020202020204" charset="0"/>
                <a:ea typeface="Times New Roman" panose="02020603050405020304" pitchFamily="18" charset="0"/>
              </a:rPr>
              <a:t>? </a:t>
            </a:r>
            <a:endParaRPr lang="en-US" sz="2400" b="1" dirty="0">
              <a:solidFill>
                <a:srgbClr val="FF0066"/>
              </a:solidFill>
              <a:latin typeface="Abel" panose="020B0604020202020204" charset="0"/>
            </a:endParaRPr>
          </a:p>
        </p:txBody>
      </p:sp>
      <p:sp>
        <p:nvSpPr>
          <p:cNvPr id="4" name="Rectangle 3"/>
          <p:cNvSpPr/>
          <p:nvPr/>
        </p:nvSpPr>
        <p:spPr>
          <a:xfrm>
            <a:off x="-1" y="319603"/>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5" name="Group 4"/>
          <p:cNvGrpSpPr>
            <a:grpSpLocks/>
          </p:cNvGrpSpPr>
          <p:nvPr/>
        </p:nvGrpSpPr>
        <p:grpSpPr bwMode="auto">
          <a:xfrm flipV="1">
            <a:off x="0" y="1000907"/>
            <a:ext cx="12192000" cy="10667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41452193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72"/>
        <p:cNvGrpSpPr/>
        <p:nvPr/>
      </p:nvGrpSpPr>
      <p:grpSpPr>
        <a:xfrm>
          <a:off x="0" y="0"/>
          <a:ext cx="0" cy="0"/>
          <a:chOff x="0" y="0"/>
          <a:chExt cx="0" cy="0"/>
        </a:xfrm>
      </p:grpSpPr>
      <p:sp>
        <p:nvSpPr>
          <p:cNvPr id="273" name="Shape 273"/>
          <p:cNvSpPr/>
          <p:nvPr/>
        </p:nvSpPr>
        <p:spPr>
          <a:xfrm>
            <a:off x="2488636" y="620625"/>
            <a:ext cx="7214729" cy="5616748"/>
          </a:xfrm>
          <a:custGeom>
            <a:avLst/>
            <a:gdLst/>
            <a:ahLst/>
            <a:cxnLst/>
            <a:rect l="0" t="0" r="0" b="0"/>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274" name="Shape 274"/>
          <p:cNvSpPr/>
          <p:nvPr/>
        </p:nvSpPr>
        <p:spPr>
          <a:xfrm>
            <a:off x="2829461" y="918903"/>
            <a:ext cx="6610799" cy="4221600"/>
          </a:xfrm>
          <a:prstGeom prst="rect">
            <a:avLst/>
          </a:prstGeom>
          <a:solidFill>
            <a:srgbClr val="FFFFFF"/>
          </a:solidFill>
          <a:ln w="9525" cap="flat" cmpd="sng">
            <a:solidFill>
              <a:srgbClr val="231F1C"/>
            </a:solidFill>
            <a:prstDash val="solid"/>
            <a:round/>
            <a:headEnd type="none" w="med" len="med"/>
            <a:tailEnd type="none" w="med" len="med"/>
          </a:ln>
        </p:spPr>
        <p:txBody>
          <a:bodyPr lIns="121900" tIns="121900" rIns="121900" bIns="121900" anchor="ctr" anchorCtr="0">
            <a:noAutofit/>
          </a:bodyPr>
          <a:lstStyle/>
          <a:p>
            <a:pPr algn="ctr" defTabSz="1219170">
              <a:spcBef>
                <a:spcPts val="800"/>
              </a:spcBef>
              <a:buClr>
                <a:srgbClr val="000000"/>
              </a:buClr>
            </a:pPr>
            <a:endParaRPr lang="en" sz="1867" kern="0" dirty="0">
              <a:solidFill>
                <a:srgbClr val="666666"/>
              </a:solidFill>
              <a:latin typeface="Tinos"/>
              <a:ea typeface="Tinos"/>
              <a:cs typeface="Tinos"/>
              <a:sym typeface="Tinos"/>
              <a:rtl val="0"/>
            </a:endParaRPr>
          </a:p>
        </p:txBody>
      </p:sp>
      <p:sp>
        <p:nvSpPr>
          <p:cNvPr id="2" name="Rectangle 1"/>
          <p:cNvSpPr/>
          <p:nvPr/>
        </p:nvSpPr>
        <p:spPr>
          <a:xfrm>
            <a:off x="3417418" y="1519345"/>
            <a:ext cx="5434884" cy="2677656"/>
          </a:xfrm>
          <a:prstGeom prst="rect">
            <a:avLst/>
          </a:prstGeom>
        </p:spPr>
        <p:txBody>
          <a:bodyPr wrap="square">
            <a:spAutoFit/>
          </a:bodyPr>
          <a:lstStyle/>
          <a:p>
            <a:pPr indent="252095" algn="just"/>
            <a:r>
              <a:rPr lang="en-US" sz="24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Sản</a:t>
            </a:r>
            <a:r>
              <a:rPr lang="en-US" sz="24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xuất</a:t>
            </a:r>
            <a:r>
              <a:rPr lang="en-US" sz="24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vật</a:t>
            </a:r>
            <a:r>
              <a:rPr lang="en-US" sz="24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chất</a:t>
            </a:r>
            <a:r>
              <a:rPr lang="en-US" sz="24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là</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quá</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trình</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mà</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trong</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đó</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con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người</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sử</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dụng</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công</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cụ</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lao</a:t>
            </a:r>
            <a:r>
              <a:rPr lang="en-US" sz="24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động</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tác</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động</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trực</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tiếp</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hoặc</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gián</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tiếp</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vào</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tự</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nhiên</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cải</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biến</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các</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dạng</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vật</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chất</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giới</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tự</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nhiên</a:t>
            </a:r>
            <a:r>
              <a:rPr lang="en-US" sz="24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để</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tạo</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ra</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cải</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xã</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hội</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nhằm</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thỏa</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mãn</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nhu</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cầu</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tồn</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tại</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và</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phát</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triển</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con </a:t>
            </a:r>
            <a:r>
              <a:rPr lang="en-US" sz="24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người</a:t>
            </a:r>
            <a:r>
              <a:rPr lang="en-US" sz="24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a:t>
            </a:r>
            <a:endParaRPr lang="en-US" sz="240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endParaRPr>
          </a:p>
        </p:txBody>
      </p:sp>
    </p:spTree>
    <p:extLst>
      <p:ext uri="{BB962C8B-B14F-4D97-AF65-F5344CB8AC3E}">
        <p14:creationId xmlns:p14="http://schemas.microsoft.com/office/powerpoint/2010/main" val="1874785463"/>
      </p:ext>
    </p:extLst>
  </p:cSld>
  <p:clrMapOvr>
    <a:masterClrMapping/>
  </p:clrMapOvr>
  <p:transition spd="slow">
    <p:cut/>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8738" name="Picture 2" descr="5 Flower Butterfly Corner - Corner Flower Border Png Clipart - Full Size  Clipart (#5352156) - PinClip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259013"/>
            <a:ext cx="4862513" cy="459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0" y="280966"/>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flipV="1">
            <a:off x="1" y="962270"/>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01533" y="1496805"/>
            <a:ext cx="7894750" cy="393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Up-Down Arrow 1"/>
          <p:cNvSpPr/>
          <p:nvPr/>
        </p:nvSpPr>
        <p:spPr>
          <a:xfrm rot="5400000">
            <a:off x="6156101" y="1235760"/>
            <a:ext cx="875763" cy="7521262"/>
          </a:xfrm>
          <a:prstGeom prst="upDownArrow">
            <a:avLst>
              <a:gd name="adj1" fmla="val 50000"/>
              <a:gd name="adj2" fmla="val 6176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804131" y="4796336"/>
            <a:ext cx="5912196" cy="400110"/>
          </a:xfrm>
          <a:prstGeom prst="rect">
            <a:avLst/>
          </a:prstGeom>
        </p:spPr>
        <p:txBody>
          <a:bodyPr wrap="none">
            <a:spAutoFit/>
          </a:bodyPr>
          <a:lstStyle/>
          <a:p>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Các</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yếu</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tố</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cơ</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bản</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quá</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trình</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sản</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xuất</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vật</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000" b="1" spc="20" dirty="0" err="1">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chất</a:t>
            </a:r>
            <a:r>
              <a:rPr lang="en-US" sz="2000" b="1" spc="20" dirty="0">
                <a:solidFill>
                  <a:schemeClr val="bg1"/>
                </a:solidFill>
                <a:latin typeface="Segoe UI Emoji" panose="020B0502040204020203" pitchFamily="34" charset="0"/>
                <a:ea typeface="Segoe UI Emoji" panose="020B0502040204020203" pitchFamily="34" charset="0"/>
                <a:cs typeface="Times New Roman" panose="02020603050405020304" pitchFamily="18" charset="0"/>
              </a:rPr>
              <a:t> </a:t>
            </a:r>
            <a:endParaRPr lang="en-US" sz="2000" dirty="0">
              <a:solidFill>
                <a:schemeClr val="bg1"/>
              </a:solidFill>
            </a:endParaRPr>
          </a:p>
        </p:txBody>
      </p:sp>
    </p:spTree>
    <p:extLst>
      <p:ext uri="{BB962C8B-B14F-4D97-AF65-F5344CB8AC3E}">
        <p14:creationId xmlns:p14="http://schemas.microsoft.com/office/powerpoint/2010/main" val="785928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7714" name="Picture 2" descr="Download Free png ftestickers #art #floral #flowers #roses #corner #vintage  - Corner ... - DLPNG.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10475" y="0"/>
            <a:ext cx="3898006"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0" y="280966"/>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flipV="1">
            <a:off x="1" y="962270"/>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extBox 6"/>
          <p:cNvSpPr txBox="1"/>
          <p:nvPr/>
        </p:nvSpPr>
        <p:spPr>
          <a:xfrm>
            <a:off x="2385665" y="1213069"/>
            <a:ext cx="4756843" cy="523220"/>
          </a:xfrm>
          <a:prstGeom prst="rect">
            <a:avLst/>
          </a:prstGeom>
          <a:noFill/>
        </p:spPr>
        <p:txBody>
          <a:bodyPr wrap="square">
            <a:spAutoFit/>
          </a:bodyPr>
          <a:lstStyle/>
          <a:p>
            <a:pPr algn="ctr">
              <a:defRPr/>
            </a:pPr>
            <a:r>
              <a:rPr lang="en-US" sz="2800" b="1" dirty="0">
                <a:solidFill>
                  <a:srgbClr val="FF0000"/>
                </a:solidFill>
                <a:latin typeface="Segoe UI Emoji" panose="020B0502040204020203" pitchFamily="34" charset="0"/>
                <a:ea typeface="Segoe UI Emoji" panose="020B0502040204020203" pitchFamily="34" charset="0"/>
                <a:cs typeface="Times New Roman" panose="02020603050405020304" pitchFamily="18" charset="0"/>
              </a:rPr>
              <a:t>SẢN XUẤT TINH THẦN</a:t>
            </a:r>
          </a:p>
        </p:txBody>
      </p:sp>
      <p:pic>
        <p:nvPicPr>
          <p:cNvPr id="9" name="Picture 4" descr="Káº¿t quáº£ hÃ¬nh áº£nh cho CHÃ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8124" y="4597758"/>
            <a:ext cx="2557217" cy="1850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 descr="Káº¿t quáº£ hÃ¬nh áº£nh cho Äáº I Há»I Äáº¢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05342" y="4597757"/>
            <a:ext cx="2588652" cy="183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ounded Rectangle 10"/>
          <p:cNvSpPr/>
          <p:nvPr/>
        </p:nvSpPr>
        <p:spPr>
          <a:xfrm>
            <a:off x="479944" y="1837742"/>
            <a:ext cx="2376488" cy="4717604"/>
          </a:xfrm>
          <a:prstGeom prst="roundRect">
            <a:avLst/>
          </a:prstGeom>
          <a:solidFill>
            <a:schemeClr val="accent3"/>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600">
              <a:solidFill>
                <a:schemeClr val="bg1"/>
              </a:solidFill>
            </a:endParaRPr>
          </a:p>
        </p:txBody>
      </p:sp>
      <p:sp>
        <p:nvSpPr>
          <p:cNvPr id="12" name="TextBox 11"/>
          <p:cNvSpPr txBox="1"/>
          <p:nvPr/>
        </p:nvSpPr>
        <p:spPr>
          <a:xfrm>
            <a:off x="530367" y="2505085"/>
            <a:ext cx="2359025" cy="2246769"/>
          </a:xfrm>
          <a:prstGeom prst="rect">
            <a:avLst/>
          </a:prstGeom>
          <a:noFill/>
        </p:spPr>
        <p:txBody>
          <a:bodyPr>
            <a:spAutoFit/>
          </a:bodyPr>
          <a:lstStyle/>
          <a:p>
            <a:pPr algn="ctr">
              <a:defRPr/>
            </a:pPr>
            <a:r>
              <a:rPr lang="en-US" sz="2800" b="1" dirty="0">
                <a:solidFill>
                  <a:schemeClr val="bg1"/>
                </a:solidFill>
                <a:ea typeface="Segoe UI Emoji" panose="020B0502040204020203" pitchFamily="34" charset="0"/>
                <a:cs typeface="Times New Roman" panose="02020603050405020304" pitchFamily="18" charset="0"/>
              </a:rPr>
              <a:t>PHỤC VỤ VÀ THỎA MÃN NHU CẦU </a:t>
            </a:r>
          </a:p>
          <a:p>
            <a:pPr algn="ctr">
              <a:defRPr/>
            </a:pPr>
            <a:r>
              <a:rPr lang="en-US" sz="2800" b="1" dirty="0">
                <a:solidFill>
                  <a:schemeClr val="bg1"/>
                </a:solidFill>
                <a:ea typeface="Segoe UI Emoji" panose="020B0502040204020203" pitchFamily="34" charset="0"/>
                <a:cs typeface="Times New Roman" panose="02020603050405020304" pitchFamily="18" charset="0"/>
              </a:rPr>
              <a:t>CHO CON NG</a:t>
            </a:r>
            <a:r>
              <a:rPr lang="vi-VN" sz="2800" b="1" dirty="0">
                <a:solidFill>
                  <a:schemeClr val="bg1"/>
                </a:solidFill>
                <a:ea typeface="Segoe UI Emoji" panose="020B0502040204020203" pitchFamily="34" charset="0"/>
                <a:cs typeface="Times New Roman" panose="02020603050405020304" pitchFamily="18" charset="0"/>
              </a:rPr>
              <a:t>ƯỜI</a:t>
            </a:r>
            <a:r>
              <a:rPr lang="en-US" sz="2800" b="1" dirty="0">
                <a:solidFill>
                  <a:schemeClr val="bg1"/>
                </a:solidFill>
                <a:ea typeface="Segoe UI Emoji" panose="020B0502040204020203" pitchFamily="34" charset="0"/>
                <a:cs typeface="Times New Roman" panose="02020603050405020304" pitchFamily="18" charset="0"/>
              </a:rPr>
              <a:t>  </a:t>
            </a:r>
          </a:p>
        </p:txBody>
      </p:sp>
      <p:pic>
        <p:nvPicPr>
          <p:cNvPr id="5122" name="Picture 2" descr="Công nghiệp văn hóa - Ngành công nghiệp trụ cột trong phát triển bền vững ở  Việt Nam* | Tạp chí Tuyên giá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48123" y="1934686"/>
            <a:ext cx="5112911" cy="26111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190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barn(inVertical)">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barn(inVertical)">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barn(inVertical)">
                                      <p:cBhvr>
                                        <p:cTn id="2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animBg="1"/>
      <p:bldP spid="1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Hình nền powerpoint về an toàn giao thông dễ thương nhất">
            <a:extLst>
              <a:ext uri="{FF2B5EF4-FFF2-40B4-BE49-F238E27FC236}">
                <a16:creationId xmlns="" xmlns:a16="http://schemas.microsoft.com/office/drawing/2014/main" id="{644DD827-365F-4FBF-84EF-8E711EEA2BF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1007944" y="1113624"/>
            <a:ext cx="7595152" cy="461665"/>
          </a:xfrm>
          <a:prstGeom prst="rect">
            <a:avLst/>
          </a:prstGeom>
          <a:noFill/>
        </p:spPr>
        <p:txBody>
          <a:bodyPr wrap="square">
            <a:spAutoFit/>
          </a:bodyPr>
          <a:lstStyle/>
          <a:p>
            <a:pPr algn="ctr">
              <a:defRPr/>
            </a:pPr>
            <a:r>
              <a:rPr lang="en-US" sz="2400" b="1" dirty="0">
                <a:solidFill>
                  <a:srgbClr val="FF0000"/>
                </a:solidFill>
                <a:latin typeface="Times New Roman" panose="02020603050405020304" pitchFamily="18" charset="0"/>
                <a:cs typeface="Times New Roman" panose="02020603050405020304" pitchFamily="18" charset="0"/>
              </a:rPr>
              <a:t>SẢN XUẤT RA BẢN THÂN CON NG</a:t>
            </a:r>
            <a:r>
              <a:rPr lang="vi-VN" sz="2400" b="1" dirty="0">
                <a:solidFill>
                  <a:srgbClr val="FF0000"/>
                </a:solidFill>
                <a:latin typeface="Times New Roman" panose="02020603050405020304" pitchFamily="18" charset="0"/>
                <a:cs typeface="Times New Roman" panose="02020603050405020304" pitchFamily="18" charset="0"/>
              </a:rPr>
              <a:t>ƯỜI</a:t>
            </a:r>
            <a:endParaRPr lang="en-US" sz="2400" b="1" dirty="0">
              <a:solidFill>
                <a:srgbClr val="FF0000"/>
              </a:solidFill>
              <a:latin typeface="Times New Roman" panose="02020603050405020304" pitchFamily="18" charset="0"/>
              <a:cs typeface="Times New Roman" panose="02020603050405020304" pitchFamily="18" charset="0"/>
            </a:endParaRPr>
          </a:p>
        </p:txBody>
      </p:sp>
      <p:pic>
        <p:nvPicPr>
          <p:cNvPr id="4" name="Picture 6" descr="Káº¿t quáº£ hÃ¬nh áº£nh cho TRáºº EM Dá» THÆ¯Æ 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0180" y="4367620"/>
            <a:ext cx="2160240" cy="199482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8"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4922" y="1664605"/>
            <a:ext cx="2110757" cy="1845452"/>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 descr="Káº¿t quáº£ hÃ¬nh áº£nh cho Bá»®A ÄN GIA ÄÃ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56536" y="3056499"/>
            <a:ext cx="2102520" cy="192134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2" descr="Káº¿t quáº£ hÃ¬nh áº£nh cho TRáº¦U CAU"/>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7839" y="2975728"/>
            <a:ext cx="2145951" cy="191333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ircular Arrow 7"/>
          <p:cNvSpPr/>
          <p:nvPr/>
        </p:nvSpPr>
        <p:spPr>
          <a:xfrm>
            <a:off x="3991935" y="1984512"/>
            <a:ext cx="1766407" cy="2319230"/>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9" name="Circular Arrow 8"/>
          <p:cNvSpPr/>
          <p:nvPr/>
        </p:nvSpPr>
        <p:spPr>
          <a:xfrm rot="5741982">
            <a:off x="3652699" y="3885787"/>
            <a:ext cx="2098422" cy="2172852"/>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0" name="Circular Arrow 9"/>
          <p:cNvSpPr/>
          <p:nvPr/>
        </p:nvSpPr>
        <p:spPr>
          <a:xfrm rot="11205321">
            <a:off x="1548248" y="3849094"/>
            <a:ext cx="2010348" cy="2232715"/>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1" name="Circular Arrow 10"/>
          <p:cNvSpPr/>
          <p:nvPr/>
        </p:nvSpPr>
        <p:spPr>
          <a:xfrm rot="16549277">
            <a:off x="1743039" y="1716103"/>
            <a:ext cx="2018274" cy="2512002"/>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2" name="Rectangle 11"/>
          <p:cNvSpPr/>
          <p:nvPr/>
        </p:nvSpPr>
        <p:spPr>
          <a:xfrm>
            <a:off x="-10802" y="204261"/>
            <a:ext cx="11037195"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a:t>
            </a:r>
            <a:r>
              <a:rPr lang="en-US" sz="2400" b="1" dirty="0" err="1">
                <a:solidFill>
                  <a:srgbClr val="000000"/>
                </a:solidFill>
                <a:latin typeface="+mj-lt"/>
                <a:ea typeface="Times New Roman" panose="02020603050405020304" pitchFamily="18" charset="0"/>
                <a:cs typeface="Times New Roman" panose="02020603050405020304" pitchFamily="18" charset="0"/>
              </a:rPr>
              <a:t>Sản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xuất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vật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sở</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sự</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triển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13" name="Group 12"/>
          <p:cNvGrpSpPr>
            <a:grpSpLocks/>
          </p:cNvGrpSpPr>
          <p:nvPr/>
        </p:nvGrpSpPr>
        <p:grpSpPr bwMode="auto">
          <a:xfrm flipV="1">
            <a:off x="721" y="730138"/>
            <a:ext cx="9929611" cy="164336"/>
            <a:chOff x="240" y="576"/>
            <a:chExt cx="5337" cy="0"/>
          </a:xfrm>
        </p:grpSpPr>
        <p:sp>
          <p:nvSpPr>
            <p:cNvPr id="1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4742024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42" name="Picture 2" descr="yellow flower corner png image - TR BAHADURPU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107582"/>
            <a:ext cx="4610637" cy="5750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 y="319603"/>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flipV="1">
            <a:off x="0" y="1000907"/>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7" name="Picture 8" descr="Illustration Girl Thinking About Her Art Stock Vector (Royalty Free)  12294016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30095" y="1223981"/>
            <a:ext cx="6934378" cy="563401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5030095" y="6478073"/>
            <a:ext cx="6934378" cy="379927"/>
          </a:xfrm>
          <a:prstGeom prst="rect">
            <a:avLst/>
          </a:prstGeom>
          <a:solidFill>
            <a:srgbClr val="FF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8062175" y="1689159"/>
            <a:ext cx="3245475" cy="923330"/>
          </a:xfrm>
          <a:prstGeom prst="rect">
            <a:avLst/>
          </a:prstGeom>
        </p:spPr>
        <p:txBody>
          <a:bodyPr wrap="square">
            <a:spAutoFit/>
          </a:bodyPr>
          <a:lstStyle/>
          <a:p>
            <a:pPr algn="ctr"/>
            <a:r>
              <a:rPr lang="en-US" dirty="0" err="1">
                <a:solidFill>
                  <a:srgbClr val="000099"/>
                </a:solidFill>
                <a:latin typeface="Abel" panose="020B0604020202020204" charset="0"/>
                <a:ea typeface="Times New Roman" panose="02020603050405020304" pitchFamily="18" charset="0"/>
              </a:rPr>
              <a:t>Tại</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sao</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sản</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xuất</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vật</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chất</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là</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cơ</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sở</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của</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sự</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tồn</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tại</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và</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phát</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triển</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xã</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hội</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loài</a:t>
            </a:r>
            <a:r>
              <a:rPr lang="en-US" dirty="0">
                <a:solidFill>
                  <a:srgbClr val="000099"/>
                </a:solidFill>
                <a:latin typeface="Abel" panose="020B0604020202020204" charset="0"/>
                <a:ea typeface="Times New Roman" panose="02020603050405020304" pitchFamily="18" charset="0"/>
              </a:rPr>
              <a:t> </a:t>
            </a:r>
            <a:r>
              <a:rPr lang="en-US" dirty="0" err="1">
                <a:solidFill>
                  <a:srgbClr val="000099"/>
                </a:solidFill>
                <a:latin typeface="Abel" panose="020B0604020202020204" charset="0"/>
                <a:ea typeface="Times New Roman" panose="02020603050405020304" pitchFamily="18" charset="0"/>
              </a:rPr>
              <a:t>người</a:t>
            </a:r>
            <a:r>
              <a:rPr lang="en-US" dirty="0">
                <a:solidFill>
                  <a:srgbClr val="000099"/>
                </a:solidFill>
                <a:latin typeface="Abel" panose="020B0604020202020204" charset="0"/>
                <a:ea typeface="Times New Roman" panose="02020603050405020304" pitchFamily="18" charset="0"/>
              </a:rPr>
              <a:t>?</a:t>
            </a:r>
            <a:endParaRPr lang="en-US" dirty="0">
              <a:solidFill>
                <a:srgbClr val="000099"/>
              </a:solidFill>
              <a:latin typeface="Abel" panose="020B0604020202020204" charset="0"/>
            </a:endParaRPr>
          </a:p>
        </p:txBody>
      </p:sp>
    </p:spTree>
    <p:extLst>
      <p:ext uri="{BB962C8B-B14F-4D97-AF65-F5344CB8AC3E}">
        <p14:creationId xmlns:p14="http://schemas.microsoft.com/office/powerpoint/2010/main" val="392116525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5426" name="Picture 2" descr="pankaj rana (pankajmobilerep) - Profile | Pinteres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8512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405923" y="280966"/>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flipV="1">
            <a:off x="1326524" y="966402"/>
            <a:ext cx="10865476" cy="103030"/>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Vertical Scroll 6"/>
          <p:cNvSpPr/>
          <p:nvPr/>
        </p:nvSpPr>
        <p:spPr>
          <a:xfrm>
            <a:off x="2474153" y="1541890"/>
            <a:ext cx="1600200" cy="4436269"/>
          </a:xfrm>
          <a:prstGeom prst="verticalScroll">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400" b="1" dirty="0" err="1">
                <a:solidFill>
                  <a:srgbClr val="000099"/>
                </a:solidFill>
                <a:latin typeface="Abel" panose="020B0604020202020204" charset="0"/>
                <a:cs typeface="Times New Roman" pitchFamily="18" charset="0"/>
              </a:rPr>
              <a:t>Vai</a:t>
            </a:r>
            <a:endParaRPr lang="en-US" altLang="en-US" sz="2400" b="1" dirty="0">
              <a:solidFill>
                <a:srgbClr val="000099"/>
              </a:solidFill>
              <a:latin typeface="Abel" panose="020B0604020202020204" charset="0"/>
              <a:cs typeface="Times New Roman" pitchFamily="18" charset="0"/>
            </a:endParaRPr>
          </a:p>
          <a:p>
            <a:pPr algn="ctr" eaLnBrk="1" hangingPunct="1">
              <a:defRPr/>
            </a:pP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trò</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của</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sản</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xuất</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vật</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chất</a:t>
            </a:r>
            <a:r>
              <a:rPr lang="en-US" altLang="en-US" sz="2400" b="1" dirty="0">
                <a:solidFill>
                  <a:srgbClr val="000099"/>
                </a:solidFill>
                <a:latin typeface="Abel" panose="020B0604020202020204" charset="0"/>
                <a:cs typeface="Times New Roman" pitchFamily="18" charset="0"/>
              </a:rPr>
              <a:t> </a:t>
            </a:r>
            <a:endParaRPr lang="en-US" altLang="en-US" sz="2400" b="1" dirty="0">
              <a:solidFill>
                <a:srgbClr val="000099"/>
              </a:solidFill>
              <a:latin typeface="Abel" panose="020B0604020202020204" charset="0"/>
            </a:endParaRPr>
          </a:p>
        </p:txBody>
      </p:sp>
      <p:sp>
        <p:nvSpPr>
          <p:cNvPr id="8" name="Rounded Rectangle 7"/>
          <p:cNvSpPr/>
          <p:nvPr/>
        </p:nvSpPr>
        <p:spPr>
          <a:xfrm>
            <a:off x="5184843" y="1488013"/>
            <a:ext cx="5791200" cy="914400"/>
          </a:xfrm>
          <a:prstGeom prst="roundRect">
            <a:avLst/>
          </a:prstGeom>
          <a:solidFill>
            <a:schemeClr val="accent3">
              <a:lumMod val="20000"/>
              <a:lumOff val="80000"/>
            </a:schemeClr>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defRPr/>
            </a:pPr>
            <a:endParaRPr lang="en-US" altLang="en-US" sz="2400" dirty="0">
              <a:solidFill>
                <a:srgbClr val="002060"/>
              </a:solidFill>
            </a:endParaRPr>
          </a:p>
        </p:txBody>
      </p:sp>
      <p:sp>
        <p:nvSpPr>
          <p:cNvPr id="9" name="Rounded Rectangle 8"/>
          <p:cNvSpPr/>
          <p:nvPr/>
        </p:nvSpPr>
        <p:spPr>
          <a:xfrm>
            <a:off x="5224530" y="3470023"/>
            <a:ext cx="5711825" cy="762000"/>
          </a:xfrm>
          <a:prstGeom prst="roundRect">
            <a:avLst/>
          </a:prstGeom>
          <a:solidFill>
            <a:srgbClr val="FF99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Ø"/>
              <a:defRPr/>
            </a:pPr>
            <a:r>
              <a:rPr lang="en-US" sz="2400" dirty="0" err="1">
                <a:solidFill>
                  <a:schemeClr val="tx1"/>
                </a:solidFill>
              </a:rPr>
              <a:t>Là</a:t>
            </a:r>
            <a:r>
              <a:rPr lang="en-US" sz="2400" dirty="0">
                <a:solidFill>
                  <a:schemeClr val="tx1"/>
                </a:solidFill>
              </a:rPr>
              <a:t> </a:t>
            </a:r>
            <a:r>
              <a:rPr lang="en-US" sz="2400" dirty="0" err="1">
                <a:solidFill>
                  <a:schemeClr val="tx1"/>
                </a:solidFill>
              </a:rPr>
              <a:t>tiền</a:t>
            </a:r>
            <a:r>
              <a:rPr lang="en-US" sz="2400" dirty="0">
                <a:solidFill>
                  <a:schemeClr val="tx1"/>
                </a:solidFill>
              </a:rPr>
              <a:t> </a:t>
            </a:r>
            <a:r>
              <a:rPr lang="en-US" sz="2400" dirty="0" err="1">
                <a:solidFill>
                  <a:schemeClr val="tx1"/>
                </a:solidFill>
              </a:rPr>
              <a:t>đề</a:t>
            </a:r>
            <a:r>
              <a:rPr lang="en-US" sz="2400" dirty="0">
                <a:solidFill>
                  <a:schemeClr val="tx1"/>
                </a:solidFill>
              </a:rPr>
              <a:t> </a:t>
            </a:r>
            <a:r>
              <a:rPr lang="en-US" sz="2400" dirty="0" err="1">
                <a:solidFill>
                  <a:schemeClr val="tx1"/>
                </a:solidFill>
              </a:rPr>
              <a:t>của</a:t>
            </a:r>
            <a:r>
              <a:rPr lang="en-US" sz="2400" dirty="0">
                <a:solidFill>
                  <a:schemeClr val="tx1"/>
                </a:solidFill>
              </a:rPr>
              <a:t> </a:t>
            </a:r>
            <a:r>
              <a:rPr lang="en-US" sz="2400" dirty="0" err="1">
                <a:solidFill>
                  <a:schemeClr val="tx1"/>
                </a:solidFill>
              </a:rPr>
              <a:t>mọi</a:t>
            </a:r>
            <a:r>
              <a:rPr lang="en-US" sz="2400" dirty="0">
                <a:solidFill>
                  <a:schemeClr val="tx1"/>
                </a:solidFill>
              </a:rPr>
              <a:t> </a:t>
            </a:r>
            <a:r>
              <a:rPr lang="en-US" sz="2400" dirty="0" err="1">
                <a:solidFill>
                  <a:schemeClr val="tx1"/>
                </a:solidFill>
              </a:rPr>
              <a:t>hoạt</a:t>
            </a:r>
            <a:r>
              <a:rPr lang="en-US" sz="2400" dirty="0">
                <a:solidFill>
                  <a:schemeClr val="tx1"/>
                </a:solidFill>
              </a:rPr>
              <a:t> </a:t>
            </a:r>
            <a:r>
              <a:rPr lang="en-US" sz="2400" dirty="0" err="1">
                <a:solidFill>
                  <a:schemeClr val="tx1"/>
                </a:solidFill>
              </a:rPr>
              <a:t>động</a:t>
            </a:r>
            <a:r>
              <a:rPr lang="en-US" sz="2400" dirty="0">
                <a:solidFill>
                  <a:schemeClr val="tx1"/>
                </a:solidFill>
              </a:rPr>
              <a:t> </a:t>
            </a:r>
            <a:r>
              <a:rPr lang="en-US" sz="2400" dirty="0" err="1">
                <a:solidFill>
                  <a:schemeClr val="tx1"/>
                </a:solidFill>
              </a:rPr>
              <a:t>lịch</a:t>
            </a:r>
            <a:r>
              <a:rPr lang="en-US" sz="2400" dirty="0">
                <a:solidFill>
                  <a:schemeClr val="tx1"/>
                </a:solidFill>
              </a:rPr>
              <a:t> </a:t>
            </a:r>
            <a:r>
              <a:rPr lang="en-US" sz="2400" dirty="0" err="1">
                <a:solidFill>
                  <a:schemeClr val="tx1"/>
                </a:solidFill>
              </a:rPr>
              <a:t>sử</a:t>
            </a:r>
            <a:r>
              <a:rPr lang="en-US" sz="2400" dirty="0">
                <a:solidFill>
                  <a:schemeClr val="tx1"/>
                </a:solidFill>
              </a:rPr>
              <a:t> </a:t>
            </a:r>
            <a:r>
              <a:rPr lang="en-US" sz="2400" dirty="0" err="1">
                <a:solidFill>
                  <a:schemeClr val="tx1"/>
                </a:solidFill>
              </a:rPr>
              <a:t>của</a:t>
            </a:r>
            <a:r>
              <a:rPr lang="en-US" sz="2400" dirty="0">
                <a:solidFill>
                  <a:schemeClr val="tx1"/>
                </a:solidFill>
              </a:rPr>
              <a:t> </a:t>
            </a:r>
            <a:r>
              <a:rPr lang="en-US" sz="2400">
                <a:solidFill>
                  <a:schemeClr val="tx1"/>
                </a:solidFill>
              </a:rPr>
              <a:t>con người</a:t>
            </a:r>
            <a:endParaRPr lang="en-US" sz="2400" b="1" dirty="0">
              <a:solidFill>
                <a:schemeClr val="tx1"/>
              </a:solidFill>
            </a:endParaRPr>
          </a:p>
        </p:txBody>
      </p:sp>
      <p:sp>
        <p:nvSpPr>
          <p:cNvPr id="11" name="Rounded Rectangle 10"/>
          <p:cNvSpPr/>
          <p:nvPr/>
        </p:nvSpPr>
        <p:spPr>
          <a:xfrm>
            <a:off x="5302318" y="5101365"/>
            <a:ext cx="5667375" cy="822917"/>
          </a:xfrm>
          <a:prstGeom prst="roundRect">
            <a:avLst/>
          </a:prstGeom>
          <a:solidFill>
            <a:srgbClr val="99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chemeClr val="tx1"/>
                </a:solidFill>
                <a:cs typeface="Times New Roman" panose="02020603050405020304" pitchFamily="18" charset="0"/>
              </a:rPr>
              <a:t> </a:t>
            </a:r>
            <a:r>
              <a:rPr lang="en-US" altLang="en-US" sz="2400" dirty="0" err="1">
                <a:solidFill>
                  <a:schemeClr val="tx1"/>
                </a:solidFill>
              </a:rPr>
              <a:t>L</a:t>
            </a:r>
            <a:r>
              <a:rPr lang="en-US" sz="2400" dirty="0" err="1">
                <a:solidFill>
                  <a:schemeClr val="tx1"/>
                </a:solidFill>
              </a:rPr>
              <a:t>à</a:t>
            </a:r>
            <a:r>
              <a:rPr lang="en-US" sz="2400" dirty="0">
                <a:solidFill>
                  <a:schemeClr val="tx1"/>
                </a:solidFill>
              </a:rPr>
              <a:t> </a:t>
            </a:r>
            <a:r>
              <a:rPr lang="en-US" sz="2400" dirty="0" err="1">
                <a:solidFill>
                  <a:schemeClr val="tx1"/>
                </a:solidFill>
              </a:rPr>
              <a:t>điều</a:t>
            </a:r>
            <a:r>
              <a:rPr lang="en-US" sz="2400" dirty="0">
                <a:solidFill>
                  <a:schemeClr val="tx1"/>
                </a:solidFill>
              </a:rPr>
              <a:t> </a:t>
            </a:r>
            <a:r>
              <a:rPr lang="en-US" sz="2400" dirty="0" err="1">
                <a:solidFill>
                  <a:schemeClr val="tx1"/>
                </a:solidFill>
              </a:rPr>
              <a:t>kiện</a:t>
            </a:r>
            <a:r>
              <a:rPr lang="en-US" sz="2400" dirty="0">
                <a:solidFill>
                  <a:schemeClr val="tx1"/>
                </a:solidFill>
              </a:rPr>
              <a:t> </a:t>
            </a:r>
            <a:r>
              <a:rPr lang="en-US" sz="2400" dirty="0" err="1">
                <a:solidFill>
                  <a:schemeClr val="tx1"/>
                </a:solidFill>
              </a:rPr>
              <a:t>chủ</a:t>
            </a:r>
            <a:r>
              <a:rPr lang="en-US" sz="2400" dirty="0">
                <a:solidFill>
                  <a:schemeClr val="tx1"/>
                </a:solidFill>
              </a:rPr>
              <a:t> </a:t>
            </a:r>
            <a:r>
              <a:rPr lang="en-US" sz="2400" dirty="0" err="1">
                <a:solidFill>
                  <a:schemeClr val="tx1"/>
                </a:solidFill>
              </a:rPr>
              <a:t>yếu</a:t>
            </a:r>
            <a:r>
              <a:rPr lang="en-US" sz="2400" dirty="0">
                <a:solidFill>
                  <a:schemeClr val="tx1"/>
                </a:solidFill>
              </a:rPr>
              <a:t> </a:t>
            </a:r>
            <a:r>
              <a:rPr lang="en-US" sz="2400" dirty="0" err="1">
                <a:solidFill>
                  <a:schemeClr val="tx1"/>
                </a:solidFill>
              </a:rPr>
              <a:t>sáng</a:t>
            </a:r>
            <a:r>
              <a:rPr lang="en-US" sz="2400" dirty="0">
                <a:solidFill>
                  <a:schemeClr val="tx1"/>
                </a:solidFill>
              </a:rPr>
              <a:t> </a:t>
            </a:r>
            <a:r>
              <a:rPr lang="en-US" sz="2400" dirty="0" err="1">
                <a:solidFill>
                  <a:schemeClr val="tx1"/>
                </a:solidFill>
              </a:rPr>
              <a:t>tạo</a:t>
            </a:r>
            <a:r>
              <a:rPr lang="en-US" sz="2400" dirty="0">
                <a:solidFill>
                  <a:schemeClr val="tx1"/>
                </a:solidFill>
              </a:rPr>
              <a:t> </a:t>
            </a:r>
            <a:r>
              <a:rPr lang="en-US" sz="2400" dirty="0" err="1">
                <a:solidFill>
                  <a:schemeClr val="tx1"/>
                </a:solidFill>
              </a:rPr>
              <a:t>ra</a:t>
            </a:r>
            <a:r>
              <a:rPr lang="en-US" sz="2400" dirty="0">
                <a:solidFill>
                  <a:schemeClr val="tx1"/>
                </a:solidFill>
              </a:rPr>
              <a:t> </a:t>
            </a:r>
            <a:r>
              <a:rPr lang="en-US" sz="2400" dirty="0" err="1">
                <a:solidFill>
                  <a:schemeClr val="tx1"/>
                </a:solidFill>
              </a:rPr>
              <a:t>bản</a:t>
            </a:r>
            <a:r>
              <a:rPr lang="en-US" sz="2400" dirty="0">
                <a:solidFill>
                  <a:schemeClr val="tx1"/>
                </a:solidFill>
              </a:rPr>
              <a:t> </a:t>
            </a:r>
            <a:r>
              <a:rPr lang="en-US" sz="2400" dirty="0" err="1">
                <a:solidFill>
                  <a:schemeClr val="tx1"/>
                </a:solidFill>
              </a:rPr>
              <a:t>thân</a:t>
            </a:r>
            <a:r>
              <a:rPr lang="en-US" sz="2400" dirty="0">
                <a:solidFill>
                  <a:schemeClr val="tx1"/>
                </a:solidFill>
              </a:rPr>
              <a:t> con </a:t>
            </a:r>
            <a:r>
              <a:rPr lang="en-US" sz="2400" dirty="0" err="1">
                <a:solidFill>
                  <a:schemeClr val="tx1"/>
                </a:solidFill>
              </a:rPr>
              <a:t>người</a:t>
            </a:r>
            <a:r>
              <a:rPr lang="en-US" sz="2400" dirty="0">
                <a:solidFill>
                  <a:schemeClr val="tx1"/>
                </a:solidFill>
              </a:rPr>
              <a:t>. </a:t>
            </a:r>
            <a:endParaRPr lang="en-US" altLang="en-US" sz="2400" b="1" dirty="0">
              <a:solidFill>
                <a:schemeClr val="tx1"/>
              </a:solidFill>
            </a:endParaRPr>
          </a:p>
        </p:txBody>
      </p:sp>
      <p:cxnSp>
        <p:nvCxnSpPr>
          <p:cNvPr id="12" name="Straight Arrow Connector 11"/>
          <p:cNvCxnSpPr>
            <a:stCxn id="7" idx="3"/>
          </p:cNvCxnSpPr>
          <p:nvPr/>
        </p:nvCxnSpPr>
        <p:spPr>
          <a:xfrm flipV="1">
            <a:off x="3874328" y="1964560"/>
            <a:ext cx="1310515" cy="1795465"/>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7" idx="3"/>
          </p:cNvCxnSpPr>
          <p:nvPr/>
        </p:nvCxnSpPr>
        <p:spPr>
          <a:xfrm>
            <a:off x="3874328" y="3760025"/>
            <a:ext cx="1389519" cy="18621"/>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7" idx="3"/>
            <a:endCxn id="11" idx="1"/>
          </p:cNvCxnSpPr>
          <p:nvPr/>
        </p:nvCxnSpPr>
        <p:spPr>
          <a:xfrm>
            <a:off x="3874328" y="3760025"/>
            <a:ext cx="1427990" cy="1752799"/>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5242056" y="1624932"/>
            <a:ext cx="5800597" cy="830997"/>
          </a:xfrm>
          <a:prstGeom prst="rect">
            <a:avLst/>
          </a:prstGeom>
        </p:spPr>
        <p:txBody>
          <a:bodyPr wrap="square">
            <a:spAutoFit/>
          </a:bodyPr>
          <a:lstStyle/>
          <a:p>
            <a:pPr>
              <a:spcBef>
                <a:spcPct val="15000"/>
              </a:spcBef>
              <a:spcAft>
                <a:spcPct val="15000"/>
              </a:spcAft>
              <a:buFont typeface="Wingdings" pitchFamily="2" charset="2"/>
              <a:buChar char="Ø"/>
              <a:defRPr/>
            </a:pPr>
            <a:r>
              <a:rPr lang="en-US" altLang="en-US" dirty="0"/>
              <a:t> </a:t>
            </a:r>
            <a:r>
              <a:rPr lang="en-US" altLang="en-US" sz="2400" dirty="0" err="1"/>
              <a:t>L</a:t>
            </a:r>
            <a:r>
              <a:rPr lang="en-US" sz="2400" dirty="0" err="1"/>
              <a:t>à</a:t>
            </a:r>
            <a:r>
              <a:rPr lang="en-US" sz="2400" dirty="0"/>
              <a:t> </a:t>
            </a:r>
            <a:r>
              <a:rPr lang="en-US" sz="2400" dirty="0" err="1"/>
              <a:t>tiền</a:t>
            </a:r>
            <a:r>
              <a:rPr lang="en-US" sz="2400" dirty="0"/>
              <a:t> </a:t>
            </a:r>
            <a:r>
              <a:rPr lang="en-US" sz="2400" dirty="0" err="1"/>
              <a:t>đề</a:t>
            </a:r>
            <a:r>
              <a:rPr lang="en-US" sz="2400" dirty="0"/>
              <a:t> </a:t>
            </a:r>
            <a:r>
              <a:rPr lang="en-US" sz="2400" dirty="0" err="1"/>
              <a:t>trực</a:t>
            </a:r>
            <a:r>
              <a:rPr lang="en-US" sz="2400" dirty="0"/>
              <a:t> </a:t>
            </a:r>
            <a:r>
              <a:rPr lang="en-US" sz="2400" dirty="0" err="1"/>
              <a:t>tiếp</a:t>
            </a:r>
            <a:r>
              <a:rPr lang="en-US" sz="2400" dirty="0"/>
              <a:t> </a:t>
            </a:r>
            <a:r>
              <a:rPr lang="en-US" sz="2400" dirty="0" err="1"/>
              <a:t>tạo</a:t>
            </a:r>
            <a:r>
              <a:rPr lang="en-US" sz="2400" dirty="0"/>
              <a:t> </a:t>
            </a:r>
            <a:r>
              <a:rPr lang="en-US" sz="2400" dirty="0" err="1"/>
              <a:t>ra</a:t>
            </a:r>
            <a:r>
              <a:rPr lang="en-US" sz="2400" dirty="0"/>
              <a:t> </a:t>
            </a:r>
            <a:r>
              <a:rPr lang="en-US" sz="2400" dirty="0" err="1"/>
              <a:t>tư</a:t>
            </a:r>
            <a:r>
              <a:rPr lang="en-US" sz="2400" dirty="0"/>
              <a:t> </a:t>
            </a:r>
            <a:r>
              <a:rPr lang="en-US" sz="2400" dirty="0" err="1"/>
              <a:t>liệu</a:t>
            </a:r>
            <a:r>
              <a:rPr lang="en-US" sz="2400" dirty="0"/>
              <a:t> </a:t>
            </a:r>
            <a:r>
              <a:rPr lang="en-US" sz="2400" dirty="0" err="1"/>
              <a:t>sinh</a:t>
            </a:r>
            <a:r>
              <a:rPr lang="en-US" sz="2400" dirty="0"/>
              <a:t> </a:t>
            </a:r>
            <a:r>
              <a:rPr lang="en-US" sz="2400" dirty="0" err="1"/>
              <a:t>hoạt</a:t>
            </a:r>
            <a:r>
              <a:rPr lang="en-US" sz="2400" dirty="0"/>
              <a:t> </a:t>
            </a:r>
            <a:r>
              <a:rPr lang="en-US" sz="2400" dirty="0" err="1"/>
              <a:t>của</a:t>
            </a:r>
            <a:r>
              <a:rPr lang="en-US" sz="2400" dirty="0"/>
              <a:t> con </a:t>
            </a:r>
            <a:r>
              <a:rPr lang="en-US" sz="2400" dirty="0" err="1"/>
              <a:t>người</a:t>
            </a:r>
            <a:r>
              <a:rPr lang="en-US" sz="2400" dirty="0"/>
              <a:t>.</a:t>
            </a:r>
            <a:endParaRPr lang="en-US" altLang="en-US" sz="2400" dirty="0"/>
          </a:p>
        </p:txBody>
      </p:sp>
    </p:spTree>
    <p:extLst>
      <p:ext uri="{BB962C8B-B14F-4D97-AF65-F5344CB8AC3E}">
        <p14:creationId xmlns:p14="http://schemas.microsoft.com/office/powerpoint/2010/main" val="3190531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anim calcmode="lin" valueType="num">
                                      <p:cBhvr>
                                        <p:cTn id="50" dur="1000" fill="hold"/>
                                        <p:tgtEl>
                                          <p:spTgt spid="11"/>
                                        </p:tgtEl>
                                        <p:attrNameLst>
                                          <p:attrName>ppt_x</p:attrName>
                                        </p:attrNameLst>
                                      </p:cBhvr>
                                      <p:tavLst>
                                        <p:tav tm="0">
                                          <p:val>
                                            <p:strVal val="#ppt_x"/>
                                          </p:val>
                                        </p:tav>
                                        <p:tav tm="100000">
                                          <p:val>
                                            <p:strVal val="#ppt_x"/>
                                          </p:val>
                                        </p:tav>
                                      </p:tavLst>
                                    </p:anim>
                                    <p:anim calcmode="lin" valueType="num">
                                      <p:cBhvr>
                                        <p:cTn id="5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1"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descr="Hình nền powerpoint ngộ nghĩnh [NEW] (2021) ✔️ Cẩm Nang Tiếng Anh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ounded Rectangle 4"/>
          <p:cNvSpPr txBox="1"/>
          <p:nvPr/>
        </p:nvSpPr>
        <p:spPr>
          <a:xfrm>
            <a:off x="4064405" y="905828"/>
            <a:ext cx="4499768" cy="68717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37160" tIns="137160" rIns="137160" bIns="137160" numCol="1" spcCol="1270" anchor="ctr" anchorCtr="0">
            <a:noAutofit/>
          </a:bodyPr>
          <a:lstStyle/>
          <a:p>
            <a:pPr algn="ctr" defTabSz="1600200">
              <a:lnSpc>
                <a:spcPct val="90000"/>
              </a:lnSpc>
              <a:spcBef>
                <a:spcPct val="0"/>
              </a:spcBef>
              <a:spcAft>
                <a:spcPct val="35000"/>
              </a:spcAft>
            </a:pPr>
            <a:r>
              <a:rPr lang="en-US" sz="2400" b="1" dirty="0">
                <a:solidFill>
                  <a:srgbClr val="FF0066"/>
                </a:solidFill>
                <a:latin typeface="+mj-lt"/>
              </a:rPr>
              <a:t>Ý </a:t>
            </a:r>
            <a:r>
              <a:rPr lang="en-US" sz="2400" b="1" dirty="0" err="1">
                <a:solidFill>
                  <a:srgbClr val="FF0066"/>
                </a:solidFill>
                <a:latin typeface="+mj-lt"/>
              </a:rPr>
              <a:t>nghĩa</a:t>
            </a:r>
            <a:r>
              <a:rPr lang="en-US" sz="2400" b="1" dirty="0">
                <a:solidFill>
                  <a:srgbClr val="FF0066"/>
                </a:solidFill>
                <a:latin typeface="+mj-lt"/>
              </a:rPr>
              <a:t> </a:t>
            </a:r>
            <a:r>
              <a:rPr lang="en-US" sz="2400" b="1" dirty="0" err="1">
                <a:solidFill>
                  <a:srgbClr val="FF0066"/>
                </a:solidFill>
                <a:latin typeface="+mj-lt"/>
              </a:rPr>
              <a:t>phương</a:t>
            </a:r>
            <a:r>
              <a:rPr lang="en-US" sz="2400" b="1" dirty="0">
                <a:solidFill>
                  <a:srgbClr val="FF0066"/>
                </a:solidFill>
                <a:latin typeface="+mj-lt"/>
              </a:rPr>
              <a:t> </a:t>
            </a:r>
            <a:r>
              <a:rPr lang="en-US" sz="2400" b="1" dirty="0" err="1">
                <a:solidFill>
                  <a:srgbClr val="FF0066"/>
                </a:solidFill>
                <a:latin typeface="+mj-lt"/>
              </a:rPr>
              <a:t>pháp</a:t>
            </a:r>
            <a:r>
              <a:rPr lang="en-US" sz="2400" b="1" dirty="0">
                <a:solidFill>
                  <a:srgbClr val="FF0066"/>
                </a:solidFill>
                <a:latin typeface="+mj-lt"/>
              </a:rPr>
              <a:t> </a:t>
            </a:r>
            <a:r>
              <a:rPr lang="en-US" sz="2400" b="1" dirty="0" err="1">
                <a:solidFill>
                  <a:srgbClr val="FF0066"/>
                </a:solidFill>
                <a:latin typeface="+mj-lt"/>
              </a:rPr>
              <a:t>luận</a:t>
            </a:r>
            <a:endParaRPr lang="en-US" sz="2400" dirty="0">
              <a:solidFill>
                <a:srgbClr val="FF0066"/>
              </a:solidFill>
              <a:latin typeface="+mj-lt"/>
            </a:endParaRPr>
          </a:p>
        </p:txBody>
      </p:sp>
      <p:cxnSp>
        <p:nvCxnSpPr>
          <p:cNvPr id="12" name="Straight Connector 11"/>
          <p:cNvCxnSpPr/>
          <p:nvPr/>
        </p:nvCxnSpPr>
        <p:spPr>
          <a:xfrm>
            <a:off x="5667678" y="1593003"/>
            <a:ext cx="1293223" cy="0"/>
          </a:xfrm>
          <a:prstGeom prst="line">
            <a:avLst/>
          </a:prstGeom>
        </p:spPr>
        <p:style>
          <a:lnRef idx="1">
            <a:schemeClr val="dk1"/>
          </a:lnRef>
          <a:fillRef idx="0">
            <a:schemeClr val="dk1"/>
          </a:fillRef>
          <a:effectRef idx="0">
            <a:schemeClr val="dk1"/>
          </a:effectRef>
          <a:fontRef idx="minor">
            <a:schemeClr val="tx1"/>
          </a:fontRef>
        </p:style>
      </p:cxnSp>
      <p:sp>
        <p:nvSpPr>
          <p:cNvPr id="3" name="Rectangle 2"/>
          <p:cNvSpPr/>
          <p:nvPr/>
        </p:nvSpPr>
        <p:spPr>
          <a:xfrm>
            <a:off x="2709828" y="2020711"/>
            <a:ext cx="7515996" cy="1015663"/>
          </a:xfrm>
          <a:prstGeom prst="rect">
            <a:avLst/>
          </a:prstGeom>
        </p:spPr>
        <p:txBody>
          <a:bodyPr wrap="square">
            <a:spAutoFit/>
          </a:bodyPr>
          <a:lstStyle/>
          <a:p>
            <a:pPr marL="342900" indent="-342900" algn="ctr">
              <a:buFont typeface="Wingdings" panose="05000000000000000000" pitchFamily="2" charset="2"/>
              <a:buChar char="Ø"/>
            </a:pPr>
            <a:r>
              <a:rPr lang="en-US" sz="2000" b="1" dirty="0" err="1">
                <a:solidFill>
                  <a:srgbClr val="0000FF"/>
                </a:solidFill>
                <a:latin typeface="Abel" panose="020B0604020202020204" charset="0"/>
                <a:ea typeface="Times New Roman" panose="02020603050405020304" pitchFamily="18" charset="0"/>
              </a:rPr>
              <a:t>Để</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nhận</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thức</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và</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cải</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tạo</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xã</a:t>
            </a:r>
            <a:r>
              <a:rPr lang="en-US" sz="2000" b="1" dirty="0">
                <a:solidFill>
                  <a:srgbClr val="0000FF"/>
                </a:solidFill>
                <a:latin typeface="Abel" panose="020B0604020202020204" charset="0"/>
                <a:ea typeface="Times New Roman" panose="02020603050405020304" pitchFamily="18" charset="0"/>
              </a:rPr>
              <a:t> </a:t>
            </a:r>
            <a:r>
              <a:rPr lang="en-US" sz="2000" b="1" dirty="0" err="1">
                <a:solidFill>
                  <a:srgbClr val="0000FF"/>
                </a:solidFill>
                <a:latin typeface="Abel" panose="020B0604020202020204" charset="0"/>
                <a:ea typeface="Times New Roman" panose="02020603050405020304" pitchFamily="18" charset="0"/>
              </a:rPr>
              <a:t>hội</a:t>
            </a:r>
            <a:r>
              <a:rPr lang="en-US" sz="2000" b="1" dirty="0">
                <a:solidFill>
                  <a:srgbClr val="0000FF"/>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phải</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xuất</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phát</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từ</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đời</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sống</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sản</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xuất</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từ</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nền</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sản</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xuất</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vật</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chất</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xã</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ea typeface="Times New Roman" panose="02020603050405020304" pitchFamily="18" charset="0"/>
              </a:rPr>
              <a:t>hội</a:t>
            </a:r>
            <a:r>
              <a:rPr lang="en-US" sz="2000" dirty="0">
                <a:solidFill>
                  <a:schemeClr val="tx2">
                    <a:lumMod val="10000"/>
                  </a:schemeClr>
                </a:solidFill>
                <a:latin typeface="Abel" panose="020B0604020202020204" charset="0"/>
                <a:ea typeface="Times New Roman" panose="02020603050405020304" pitchFamily="18" charset="0"/>
              </a:rPr>
              <a:t>. </a:t>
            </a:r>
            <a:r>
              <a:rPr lang="en-US" sz="2000" dirty="0" err="1">
                <a:solidFill>
                  <a:schemeClr val="tx2">
                    <a:lumMod val="10000"/>
                  </a:schemeClr>
                </a:solidFill>
                <a:latin typeface="Abel" panose="020B0604020202020204" charset="0"/>
              </a:rPr>
              <a:t>không</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thể</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dùng</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tinh</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thần</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để</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giải</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thích</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đời</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sống</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tinh</a:t>
            </a:r>
            <a:r>
              <a:rPr lang="en-US" sz="2000" dirty="0">
                <a:solidFill>
                  <a:schemeClr val="tx2">
                    <a:lumMod val="10000"/>
                  </a:schemeClr>
                </a:solidFill>
                <a:latin typeface="Abel" panose="020B0604020202020204" charset="0"/>
              </a:rPr>
              <a:t> </a:t>
            </a:r>
            <a:r>
              <a:rPr lang="en-US" sz="2000" dirty="0" err="1">
                <a:solidFill>
                  <a:schemeClr val="tx2">
                    <a:lumMod val="10000"/>
                  </a:schemeClr>
                </a:solidFill>
                <a:latin typeface="Abel" panose="020B0604020202020204" charset="0"/>
              </a:rPr>
              <a:t>thần</a:t>
            </a:r>
            <a:endParaRPr lang="en-US" sz="2000" dirty="0">
              <a:solidFill>
                <a:schemeClr val="tx2">
                  <a:lumMod val="10000"/>
                </a:schemeClr>
              </a:solidFill>
              <a:latin typeface="Abel" panose="020B0604020202020204" charset="0"/>
            </a:endParaRPr>
          </a:p>
        </p:txBody>
      </p:sp>
      <p:sp>
        <p:nvSpPr>
          <p:cNvPr id="7" name="Rectangle 6"/>
          <p:cNvSpPr/>
          <p:nvPr/>
        </p:nvSpPr>
        <p:spPr>
          <a:xfrm>
            <a:off x="3120850" y="3464084"/>
            <a:ext cx="7680101" cy="707886"/>
          </a:xfrm>
          <a:prstGeom prst="rect">
            <a:avLst/>
          </a:prstGeom>
        </p:spPr>
        <p:txBody>
          <a:bodyPr wrap="square">
            <a:spAutoFit/>
          </a:bodyPr>
          <a:lstStyle/>
          <a:p>
            <a:pPr marL="342900" indent="-342900" algn="ctr">
              <a:buFont typeface="Wingdings" panose="05000000000000000000" pitchFamily="2" charset="2"/>
              <a:buChar char="Ø"/>
            </a:pPr>
            <a:r>
              <a:rPr lang="en-US" sz="2000" b="1" dirty="0" err="1">
                <a:solidFill>
                  <a:srgbClr val="C00000"/>
                </a:solidFill>
                <a:latin typeface="Abel" panose="020B0604020202020204" charset="0"/>
                <a:ea typeface="Times New Roman" panose="02020603050405020304" pitchFamily="18" charset="0"/>
                <a:cs typeface="Times New Roman" panose="02020603050405020304" pitchFamily="18" charset="0"/>
              </a:rPr>
              <a:t>Để</a:t>
            </a:r>
            <a:r>
              <a:rPr lang="en-US" sz="20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000" b="1" dirty="0" err="1">
                <a:solidFill>
                  <a:srgbClr val="C00000"/>
                </a:solidFill>
                <a:latin typeface="Abel" panose="020B0604020202020204" charset="0"/>
                <a:ea typeface="Times New Roman" panose="02020603050405020304" pitchFamily="18" charset="0"/>
                <a:cs typeface="Times New Roman" panose="02020603050405020304" pitchFamily="18" charset="0"/>
              </a:rPr>
              <a:t>phát</a:t>
            </a:r>
            <a:r>
              <a:rPr lang="en-US" sz="20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000" b="1" dirty="0" err="1">
                <a:solidFill>
                  <a:srgbClr val="C00000"/>
                </a:solidFill>
                <a:latin typeface="Abel" panose="020B0604020202020204" charset="0"/>
                <a:ea typeface="Times New Roman" panose="02020603050405020304" pitchFamily="18" charset="0"/>
                <a:cs typeface="Times New Roman" panose="02020603050405020304" pitchFamily="18" charset="0"/>
              </a:rPr>
              <a:t>triển</a:t>
            </a:r>
            <a:r>
              <a:rPr lang="en-US" sz="20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000" b="1" dirty="0" err="1">
                <a:solidFill>
                  <a:srgbClr val="C00000"/>
                </a:solidFill>
                <a:latin typeface="Abel" panose="020B0604020202020204" charset="0"/>
                <a:ea typeface="Times New Roman" panose="02020603050405020304" pitchFamily="18" charset="0"/>
                <a:cs typeface="Times New Roman" panose="02020603050405020304" pitchFamily="18" charset="0"/>
              </a:rPr>
              <a:t>xã</a:t>
            </a:r>
            <a:r>
              <a:rPr lang="en-US" sz="20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000" b="1" dirty="0" err="1">
                <a:solidFill>
                  <a:srgbClr val="C00000"/>
                </a:solidFill>
                <a:latin typeface="Abel" panose="020B0604020202020204" charset="0"/>
                <a:ea typeface="Times New Roman" panose="02020603050405020304" pitchFamily="18" charset="0"/>
                <a:cs typeface="Times New Roman" panose="02020603050405020304" pitchFamily="18" charset="0"/>
              </a:rPr>
              <a:t>hội</a:t>
            </a:r>
            <a:r>
              <a:rPr lang="en-US" sz="20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phải</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bắt</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đầu</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từ</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phát</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triển</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đời</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sống</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kinh</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tế</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vật</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000" dirty="0" err="1">
                <a:solidFill>
                  <a:srgbClr val="000000"/>
                </a:solidFill>
                <a:latin typeface="Abel" panose="020B0604020202020204" charset="0"/>
                <a:ea typeface="Times New Roman" panose="02020603050405020304" pitchFamily="18" charset="0"/>
                <a:cs typeface="Times New Roman" panose="02020603050405020304" pitchFamily="18" charset="0"/>
              </a:rPr>
              <a:t>chất</a:t>
            </a:r>
            <a:r>
              <a:rPr lang="en-US" sz="2000" dirty="0">
                <a:solidFill>
                  <a:srgbClr val="000000"/>
                </a:solidFill>
                <a:latin typeface="Abel" panose="020B0604020202020204" charset="0"/>
                <a:ea typeface="Times New Roman" panose="02020603050405020304" pitchFamily="18" charset="0"/>
                <a:cs typeface="Times New Roman" panose="02020603050405020304" pitchFamily="18" charset="0"/>
              </a:rPr>
              <a:t>.</a:t>
            </a:r>
            <a:endParaRPr lang="en-US" sz="2000" dirty="0">
              <a:solidFill>
                <a:srgbClr val="000000"/>
              </a:solidFill>
              <a:effectLst/>
              <a:latin typeface="Abel" panose="020B060402020202020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34348349"/>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Hình nền giáo án điện tử học sinh tiểu học mầm non | Background powerpoint,  Color balance, Powerpoint design"/>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pic>
        <p:nvPicPr>
          <p:cNvPr id="8196" name="Picture 4" descr="hình nền mở đầu powerpoint đẹp | Background for powerpoint presentation,  Powerpoint background templates, Powerpoint template f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975" y="425003"/>
            <a:ext cx="11604983" cy="584700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1842852" y="1077231"/>
            <a:ext cx="9001160"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chemeClr val="bg1"/>
                </a:solidFill>
                <a:latin typeface="+mj-lt"/>
                <a:cs typeface="Times New Roman" panose="02020603050405020304" pitchFamily="18" charset="0"/>
              </a:rPr>
              <a:t>2. </a:t>
            </a:r>
            <a:r>
              <a:rPr lang="en-US" altLang="en-US" sz="2800" b="1" dirty="0" err="1">
                <a:solidFill>
                  <a:schemeClr val="bg1"/>
                </a:solidFill>
                <a:latin typeface="+mj-lt"/>
                <a:cs typeface="Times New Roman" panose="02020603050405020304" pitchFamily="18" charset="0"/>
              </a:rPr>
              <a:t>Biện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chứng</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giữa</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lực</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lượng</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sản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xuất</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và</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quan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hệ</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sản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xuất</a:t>
            </a:r>
            <a:endParaRPr lang="en-US" altLang="en-US" sz="2800" b="1" dirty="0">
              <a:solidFill>
                <a:schemeClr val="bg1"/>
              </a:solidFill>
              <a:latin typeface="+mj-lt"/>
              <a:cs typeface="Times New Roman" panose="02020603050405020304" pitchFamily="18" charset="0"/>
            </a:endParaRPr>
          </a:p>
        </p:txBody>
      </p:sp>
      <p:sp>
        <p:nvSpPr>
          <p:cNvPr id="3" name="Rectangle 2"/>
          <p:cNvSpPr/>
          <p:nvPr/>
        </p:nvSpPr>
        <p:spPr>
          <a:xfrm>
            <a:off x="4532149" y="2061716"/>
            <a:ext cx="3302507" cy="400110"/>
          </a:xfrm>
          <a:prstGeom prst="rect">
            <a:avLst/>
          </a:prstGeom>
        </p:spPr>
        <p:txBody>
          <a:bodyPr wrap="none">
            <a:spAutoFit/>
          </a:bodyPr>
          <a:lstStyle/>
          <a:p>
            <a:pPr>
              <a:spcBef>
                <a:spcPct val="0"/>
              </a:spcBef>
            </a:pPr>
            <a:r>
              <a:rPr lang="en-US" altLang="en-US" sz="2000" b="1" dirty="0">
                <a:solidFill>
                  <a:srgbClr val="FF0000"/>
                </a:solidFill>
                <a:latin typeface="Abel" panose="020B0604020202020204" charset="0"/>
                <a:cs typeface="Times New Roman" panose="02020603050405020304" pitchFamily="18" charset="0"/>
              </a:rPr>
              <a:t>a</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Phư</a:t>
            </a:r>
            <a:r>
              <a:rPr lang="vi-VN" altLang="en-US" sz="2000" b="1" dirty="0">
                <a:solidFill>
                  <a:srgbClr val="FF0000"/>
                </a:solidFill>
                <a:latin typeface="Arial" panose="020B0604020202020204" pitchFamily="34" charset="0"/>
                <a:cs typeface="Arial" panose="020B0604020202020204" pitchFamily="34" charset="0"/>
              </a:rPr>
              <a:t>ơ</a:t>
            </a:r>
            <a:r>
              <a:rPr lang="en-US" altLang="en-US" sz="2000" b="1" dirty="0" err="1">
                <a:solidFill>
                  <a:srgbClr val="FF0000"/>
                </a:solidFill>
                <a:latin typeface="Arial" panose="020B0604020202020204" pitchFamily="34" charset="0"/>
                <a:cs typeface="Arial" panose="020B0604020202020204" pitchFamily="34" charset="0"/>
              </a:rPr>
              <a:t>ng</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thức</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sản</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xuất</a:t>
            </a:r>
            <a:endParaRPr lang="en-US" altLang="en-US" sz="2000" b="1" dirty="0">
              <a:solidFill>
                <a:srgbClr val="FF0000"/>
              </a:solidFill>
              <a:latin typeface="Arial" panose="020B0604020202020204" pitchFamily="34" charset="0"/>
              <a:cs typeface="Arial" panose="020B0604020202020204" pitchFamily="34" charset="0"/>
            </a:endParaRPr>
          </a:p>
        </p:txBody>
      </p:sp>
      <p:sp>
        <p:nvSpPr>
          <p:cNvPr id="5" name="Rectangle 4"/>
          <p:cNvSpPr/>
          <p:nvPr/>
        </p:nvSpPr>
        <p:spPr>
          <a:xfrm>
            <a:off x="4649273" y="2726491"/>
            <a:ext cx="3013658" cy="1323439"/>
          </a:xfrm>
          <a:prstGeom prst="rect">
            <a:avLst/>
          </a:prstGeom>
        </p:spPr>
        <p:txBody>
          <a:bodyPr wrap="square">
            <a:spAutoFit/>
          </a:bodyPr>
          <a:lstStyle/>
          <a:p>
            <a:pPr algn="just">
              <a:spcBef>
                <a:spcPct val="0"/>
              </a:spcBef>
            </a:pPr>
            <a:r>
              <a:rPr lang="en-US" altLang="en-US" sz="2000" b="1" dirty="0">
                <a:solidFill>
                  <a:schemeClr val="tx1">
                    <a:lumMod val="95000"/>
                    <a:lumOff val="5000"/>
                  </a:schemeClr>
                </a:solidFill>
                <a:latin typeface="Arial" panose="020B0604020202020204" pitchFamily="34" charset="0"/>
                <a:cs typeface="Arial" panose="020B0604020202020204" pitchFamily="34" charset="0"/>
              </a:rPr>
              <a:t>b.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Quy</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luật</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quan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hệ</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sản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xuất</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phù</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hợp</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với</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trình</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độ</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phát</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triển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của</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lực</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lượng</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sản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xuất</a:t>
            </a:r>
            <a:endParaRPr lang="en-US" altLang="en-US" sz="2000" b="1" dirty="0">
              <a:solidFill>
                <a:schemeClr val="tx1">
                  <a:lumMod val="95000"/>
                  <a:lumOff val="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4588716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86200" y="1346200"/>
            <a:ext cx="8305800" cy="5511800"/>
          </a:xfrm>
          <a:prstGeom prst="rect">
            <a:avLst/>
          </a:prstGeom>
        </p:spPr>
      </p:pic>
      <p:sp>
        <p:nvSpPr>
          <p:cNvPr id="9" name="Rectangle 8"/>
          <p:cNvSpPr/>
          <p:nvPr/>
        </p:nvSpPr>
        <p:spPr>
          <a:xfrm>
            <a:off x="361780" y="276929"/>
            <a:ext cx="11217499"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rgbClr val="7030A0"/>
                </a:solidFill>
                <a:latin typeface="+mj-lt"/>
                <a:cs typeface="Times New Roman" panose="02020603050405020304" pitchFamily="18" charset="0"/>
              </a:rPr>
              <a:t>2. </a:t>
            </a:r>
            <a:r>
              <a:rPr lang="en-US" altLang="en-US" sz="2800" b="1" dirty="0" err="1">
                <a:solidFill>
                  <a:srgbClr val="7030A0"/>
                </a:solidFill>
                <a:latin typeface="+mj-lt"/>
                <a:cs typeface="Times New Roman" panose="02020603050405020304" pitchFamily="18" charset="0"/>
              </a:rPr>
              <a:t>Biện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chứng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giữa</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lực</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lượng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và</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quan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hệ</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endParaRPr lang="en-US" altLang="en-US" sz="2800" b="1" dirty="0">
              <a:solidFill>
                <a:srgbClr val="7030A0"/>
              </a:solidFill>
              <a:latin typeface="+mj-lt"/>
              <a:cs typeface="Times New Roman" panose="02020603050405020304" pitchFamily="18" charset="0"/>
            </a:endParaRPr>
          </a:p>
        </p:txBody>
      </p:sp>
      <p:grpSp>
        <p:nvGrpSpPr>
          <p:cNvPr id="11" name="Group 10"/>
          <p:cNvGrpSpPr>
            <a:grpSpLocks/>
          </p:cNvGrpSpPr>
          <p:nvPr/>
        </p:nvGrpSpPr>
        <p:grpSpPr bwMode="auto">
          <a:xfrm flipV="1">
            <a:off x="0" y="1049897"/>
            <a:ext cx="12192000" cy="106675"/>
            <a:chOff x="240" y="576"/>
            <a:chExt cx="5337" cy="0"/>
          </a:xfrm>
        </p:grpSpPr>
        <p:sp>
          <p:nvSpPr>
            <p:cNvPr id="12"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13"/>
          <p:cNvSpPr/>
          <p:nvPr/>
        </p:nvSpPr>
        <p:spPr>
          <a:xfrm>
            <a:off x="1169923" y="1364066"/>
            <a:ext cx="3231975" cy="400110"/>
          </a:xfrm>
          <a:prstGeom prst="rect">
            <a:avLst/>
          </a:prstGeom>
        </p:spPr>
        <p:txBody>
          <a:bodyPr wrap="none">
            <a:spAutoFit/>
          </a:bodyPr>
          <a:lstStyle/>
          <a:p>
            <a:pPr>
              <a:spcBef>
                <a:spcPct val="0"/>
              </a:spcBef>
            </a:pPr>
            <a:r>
              <a:rPr lang="en-US" altLang="en-US" sz="2000" b="1" dirty="0">
                <a:solidFill>
                  <a:srgbClr val="000000"/>
                </a:solidFill>
                <a:cs typeface="Times New Roman" panose="02020603050405020304" pitchFamily="18" charset="0"/>
              </a:rPr>
              <a:t>a</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Phư</a:t>
            </a:r>
            <a:r>
              <a:rPr lang="vi-VN" altLang="en-US" sz="2000" b="1" dirty="0">
                <a:solidFill>
                  <a:srgbClr val="000000"/>
                </a:solidFill>
                <a:cs typeface="Arial" panose="020B0604020202020204" pitchFamily="34" charset="0"/>
              </a:rPr>
              <a:t>ơ</a:t>
            </a:r>
            <a:r>
              <a:rPr lang="en-US" altLang="en-US" sz="2000" b="1" dirty="0" err="1">
                <a:solidFill>
                  <a:srgbClr val="000000"/>
                </a:solidFill>
                <a:cs typeface="Arial" panose="020B0604020202020204" pitchFamily="34" charset="0"/>
              </a:rPr>
              <a:t>ng</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thức</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sản</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xuất</a:t>
            </a:r>
            <a:endParaRPr lang="en-US" altLang="en-US" sz="2000" b="1" dirty="0">
              <a:solidFill>
                <a:srgbClr val="000000"/>
              </a:solidFill>
              <a:cs typeface="Arial" panose="020B0604020202020204" pitchFamily="34" charset="0"/>
            </a:endParaRPr>
          </a:p>
        </p:txBody>
      </p:sp>
      <p:sp>
        <p:nvSpPr>
          <p:cNvPr id="15" name="Rectangle 14"/>
          <p:cNvSpPr>
            <a:spLocks noChangeArrowheads="1"/>
          </p:cNvSpPr>
          <p:nvPr/>
        </p:nvSpPr>
        <p:spPr bwMode="auto">
          <a:xfrm>
            <a:off x="2068513" y="1886879"/>
            <a:ext cx="59705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Char char="Ø"/>
            </a:pP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Khái</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niệm</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phương</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thức</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sản</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xuất</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endParaRPr lang="en-US" sz="2400" dirty="0">
              <a:solidFill>
                <a:srgbClr val="8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16" name="Horizontal Scroll 14"/>
          <p:cNvSpPr>
            <a:spLocks noChangeArrowheads="1"/>
          </p:cNvSpPr>
          <p:nvPr/>
        </p:nvSpPr>
        <p:spPr bwMode="auto">
          <a:xfrm>
            <a:off x="586581" y="2367993"/>
            <a:ext cx="2963863" cy="4259262"/>
          </a:xfrm>
          <a:prstGeom prst="horizontalScroll">
            <a:avLst>
              <a:gd name="adj" fmla="val 12500"/>
            </a:avLst>
          </a:prstGeom>
          <a:noFill/>
          <a:ln w="9525" algn="ctr">
            <a:solidFill>
              <a:schemeClr val="tx1"/>
            </a:solidFill>
            <a:round/>
            <a:headEnd/>
            <a:tailEnd/>
          </a:ln>
        </p:spPr>
        <p:txBody>
          <a:bodyPr/>
          <a:lstStyle>
            <a:lvl1pPr eaLnBrk="0" hangingPunct="0">
              <a:spcBef>
                <a:spcPct val="20000"/>
              </a:spcBef>
              <a:buChar char="•"/>
              <a:defRPr sz="3200">
                <a:solidFill>
                  <a:schemeClr val="tx1"/>
                </a:solidFill>
                <a:latin typeface="Arial" charset="0"/>
              </a:defRPr>
            </a:lvl1pPr>
            <a:lvl2pPr marL="742950" indent="-285750" eaLnBrk="0" hangingPunct="0">
              <a:spcBef>
                <a:spcPct val="20000"/>
              </a:spcBef>
              <a:buChar char="–"/>
              <a:defRPr sz="2800">
                <a:solidFill>
                  <a:schemeClr val="tx1"/>
                </a:solidFill>
                <a:latin typeface="Arial" charset="0"/>
              </a:defRPr>
            </a:lvl2pPr>
            <a:lvl3pPr marL="1143000" indent="-228600" eaLnBrk="0" hangingPunct="0">
              <a:spcBef>
                <a:spcPct val="20000"/>
              </a:spcBef>
              <a:buChar char="•"/>
              <a:defRPr sz="2400">
                <a:solidFill>
                  <a:schemeClr val="tx1"/>
                </a:solidFill>
                <a:latin typeface="Arial" charset="0"/>
              </a:defRPr>
            </a:lvl3pPr>
            <a:lvl4pPr marL="1600200" indent="-228600" eaLnBrk="0" hangingPunct="0">
              <a:spcBef>
                <a:spcPct val="20000"/>
              </a:spcBef>
              <a:buChar char="–"/>
              <a:defRPr sz="2000">
                <a:solidFill>
                  <a:schemeClr val="tx1"/>
                </a:solidFill>
                <a:latin typeface="Arial" charset="0"/>
              </a:defRPr>
            </a:lvl4pPr>
            <a:lvl5pPr marL="2057400" indent="-228600" eaLnBrk="0" hangingPunct="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just" eaLnBrk="1" hangingPunct="1">
              <a:spcBef>
                <a:spcPct val="0"/>
              </a:spcBef>
              <a:buFontTx/>
              <a:buNone/>
              <a:defRPr/>
            </a:pPr>
            <a:endParaRPr lang="en-US" altLang="en-US" sz="2100" i="1" dirty="0">
              <a:latin typeface="Times New Roman" pitchFamily="18" charset="0"/>
              <a:cs typeface="Times New Roman" pitchFamily="18" charset="0"/>
            </a:endParaRPr>
          </a:p>
        </p:txBody>
      </p:sp>
      <p:grpSp>
        <p:nvGrpSpPr>
          <p:cNvPr id="17" name="Group 16"/>
          <p:cNvGrpSpPr>
            <a:grpSpLocks/>
          </p:cNvGrpSpPr>
          <p:nvPr/>
        </p:nvGrpSpPr>
        <p:grpSpPr bwMode="auto">
          <a:xfrm>
            <a:off x="3886200" y="2508778"/>
            <a:ext cx="5232042" cy="3541713"/>
            <a:chOff x="2172" y="1706"/>
            <a:chExt cx="3446" cy="2296"/>
          </a:xfrm>
        </p:grpSpPr>
        <p:pic>
          <p:nvPicPr>
            <p:cNvPr id="18" name="Picture 8"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029" y="2934"/>
              <a:ext cx="1589" cy="1068"/>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19"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9" y="2019"/>
              <a:ext cx="1588" cy="859"/>
            </a:xfrm>
            <a:prstGeom prst="rect">
              <a:avLst/>
            </a:prstGeom>
            <a:solidFill>
              <a:srgbClr val="33CCCC"/>
            </a:solidFill>
            <a:ln w="12700">
              <a:solidFill>
                <a:srgbClr val="FFFF00"/>
              </a:solidFill>
              <a:miter lim="800000"/>
              <a:headEnd/>
              <a:tailEnd/>
            </a:ln>
          </p:spPr>
        </p:pic>
        <p:pic>
          <p:nvPicPr>
            <p:cNvPr id="20" name="Picture 10" descr="NT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00" y="2024"/>
              <a:ext cx="1633" cy="854"/>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1" name="Picture 11" descr="原始社会"/>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172" y="2931"/>
              <a:ext cx="1661" cy="104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 name="WordArt 12"/>
            <p:cNvSpPr>
              <a:spLocks noChangeArrowheads="1" noChangeShapeType="1" noTextEdit="1"/>
            </p:cNvSpPr>
            <p:nvPr/>
          </p:nvSpPr>
          <p:spPr bwMode="auto">
            <a:xfrm>
              <a:off x="2285" y="1706"/>
              <a:ext cx="1497" cy="236"/>
            </a:xfrm>
            <a:prstGeom prst="rect">
              <a:avLst/>
            </a:prstGeom>
          </p:spPr>
          <p:txBody>
            <a:bodyPr wrap="none" fromWordArt="1">
              <a:prstTxWarp prst="textPlain">
                <a:avLst>
                  <a:gd name="adj" fmla="val 50000"/>
                </a:avLst>
              </a:prstTxWarp>
            </a:bodyPr>
            <a:lstStyle/>
            <a:p>
              <a:pPr algn="ctr"/>
              <a:r>
                <a:rPr lang="vi-VN" sz="2700" kern="10">
                  <a:ln w="9525">
                    <a:solidFill>
                      <a:srgbClr val="009900"/>
                    </a:solidFill>
                    <a:round/>
                    <a:headEnd/>
                    <a:tailEnd/>
                  </a:ln>
                  <a:solidFill>
                    <a:srgbClr val="FF0000"/>
                  </a:solidFill>
                  <a:latin typeface="Arial Đen"/>
                </a:rPr>
                <a:t>PTSX</a:t>
              </a:r>
            </a:p>
            <a:p>
              <a:pPr algn="ctr"/>
              <a:r>
                <a:rPr lang="vi-VN" sz="2700" kern="10">
                  <a:ln w="9525">
                    <a:solidFill>
                      <a:srgbClr val="009900"/>
                    </a:solidFill>
                    <a:round/>
                    <a:headEnd/>
                    <a:tailEnd/>
                  </a:ln>
                  <a:solidFill>
                    <a:srgbClr val="FF0000"/>
                  </a:solidFill>
                  <a:latin typeface="Arial Đen"/>
                </a:rPr>
                <a:t>NGUYÊN THỦY</a:t>
              </a:r>
              <a:endParaRPr lang="en-US" sz="2700" kern="10">
                <a:ln w="9525">
                  <a:solidFill>
                    <a:srgbClr val="009900"/>
                  </a:solidFill>
                  <a:round/>
                  <a:headEnd/>
                  <a:tailEnd/>
                </a:ln>
                <a:solidFill>
                  <a:srgbClr val="FF0000"/>
                </a:solidFill>
                <a:latin typeface="Arial Đen"/>
              </a:endParaRPr>
            </a:p>
          </p:txBody>
        </p:sp>
      </p:grpSp>
      <p:sp>
        <p:nvSpPr>
          <p:cNvPr id="23" name="WordArt 14"/>
          <p:cNvSpPr>
            <a:spLocks noChangeArrowheads="1" noChangeShapeType="1" noTextEdit="1"/>
          </p:cNvSpPr>
          <p:nvPr/>
        </p:nvSpPr>
        <p:spPr bwMode="auto">
          <a:xfrm>
            <a:off x="6408827" y="2508778"/>
            <a:ext cx="1620837" cy="363538"/>
          </a:xfrm>
          <a:prstGeom prst="rect">
            <a:avLst/>
          </a:prstGeom>
        </p:spPr>
        <p:txBody>
          <a:bodyPr wrap="none" fromWordArt="1">
            <a:prstTxWarp prst="textPlain">
              <a:avLst>
                <a:gd name="adj" fmla="val 50000"/>
              </a:avLst>
            </a:prstTxWarp>
          </a:bodyPr>
          <a:lstStyle/>
          <a:p>
            <a:pPr algn="ctr"/>
            <a:r>
              <a:rPr lang="en-US" sz="2700" kern="10" dirty="0">
                <a:ln w="9525">
                  <a:solidFill>
                    <a:srgbClr val="009900"/>
                  </a:solidFill>
                  <a:round/>
                  <a:headEnd/>
                  <a:tailEnd/>
                </a:ln>
                <a:solidFill>
                  <a:srgbClr val="FF0000"/>
                </a:solidFill>
                <a:latin typeface="Arial Đen"/>
              </a:rPr>
              <a:t>PTSX </a:t>
            </a:r>
          </a:p>
          <a:p>
            <a:pPr algn="ctr"/>
            <a:r>
              <a:rPr lang="en-US" sz="2700" kern="10" dirty="0">
                <a:ln w="9525">
                  <a:solidFill>
                    <a:srgbClr val="009900"/>
                  </a:solidFill>
                  <a:round/>
                  <a:headEnd/>
                  <a:tailEnd/>
                </a:ln>
                <a:solidFill>
                  <a:srgbClr val="FF0000"/>
                </a:solidFill>
                <a:latin typeface="Arial Đen"/>
              </a:rPr>
              <a:t>CÔNG NGHIỆP</a:t>
            </a:r>
          </a:p>
        </p:txBody>
      </p:sp>
      <p:sp>
        <p:nvSpPr>
          <p:cNvPr id="24" name="Rectangle 23"/>
          <p:cNvSpPr/>
          <p:nvPr/>
        </p:nvSpPr>
        <p:spPr>
          <a:xfrm>
            <a:off x="1068252" y="3066463"/>
            <a:ext cx="2265297" cy="2862322"/>
          </a:xfrm>
          <a:prstGeom prst="rect">
            <a:avLst/>
          </a:prstGeom>
        </p:spPr>
        <p:txBody>
          <a:bodyPr wrap="square">
            <a:spAutoFit/>
          </a:bodyPr>
          <a:lstStyle/>
          <a:p>
            <a:pPr algn="ctr"/>
            <a:r>
              <a:rPr lang="en-US" sz="2000" b="1" dirty="0" err="1">
                <a:solidFill>
                  <a:srgbClr val="0000FF"/>
                </a:solidFill>
                <a:latin typeface="Abel" panose="020B0604020202020204" charset="0"/>
                <a:ea typeface="SimSun" panose="02010600030101010101" pitchFamily="2" charset="-122"/>
              </a:rPr>
              <a:t>Phương</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0000FF"/>
                </a:solidFill>
                <a:latin typeface="Abel" panose="020B0604020202020204" charset="0"/>
                <a:ea typeface="SimSun" panose="02010600030101010101" pitchFamily="2" charset="-122"/>
              </a:rPr>
              <a:t>thức</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0000FF"/>
                </a:solidFill>
                <a:latin typeface="Abel" panose="020B0604020202020204" charset="0"/>
                <a:ea typeface="SimSun" panose="02010600030101010101" pitchFamily="2" charset="-122"/>
              </a:rPr>
              <a:t>sản</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0000FF"/>
                </a:solidFill>
                <a:latin typeface="Abel" panose="020B0604020202020204" charset="0"/>
                <a:ea typeface="SimSun" panose="02010600030101010101" pitchFamily="2" charset="-122"/>
              </a:rPr>
              <a:t>xuất</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FF3399"/>
                </a:solidFill>
                <a:latin typeface="Abel" panose="020B0604020202020204" charset="0"/>
                <a:ea typeface="SimSun" panose="02010600030101010101" pitchFamily="2" charset="-122"/>
              </a:rPr>
              <a:t>là</a:t>
            </a:r>
            <a:r>
              <a:rPr lang="en-US" sz="2000" b="1" dirty="0">
                <a:solidFill>
                  <a:srgbClr val="FF3399"/>
                </a:solidFill>
                <a:latin typeface="Abel" panose="020B0604020202020204" charset="0"/>
                <a:ea typeface="SimSun" panose="02010600030101010101" pitchFamily="2" charset="-122"/>
              </a:rPr>
              <a:t> </a:t>
            </a:r>
            <a:r>
              <a:rPr lang="en-US" sz="2000" b="1" dirty="0" err="1">
                <a:solidFill>
                  <a:srgbClr val="FF3399"/>
                </a:solidFill>
                <a:latin typeface="Abel" panose="020B0604020202020204" charset="0"/>
                <a:ea typeface="SimSun" panose="02010600030101010101" pitchFamily="2" charset="-122"/>
              </a:rPr>
              <a:t>cách</a:t>
            </a:r>
            <a:r>
              <a:rPr lang="en-US" sz="2000" b="1" dirty="0">
                <a:solidFill>
                  <a:srgbClr val="FF3399"/>
                </a:solidFill>
                <a:latin typeface="Abel" panose="020B0604020202020204" charset="0"/>
                <a:ea typeface="SimSun" panose="02010600030101010101" pitchFamily="2" charset="-122"/>
              </a:rPr>
              <a:t> </a:t>
            </a:r>
            <a:r>
              <a:rPr lang="en-US" sz="2000" b="1" dirty="0" err="1">
                <a:solidFill>
                  <a:srgbClr val="FF3399"/>
                </a:solidFill>
                <a:latin typeface="Abel" panose="020B0604020202020204" charset="0"/>
                <a:ea typeface="SimSun" panose="02010600030101010101" pitchFamily="2" charset="-122"/>
              </a:rPr>
              <a:t>thức</a:t>
            </a:r>
            <a:r>
              <a:rPr lang="en-US" sz="2000" b="1" dirty="0">
                <a:solidFill>
                  <a:srgbClr val="FF3399"/>
                </a:solidFill>
                <a:latin typeface="Abel" panose="020B0604020202020204" charset="0"/>
                <a:ea typeface="SimSun" panose="02010600030101010101" pitchFamily="2" charset="-122"/>
              </a:rPr>
              <a:t> </a:t>
            </a:r>
            <a:r>
              <a:rPr lang="en-US" sz="2000" dirty="0">
                <a:solidFill>
                  <a:srgbClr val="000000"/>
                </a:solidFill>
                <a:latin typeface="Abel" panose="020B0604020202020204" charset="0"/>
                <a:ea typeface="SimSun" panose="02010600030101010101" pitchFamily="2" charset="-122"/>
              </a:rPr>
              <a:t>con </a:t>
            </a:r>
            <a:r>
              <a:rPr lang="en-US" sz="2000" dirty="0" err="1">
                <a:solidFill>
                  <a:srgbClr val="000000"/>
                </a:solidFill>
                <a:latin typeface="Abel" panose="020B0604020202020204" charset="0"/>
                <a:ea typeface="SimSun" panose="02010600030101010101" pitchFamily="2" charset="-122"/>
              </a:rPr>
              <a:t>người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tiến</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hành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quá</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trình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sản</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xuất</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vật</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chất</a:t>
            </a:r>
            <a:r>
              <a:rPr lang="en-US" sz="2000" dirty="0">
                <a:solidFill>
                  <a:srgbClr val="000000"/>
                </a:solidFill>
                <a:latin typeface="Abel" panose="020B0604020202020204" charset="0"/>
                <a:ea typeface="SimSun" panose="02010600030101010101" pitchFamily="2" charset="-122"/>
              </a:rPr>
              <a:t> ở </a:t>
            </a:r>
            <a:r>
              <a:rPr lang="en-US" sz="2000" dirty="0" err="1">
                <a:solidFill>
                  <a:srgbClr val="000000"/>
                </a:solidFill>
                <a:latin typeface="Abel" panose="020B0604020202020204" charset="0"/>
                <a:ea typeface="SimSun" panose="02010600030101010101" pitchFamily="2" charset="-122"/>
              </a:rPr>
              <a:t>những</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giai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đoạn</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lịch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sử</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nhất</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định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của</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xã</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hội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loài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Times New Roman" panose="02020603050405020304" pitchFamily="18" charset="0"/>
              </a:rPr>
              <a:t>người</a:t>
            </a:r>
            <a:r>
              <a:rPr lang="en-US" sz="2000" dirty="0">
                <a:solidFill>
                  <a:srgbClr val="000000"/>
                </a:solidFill>
                <a:latin typeface="Abel" panose="020B0604020202020204" charset="0"/>
                <a:ea typeface="Times New Roman" panose="02020603050405020304" pitchFamily="18" charset="0"/>
              </a:rPr>
              <a:t>. </a:t>
            </a:r>
            <a:endParaRPr lang="en-US" sz="2000" dirty="0">
              <a:latin typeface="Abel" panose="020B0604020202020204" charset="0"/>
            </a:endParaRPr>
          </a:p>
        </p:txBody>
      </p:sp>
    </p:spTree>
    <p:extLst>
      <p:ext uri="{BB962C8B-B14F-4D97-AF65-F5344CB8AC3E}">
        <p14:creationId xmlns:p14="http://schemas.microsoft.com/office/powerpoint/2010/main" val="1642959323"/>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4" name="Google Shape;294;p30"/>
          <p:cNvPicPr preferRelativeResize="0"/>
          <p:nvPr/>
        </p:nvPicPr>
        <p:blipFill rotWithShape="1">
          <a:blip r:embed="rId3">
            <a:alphaModFix/>
          </a:blip>
          <a:srcRect l="28120" r="28120"/>
          <a:stretch/>
        </p:blipFill>
        <p:spPr>
          <a:xfrm rot="136920">
            <a:off x="680555" y="634919"/>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31" name="Line 2"/>
          <p:cNvSpPr>
            <a:spLocks noChangeShapeType="1"/>
          </p:cNvSpPr>
          <p:nvPr/>
        </p:nvSpPr>
        <p:spPr bwMode="auto">
          <a:xfrm flipV="1">
            <a:off x="4564846" y="4687910"/>
            <a:ext cx="7257960" cy="25072"/>
          </a:xfrm>
          <a:prstGeom prst="line">
            <a:avLst/>
          </a:prstGeom>
          <a:noFill/>
          <a:ln w="76200">
            <a:solidFill>
              <a:srgbClr val="FF9933"/>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 name="Line 3"/>
          <p:cNvSpPr>
            <a:spLocks noChangeShapeType="1"/>
          </p:cNvSpPr>
          <p:nvPr/>
        </p:nvSpPr>
        <p:spPr bwMode="auto">
          <a:xfrm>
            <a:off x="5998359" y="4739970"/>
            <a:ext cx="0" cy="32385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
          <p:cNvSpPr>
            <a:spLocks noChangeShapeType="1"/>
          </p:cNvSpPr>
          <p:nvPr/>
        </p:nvSpPr>
        <p:spPr bwMode="auto">
          <a:xfrm>
            <a:off x="7558334" y="4749495"/>
            <a:ext cx="0" cy="377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 name="Line 5"/>
          <p:cNvSpPr>
            <a:spLocks noChangeShapeType="1"/>
          </p:cNvSpPr>
          <p:nvPr/>
        </p:nvSpPr>
        <p:spPr bwMode="auto">
          <a:xfrm>
            <a:off x="8988670" y="4739970"/>
            <a:ext cx="0" cy="377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 name="Line 6"/>
          <p:cNvSpPr>
            <a:spLocks noChangeShapeType="1"/>
          </p:cNvSpPr>
          <p:nvPr/>
        </p:nvSpPr>
        <p:spPr bwMode="auto">
          <a:xfrm>
            <a:off x="10566760" y="4712982"/>
            <a:ext cx="0" cy="377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 name="AutoShape 7"/>
          <p:cNvSpPr>
            <a:spLocks noChangeArrowheads="1"/>
          </p:cNvSpPr>
          <p:nvPr/>
        </p:nvSpPr>
        <p:spPr bwMode="auto">
          <a:xfrm>
            <a:off x="4742314" y="4800295"/>
            <a:ext cx="1126406" cy="852986"/>
          </a:xfrm>
          <a:prstGeom prst="upArrow">
            <a:avLst>
              <a:gd name="adj1" fmla="val 50000"/>
              <a:gd name="adj2" fmla="val 25000"/>
            </a:avLst>
          </a:prstGeom>
          <a:solidFill>
            <a:srgbClr val="FF0066"/>
          </a:solidFill>
          <a:ln w="9525">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dirty="0">
                <a:solidFill>
                  <a:schemeClr val="bg1"/>
                </a:solidFill>
              </a:rPr>
              <a:t>CX</a:t>
            </a:r>
          </a:p>
          <a:p>
            <a:pPr algn="ctr" eaLnBrk="1" hangingPunct="1">
              <a:spcBef>
                <a:spcPct val="0"/>
              </a:spcBef>
              <a:buClrTx/>
              <a:buFontTx/>
              <a:buNone/>
            </a:pPr>
            <a:r>
              <a:rPr lang="en-US" altLang="en-US" sz="1500" b="1" dirty="0">
                <a:solidFill>
                  <a:schemeClr val="bg1"/>
                </a:solidFill>
              </a:rPr>
              <a:t>NT</a:t>
            </a:r>
          </a:p>
        </p:txBody>
      </p:sp>
      <p:sp>
        <p:nvSpPr>
          <p:cNvPr id="37" name="AutoShape 8"/>
          <p:cNvSpPr>
            <a:spLocks noChangeArrowheads="1"/>
          </p:cNvSpPr>
          <p:nvPr/>
        </p:nvSpPr>
        <p:spPr bwMode="auto">
          <a:xfrm>
            <a:off x="6136563" y="4727597"/>
            <a:ext cx="1292132" cy="925684"/>
          </a:xfrm>
          <a:prstGeom prst="upArrow">
            <a:avLst>
              <a:gd name="adj1" fmla="val 50000"/>
              <a:gd name="adj2" fmla="val 25000"/>
            </a:avLst>
          </a:prstGeom>
          <a:solidFill>
            <a:srgbClr val="00B050"/>
          </a:solidFill>
          <a:ln w="9525">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dirty="0">
                <a:solidFill>
                  <a:schemeClr val="bg1"/>
                </a:solidFill>
              </a:rPr>
              <a:t>CH</a:t>
            </a:r>
          </a:p>
          <a:p>
            <a:pPr algn="ctr" eaLnBrk="1" hangingPunct="1">
              <a:spcBef>
                <a:spcPct val="0"/>
              </a:spcBef>
              <a:buClrTx/>
              <a:buFontTx/>
              <a:buNone/>
            </a:pPr>
            <a:r>
              <a:rPr lang="en-US" altLang="en-US" sz="1500" b="1" dirty="0">
                <a:solidFill>
                  <a:schemeClr val="bg1"/>
                </a:solidFill>
              </a:rPr>
              <a:t>NL</a:t>
            </a:r>
          </a:p>
        </p:txBody>
      </p:sp>
      <p:sp>
        <p:nvSpPr>
          <p:cNvPr id="38" name="AutoShape 9"/>
          <p:cNvSpPr>
            <a:spLocks noChangeArrowheads="1"/>
          </p:cNvSpPr>
          <p:nvPr/>
        </p:nvSpPr>
        <p:spPr bwMode="auto">
          <a:xfrm>
            <a:off x="7639946" y="4749495"/>
            <a:ext cx="1319099" cy="903786"/>
          </a:xfrm>
          <a:prstGeom prst="upArrow">
            <a:avLst>
              <a:gd name="adj1" fmla="val 50000"/>
              <a:gd name="adj2" fmla="val 25000"/>
            </a:avLst>
          </a:prstGeom>
          <a:solidFill>
            <a:srgbClr val="FF0000"/>
          </a:solidFill>
          <a:ln w="9525" algn="ctr">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dirty="0">
                <a:solidFill>
                  <a:schemeClr val="bg1"/>
                </a:solidFill>
              </a:rPr>
              <a:t>PK</a:t>
            </a:r>
          </a:p>
        </p:txBody>
      </p:sp>
      <p:sp>
        <p:nvSpPr>
          <p:cNvPr id="39" name="AutoShape 10"/>
          <p:cNvSpPr>
            <a:spLocks noChangeArrowheads="1"/>
          </p:cNvSpPr>
          <p:nvPr/>
        </p:nvSpPr>
        <p:spPr bwMode="auto">
          <a:xfrm>
            <a:off x="9118310" y="4728284"/>
            <a:ext cx="1337324" cy="924997"/>
          </a:xfrm>
          <a:prstGeom prst="upArrow">
            <a:avLst>
              <a:gd name="adj1" fmla="val 50000"/>
              <a:gd name="adj2" fmla="val 25000"/>
            </a:avLst>
          </a:prstGeom>
          <a:solidFill>
            <a:srgbClr val="0070C0"/>
          </a:solidFill>
          <a:ln w="9525" algn="ctr">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a:solidFill>
                  <a:schemeClr val="bg1"/>
                </a:solidFill>
              </a:rPr>
              <a:t>TB</a:t>
            </a:r>
          </a:p>
          <a:p>
            <a:pPr algn="ctr" eaLnBrk="1" hangingPunct="1">
              <a:spcBef>
                <a:spcPct val="0"/>
              </a:spcBef>
              <a:buClrTx/>
              <a:buFontTx/>
              <a:buNone/>
            </a:pPr>
            <a:r>
              <a:rPr lang="en-US" altLang="en-US" sz="1500" b="1">
                <a:solidFill>
                  <a:schemeClr val="bg1"/>
                </a:solidFill>
              </a:rPr>
              <a:t>CN</a:t>
            </a:r>
          </a:p>
        </p:txBody>
      </p:sp>
      <p:sp>
        <p:nvSpPr>
          <p:cNvPr id="40" name="AutoShape 11"/>
          <p:cNvSpPr>
            <a:spLocks noChangeArrowheads="1"/>
          </p:cNvSpPr>
          <p:nvPr/>
        </p:nvSpPr>
        <p:spPr bwMode="auto">
          <a:xfrm>
            <a:off x="10548646" y="4793251"/>
            <a:ext cx="1264983" cy="860030"/>
          </a:xfrm>
          <a:prstGeom prst="upArrow">
            <a:avLst>
              <a:gd name="adj1" fmla="val 50000"/>
              <a:gd name="adj2" fmla="val 25000"/>
            </a:avLst>
          </a:prstGeom>
          <a:solidFill>
            <a:srgbClr val="D60093"/>
          </a:solidFill>
          <a:ln w="9525" algn="ctr">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a:solidFill>
                  <a:schemeClr val="bg1"/>
                </a:solidFill>
              </a:rPr>
              <a:t>CS</a:t>
            </a:r>
          </a:p>
          <a:p>
            <a:pPr algn="ctr" eaLnBrk="1" hangingPunct="1">
              <a:spcBef>
                <a:spcPct val="0"/>
              </a:spcBef>
              <a:buClrTx/>
              <a:buFontTx/>
              <a:buNone/>
            </a:pPr>
            <a:r>
              <a:rPr lang="en-US" altLang="en-US" sz="1500" b="1">
                <a:solidFill>
                  <a:schemeClr val="bg1"/>
                </a:solidFill>
              </a:rPr>
              <a:t>VM</a:t>
            </a:r>
          </a:p>
        </p:txBody>
      </p:sp>
      <p:sp>
        <p:nvSpPr>
          <p:cNvPr id="42" name="Rectangle 13"/>
          <p:cNvSpPr>
            <a:spLocks noChangeArrowheads="1"/>
          </p:cNvSpPr>
          <p:nvPr/>
        </p:nvSpPr>
        <p:spPr bwMode="auto">
          <a:xfrm>
            <a:off x="4555320" y="2670890"/>
            <a:ext cx="1339648" cy="1589088"/>
          </a:xfrm>
          <a:prstGeom prst="rect">
            <a:avLst/>
          </a:prstGeom>
          <a:solidFill>
            <a:srgbClr val="0000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endParaRPr lang="en-US" altLang="en-US" sz="1800" dirty="0">
              <a:solidFill>
                <a:schemeClr val="bg1"/>
              </a:solidFill>
            </a:endParaRPr>
          </a:p>
        </p:txBody>
      </p:sp>
      <p:sp>
        <p:nvSpPr>
          <p:cNvPr id="43" name="Rectangle 14"/>
          <p:cNvSpPr>
            <a:spLocks noChangeArrowheads="1"/>
          </p:cNvSpPr>
          <p:nvPr/>
        </p:nvSpPr>
        <p:spPr bwMode="auto">
          <a:xfrm>
            <a:off x="6069796" y="2624852"/>
            <a:ext cx="1358899" cy="1674813"/>
          </a:xfrm>
          <a:prstGeom prst="rect">
            <a:avLst/>
          </a:prstGeom>
          <a:solidFill>
            <a:srgbClr val="D60093"/>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endParaRPr lang="en-US" altLang="en-US" sz="1800" dirty="0">
              <a:solidFill>
                <a:schemeClr val="bg1"/>
              </a:solidFill>
            </a:endParaRPr>
          </a:p>
        </p:txBody>
      </p:sp>
      <p:sp>
        <p:nvSpPr>
          <p:cNvPr id="44" name="Rectangle 15"/>
          <p:cNvSpPr>
            <a:spLocks noChangeArrowheads="1"/>
          </p:cNvSpPr>
          <p:nvPr/>
        </p:nvSpPr>
        <p:spPr bwMode="auto">
          <a:xfrm>
            <a:off x="7558334" y="2608978"/>
            <a:ext cx="1430336" cy="1674813"/>
          </a:xfrm>
          <a:prstGeom prst="rect">
            <a:avLst/>
          </a:prstGeom>
          <a:solidFill>
            <a:srgbClr val="660066"/>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800" dirty="0" err="1">
                <a:solidFill>
                  <a:schemeClr val="bg1"/>
                </a:solidFill>
              </a:rPr>
              <a:t>Địa</a:t>
            </a:r>
            <a:r>
              <a:rPr lang="en-US" altLang="en-US" sz="1800" dirty="0">
                <a:solidFill>
                  <a:schemeClr val="bg1"/>
                </a:solidFill>
              </a:rPr>
              <a:t> </a:t>
            </a:r>
            <a:r>
              <a:rPr lang="en-US" altLang="en-US" sz="1800" dirty="0" err="1">
                <a:solidFill>
                  <a:schemeClr val="bg1"/>
                </a:solidFill>
              </a:rPr>
              <a:t>chủ</a:t>
            </a:r>
            <a:endParaRPr lang="en-US" altLang="en-US" sz="1800" dirty="0">
              <a:solidFill>
                <a:schemeClr val="bg1"/>
              </a:solidFill>
            </a:endParaRPr>
          </a:p>
          <a:p>
            <a:pPr algn="ctr" eaLnBrk="1" hangingPunct="1">
              <a:spcBef>
                <a:spcPct val="0"/>
              </a:spcBef>
              <a:buClrTx/>
              <a:buFontTx/>
              <a:buNone/>
            </a:pPr>
            <a:r>
              <a:rPr lang="en-US" altLang="en-US" sz="1800" dirty="0" err="1">
                <a:solidFill>
                  <a:schemeClr val="bg1"/>
                </a:solidFill>
              </a:rPr>
              <a:t>phát</a:t>
            </a:r>
            <a:r>
              <a:rPr lang="en-US" altLang="en-US" sz="1800" dirty="0">
                <a:solidFill>
                  <a:schemeClr val="bg1"/>
                </a:solidFill>
              </a:rPr>
              <a:t> </a:t>
            </a:r>
            <a:r>
              <a:rPr lang="en-US" altLang="en-US" sz="1800" dirty="0" err="1">
                <a:solidFill>
                  <a:schemeClr val="bg1"/>
                </a:solidFill>
              </a:rPr>
              <a:t>canh</a:t>
            </a:r>
            <a:endParaRPr lang="en-US" altLang="en-US" sz="1800" dirty="0">
              <a:solidFill>
                <a:schemeClr val="bg1"/>
              </a:solidFill>
            </a:endParaRPr>
          </a:p>
          <a:p>
            <a:pPr algn="ctr" eaLnBrk="1" hangingPunct="1">
              <a:spcBef>
                <a:spcPct val="0"/>
              </a:spcBef>
              <a:buClrTx/>
              <a:buFontTx/>
              <a:buNone/>
            </a:pPr>
            <a:r>
              <a:rPr lang="en-US" altLang="en-US" sz="1800" dirty="0" err="1">
                <a:solidFill>
                  <a:schemeClr val="bg1"/>
                </a:solidFill>
              </a:rPr>
              <a:t>và</a:t>
            </a:r>
            <a:r>
              <a:rPr lang="en-US" altLang="en-US" sz="1800" dirty="0">
                <a:solidFill>
                  <a:schemeClr val="bg1"/>
                </a:solidFill>
              </a:rPr>
              <a:t> </a:t>
            </a:r>
            <a:r>
              <a:rPr lang="en-US" altLang="en-US" sz="1800" dirty="0" err="1">
                <a:solidFill>
                  <a:schemeClr val="bg1"/>
                </a:solidFill>
              </a:rPr>
              <a:t>thu</a:t>
            </a:r>
            <a:r>
              <a:rPr lang="en-US" altLang="en-US" sz="1800" dirty="0">
                <a:solidFill>
                  <a:schemeClr val="bg1"/>
                </a:solidFill>
              </a:rPr>
              <a:t> </a:t>
            </a:r>
            <a:r>
              <a:rPr lang="en-US" altLang="en-US" sz="1800" dirty="0" err="1">
                <a:solidFill>
                  <a:schemeClr val="bg1"/>
                </a:solidFill>
              </a:rPr>
              <a:t>tô</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của</a:t>
            </a:r>
            <a:r>
              <a:rPr lang="en-US" altLang="en-US" sz="1800" dirty="0">
                <a:solidFill>
                  <a:schemeClr val="bg1"/>
                </a:solidFill>
              </a:rPr>
              <a:t> </a:t>
            </a:r>
            <a:r>
              <a:rPr lang="en-US" altLang="en-US" sz="1800" dirty="0" err="1">
                <a:solidFill>
                  <a:schemeClr val="bg1"/>
                </a:solidFill>
              </a:rPr>
              <a:t>tá</a:t>
            </a:r>
            <a:r>
              <a:rPr lang="en-US" altLang="en-US" sz="1800" dirty="0">
                <a:solidFill>
                  <a:schemeClr val="bg1"/>
                </a:solidFill>
              </a:rPr>
              <a:t> </a:t>
            </a:r>
            <a:r>
              <a:rPr lang="en-US" altLang="en-US" sz="1800" dirty="0" err="1">
                <a:solidFill>
                  <a:schemeClr val="bg1"/>
                </a:solidFill>
              </a:rPr>
              <a:t>điền</a:t>
            </a:r>
            <a:endParaRPr lang="en-US" altLang="en-US" sz="1800" dirty="0">
              <a:solidFill>
                <a:schemeClr val="bg1"/>
              </a:solidFill>
            </a:endParaRPr>
          </a:p>
        </p:txBody>
      </p:sp>
      <p:sp>
        <p:nvSpPr>
          <p:cNvPr id="45" name="Rectangle 16"/>
          <p:cNvSpPr>
            <a:spLocks noChangeArrowheads="1"/>
          </p:cNvSpPr>
          <p:nvPr/>
        </p:nvSpPr>
        <p:spPr bwMode="auto">
          <a:xfrm>
            <a:off x="9163498" y="2608978"/>
            <a:ext cx="1255510" cy="1660526"/>
          </a:xfrm>
          <a:prstGeom prst="rect">
            <a:avLst/>
          </a:prstGeom>
          <a:solidFill>
            <a:srgbClr val="00B05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800" dirty="0" err="1">
                <a:solidFill>
                  <a:schemeClr val="bg1"/>
                </a:solidFill>
              </a:rPr>
              <a:t>Nhà</a:t>
            </a:r>
            <a:r>
              <a:rPr lang="en-US" altLang="en-US" sz="1800" dirty="0">
                <a:solidFill>
                  <a:schemeClr val="bg1"/>
                </a:solidFill>
              </a:rPr>
              <a:t> </a:t>
            </a:r>
            <a:r>
              <a:rPr lang="en-US" altLang="en-US" sz="1800" dirty="0" err="1">
                <a:solidFill>
                  <a:schemeClr val="bg1"/>
                </a:solidFill>
              </a:rPr>
              <a:t>tư</a:t>
            </a:r>
            <a:r>
              <a:rPr lang="en-US" altLang="en-US" sz="1800" dirty="0">
                <a:solidFill>
                  <a:schemeClr val="bg1"/>
                </a:solidFill>
              </a:rPr>
              <a:t> </a:t>
            </a:r>
            <a:r>
              <a:rPr lang="en-US" altLang="en-US" sz="1800" dirty="0" err="1">
                <a:solidFill>
                  <a:schemeClr val="bg1"/>
                </a:solidFill>
              </a:rPr>
              <a:t>bản</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thuê</a:t>
            </a:r>
            <a:r>
              <a:rPr lang="en-US" altLang="en-US" sz="1800" dirty="0">
                <a:solidFill>
                  <a:schemeClr val="bg1"/>
                </a:solidFill>
              </a:rPr>
              <a:t> </a:t>
            </a:r>
            <a:r>
              <a:rPr lang="en-US" altLang="en-US" sz="1800" dirty="0" err="1">
                <a:solidFill>
                  <a:schemeClr val="bg1"/>
                </a:solidFill>
              </a:rPr>
              <a:t>công</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nhân</a:t>
            </a:r>
            <a:r>
              <a:rPr lang="en-US" altLang="en-US" sz="1800" dirty="0">
                <a:solidFill>
                  <a:schemeClr val="bg1"/>
                </a:solidFill>
              </a:rPr>
              <a:t> </a:t>
            </a:r>
            <a:r>
              <a:rPr lang="en-US" altLang="en-US" sz="1800" dirty="0" err="1">
                <a:solidFill>
                  <a:schemeClr val="bg1"/>
                </a:solidFill>
              </a:rPr>
              <a:t>và</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Bóc</a:t>
            </a:r>
            <a:r>
              <a:rPr lang="en-US" altLang="en-US" sz="1800" dirty="0">
                <a:solidFill>
                  <a:schemeClr val="bg1"/>
                </a:solidFill>
              </a:rPr>
              <a:t> </a:t>
            </a:r>
            <a:r>
              <a:rPr lang="en-US" altLang="en-US" sz="1800" dirty="0" err="1">
                <a:solidFill>
                  <a:schemeClr val="bg1"/>
                </a:solidFill>
              </a:rPr>
              <a:t>lột</a:t>
            </a:r>
            <a:endParaRPr lang="en-US" altLang="en-US" sz="1800" dirty="0">
              <a:solidFill>
                <a:schemeClr val="bg1"/>
              </a:solidFill>
            </a:endParaRPr>
          </a:p>
          <a:p>
            <a:pPr algn="ctr" eaLnBrk="1" hangingPunct="1">
              <a:spcBef>
                <a:spcPct val="0"/>
              </a:spcBef>
              <a:buClrTx/>
              <a:buFontTx/>
              <a:buNone/>
            </a:pPr>
            <a:r>
              <a:rPr lang="en-US" altLang="en-US" sz="1800" dirty="0" err="1">
                <a:solidFill>
                  <a:schemeClr val="bg1"/>
                </a:solidFill>
              </a:rPr>
              <a:t>giá</a:t>
            </a:r>
            <a:r>
              <a:rPr lang="en-US" altLang="en-US" sz="1800" dirty="0">
                <a:solidFill>
                  <a:schemeClr val="bg1"/>
                </a:solidFill>
              </a:rPr>
              <a:t> </a:t>
            </a:r>
            <a:r>
              <a:rPr lang="en-US" altLang="en-US" sz="1800" dirty="0" err="1">
                <a:solidFill>
                  <a:schemeClr val="bg1"/>
                </a:solidFill>
              </a:rPr>
              <a:t>trị</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thặng</a:t>
            </a:r>
            <a:r>
              <a:rPr lang="en-US" altLang="en-US" sz="1800" dirty="0">
                <a:solidFill>
                  <a:schemeClr val="bg1"/>
                </a:solidFill>
              </a:rPr>
              <a:t> </a:t>
            </a:r>
            <a:r>
              <a:rPr lang="en-US" altLang="en-US" sz="1800" dirty="0" err="1">
                <a:solidFill>
                  <a:schemeClr val="bg1"/>
                </a:solidFill>
              </a:rPr>
              <a:t>dư</a:t>
            </a:r>
            <a:endParaRPr lang="en-US" altLang="en-US" sz="1800" dirty="0">
              <a:solidFill>
                <a:schemeClr val="bg1"/>
              </a:solidFill>
            </a:endParaRPr>
          </a:p>
        </p:txBody>
      </p:sp>
      <p:sp>
        <p:nvSpPr>
          <p:cNvPr id="46" name="Rectangle 17"/>
          <p:cNvSpPr>
            <a:spLocks noChangeArrowheads="1"/>
          </p:cNvSpPr>
          <p:nvPr/>
        </p:nvSpPr>
        <p:spPr bwMode="auto">
          <a:xfrm>
            <a:off x="10566760" y="2596278"/>
            <a:ext cx="1256046" cy="1673225"/>
          </a:xfrm>
          <a:prstGeom prst="rect">
            <a:avLst/>
          </a:prstGeom>
          <a:solidFill>
            <a:srgbClr val="996633"/>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800" dirty="0" err="1">
                <a:solidFill>
                  <a:schemeClr val="bg1"/>
                </a:solidFill>
              </a:rPr>
              <a:t>Sản</a:t>
            </a:r>
            <a:endParaRPr lang="en-US" altLang="en-US" sz="1800" dirty="0">
              <a:solidFill>
                <a:schemeClr val="bg1"/>
              </a:solidFill>
            </a:endParaRPr>
          </a:p>
          <a:p>
            <a:pPr algn="ctr" eaLnBrk="1" hangingPunct="1">
              <a:spcBef>
                <a:spcPct val="0"/>
              </a:spcBef>
              <a:buClrTx/>
              <a:buFontTx/>
              <a:buNone/>
            </a:pPr>
            <a:r>
              <a:rPr lang="en-US" altLang="en-US" sz="1800" dirty="0">
                <a:solidFill>
                  <a:schemeClr val="bg1"/>
                </a:solidFill>
              </a:rPr>
              <a:t> </a:t>
            </a:r>
            <a:r>
              <a:rPr lang="en-US" altLang="en-US" sz="1800" dirty="0" err="1">
                <a:solidFill>
                  <a:schemeClr val="bg1"/>
                </a:solidFill>
              </a:rPr>
              <a:t>xuất</a:t>
            </a:r>
            <a:endParaRPr lang="en-US" altLang="en-US" sz="1800" dirty="0">
              <a:solidFill>
                <a:schemeClr val="bg1"/>
              </a:solidFill>
            </a:endParaRPr>
          </a:p>
          <a:p>
            <a:pPr algn="ctr" eaLnBrk="1" hangingPunct="1">
              <a:spcBef>
                <a:spcPct val="0"/>
              </a:spcBef>
              <a:buClrTx/>
              <a:buFontTx/>
              <a:buNone/>
            </a:pPr>
            <a:r>
              <a:rPr lang="en-US" altLang="en-US" sz="1800" dirty="0">
                <a:solidFill>
                  <a:schemeClr val="bg1"/>
                </a:solidFill>
              </a:rPr>
              <a:t> </a:t>
            </a:r>
            <a:r>
              <a:rPr lang="en-US" altLang="en-US" sz="1800" dirty="0" err="1">
                <a:solidFill>
                  <a:schemeClr val="bg1"/>
                </a:solidFill>
              </a:rPr>
              <a:t>cộng</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đồng</a:t>
            </a:r>
            <a:endParaRPr lang="en-US" altLang="en-US" sz="1800" dirty="0">
              <a:solidFill>
                <a:schemeClr val="bg1"/>
              </a:solidFill>
            </a:endParaRPr>
          </a:p>
        </p:txBody>
      </p:sp>
      <p:sp>
        <p:nvSpPr>
          <p:cNvPr id="47" name="Line 19"/>
          <p:cNvSpPr>
            <a:spLocks noChangeShapeType="1"/>
          </p:cNvSpPr>
          <p:nvPr/>
        </p:nvSpPr>
        <p:spPr bwMode="auto">
          <a:xfrm flipH="1">
            <a:off x="5306096" y="1212500"/>
            <a:ext cx="2794714" cy="1479917"/>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48" name="Line 20"/>
          <p:cNvSpPr>
            <a:spLocks noChangeShapeType="1"/>
          </p:cNvSpPr>
          <p:nvPr/>
        </p:nvSpPr>
        <p:spPr bwMode="auto">
          <a:xfrm flipH="1">
            <a:off x="6761407" y="1252189"/>
            <a:ext cx="1312076" cy="1344089"/>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49" name="Line 21"/>
          <p:cNvSpPr>
            <a:spLocks noChangeShapeType="1"/>
          </p:cNvSpPr>
          <p:nvPr/>
        </p:nvSpPr>
        <p:spPr bwMode="auto">
          <a:xfrm>
            <a:off x="8090390" y="1212500"/>
            <a:ext cx="10419" cy="135837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50" name="Line 22"/>
          <p:cNvSpPr>
            <a:spLocks noChangeShapeType="1"/>
          </p:cNvSpPr>
          <p:nvPr/>
        </p:nvSpPr>
        <p:spPr bwMode="auto">
          <a:xfrm>
            <a:off x="8073485" y="1249013"/>
            <a:ext cx="1675821" cy="132878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51" name="Line 23"/>
          <p:cNvSpPr>
            <a:spLocks noChangeShapeType="1"/>
          </p:cNvSpPr>
          <p:nvPr/>
        </p:nvSpPr>
        <p:spPr bwMode="auto">
          <a:xfrm>
            <a:off x="8100809" y="1252189"/>
            <a:ext cx="3052273" cy="139895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53" name="Rectangle 2"/>
          <p:cNvSpPr txBox="1">
            <a:spLocks noChangeArrowheads="1"/>
          </p:cNvSpPr>
          <p:nvPr/>
        </p:nvSpPr>
        <p:spPr bwMode="auto">
          <a:xfrm>
            <a:off x="4555319" y="334851"/>
            <a:ext cx="7267487" cy="877649"/>
          </a:xfrm>
          <a:prstGeom prst="rect">
            <a:avLst/>
          </a:prstGeom>
          <a:solidFill>
            <a:srgbClr val="0033CC"/>
          </a:solidFill>
          <a:ln>
            <a:headEnd/>
            <a:tailEnd/>
          </a:ln>
        </p:spPr>
        <p:style>
          <a:lnRef idx="1">
            <a:schemeClr val="dk1"/>
          </a:lnRef>
          <a:fillRef idx="2">
            <a:schemeClr val="dk1"/>
          </a:fillRef>
          <a:effectRef idx="1">
            <a:schemeClr val="dk1"/>
          </a:effectRef>
          <a:fontRef idx="minor">
            <a:schemeClr val="dk1"/>
          </a:fontRef>
        </p:style>
        <p:txBody>
          <a:bodyPr/>
          <a:lstStyle>
            <a:lvl1pPr marL="17463" indent="439738"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ClrTx/>
              <a:buFontTx/>
              <a:buNone/>
            </a:pPr>
            <a:r>
              <a:rPr lang="en-US" altLang="en-US" sz="2400" b="1" dirty="0">
                <a:solidFill>
                  <a:schemeClr val="bg1"/>
                </a:solidFill>
              </a:rPr>
              <a:t>MỖI XÃ HỘI CHỈ CÓ MỘT</a:t>
            </a:r>
            <a:r>
              <a:rPr lang="en-US" altLang="en-US" sz="2400" dirty="0">
                <a:solidFill>
                  <a:schemeClr val="bg1"/>
                </a:solidFill>
              </a:rPr>
              <a:t> </a:t>
            </a:r>
            <a:r>
              <a:rPr lang="en-US" altLang="en-US" sz="2400" b="1" dirty="0">
                <a:solidFill>
                  <a:schemeClr val="bg1"/>
                </a:solidFill>
              </a:rPr>
              <a:t>PHƯƠNG THỨC</a:t>
            </a:r>
          </a:p>
          <a:p>
            <a:pPr algn="ctr" eaLnBrk="1" hangingPunct="1">
              <a:spcBef>
                <a:spcPct val="0"/>
              </a:spcBef>
              <a:buClrTx/>
              <a:buFontTx/>
              <a:buNone/>
            </a:pPr>
            <a:r>
              <a:rPr lang="en-US" altLang="en-US" sz="2400" b="1" dirty="0">
                <a:solidFill>
                  <a:schemeClr val="bg1"/>
                </a:solidFill>
              </a:rPr>
              <a:t> SẢN XUẤT ĐẶC TRƯNG </a:t>
            </a:r>
          </a:p>
        </p:txBody>
      </p:sp>
      <p:sp>
        <p:nvSpPr>
          <p:cNvPr id="4" name="Rectangle 3"/>
          <p:cNvSpPr/>
          <p:nvPr/>
        </p:nvSpPr>
        <p:spPr>
          <a:xfrm>
            <a:off x="4555319" y="2723594"/>
            <a:ext cx="1327933" cy="1477328"/>
          </a:xfrm>
          <a:prstGeom prst="rect">
            <a:avLst/>
          </a:prstGeom>
        </p:spPr>
        <p:txBody>
          <a:bodyPr wrap="square">
            <a:spAutoFit/>
          </a:bodyPr>
          <a:lstStyle/>
          <a:p>
            <a:pPr algn="ctr">
              <a:spcBef>
                <a:spcPct val="0"/>
              </a:spcBef>
            </a:pPr>
            <a:r>
              <a:rPr lang="en-US" altLang="en-US" dirty="0" err="1">
                <a:solidFill>
                  <a:schemeClr val="bg1"/>
                </a:solidFill>
              </a:rPr>
              <a:t>Làm</a:t>
            </a:r>
            <a:r>
              <a:rPr lang="en-US" altLang="en-US" dirty="0">
                <a:solidFill>
                  <a:schemeClr val="bg1"/>
                </a:solidFill>
              </a:rPr>
              <a:t> </a:t>
            </a:r>
            <a:r>
              <a:rPr lang="en-US" altLang="en-US" dirty="0" err="1">
                <a:solidFill>
                  <a:schemeClr val="bg1"/>
                </a:solidFill>
              </a:rPr>
              <a:t>chung</a:t>
            </a:r>
            <a:r>
              <a:rPr lang="en-US" altLang="en-US" dirty="0">
                <a:solidFill>
                  <a:schemeClr val="bg1"/>
                </a:solidFill>
              </a:rPr>
              <a:t>, </a:t>
            </a:r>
            <a:r>
              <a:rPr lang="en-US" altLang="en-US" dirty="0" err="1">
                <a:solidFill>
                  <a:schemeClr val="bg1"/>
                </a:solidFill>
              </a:rPr>
              <a:t>Ăn</a:t>
            </a:r>
            <a:r>
              <a:rPr lang="en-US" altLang="en-US" dirty="0">
                <a:solidFill>
                  <a:schemeClr val="bg1"/>
                </a:solidFill>
              </a:rPr>
              <a:t> </a:t>
            </a:r>
            <a:r>
              <a:rPr lang="en-US" altLang="en-US" dirty="0" err="1">
                <a:solidFill>
                  <a:schemeClr val="bg1"/>
                </a:solidFill>
              </a:rPr>
              <a:t>chung</a:t>
            </a:r>
            <a:r>
              <a:rPr lang="en-US" altLang="en-US" dirty="0">
                <a:solidFill>
                  <a:schemeClr val="bg1"/>
                </a:solidFill>
              </a:rPr>
              <a:t> (</a:t>
            </a:r>
            <a:r>
              <a:rPr lang="en-US" altLang="en-US" dirty="0" err="1">
                <a:solidFill>
                  <a:schemeClr val="bg1"/>
                </a:solidFill>
              </a:rPr>
              <a:t>Cộng</a:t>
            </a:r>
            <a:r>
              <a:rPr lang="en-US" altLang="en-US" dirty="0">
                <a:solidFill>
                  <a:schemeClr val="bg1"/>
                </a:solidFill>
              </a:rPr>
              <a:t> </a:t>
            </a:r>
          </a:p>
          <a:p>
            <a:pPr algn="ctr">
              <a:spcBef>
                <a:spcPct val="0"/>
              </a:spcBef>
            </a:pPr>
            <a:r>
              <a:rPr lang="en-US" altLang="en-US" dirty="0" err="1">
                <a:solidFill>
                  <a:schemeClr val="bg1"/>
                </a:solidFill>
              </a:rPr>
              <a:t>đồng</a:t>
            </a:r>
            <a:r>
              <a:rPr lang="en-US" altLang="en-US" dirty="0">
                <a:solidFill>
                  <a:schemeClr val="bg1"/>
                </a:solidFill>
              </a:rPr>
              <a:t>)</a:t>
            </a:r>
          </a:p>
        </p:txBody>
      </p:sp>
      <p:sp>
        <p:nvSpPr>
          <p:cNvPr id="5" name="Rectangle 4"/>
          <p:cNvSpPr/>
          <p:nvPr/>
        </p:nvSpPr>
        <p:spPr>
          <a:xfrm>
            <a:off x="5998258" y="2707720"/>
            <a:ext cx="1433691" cy="1477328"/>
          </a:xfrm>
          <a:prstGeom prst="rect">
            <a:avLst/>
          </a:prstGeom>
        </p:spPr>
        <p:txBody>
          <a:bodyPr wrap="square">
            <a:spAutoFit/>
          </a:bodyPr>
          <a:lstStyle/>
          <a:p>
            <a:pPr algn="ctr">
              <a:spcBef>
                <a:spcPct val="0"/>
              </a:spcBef>
            </a:pPr>
            <a:r>
              <a:rPr lang="en-US" altLang="en-US" dirty="0" err="1">
                <a:solidFill>
                  <a:schemeClr val="bg1"/>
                </a:solidFill>
              </a:rPr>
              <a:t>Bóc</a:t>
            </a:r>
            <a:r>
              <a:rPr lang="en-US" altLang="en-US" dirty="0">
                <a:solidFill>
                  <a:schemeClr val="bg1"/>
                </a:solidFill>
              </a:rPr>
              <a:t> </a:t>
            </a:r>
            <a:r>
              <a:rPr lang="en-US" altLang="en-US" dirty="0" err="1">
                <a:solidFill>
                  <a:schemeClr val="bg1"/>
                </a:solidFill>
              </a:rPr>
              <a:t>lôt</a:t>
            </a:r>
            <a:r>
              <a:rPr lang="en-US" altLang="en-US" dirty="0">
                <a:solidFill>
                  <a:schemeClr val="bg1"/>
                </a:solidFill>
              </a:rPr>
              <a:t> </a:t>
            </a:r>
            <a:r>
              <a:rPr lang="en-US" altLang="en-US" dirty="0" err="1">
                <a:solidFill>
                  <a:schemeClr val="bg1"/>
                </a:solidFill>
              </a:rPr>
              <a:t>tuyệt</a:t>
            </a:r>
            <a:r>
              <a:rPr lang="en-US" altLang="en-US" dirty="0">
                <a:solidFill>
                  <a:schemeClr val="bg1"/>
                </a:solidFill>
              </a:rPr>
              <a:t> </a:t>
            </a:r>
            <a:r>
              <a:rPr lang="en-US" altLang="en-US" dirty="0" err="1">
                <a:solidFill>
                  <a:schemeClr val="bg1"/>
                </a:solidFill>
              </a:rPr>
              <a:t>đối</a:t>
            </a:r>
            <a:r>
              <a:rPr lang="en-US" altLang="en-US" dirty="0">
                <a:solidFill>
                  <a:schemeClr val="bg1"/>
                </a:solidFill>
              </a:rPr>
              <a:t> </a:t>
            </a:r>
            <a:r>
              <a:rPr lang="en-US" altLang="en-US" dirty="0" err="1">
                <a:solidFill>
                  <a:schemeClr val="bg1"/>
                </a:solidFill>
              </a:rPr>
              <a:t>sức</a:t>
            </a:r>
            <a:r>
              <a:rPr lang="en-US" altLang="en-US" dirty="0">
                <a:solidFill>
                  <a:schemeClr val="bg1"/>
                </a:solidFill>
              </a:rPr>
              <a:t> </a:t>
            </a:r>
            <a:r>
              <a:rPr lang="en-US" altLang="en-US" dirty="0" err="1">
                <a:solidFill>
                  <a:schemeClr val="bg1"/>
                </a:solidFill>
              </a:rPr>
              <a:t>lao</a:t>
            </a:r>
            <a:r>
              <a:rPr lang="en-US" altLang="en-US" dirty="0">
                <a:solidFill>
                  <a:schemeClr val="bg1"/>
                </a:solidFill>
              </a:rPr>
              <a:t> </a:t>
            </a:r>
            <a:r>
              <a:rPr lang="en-US" altLang="en-US" dirty="0" err="1">
                <a:solidFill>
                  <a:schemeClr val="bg1"/>
                </a:solidFill>
              </a:rPr>
              <a:t>động</a:t>
            </a:r>
            <a:r>
              <a:rPr lang="en-US" altLang="en-US" dirty="0">
                <a:solidFill>
                  <a:schemeClr val="bg1"/>
                </a:solidFill>
              </a:rPr>
              <a:t> </a:t>
            </a:r>
            <a:r>
              <a:rPr lang="en-US" altLang="en-US" dirty="0" err="1">
                <a:solidFill>
                  <a:schemeClr val="bg1"/>
                </a:solidFill>
              </a:rPr>
              <a:t>của</a:t>
            </a:r>
            <a:r>
              <a:rPr lang="en-US" altLang="en-US" dirty="0">
                <a:solidFill>
                  <a:schemeClr val="bg1"/>
                </a:solidFill>
              </a:rPr>
              <a:t> </a:t>
            </a:r>
            <a:r>
              <a:rPr lang="en-US" altLang="en-US" dirty="0" err="1">
                <a:solidFill>
                  <a:schemeClr val="bg1"/>
                </a:solidFill>
              </a:rPr>
              <a:t>người</a:t>
            </a:r>
            <a:r>
              <a:rPr lang="en-US" altLang="en-US" dirty="0">
                <a:solidFill>
                  <a:schemeClr val="bg1"/>
                </a:solidFill>
              </a:rPr>
              <a:t> </a:t>
            </a:r>
            <a:r>
              <a:rPr lang="en-US" altLang="en-US" dirty="0" err="1">
                <a:solidFill>
                  <a:schemeClr val="bg1"/>
                </a:solidFill>
              </a:rPr>
              <a:t>nô</a:t>
            </a:r>
            <a:r>
              <a:rPr lang="en-US" altLang="en-US" dirty="0">
                <a:solidFill>
                  <a:schemeClr val="bg1"/>
                </a:solidFill>
              </a:rPr>
              <a:t> </a:t>
            </a:r>
            <a:r>
              <a:rPr lang="en-US" altLang="en-US" dirty="0" err="1">
                <a:solidFill>
                  <a:schemeClr val="bg1"/>
                </a:solidFill>
              </a:rPr>
              <a:t>lệ</a:t>
            </a:r>
            <a:endParaRPr lang="en-US" altLang="en-US" dirty="0">
              <a:solidFill>
                <a:schemeClr val="bg1"/>
              </a:solidFill>
            </a:endParaRPr>
          </a:p>
        </p:txBody>
      </p:sp>
    </p:spTree>
    <p:extLst>
      <p:ext uri="{BB962C8B-B14F-4D97-AF65-F5344CB8AC3E}">
        <p14:creationId xmlns:p14="http://schemas.microsoft.com/office/powerpoint/2010/main" val="1188628270"/>
      </p:ext>
    </p:extLst>
  </p:cSld>
  <p:clrMapOvr>
    <a:masterClrMapping/>
  </p:clrMapOvr>
  <p:transition>
    <p:fade thruBlk="1"/>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Dinosaurs - Landscape Page Border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61780" y="276929"/>
            <a:ext cx="11217499"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rgbClr val="7030A0"/>
                </a:solidFill>
                <a:latin typeface="+mj-lt"/>
                <a:cs typeface="Times New Roman" panose="02020603050405020304" pitchFamily="18" charset="0"/>
              </a:rPr>
              <a:t>2. </a:t>
            </a:r>
            <a:r>
              <a:rPr lang="en-US" altLang="en-US" sz="2800" b="1" dirty="0" err="1">
                <a:solidFill>
                  <a:srgbClr val="7030A0"/>
                </a:solidFill>
                <a:latin typeface="+mj-lt"/>
                <a:cs typeface="Times New Roman" panose="02020603050405020304" pitchFamily="18" charset="0"/>
              </a:rPr>
              <a:t>Biện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chứng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giữa</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lực</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lượng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và</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quan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hệ</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endParaRPr lang="en-US" altLang="en-US" sz="2800" b="1" dirty="0">
              <a:solidFill>
                <a:srgbClr val="7030A0"/>
              </a:solidFill>
              <a:latin typeface="+mj-lt"/>
              <a:cs typeface="Times New Roman" panose="02020603050405020304" pitchFamily="18" charset="0"/>
            </a:endParaRPr>
          </a:p>
        </p:txBody>
      </p:sp>
      <p:grpSp>
        <p:nvGrpSpPr>
          <p:cNvPr id="4" name="Group 3"/>
          <p:cNvGrpSpPr>
            <a:grpSpLocks/>
          </p:cNvGrpSpPr>
          <p:nvPr/>
        </p:nvGrpSpPr>
        <p:grpSpPr bwMode="auto">
          <a:xfrm flipV="1">
            <a:off x="0" y="869514"/>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p:nvPr/>
        </p:nvSpPr>
        <p:spPr>
          <a:xfrm>
            <a:off x="1710835" y="1152230"/>
            <a:ext cx="3231975" cy="400110"/>
          </a:xfrm>
          <a:prstGeom prst="rect">
            <a:avLst/>
          </a:prstGeom>
        </p:spPr>
        <p:txBody>
          <a:bodyPr wrap="none">
            <a:spAutoFit/>
          </a:bodyPr>
          <a:lstStyle/>
          <a:p>
            <a:pPr>
              <a:spcBef>
                <a:spcPct val="0"/>
              </a:spcBef>
            </a:pPr>
            <a:r>
              <a:rPr lang="en-US" altLang="en-US" sz="2000" b="1" dirty="0">
                <a:solidFill>
                  <a:srgbClr val="000000"/>
                </a:solidFill>
                <a:cs typeface="Times New Roman" panose="02020603050405020304" pitchFamily="18" charset="0"/>
              </a:rPr>
              <a:t>a</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Phư</a:t>
            </a:r>
            <a:r>
              <a:rPr lang="vi-VN" altLang="en-US" sz="2000" b="1" dirty="0">
                <a:solidFill>
                  <a:srgbClr val="000000"/>
                </a:solidFill>
                <a:cs typeface="Arial" panose="020B0604020202020204" pitchFamily="34" charset="0"/>
              </a:rPr>
              <a:t>ơ</a:t>
            </a:r>
            <a:r>
              <a:rPr lang="en-US" altLang="en-US" sz="2000" b="1" dirty="0" err="1">
                <a:solidFill>
                  <a:srgbClr val="000000"/>
                </a:solidFill>
                <a:cs typeface="Arial" panose="020B0604020202020204" pitchFamily="34" charset="0"/>
              </a:rPr>
              <a:t>ng</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thức</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sản</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xuất</a:t>
            </a:r>
            <a:endParaRPr lang="en-US" altLang="en-US" sz="2000" b="1" dirty="0">
              <a:solidFill>
                <a:srgbClr val="000000"/>
              </a:solidFill>
              <a:cs typeface="Arial" panose="020B0604020202020204" pitchFamily="34" charset="0"/>
            </a:endParaRPr>
          </a:p>
        </p:txBody>
      </p:sp>
      <p:sp>
        <p:nvSpPr>
          <p:cNvPr id="8" name="Rectangle 7"/>
          <p:cNvSpPr>
            <a:spLocks noChangeArrowheads="1"/>
          </p:cNvSpPr>
          <p:nvPr/>
        </p:nvSpPr>
        <p:spPr bwMode="auto">
          <a:xfrm>
            <a:off x="2985236" y="1687194"/>
            <a:ext cx="5051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 typeface="Wingdings" panose="05000000000000000000" pitchFamily="2" charset="2"/>
              <a:buChar char="Ø"/>
            </a:pP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Cấu</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trúc</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của</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phương</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thức</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sản</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xuất</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endParaRPr lang="en-US" sz="2400" dirty="0">
              <a:solidFill>
                <a:srgbClr val="8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9" name="Horizontal Scroll 8"/>
          <p:cNvSpPr/>
          <p:nvPr/>
        </p:nvSpPr>
        <p:spPr>
          <a:xfrm>
            <a:off x="2985236" y="3098694"/>
            <a:ext cx="1957574" cy="2281834"/>
          </a:xfrm>
          <a:prstGeom prst="horizontalScroll">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CẤU TRÚC CỦA PTSX</a:t>
            </a:r>
            <a:endParaRPr lang="en-US" sz="2000" b="1" dirty="0">
              <a:solidFill>
                <a:schemeClr val="bg1"/>
              </a:solidFill>
              <a:latin typeface="+mj-lt"/>
            </a:endParaRPr>
          </a:p>
        </p:txBody>
      </p:sp>
      <p:sp>
        <p:nvSpPr>
          <p:cNvPr id="10" name="Horizontal Scroll 9"/>
          <p:cNvSpPr/>
          <p:nvPr/>
        </p:nvSpPr>
        <p:spPr>
          <a:xfrm>
            <a:off x="6528536" y="2334461"/>
            <a:ext cx="2571750" cy="1616299"/>
          </a:xfrm>
          <a:prstGeom prst="horizontalScroll">
            <a:avLst/>
          </a:prstGeom>
          <a:solidFill>
            <a:srgbClr val="00B0F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LỰC LƯỢNG</a:t>
            </a:r>
          </a:p>
          <a:p>
            <a:pPr algn="ctr">
              <a:defRPr/>
            </a:pPr>
            <a:r>
              <a:rPr lang="en-US" sz="2000" b="1" dirty="0">
                <a:solidFill>
                  <a:schemeClr val="bg1"/>
                </a:solidFill>
                <a:latin typeface="+mj-lt"/>
              </a:rPr>
              <a:t>SẢN</a:t>
            </a:r>
            <a:r>
              <a:rPr lang="en-US" sz="2000" b="1" dirty="0">
                <a:solidFill>
                  <a:srgbClr val="FF3399"/>
                </a:solidFill>
                <a:latin typeface="+mj-lt"/>
              </a:rPr>
              <a:t> </a:t>
            </a:r>
            <a:r>
              <a:rPr lang="en-US" sz="2000" b="1" dirty="0">
                <a:solidFill>
                  <a:schemeClr val="bg1"/>
                </a:solidFill>
                <a:latin typeface="+mj-lt"/>
              </a:rPr>
              <a:t>XUẤT</a:t>
            </a:r>
          </a:p>
        </p:txBody>
      </p:sp>
      <p:sp>
        <p:nvSpPr>
          <p:cNvPr id="11" name="Horizontal Scroll 10"/>
          <p:cNvSpPr/>
          <p:nvPr/>
        </p:nvSpPr>
        <p:spPr>
          <a:xfrm>
            <a:off x="6528536" y="4617075"/>
            <a:ext cx="2571750" cy="1616299"/>
          </a:xfrm>
          <a:prstGeom prst="horizontalScroll">
            <a:avLst/>
          </a:prstGeom>
          <a:solidFill>
            <a:srgbClr val="FF3399"/>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QUAN HỆ</a:t>
            </a:r>
          </a:p>
          <a:p>
            <a:pPr algn="ctr">
              <a:defRPr/>
            </a:pPr>
            <a:r>
              <a:rPr lang="en-US" sz="2000" b="1" dirty="0">
                <a:solidFill>
                  <a:schemeClr val="bg1"/>
                </a:solidFill>
                <a:latin typeface="+mj-lt"/>
              </a:rPr>
              <a:t>SẢN XUẤT</a:t>
            </a:r>
          </a:p>
        </p:txBody>
      </p:sp>
      <p:cxnSp>
        <p:nvCxnSpPr>
          <p:cNvPr id="12" name="Straight Arrow Connector 11"/>
          <p:cNvCxnSpPr>
            <a:stCxn id="9" idx="3"/>
            <a:endCxn id="10" idx="1"/>
          </p:cNvCxnSpPr>
          <p:nvPr/>
        </p:nvCxnSpPr>
        <p:spPr>
          <a:xfrm flipV="1">
            <a:off x="4942810" y="3142611"/>
            <a:ext cx="1585726" cy="1097000"/>
          </a:xfrm>
          <a:prstGeom prst="straightConnector1">
            <a:avLst/>
          </a:prstGeom>
          <a:ln>
            <a:solidFill>
              <a:srgbClr val="000000"/>
            </a:solidFill>
            <a:tailEnd type="arrow"/>
          </a:ln>
        </p:spPr>
        <p:style>
          <a:lnRef idx="1">
            <a:schemeClr val="dk1"/>
          </a:lnRef>
          <a:fillRef idx="2">
            <a:schemeClr val="dk1"/>
          </a:fillRef>
          <a:effectRef idx="1">
            <a:schemeClr val="dk1"/>
          </a:effectRef>
          <a:fontRef idx="minor">
            <a:schemeClr val="dk1"/>
          </a:fontRef>
        </p:style>
      </p:cxnSp>
      <p:cxnSp>
        <p:nvCxnSpPr>
          <p:cNvPr id="13" name="Straight Arrow Connector 12"/>
          <p:cNvCxnSpPr>
            <a:stCxn id="9" idx="3"/>
            <a:endCxn id="11" idx="1"/>
          </p:cNvCxnSpPr>
          <p:nvPr/>
        </p:nvCxnSpPr>
        <p:spPr>
          <a:xfrm>
            <a:off x="4942810" y="4239611"/>
            <a:ext cx="1585726" cy="1185614"/>
          </a:xfrm>
          <a:prstGeom prst="straightConnector1">
            <a:avLst/>
          </a:prstGeom>
          <a:ln>
            <a:solidFill>
              <a:srgbClr val="000000"/>
            </a:solidFill>
            <a:tailEnd type="arrow"/>
          </a:ln>
        </p:spPr>
        <p:style>
          <a:lnRef idx="1">
            <a:schemeClr val="dk1"/>
          </a:lnRef>
          <a:fillRef idx="2">
            <a:schemeClr val="dk1"/>
          </a:fillRef>
          <a:effectRef idx="1">
            <a:schemeClr val="dk1"/>
          </a:effectRef>
          <a:fontRef idx="minor">
            <a:schemeClr val="dk1"/>
          </a:fontRef>
        </p:style>
      </p:cxnSp>
    </p:spTree>
    <p:extLst>
      <p:ext uri="{BB962C8B-B14F-4D97-AF65-F5344CB8AC3E}">
        <p14:creationId xmlns:p14="http://schemas.microsoft.com/office/powerpoint/2010/main" val="409222158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Hình nền Powerpoint màu sáng (2021) ♻️ Wiki HDAD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Schoolboy Stock Vector (Royalty Free) 3380128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9273" y="1520907"/>
            <a:ext cx="5241702" cy="451928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333573" y="239465"/>
            <a:ext cx="3839513" cy="461665"/>
          </a:xfrm>
          <a:prstGeom prst="rect">
            <a:avLst/>
          </a:prstGeom>
        </p:spPr>
        <p:txBody>
          <a:bodyPr wrap="none">
            <a:spAutoFit/>
          </a:bodyPr>
          <a:lstStyle/>
          <a:p>
            <a:pPr>
              <a:spcBef>
                <a:spcPct val="0"/>
              </a:spcBef>
            </a:pPr>
            <a:r>
              <a:rPr lang="en-US" altLang="en-US" sz="2400" b="1" dirty="0">
                <a:solidFill>
                  <a:srgbClr val="000000"/>
                </a:solidFill>
                <a:cs typeface="Times New Roman" panose="02020603050405020304" pitchFamily="18" charset="0"/>
              </a:rPr>
              <a:t>a</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Phư</a:t>
            </a:r>
            <a:r>
              <a:rPr lang="vi-VN" altLang="en-US" sz="2400" b="1" dirty="0">
                <a:solidFill>
                  <a:srgbClr val="000000"/>
                </a:solidFill>
                <a:cs typeface="Arial" panose="020B0604020202020204" pitchFamily="34" charset="0"/>
              </a:rPr>
              <a:t>ơ</a:t>
            </a:r>
            <a:r>
              <a:rPr lang="en-US" altLang="en-US" sz="2400" b="1" dirty="0" err="1">
                <a:solidFill>
                  <a:srgbClr val="000000"/>
                </a:solidFill>
                <a:cs typeface="Arial" panose="020B0604020202020204" pitchFamily="34" charset="0"/>
              </a:rPr>
              <a:t>ng</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thức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sản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xuất</a:t>
            </a:r>
            <a:endParaRPr lang="en-US" altLang="en-US" sz="2400" b="1" dirty="0">
              <a:solidFill>
                <a:srgbClr val="000000"/>
              </a:solidFill>
              <a:cs typeface="Arial" panose="020B0604020202020204" pitchFamily="34" charset="0"/>
            </a:endParaRPr>
          </a:p>
        </p:txBody>
      </p:sp>
      <p:sp>
        <p:nvSpPr>
          <p:cNvPr id="7" name="Rectangle 6"/>
          <p:cNvSpPr/>
          <p:nvPr/>
        </p:nvSpPr>
        <p:spPr>
          <a:xfrm>
            <a:off x="4793401" y="819778"/>
            <a:ext cx="2951449" cy="400110"/>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000" b="1" dirty="0" err="1">
                <a:solidFill>
                  <a:srgbClr val="FF0066"/>
                </a:solidFill>
                <a:cs typeface="Times New Roman" panose="02020603050405020304" pitchFamily="18" charset="0"/>
              </a:rPr>
              <a:t>Lực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lượng</a:t>
            </a:r>
            <a:r>
              <a:rPr lang="en-US" altLang="en-US" sz="2000" b="1" dirty="0">
                <a:solidFill>
                  <a:srgbClr val="FF0066"/>
                </a:solidFill>
                <a:cs typeface="Arial" panose="020B0604020202020204" pitchFamily="34" charset="0"/>
              </a:rPr>
              <a:t> </a:t>
            </a:r>
            <a:r>
              <a:rPr lang="en-US" altLang="en-US" sz="2000" b="1" dirty="0" err="1">
                <a:solidFill>
                  <a:srgbClr val="FF0066"/>
                </a:solidFill>
                <a:cs typeface="Arial" panose="020B0604020202020204" pitchFamily="34" charset="0"/>
              </a:rPr>
              <a:t>sản</a:t>
            </a:r>
            <a:r>
              <a:rPr lang="en-US" altLang="en-US" sz="2000" b="1" dirty="0">
                <a:solidFill>
                  <a:srgbClr val="FF0066"/>
                </a:solidFill>
                <a:cs typeface="Arial" panose="020B0604020202020204" pitchFamily="34" charset="0"/>
              </a:rPr>
              <a:t> </a:t>
            </a:r>
            <a:r>
              <a:rPr lang="en-US" altLang="en-US" sz="2000" b="1" dirty="0" err="1">
                <a:solidFill>
                  <a:srgbClr val="FF0066"/>
                </a:solidFill>
                <a:cs typeface="Arial" panose="020B0604020202020204" pitchFamily="34" charset="0"/>
              </a:rPr>
              <a:t>xuất</a:t>
            </a:r>
            <a:endParaRPr lang="en-US" altLang="en-US" sz="2000" b="1" dirty="0">
              <a:solidFill>
                <a:srgbClr val="FF0066"/>
              </a:solidFill>
              <a:cs typeface="Arial" panose="020B0604020202020204" pitchFamily="34" charset="0"/>
            </a:endParaRPr>
          </a:p>
        </p:txBody>
      </p:sp>
      <p:sp>
        <p:nvSpPr>
          <p:cNvPr id="5" name="Rectangle 4"/>
          <p:cNvSpPr/>
          <p:nvPr/>
        </p:nvSpPr>
        <p:spPr>
          <a:xfrm>
            <a:off x="5743977" y="1989036"/>
            <a:ext cx="1893195" cy="646331"/>
          </a:xfrm>
          <a:prstGeom prst="rect">
            <a:avLst/>
          </a:prstGeom>
        </p:spPr>
        <p:txBody>
          <a:bodyPr wrap="square">
            <a:spAutoFit/>
          </a:bodyPr>
          <a:lstStyle/>
          <a:p>
            <a:pPr algn="ctr">
              <a:spcBef>
                <a:spcPct val="0"/>
              </a:spcBef>
            </a:pPr>
            <a:r>
              <a:rPr lang="en-US" altLang="en-US" b="1" dirty="0" err="1">
                <a:solidFill>
                  <a:srgbClr val="0000FF"/>
                </a:solidFill>
                <a:cs typeface="Times New Roman" panose="02020603050405020304" pitchFamily="18" charset="0"/>
              </a:rPr>
              <a:t>Lực</a:t>
            </a:r>
            <a:r>
              <a:rPr lang="en-US" altLang="en-US" b="1" dirty="0">
                <a:solidFill>
                  <a:srgbClr val="0000FF"/>
                </a:solidFill>
                <a:cs typeface="Times New Roman" panose="02020603050405020304" pitchFamily="18" charset="0"/>
              </a:rPr>
              <a:t> </a:t>
            </a:r>
            <a:r>
              <a:rPr lang="en-US" altLang="en-US" b="1" dirty="0" err="1">
                <a:solidFill>
                  <a:srgbClr val="0000FF"/>
                </a:solidFill>
                <a:cs typeface="Times New Roman" panose="02020603050405020304" pitchFamily="18" charset="0"/>
              </a:rPr>
              <a:t>lượng</a:t>
            </a:r>
            <a:r>
              <a:rPr lang="en-US" altLang="en-US" b="1" dirty="0">
                <a:solidFill>
                  <a:srgbClr val="0000FF"/>
                </a:solidFill>
                <a:cs typeface="Arial" panose="020B0604020202020204" pitchFamily="34" charset="0"/>
              </a:rPr>
              <a:t> </a:t>
            </a:r>
            <a:r>
              <a:rPr lang="en-US" altLang="en-US" b="1" dirty="0" err="1">
                <a:solidFill>
                  <a:srgbClr val="0000FF"/>
                </a:solidFill>
                <a:cs typeface="Arial" panose="020B0604020202020204" pitchFamily="34" charset="0"/>
              </a:rPr>
              <a:t>sản</a:t>
            </a:r>
            <a:r>
              <a:rPr lang="en-US" altLang="en-US" b="1" dirty="0">
                <a:solidFill>
                  <a:srgbClr val="0000FF"/>
                </a:solidFill>
                <a:cs typeface="Arial" panose="020B0604020202020204" pitchFamily="34" charset="0"/>
              </a:rPr>
              <a:t> </a:t>
            </a:r>
            <a:r>
              <a:rPr lang="en-US" altLang="en-US" b="1" dirty="0" err="1">
                <a:solidFill>
                  <a:srgbClr val="0000FF"/>
                </a:solidFill>
                <a:cs typeface="Arial" panose="020B0604020202020204" pitchFamily="34" charset="0"/>
              </a:rPr>
              <a:t>xuất</a:t>
            </a:r>
            <a:r>
              <a:rPr lang="en-US" altLang="en-US" b="1" dirty="0">
                <a:solidFill>
                  <a:srgbClr val="0000FF"/>
                </a:solidFill>
                <a:cs typeface="Arial" panose="020B0604020202020204" pitchFamily="34" charset="0"/>
              </a:rPr>
              <a:t> </a:t>
            </a:r>
            <a:r>
              <a:rPr lang="en-US" altLang="en-US" b="1" dirty="0" err="1">
                <a:solidFill>
                  <a:srgbClr val="0000FF"/>
                </a:solidFill>
                <a:cs typeface="Arial" panose="020B0604020202020204" pitchFamily="34" charset="0"/>
              </a:rPr>
              <a:t>là</a:t>
            </a:r>
            <a:r>
              <a:rPr lang="en-US" altLang="en-US" b="1" dirty="0">
                <a:solidFill>
                  <a:srgbClr val="0000FF"/>
                </a:solidFill>
                <a:cs typeface="Arial" panose="020B0604020202020204" pitchFamily="34" charset="0"/>
              </a:rPr>
              <a:t> </a:t>
            </a:r>
            <a:r>
              <a:rPr lang="en-US" altLang="en-US" b="1" dirty="0" err="1">
                <a:solidFill>
                  <a:srgbClr val="0000FF"/>
                </a:solidFill>
                <a:cs typeface="Arial" panose="020B0604020202020204" pitchFamily="34" charset="0"/>
              </a:rPr>
              <a:t>gì</a:t>
            </a:r>
            <a:r>
              <a:rPr lang="en-US" altLang="en-US" b="1" dirty="0">
                <a:solidFill>
                  <a:srgbClr val="0000FF"/>
                </a:solidFill>
                <a:cs typeface="Arial" panose="020B0604020202020204" pitchFamily="34" charset="0"/>
              </a:rPr>
              <a:t>?</a:t>
            </a:r>
          </a:p>
        </p:txBody>
      </p:sp>
      <p:sp>
        <p:nvSpPr>
          <p:cNvPr id="8" name="Rectangle 7"/>
          <p:cNvSpPr/>
          <p:nvPr/>
        </p:nvSpPr>
        <p:spPr>
          <a:xfrm>
            <a:off x="4224270" y="5666704"/>
            <a:ext cx="7031865" cy="66970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Minus 8"/>
          <p:cNvSpPr/>
          <p:nvPr/>
        </p:nvSpPr>
        <p:spPr>
          <a:xfrm>
            <a:off x="4649273" y="721217"/>
            <a:ext cx="1619852" cy="9856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7671430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ravel Around the World - PowerPoint Template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567448" y="1815921"/>
            <a:ext cx="3889420" cy="1043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3333573" y="239465"/>
            <a:ext cx="3839513" cy="461665"/>
          </a:xfrm>
          <a:prstGeom prst="rect">
            <a:avLst/>
          </a:prstGeom>
        </p:spPr>
        <p:txBody>
          <a:bodyPr wrap="none">
            <a:spAutoFit/>
          </a:bodyPr>
          <a:lstStyle/>
          <a:p>
            <a:pPr>
              <a:spcBef>
                <a:spcPct val="0"/>
              </a:spcBef>
            </a:pPr>
            <a:r>
              <a:rPr lang="en-US" altLang="en-US" sz="2400" b="1" dirty="0">
                <a:solidFill>
                  <a:srgbClr val="000000"/>
                </a:solidFill>
                <a:cs typeface="Times New Roman" panose="02020603050405020304" pitchFamily="18" charset="0"/>
              </a:rPr>
              <a:t>a</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Phư</a:t>
            </a:r>
            <a:r>
              <a:rPr lang="vi-VN" altLang="en-US" sz="2400" b="1" dirty="0">
                <a:solidFill>
                  <a:srgbClr val="000000"/>
                </a:solidFill>
                <a:cs typeface="Arial" panose="020B0604020202020204" pitchFamily="34" charset="0"/>
              </a:rPr>
              <a:t>ơ</a:t>
            </a:r>
            <a:r>
              <a:rPr lang="en-US" altLang="en-US" sz="2400" b="1" dirty="0" err="1">
                <a:solidFill>
                  <a:srgbClr val="000000"/>
                </a:solidFill>
                <a:cs typeface="Arial" panose="020B0604020202020204" pitchFamily="34" charset="0"/>
              </a:rPr>
              <a:t>ng</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thức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sản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xuất</a:t>
            </a:r>
            <a:endParaRPr lang="en-US" altLang="en-US" sz="2400" b="1" dirty="0">
              <a:solidFill>
                <a:srgbClr val="000000"/>
              </a:solidFill>
              <a:cs typeface="Arial" panose="020B0604020202020204" pitchFamily="34" charset="0"/>
            </a:endParaRPr>
          </a:p>
        </p:txBody>
      </p:sp>
      <p:sp>
        <p:nvSpPr>
          <p:cNvPr id="5" name="Rectangle 4"/>
          <p:cNvSpPr/>
          <p:nvPr/>
        </p:nvSpPr>
        <p:spPr>
          <a:xfrm>
            <a:off x="3795181" y="1059243"/>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cs typeface="Times New Roman" panose="02020603050405020304" pitchFamily="18" charset="0"/>
              </a:rPr>
              <a:t>Lực</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lượng</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sản</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xuất</a:t>
            </a:r>
            <a:endParaRPr lang="en-US" altLang="en-US" sz="2400" b="1" dirty="0">
              <a:solidFill>
                <a:srgbClr val="FF0066"/>
              </a:solidFill>
              <a:cs typeface="Arial" panose="020B0604020202020204" pitchFamily="34" charset="0"/>
            </a:endParaRPr>
          </a:p>
        </p:txBody>
      </p:sp>
      <p:sp>
        <p:nvSpPr>
          <p:cNvPr id="6" name="Minus 5"/>
          <p:cNvSpPr/>
          <p:nvPr/>
        </p:nvSpPr>
        <p:spPr>
          <a:xfrm>
            <a:off x="4649273" y="721217"/>
            <a:ext cx="1619852" cy="9856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2318197" y="2635699"/>
            <a:ext cx="6812924" cy="1938992"/>
          </a:xfrm>
          <a:prstGeom prst="rect">
            <a:avLst/>
          </a:prstGeom>
        </p:spPr>
        <p:txBody>
          <a:bodyPr wrap="square">
            <a:spAutoFit/>
          </a:bodyPr>
          <a:lstStyle/>
          <a:p>
            <a:pPr algn="ctr"/>
            <a:r>
              <a:rPr lang="en-US" sz="2400" b="1" dirty="0" err="1">
                <a:solidFill>
                  <a:srgbClr val="C00000"/>
                </a:solidFill>
                <a:latin typeface="+mj-lt"/>
                <a:ea typeface="Times New Roman" panose="02020603050405020304" pitchFamily="18" charset="0"/>
              </a:rPr>
              <a:t>Lực</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lượng</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sản</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xuất</a:t>
            </a:r>
            <a:r>
              <a:rPr lang="en-US" sz="2400" b="1" dirty="0">
                <a:solidFill>
                  <a:srgbClr val="C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sự</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kết</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hợp</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giữa</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người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lao</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động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với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tư</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liệu</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sản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tạo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ra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sức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sản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năng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tiễn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làm</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biến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đổi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các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đối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giới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nhiên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theo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cầu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định</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con </a:t>
            </a:r>
            <a:r>
              <a:rPr lang="en-US" sz="2400" dirty="0" err="1">
                <a:solidFill>
                  <a:srgbClr val="000000"/>
                </a:solidFill>
                <a:latin typeface="+mj-lt"/>
                <a:ea typeface="Times New Roman" panose="02020603050405020304" pitchFamily="18" charset="0"/>
              </a:rPr>
              <a:t>người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xã</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hội</a:t>
            </a:r>
            <a:r>
              <a:rPr lang="en-US" sz="2400" dirty="0">
                <a:solidFill>
                  <a:srgbClr val="000000"/>
                </a:solidFill>
                <a:latin typeface="+mj-lt"/>
                <a:ea typeface="Times New Roman" panose="02020603050405020304" pitchFamily="18" charset="0"/>
              </a:rPr>
              <a:t>. </a:t>
            </a:r>
            <a:endParaRPr lang="en-US" sz="2400" dirty="0">
              <a:solidFill>
                <a:srgbClr val="000000"/>
              </a:solidFill>
              <a:latin typeface="+mj-lt"/>
            </a:endParaRPr>
          </a:p>
        </p:txBody>
      </p:sp>
      <p:sp>
        <p:nvSpPr>
          <p:cNvPr id="8" name="Rectangle 7"/>
          <p:cNvSpPr/>
          <p:nvPr/>
        </p:nvSpPr>
        <p:spPr>
          <a:xfrm>
            <a:off x="4379023" y="1780507"/>
            <a:ext cx="1755609" cy="400110"/>
          </a:xfrm>
          <a:prstGeom prst="rect">
            <a:avLst/>
          </a:prstGeom>
        </p:spPr>
        <p:txBody>
          <a:bodyPr wrap="none">
            <a:spAutoFit/>
          </a:bodyPr>
          <a:lstStyle/>
          <a:p>
            <a:pPr marL="342900" indent="-342900">
              <a:spcBef>
                <a:spcPct val="0"/>
              </a:spcBef>
              <a:buFont typeface="Wingdings" panose="05000000000000000000" pitchFamily="2" charset="2"/>
              <a:buChar char="§"/>
            </a:pPr>
            <a:r>
              <a:rPr lang="en-US" altLang="en-US" sz="2000" b="1" dirty="0" err="1">
                <a:solidFill>
                  <a:srgbClr val="7030A0"/>
                </a:solidFill>
                <a:cs typeface="Times New Roman" panose="02020603050405020304" pitchFamily="18" charset="0"/>
              </a:rPr>
              <a:t>Khái</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niệm</a:t>
            </a:r>
            <a:endParaRPr lang="en-US" altLang="en-US" sz="2000" b="1" dirty="0">
              <a:solidFill>
                <a:srgbClr val="7030A0"/>
              </a:solidFill>
              <a:cs typeface="Arial" panose="020B0604020202020204" pitchFamily="34" charset="0"/>
            </a:endParaRPr>
          </a:p>
        </p:txBody>
      </p:sp>
    </p:spTree>
    <p:extLst>
      <p:ext uri="{BB962C8B-B14F-4D97-AF65-F5344CB8AC3E}">
        <p14:creationId xmlns:p14="http://schemas.microsoft.com/office/powerpoint/2010/main" val="1134105716"/>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41" y="2511426"/>
            <a:ext cx="6343650" cy="4346574"/>
          </a:xfrm>
          <a:prstGeom prst="rect">
            <a:avLst/>
          </a:prstGeom>
        </p:spPr>
      </p:pic>
      <p:sp>
        <p:nvSpPr>
          <p:cNvPr id="3" name="Rectangle 2"/>
          <p:cNvSpPr/>
          <p:nvPr/>
        </p:nvSpPr>
        <p:spPr>
          <a:xfrm>
            <a:off x="3338044" y="13725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4" name="Rectangle 3"/>
          <p:cNvSpPr/>
          <p:nvPr/>
        </p:nvSpPr>
        <p:spPr>
          <a:xfrm>
            <a:off x="4069848" y="762448"/>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cs typeface="Times New Roman" panose="02020603050405020304" pitchFamily="18" charset="0"/>
              </a:rPr>
              <a:t>Lực</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lượng</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sản</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xuất</a:t>
            </a:r>
            <a:endParaRPr lang="en-US" altLang="en-US" sz="2400" b="1" dirty="0">
              <a:solidFill>
                <a:srgbClr val="FF0066"/>
              </a:solidFill>
              <a:cs typeface="Arial" panose="020B0604020202020204" pitchFamily="34" charset="0"/>
            </a:endParaRPr>
          </a:p>
        </p:txBody>
      </p:sp>
      <p:sp>
        <p:nvSpPr>
          <p:cNvPr id="5" name="Minus 4"/>
          <p:cNvSpPr/>
          <p:nvPr/>
        </p:nvSpPr>
        <p:spPr>
          <a:xfrm>
            <a:off x="4582812" y="618854"/>
            <a:ext cx="1619852" cy="9856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35"/>
          <p:cNvSpPr>
            <a:spLocks noChangeArrowheads="1"/>
          </p:cNvSpPr>
          <p:nvPr/>
        </p:nvSpPr>
        <p:spPr bwMode="auto">
          <a:xfrm>
            <a:off x="4688563" y="1220091"/>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err="1">
                <a:solidFill>
                  <a:srgbClr val="7030A0"/>
                </a:solidFill>
              </a:rPr>
              <a:t>Kết</a:t>
            </a:r>
            <a:r>
              <a:rPr lang="en-US" altLang="en-US" sz="2000" b="1" dirty="0">
                <a:solidFill>
                  <a:srgbClr val="7030A0"/>
                </a:solidFill>
              </a:rPr>
              <a:t> </a:t>
            </a:r>
            <a:r>
              <a:rPr lang="en-US" altLang="en-US" sz="2000" b="1" dirty="0" err="1">
                <a:solidFill>
                  <a:srgbClr val="7030A0"/>
                </a:solidFill>
              </a:rPr>
              <a:t>cấu</a:t>
            </a:r>
            <a:r>
              <a:rPr lang="en-US" altLang="en-US" sz="2000" b="1" dirty="0">
                <a:solidFill>
                  <a:srgbClr val="7030A0"/>
                </a:solidFill>
              </a:rPr>
              <a:t> </a:t>
            </a:r>
            <a:r>
              <a:rPr lang="en-US" altLang="en-US" sz="2000" b="1" dirty="0" err="1">
                <a:solidFill>
                  <a:srgbClr val="7030A0"/>
                </a:solidFill>
              </a:rPr>
              <a:t>của</a:t>
            </a:r>
            <a:r>
              <a:rPr lang="en-US" altLang="en-US" sz="2000" b="1" dirty="0">
                <a:solidFill>
                  <a:srgbClr val="7030A0"/>
                </a:solidFill>
              </a:rPr>
              <a:t> </a:t>
            </a:r>
            <a:r>
              <a:rPr lang="en-US" altLang="en-US" sz="2000" b="1" dirty="0" err="1">
                <a:solidFill>
                  <a:srgbClr val="7030A0"/>
                </a:solidFill>
              </a:rPr>
              <a:t>lực</a:t>
            </a:r>
            <a:r>
              <a:rPr lang="en-US" altLang="en-US" sz="2000" b="1" dirty="0">
                <a:solidFill>
                  <a:srgbClr val="7030A0"/>
                </a:solidFill>
              </a:rPr>
              <a:t> </a:t>
            </a:r>
            <a:r>
              <a:rPr lang="en-US" altLang="en-US" sz="2000" b="1" dirty="0" err="1">
                <a:solidFill>
                  <a:srgbClr val="7030A0"/>
                </a:solidFill>
              </a:rPr>
              <a:t>lượng</a:t>
            </a:r>
            <a:r>
              <a:rPr lang="en-US" altLang="en-US" sz="2000" b="1" dirty="0">
                <a:solidFill>
                  <a:srgbClr val="7030A0"/>
                </a:solidFill>
              </a:rPr>
              <a:t> </a:t>
            </a:r>
            <a:r>
              <a:rPr lang="en-US" altLang="en-US" sz="2000" b="1" dirty="0" err="1">
                <a:solidFill>
                  <a:srgbClr val="7030A0"/>
                </a:solidFill>
              </a:rPr>
              <a:t>sản</a:t>
            </a:r>
            <a:r>
              <a:rPr lang="en-US" altLang="en-US" sz="2000" b="1" dirty="0">
                <a:solidFill>
                  <a:srgbClr val="7030A0"/>
                </a:solidFill>
              </a:rPr>
              <a:t> </a:t>
            </a:r>
            <a:r>
              <a:rPr lang="en-US" altLang="en-US" sz="2000" b="1" dirty="0" err="1">
                <a:solidFill>
                  <a:srgbClr val="7030A0"/>
                </a:solidFill>
              </a:rPr>
              <a:t>xuất</a:t>
            </a:r>
            <a:endParaRPr lang="en-US" altLang="en-US" sz="2000" b="1" dirty="0">
              <a:solidFill>
                <a:srgbClr val="7030A0"/>
              </a:solidFill>
            </a:endParaRPr>
          </a:p>
        </p:txBody>
      </p:sp>
      <p:sp>
        <p:nvSpPr>
          <p:cNvPr id="7" name="AutoShape 3"/>
          <p:cNvSpPr>
            <a:spLocks noChangeArrowheads="1"/>
          </p:cNvSpPr>
          <p:nvPr/>
        </p:nvSpPr>
        <p:spPr bwMode="auto">
          <a:xfrm>
            <a:off x="3088480" y="3517146"/>
            <a:ext cx="1636713" cy="12128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b="1" dirty="0" err="1">
                <a:solidFill>
                  <a:srgbClr val="0000FF"/>
                </a:solidFill>
                <a:latin typeface="Abel" panose="020B0604020202020204" charset="0"/>
              </a:rPr>
              <a:t>Lực</a:t>
            </a:r>
            <a:r>
              <a:rPr lang="en-US" sz="1600" b="1" dirty="0">
                <a:solidFill>
                  <a:srgbClr val="0000FF"/>
                </a:solidFill>
                <a:latin typeface="Abel" panose="020B0604020202020204" charset="0"/>
              </a:rPr>
              <a:t> </a:t>
            </a:r>
          </a:p>
          <a:p>
            <a:pPr algn="ctr">
              <a:defRPr/>
            </a:pPr>
            <a:r>
              <a:rPr lang="en-US" sz="1600" b="1" dirty="0" err="1">
                <a:solidFill>
                  <a:srgbClr val="0000FF"/>
                </a:solidFill>
                <a:latin typeface="Abel" panose="020B0604020202020204" charset="0"/>
              </a:rPr>
              <a:t>lượng</a:t>
            </a:r>
            <a:endParaRPr lang="en-US" sz="1600" b="1" dirty="0">
              <a:solidFill>
                <a:srgbClr val="0000FF"/>
              </a:solidFill>
              <a:latin typeface="Abel" panose="020B0604020202020204" charset="0"/>
            </a:endParaRPr>
          </a:p>
          <a:p>
            <a:pPr algn="ctr">
              <a:defRPr/>
            </a:pPr>
            <a:r>
              <a:rPr lang="en-US" sz="1600" b="1" dirty="0" err="1">
                <a:solidFill>
                  <a:srgbClr val="0000FF"/>
                </a:solidFill>
                <a:latin typeface="Abel" panose="020B0604020202020204" charset="0"/>
              </a:rPr>
              <a:t>sản</a:t>
            </a:r>
            <a:r>
              <a:rPr lang="en-US" sz="1600" b="1" dirty="0">
                <a:solidFill>
                  <a:srgbClr val="0000FF"/>
                </a:solidFill>
                <a:latin typeface="Abel" panose="020B0604020202020204" charset="0"/>
              </a:rPr>
              <a:t> </a:t>
            </a:r>
            <a:r>
              <a:rPr lang="en-US" sz="1600" b="1" dirty="0" err="1">
                <a:solidFill>
                  <a:srgbClr val="0000FF"/>
                </a:solidFill>
                <a:latin typeface="Abel" panose="020B0604020202020204" charset="0"/>
              </a:rPr>
              <a:t>xuất</a:t>
            </a:r>
            <a:endParaRPr lang="en-US" sz="1600" b="1" dirty="0">
              <a:solidFill>
                <a:srgbClr val="0000FF"/>
              </a:solidFill>
              <a:latin typeface="Abel" panose="020B0604020202020204" charset="0"/>
            </a:endParaRPr>
          </a:p>
        </p:txBody>
      </p:sp>
      <p:sp>
        <p:nvSpPr>
          <p:cNvPr id="8" name="AutoShape 4"/>
          <p:cNvSpPr>
            <a:spLocks noChangeArrowheads="1"/>
          </p:cNvSpPr>
          <p:nvPr/>
        </p:nvSpPr>
        <p:spPr bwMode="auto">
          <a:xfrm>
            <a:off x="5129461" y="2144298"/>
            <a:ext cx="1385887" cy="80659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Người</a:t>
            </a:r>
            <a:endParaRPr lang="en-US" sz="1600" dirty="0">
              <a:solidFill>
                <a:srgbClr val="006600"/>
              </a:solidFill>
              <a:latin typeface="Abel" panose="020B0604020202020204" charset="0"/>
            </a:endParaRPr>
          </a:p>
          <a:p>
            <a:pPr algn="ctr">
              <a:defRPr/>
            </a:pPr>
            <a:r>
              <a:rPr lang="en-US" sz="1600" dirty="0" err="1">
                <a:solidFill>
                  <a:srgbClr val="006600"/>
                </a:solidFill>
                <a:latin typeface="Abel" panose="020B0604020202020204" charset="0"/>
              </a:rPr>
              <a:t>lao</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động</a:t>
            </a:r>
            <a:endParaRPr lang="en-US" sz="1600" dirty="0">
              <a:solidFill>
                <a:srgbClr val="006600"/>
              </a:solidFill>
              <a:latin typeface="Abel" panose="020B0604020202020204" charset="0"/>
            </a:endParaRPr>
          </a:p>
        </p:txBody>
      </p:sp>
      <p:sp>
        <p:nvSpPr>
          <p:cNvPr id="9" name="AutoShape 5"/>
          <p:cNvSpPr>
            <a:spLocks noChangeArrowheads="1"/>
          </p:cNvSpPr>
          <p:nvPr/>
        </p:nvSpPr>
        <p:spPr bwMode="auto">
          <a:xfrm>
            <a:off x="5227155" y="3970116"/>
            <a:ext cx="1339850" cy="75988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chemeClr val="accent6">
                    <a:lumMod val="50000"/>
                  </a:schemeClr>
                </a:solidFill>
                <a:latin typeface="Abel" panose="020B0604020202020204" charset="0"/>
              </a:rPr>
              <a:t>Tư</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liệu</a:t>
            </a:r>
            <a:endParaRPr lang="en-US" sz="1600" dirty="0">
              <a:solidFill>
                <a:schemeClr val="accent6">
                  <a:lumMod val="50000"/>
                </a:schemeClr>
              </a:solidFill>
              <a:latin typeface="Abel" panose="020B0604020202020204" charset="0"/>
            </a:endParaRPr>
          </a:p>
          <a:p>
            <a:pPr algn="ctr">
              <a:defRPr/>
            </a:pPr>
            <a:r>
              <a:rPr lang="en-US" sz="1600" dirty="0" err="1">
                <a:solidFill>
                  <a:schemeClr val="accent6">
                    <a:lumMod val="50000"/>
                  </a:schemeClr>
                </a:solidFill>
                <a:latin typeface="Abel" panose="020B0604020202020204" charset="0"/>
              </a:rPr>
              <a:t>sản</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xuất</a:t>
            </a:r>
            <a:endParaRPr lang="en-US" sz="1600" dirty="0">
              <a:solidFill>
                <a:schemeClr val="accent6">
                  <a:lumMod val="50000"/>
                </a:schemeClr>
              </a:solidFill>
              <a:latin typeface="Abel" panose="020B0604020202020204" charset="0"/>
            </a:endParaRPr>
          </a:p>
        </p:txBody>
      </p:sp>
      <p:sp>
        <p:nvSpPr>
          <p:cNvPr id="12" name="Line 8"/>
          <p:cNvSpPr>
            <a:spLocks noChangeShapeType="1"/>
          </p:cNvSpPr>
          <p:nvPr/>
        </p:nvSpPr>
        <p:spPr bwMode="auto">
          <a:xfrm>
            <a:off x="5698899" y="2968037"/>
            <a:ext cx="16348" cy="916783"/>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latin typeface="Abel" panose="020B0604020202020204" charset="0"/>
            </a:endParaRPr>
          </a:p>
        </p:txBody>
      </p:sp>
      <p:sp>
        <p:nvSpPr>
          <p:cNvPr id="13" name="Line 9"/>
          <p:cNvSpPr>
            <a:spLocks noChangeShapeType="1"/>
          </p:cNvSpPr>
          <p:nvPr/>
        </p:nvSpPr>
        <p:spPr bwMode="auto">
          <a:xfrm flipH="1" flipV="1">
            <a:off x="6064988" y="2968035"/>
            <a:ext cx="11416" cy="916784"/>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sz="1600">
              <a:latin typeface="Abel" panose="020B0604020202020204" charset="0"/>
            </a:endParaRPr>
          </a:p>
        </p:txBody>
      </p:sp>
      <p:sp>
        <p:nvSpPr>
          <p:cNvPr id="14" name="AutoShape 13"/>
          <p:cNvSpPr>
            <a:spLocks noChangeArrowheads="1"/>
          </p:cNvSpPr>
          <p:nvPr/>
        </p:nvSpPr>
        <p:spPr bwMode="auto">
          <a:xfrm>
            <a:off x="7272585" y="1828213"/>
            <a:ext cx="1454154" cy="509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Thể</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lực</a:t>
            </a:r>
            <a:endParaRPr lang="en-US" sz="1600" dirty="0">
              <a:solidFill>
                <a:srgbClr val="006600"/>
              </a:solidFill>
              <a:latin typeface="Abel" panose="020B0604020202020204" charset="0"/>
            </a:endParaRPr>
          </a:p>
        </p:txBody>
      </p:sp>
      <p:sp>
        <p:nvSpPr>
          <p:cNvPr id="15" name="AutoShape 14"/>
          <p:cNvSpPr>
            <a:spLocks noChangeArrowheads="1"/>
          </p:cNvSpPr>
          <p:nvPr/>
        </p:nvSpPr>
        <p:spPr bwMode="auto">
          <a:xfrm>
            <a:off x="7317829" y="2782298"/>
            <a:ext cx="1494629" cy="509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Trí</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lực</a:t>
            </a:r>
            <a:endParaRPr lang="en-US" sz="1600" dirty="0">
              <a:solidFill>
                <a:srgbClr val="006600"/>
              </a:solidFill>
              <a:latin typeface="Abel" panose="020B0604020202020204" charset="0"/>
            </a:endParaRPr>
          </a:p>
        </p:txBody>
      </p:sp>
      <p:sp>
        <p:nvSpPr>
          <p:cNvPr id="18" name="AutoShape 17"/>
          <p:cNvSpPr>
            <a:spLocks/>
          </p:cNvSpPr>
          <p:nvPr/>
        </p:nvSpPr>
        <p:spPr bwMode="auto">
          <a:xfrm>
            <a:off x="8889455" y="2024621"/>
            <a:ext cx="358775" cy="1279598"/>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solidFill>
                <a:srgbClr val="006600"/>
              </a:solidFill>
              <a:latin typeface="Abel" panose="020B0604020202020204" charset="0"/>
            </a:endParaRPr>
          </a:p>
        </p:txBody>
      </p:sp>
      <p:sp>
        <p:nvSpPr>
          <p:cNvPr id="19" name="AutoShape 18"/>
          <p:cNvSpPr>
            <a:spLocks noChangeArrowheads="1"/>
          </p:cNvSpPr>
          <p:nvPr/>
        </p:nvSpPr>
        <p:spPr bwMode="auto">
          <a:xfrm>
            <a:off x="9410946" y="2144298"/>
            <a:ext cx="2209802" cy="851724"/>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FF3399"/>
                </a:solidFill>
                <a:latin typeface="Abel" panose="020B0604020202020204" charset="0"/>
              </a:rPr>
              <a:t>Trình</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độ</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kỹ</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thuật</a:t>
            </a:r>
            <a:r>
              <a:rPr lang="en-US" sz="1600" dirty="0">
                <a:solidFill>
                  <a:srgbClr val="FF3399"/>
                </a:solidFill>
                <a:latin typeface="Abel" panose="020B0604020202020204" charset="0"/>
              </a:rPr>
              <a:t>,</a:t>
            </a:r>
          </a:p>
          <a:p>
            <a:pPr algn="ctr">
              <a:defRPr/>
            </a:pPr>
            <a:r>
              <a:rPr lang="en-US" sz="1600" dirty="0" err="1">
                <a:solidFill>
                  <a:srgbClr val="FF3399"/>
                </a:solidFill>
                <a:latin typeface="Abel" panose="020B0604020202020204" charset="0"/>
              </a:rPr>
              <a:t>kỹ</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năng</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và</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thói</a:t>
            </a:r>
            <a:endParaRPr lang="en-US" sz="1600" dirty="0">
              <a:solidFill>
                <a:srgbClr val="FF3399"/>
              </a:solidFill>
              <a:latin typeface="Abel" panose="020B0604020202020204" charset="0"/>
            </a:endParaRPr>
          </a:p>
          <a:p>
            <a:pPr algn="ctr">
              <a:defRPr/>
            </a:pPr>
            <a:r>
              <a:rPr lang="en-US" sz="1600" dirty="0" err="1">
                <a:solidFill>
                  <a:srgbClr val="FF3399"/>
                </a:solidFill>
                <a:latin typeface="Abel" panose="020B0604020202020204" charset="0"/>
              </a:rPr>
              <a:t>quen</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trong</a:t>
            </a:r>
            <a:r>
              <a:rPr lang="en-US" sz="1600" dirty="0">
                <a:solidFill>
                  <a:srgbClr val="FF3399"/>
                </a:solidFill>
                <a:latin typeface="Abel" panose="020B0604020202020204" charset="0"/>
              </a:rPr>
              <a:t> LĐ</a:t>
            </a:r>
          </a:p>
        </p:txBody>
      </p:sp>
      <p:sp>
        <p:nvSpPr>
          <p:cNvPr id="20" name="AutoShape 21"/>
          <p:cNvSpPr>
            <a:spLocks noChangeArrowheads="1"/>
          </p:cNvSpPr>
          <p:nvPr/>
        </p:nvSpPr>
        <p:spPr bwMode="auto">
          <a:xfrm>
            <a:off x="7306488" y="3640002"/>
            <a:ext cx="1546225" cy="6159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chemeClr val="accent6">
                    <a:lumMod val="50000"/>
                  </a:schemeClr>
                </a:solidFill>
                <a:latin typeface="Abel" panose="020B0604020202020204" charset="0"/>
              </a:rPr>
              <a:t>Đối</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tượng</a:t>
            </a:r>
            <a:endParaRPr lang="en-US" sz="1600" dirty="0">
              <a:solidFill>
                <a:schemeClr val="accent6">
                  <a:lumMod val="50000"/>
                </a:schemeClr>
              </a:solidFill>
              <a:latin typeface="Abel" panose="020B0604020202020204" charset="0"/>
            </a:endParaRPr>
          </a:p>
          <a:p>
            <a:pPr algn="ctr">
              <a:defRPr/>
            </a:pPr>
            <a:r>
              <a:rPr lang="en-US" sz="1600" dirty="0">
                <a:solidFill>
                  <a:schemeClr val="accent6">
                    <a:lumMod val="50000"/>
                  </a:schemeClr>
                </a:solidFill>
                <a:latin typeface="Abel" panose="020B0604020202020204" charset="0"/>
              </a:rPr>
              <a:t>LĐ</a:t>
            </a:r>
          </a:p>
        </p:txBody>
      </p:sp>
      <p:sp>
        <p:nvSpPr>
          <p:cNvPr id="21" name="AutoShape 22"/>
          <p:cNvSpPr>
            <a:spLocks noChangeArrowheads="1"/>
          </p:cNvSpPr>
          <p:nvPr/>
        </p:nvSpPr>
        <p:spPr bwMode="auto">
          <a:xfrm>
            <a:off x="7354653" y="4586494"/>
            <a:ext cx="1514474" cy="525409"/>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chemeClr val="accent6">
                    <a:lumMod val="50000"/>
                  </a:schemeClr>
                </a:solidFill>
                <a:latin typeface="Abel" panose="020B0604020202020204" charset="0"/>
              </a:rPr>
              <a:t>Tư</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liệu</a:t>
            </a:r>
            <a:r>
              <a:rPr lang="en-US" sz="1600" dirty="0">
                <a:solidFill>
                  <a:schemeClr val="accent6">
                    <a:lumMod val="50000"/>
                  </a:schemeClr>
                </a:solidFill>
                <a:latin typeface="Abel" panose="020B0604020202020204" charset="0"/>
              </a:rPr>
              <a:t> LĐ</a:t>
            </a:r>
          </a:p>
        </p:txBody>
      </p:sp>
      <p:sp>
        <p:nvSpPr>
          <p:cNvPr id="24" name="AutoShape 29"/>
          <p:cNvSpPr>
            <a:spLocks noChangeArrowheads="1"/>
          </p:cNvSpPr>
          <p:nvPr/>
        </p:nvSpPr>
        <p:spPr bwMode="auto">
          <a:xfrm>
            <a:off x="9410946" y="3223626"/>
            <a:ext cx="2209801" cy="661194"/>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00CC"/>
                </a:solidFill>
                <a:latin typeface="Abel" panose="020B0604020202020204" charset="0"/>
              </a:rPr>
              <a:t>Có</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sẵn</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trong</a:t>
            </a:r>
            <a:endParaRPr lang="en-US" sz="1600" dirty="0">
              <a:solidFill>
                <a:srgbClr val="0000CC"/>
              </a:solidFill>
              <a:latin typeface="Abel" panose="020B0604020202020204" charset="0"/>
            </a:endParaRPr>
          </a:p>
          <a:p>
            <a:pPr algn="ctr">
              <a:defRPr/>
            </a:pPr>
            <a:r>
              <a:rPr lang="en-US" sz="1600" dirty="0" err="1">
                <a:solidFill>
                  <a:srgbClr val="0000CC"/>
                </a:solidFill>
                <a:latin typeface="Abel" panose="020B0604020202020204" charset="0"/>
              </a:rPr>
              <a:t>tự</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nhiên</a:t>
            </a:r>
            <a:endParaRPr lang="en-US" sz="1600" dirty="0">
              <a:solidFill>
                <a:srgbClr val="0000CC"/>
              </a:solidFill>
              <a:latin typeface="Abel" panose="020B0604020202020204" charset="0"/>
            </a:endParaRPr>
          </a:p>
        </p:txBody>
      </p:sp>
      <p:sp>
        <p:nvSpPr>
          <p:cNvPr id="25" name="AutoShape 30"/>
          <p:cNvSpPr>
            <a:spLocks noChangeArrowheads="1"/>
          </p:cNvSpPr>
          <p:nvPr/>
        </p:nvSpPr>
        <p:spPr bwMode="auto">
          <a:xfrm>
            <a:off x="9397317" y="4057172"/>
            <a:ext cx="2211388" cy="56911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00CC"/>
                </a:solidFill>
                <a:latin typeface="Abel" panose="020B0604020202020204" charset="0"/>
              </a:rPr>
              <a:t>Đã</a:t>
            </a:r>
            <a:r>
              <a:rPr lang="en-US" sz="1600" dirty="0">
                <a:solidFill>
                  <a:srgbClr val="0000CC"/>
                </a:solidFill>
                <a:latin typeface="Abel" panose="020B0604020202020204" charset="0"/>
              </a:rPr>
              <a:t> qua </a:t>
            </a:r>
            <a:r>
              <a:rPr lang="en-US" sz="1600" dirty="0" err="1">
                <a:solidFill>
                  <a:srgbClr val="0000CC"/>
                </a:solidFill>
                <a:latin typeface="Abel" panose="020B0604020202020204" charset="0"/>
              </a:rPr>
              <a:t>chế</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biến</a:t>
            </a:r>
            <a:endParaRPr lang="en-US" sz="1600" dirty="0">
              <a:solidFill>
                <a:srgbClr val="0000CC"/>
              </a:solidFill>
              <a:latin typeface="Abel" panose="020B0604020202020204" charset="0"/>
            </a:endParaRPr>
          </a:p>
        </p:txBody>
      </p:sp>
      <p:sp>
        <p:nvSpPr>
          <p:cNvPr id="26" name="AutoShape 31"/>
          <p:cNvSpPr>
            <a:spLocks noChangeArrowheads="1"/>
          </p:cNvSpPr>
          <p:nvPr/>
        </p:nvSpPr>
        <p:spPr bwMode="auto">
          <a:xfrm>
            <a:off x="8448921" y="5861571"/>
            <a:ext cx="1473619" cy="604837"/>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996633"/>
                </a:solidFill>
                <a:latin typeface="Abel" panose="020B0604020202020204" charset="0"/>
              </a:rPr>
              <a:t>Kết</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cấu</a:t>
            </a:r>
            <a:endParaRPr lang="en-US" sz="1600" dirty="0">
              <a:solidFill>
                <a:srgbClr val="996633"/>
              </a:solidFill>
              <a:latin typeface="Abel" panose="020B0604020202020204" charset="0"/>
            </a:endParaRPr>
          </a:p>
          <a:p>
            <a:pPr algn="ctr">
              <a:defRPr/>
            </a:pPr>
            <a:r>
              <a:rPr lang="en-US" sz="1600" dirty="0" err="1">
                <a:solidFill>
                  <a:srgbClr val="996633"/>
                </a:solidFill>
                <a:latin typeface="Abel" panose="020B0604020202020204" charset="0"/>
              </a:rPr>
              <a:t>hạ</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tầng</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của</a:t>
            </a:r>
            <a:r>
              <a:rPr lang="en-US" sz="1600" dirty="0">
                <a:solidFill>
                  <a:srgbClr val="996633"/>
                </a:solidFill>
                <a:latin typeface="Abel" panose="020B0604020202020204" charset="0"/>
              </a:rPr>
              <a:t> SX</a:t>
            </a:r>
          </a:p>
        </p:txBody>
      </p:sp>
      <p:sp>
        <p:nvSpPr>
          <p:cNvPr id="27" name="AutoShape 32"/>
          <p:cNvSpPr>
            <a:spLocks noChangeArrowheads="1"/>
          </p:cNvSpPr>
          <p:nvPr/>
        </p:nvSpPr>
        <p:spPr bwMode="auto">
          <a:xfrm>
            <a:off x="6997240" y="5861571"/>
            <a:ext cx="1278141" cy="61277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996633"/>
                </a:solidFill>
                <a:latin typeface="Abel" panose="020B0604020202020204" charset="0"/>
              </a:rPr>
              <a:t>Công</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cụ</a:t>
            </a:r>
            <a:r>
              <a:rPr lang="en-US" sz="1600" dirty="0">
                <a:solidFill>
                  <a:srgbClr val="996633"/>
                </a:solidFill>
                <a:latin typeface="Abel" panose="020B0604020202020204" charset="0"/>
              </a:rPr>
              <a:t> LĐ</a:t>
            </a:r>
          </a:p>
        </p:txBody>
      </p:sp>
      <p:sp>
        <p:nvSpPr>
          <p:cNvPr id="32" name="AutoShape 4"/>
          <p:cNvSpPr>
            <a:spLocks noChangeArrowheads="1"/>
          </p:cNvSpPr>
          <p:nvPr/>
        </p:nvSpPr>
        <p:spPr bwMode="auto">
          <a:xfrm>
            <a:off x="5257800" y="5361362"/>
            <a:ext cx="1385887" cy="80659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Khoa</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học</a:t>
            </a:r>
            <a:endParaRPr lang="en-US" sz="1600" dirty="0">
              <a:solidFill>
                <a:srgbClr val="006600"/>
              </a:solidFill>
              <a:latin typeface="Abel" panose="020B0604020202020204" charset="0"/>
            </a:endParaRPr>
          </a:p>
          <a:p>
            <a:pPr algn="ctr">
              <a:defRPr/>
            </a:pPr>
            <a:r>
              <a:rPr lang="en-US" sz="1600" dirty="0" err="1">
                <a:solidFill>
                  <a:srgbClr val="006600"/>
                </a:solidFill>
                <a:latin typeface="Abel" panose="020B0604020202020204" charset="0"/>
              </a:rPr>
              <a:t>Công</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nghệ</a:t>
            </a:r>
            <a:endParaRPr lang="en-US" sz="1600" dirty="0">
              <a:solidFill>
                <a:srgbClr val="006600"/>
              </a:solidFill>
              <a:latin typeface="Abel" panose="020B0604020202020204" charset="0"/>
            </a:endParaRPr>
          </a:p>
        </p:txBody>
      </p:sp>
      <p:cxnSp>
        <p:nvCxnSpPr>
          <p:cNvPr id="34" name="Straight Arrow Connector 33"/>
          <p:cNvCxnSpPr>
            <a:stCxn id="7" idx="3"/>
          </p:cNvCxnSpPr>
          <p:nvPr/>
        </p:nvCxnSpPr>
        <p:spPr>
          <a:xfrm>
            <a:off x="4725193" y="4123571"/>
            <a:ext cx="466813" cy="188736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a:stCxn id="7" idx="3"/>
          </p:cNvCxnSpPr>
          <p:nvPr/>
        </p:nvCxnSpPr>
        <p:spPr>
          <a:xfrm>
            <a:off x="4725193" y="4123571"/>
            <a:ext cx="53260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p:nvPr/>
        </p:nvCxnSpPr>
        <p:spPr>
          <a:xfrm flipV="1">
            <a:off x="4725193" y="2627290"/>
            <a:ext cx="404268" cy="14962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a:stCxn id="8" idx="3"/>
            <a:endCxn id="14" idx="1"/>
          </p:cNvCxnSpPr>
          <p:nvPr/>
        </p:nvCxnSpPr>
        <p:spPr>
          <a:xfrm flipV="1">
            <a:off x="6515348" y="2083007"/>
            <a:ext cx="757237" cy="46459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a:stCxn id="8" idx="3"/>
            <a:endCxn id="15" idx="1"/>
          </p:cNvCxnSpPr>
          <p:nvPr/>
        </p:nvCxnSpPr>
        <p:spPr>
          <a:xfrm>
            <a:off x="6515348" y="2547597"/>
            <a:ext cx="802481" cy="48949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a:stCxn id="9" idx="3"/>
            <a:endCxn id="20" idx="1"/>
          </p:cNvCxnSpPr>
          <p:nvPr/>
        </p:nvCxnSpPr>
        <p:spPr>
          <a:xfrm flipV="1">
            <a:off x="6567005" y="3947977"/>
            <a:ext cx="739483" cy="4020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a:stCxn id="9" idx="3"/>
            <a:endCxn id="21" idx="1"/>
          </p:cNvCxnSpPr>
          <p:nvPr/>
        </p:nvCxnSpPr>
        <p:spPr>
          <a:xfrm>
            <a:off x="6567005" y="4350056"/>
            <a:ext cx="787648" cy="49914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a:stCxn id="20" idx="3"/>
            <a:endCxn id="24" idx="1"/>
          </p:cNvCxnSpPr>
          <p:nvPr/>
        </p:nvCxnSpPr>
        <p:spPr>
          <a:xfrm flipV="1">
            <a:off x="8852713" y="3554223"/>
            <a:ext cx="558233" cy="39375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a:stCxn id="20" idx="3"/>
          </p:cNvCxnSpPr>
          <p:nvPr/>
        </p:nvCxnSpPr>
        <p:spPr>
          <a:xfrm>
            <a:off x="8852713" y="3947977"/>
            <a:ext cx="558233" cy="4020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H="1">
            <a:off x="7753082" y="5126408"/>
            <a:ext cx="496818" cy="6382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p:nvPr/>
        </p:nvCxnSpPr>
        <p:spPr>
          <a:xfrm>
            <a:off x="8275381" y="5111903"/>
            <a:ext cx="589303" cy="74966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3227574"/>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22889" y="48498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4" name="Rectangle 3"/>
          <p:cNvSpPr/>
          <p:nvPr/>
        </p:nvSpPr>
        <p:spPr>
          <a:xfrm>
            <a:off x="3554693" y="1110178"/>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cs typeface="Times New Roman" panose="02020603050405020304" pitchFamily="18" charset="0"/>
              </a:rPr>
              <a:t>Lực</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lượng</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sản</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xuất</a:t>
            </a:r>
            <a:endParaRPr lang="en-US" altLang="en-US" sz="2400" b="1" dirty="0">
              <a:solidFill>
                <a:srgbClr val="FF0066"/>
              </a:solidFill>
              <a:cs typeface="Arial" panose="020B0604020202020204" pitchFamily="34" charset="0"/>
            </a:endParaRPr>
          </a:p>
        </p:txBody>
      </p:sp>
      <p:sp>
        <p:nvSpPr>
          <p:cNvPr id="5" name="Minus 4"/>
          <p:cNvSpPr/>
          <p:nvPr/>
        </p:nvSpPr>
        <p:spPr>
          <a:xfrm>
            <a:off x="4067657" y="966584"/>
            <a:ext cx="1619852" cy="9856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35"/>
          <p:cNvSpPr>
            <a:spLocks noChangeArrowheads="1"/>
          </p:cNvSpPr>
          <p:nvPr/>
        </p:nvSpPr>
        <p:spPr bwMode="auto">
          <a:xfrm>
            <a:off x="4237803" y="1486878"/>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err="1">
                <a:solidFill>
                  <a:srgbClr val="7030A0"/>
                </a:solidFill>
              </a:rPr>
              <a:t>Kết</a:t>
            </a:r>
            <a:r>
              <a:rPr lang="en-US" altLang="en-US" sz="2000" b="1" dirty="0">
                <a:solidFill>
                  <a:srgbClr val="7030A0"/>
                </a:solidFill>
              </a:rPr>
              <a:t> </a:t>
            </a:r>
            <a:r>
              <a:rPr lang="en-US" altLang="en-US" sz="2000" b="1" dirty="0" err="1">
                <a:solidFill>
                  <a:srgbClr val="7030A0"/>
                </a:solidFill>
              </a:rPr>
              <a:t>cấu</a:t>
            </a:r>
            <a:r>
              <a:rPr lang="en-US" altLang="en-US" sz="2000" b="1" dirty="0">
                <a:solidFill>
                  <a:srgbClr val="7030A0"/>
                </a:solidFill>
              </a:rPr>
              <a:t> </a:t>
            </a:r>
            <a:r>
              <a:rPr lang="en-US" altLang="en-US" sz="2000" b="1" dirty="0" err="1">
                <a:solidFill>
                  <a:srgbClr val="7030A0"/>
                </a:solidFill>
              </a:rPr>
              <a:t>của</a:t>
            </a:r>
            <a:r>
              <a:rPr lang="en-US" altLang="en-US" sz="2000" b="1" dirty="0">
                <a:solidFill>
                  <a:srgbClr val="7030A0"/>
                </a:solidFill>
              </a:rPr>
              <a:t> </a:t>
            </a:r>
            <a:r>
              <a:rPr lang="en-US" altLang="en-US" sz="2000" b="1" dirty="0" err="1">
                <a:solidFill>
                  <a:srgbClr val="7030A0"/>
                </a:solidFill>
              </a:rPr>
              <a:t>lực</a:t>
            </a:r>
            <a:r>
              <a:rPr lang="en-US" altLang="en-US" sz="2000" b="1" dirty="0">
                <a:solidFill>
                  <a:srgbClr val="7030A0"/>
                </a:solidFill>
              </a:rPr>
              <a:t> </a:t>
            </a:r>
            <a:r>
              <a:rPr lang="en-US" altLang="en-US" sz="2000" b="1" dirty="0" err="1">
                <a:solidFill>
                  <a:srgbClr val="7030A0"/>
                </a:solidFill>
              </a:rPr>
              <a:t>lượng</a:t>
            </a:r>
            <a:r>
              <a:rPr lang="en-US" altLang="en-US" sz="2000" b="1" dirty="0">
                <a:solidFill>
                  <a:srgbClr val="7030A0"/>
                </a:solidFill>
              </a:rPr>
              <a:t> </a:t>
            </a:r>
            <a:r>
              <a:rPr lang="en-US" altLang="en-US" sz="2000" b="1" dirty="0" err="1">
                <a:solidFill>
                  <a:srgbClr val="7030A0"/>
                </a:solidFill>
              </a:rPr>
              <a:t>sản</a:t>
            </a:r>
            <a:r>
              <a:rPr lang="en-US" altLang="en-US" sz="2000" b="1" dirty="0">
                <a:solidFill>
                  <a:srgbClr val="7030A0"/>
                </a:solidFill>
              </a:rPr>
              <a:t> </a:t>
            </a:r>
            <a:r>
              <a:rPr lang="en-US" altLang="en-US" sz="2000" b="1" dirty="0" err="1">
                <a:solidFill>
                  <a:srgbClr val="7030A0"/>
                </a:solidFill>
              </a:rPr>
              <a:t>xuất</a:t>
            </a:r>
            <a:endParaRPr lang="en-US" altLang="en-US" sz="2000" b="1" dirty="0">
              <a:solidFill>
                <a:srgbClr val="7030A0"/>
              </a:solidFill>
            </a:endParaRPr>
          </a:p>
        </p:txBody>
      </p:sp>
      <p:pic>
        <p:nvPicPr>
          <p:cNvPr id="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5611" y="2175322"/>
            <a:ext cx="8740775" cy="3813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280046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6555346"/>
            <a:ext cx="10212946" cy="302654"/>
          </a:xfrm>
          <a:prstGeom prst="rect">
            <a:avLst/>
          </a:prstGeom>
          <a:solidFill>
            <a:srgbClr val="009900"/>
          </a:solidFill>
          <a:ln w="9525" cap="flat" cmpd="sng" algn="ctr">
            <a:solidFill>
              <a:srgbClr val="0099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r"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31" name="Rectangle 30"/>
          <p:cNvSpPr/>
          <p:nvPr/>
        </p:nvSpPr>
        <p:spPr>
          <a:xfrm>
            <a:off x="2822889" y="48498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32" name="Rectangle 31"/>
          <p:cNvSpPr/>
          <p:nvPr/>
        </p:nvSpPr>
        <p:spPr>
          <a:xfrm>
            <a:off x="3554693" y="1110178"/>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Lực</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lượng</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33" name="Minus 32"/>
          <p:cNvSpPr/>
          <p:nvPr/>
        </p:nvSpPr>
        <p:spPr>
          <a:xfrm>
            <a:off x="4067657" y="966584"/>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34" name="Rectangle 35"/>
          <p:cNvSpPr>
            <a:spLocks noChangeArrowheads="1"/>
          </p:cNvSpPr>
          <p:nvPr/>
        </p:nvSpPr>
        <p:spPr bwMode="auto">
          <a:xfrm>
            <a:off x="4237803" y="1486878"/>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228600" defTabSz="914400" eaLnBrk="1" fontAlgn="auto" latinLnBrk="0" hangingPunct="1">
              <a:lnSpc>
                <a:spcPct val="150000"/>
              </a:lnSpc>
              <a:spcBef>
                <a:spcPct val="0"/>
              </a:spcBef>
              <a:spcAft>
                <a:spcPts val="0"/>
              </a:spcAft>
              <a:buClrTx/>
              <a:buSzTx/>
              <a:buFont typeface="Wingdings" panose="05000000000000000000" pitchFamily="2" charset="2"/>
              <a:buChar char="§"/>
              <a:tabLst/>
              <a:defRPr/>
            </a:pP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Kết</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cấu</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của</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lực</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lượng</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sản</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xuất</a:t>
            </a:r>
            <a:endPar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endParaRPr>
          </a:p>
        </p:txBody>
      </p:sp>
      <p:pic>
        <p:nvPicPr>
          <p:cNvPr id="35" name="Picture 2" descr="D:\Mr Quynh\E Quynh\VIEC GIANG DAY\Thao Giang 2014\Thao Giang\hinh anh\san-ba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639" y="3966692"/>
            <a:ext cx="2895600" cy="2534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 descr="D:\Mr Quynh\E Quynh\VIEC GIANG DAY\Thao Giang 2014\Thao Giang\hinh anh\tải xuống (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2465" y="3721994"/>
            <a:ext cx="3490913" cy="2400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6"/>
          <p:cNvSpPr txBox="1">
            <a:spLocks noChangeArrowheads="1"/>
          </p:cNvSpPr>
          <p:nvPr/>
        </p:nvSpPr>
        <p:spPr bwMode="auto">
          <a:xfrm>
            <a:off x="1100851" y="2071676"/>
            <a:ext cx="2543175" cy="1569660"/>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vi-VN" altLang="en-US" b="1" dirty="0">
                <a:solidFill>
                  <a:srgbClr val="0000CC"/>
                </a:solidFill>
                <a:ea typeface="Arial Unicode MS"/>
              </a:rPr>
              <a:t> </a:t>
            </a:r>
            <a:r>
              <a:rPr lang="en-US" altLang="en-US" b="1" dirty="0" err="1">
                <a:solidFill>
                  <a:srgbClr val="0000CC"/>
                </a:solidFill>
                <a:ea typeface="Arial Unicode MS"/>
              </a:rPr>
              <a:t>Công</a:t>
            </a:r>
            <a:r>
              <a:rPr lang="en-US" altLang="en-US" b="1" dirty="0">
                <a:solidFill>
                  <a:srgbClr val="0000CC"/>
                </a:solidFill>
                <a:ea typeface="Arial Unicode MS"/>
              </a:rPr>
              <a:t> </a:t>
            </a:r>
            <a:r>
              <a:rPr lang="en-US" altLang="en-US" b="1" dirty="0" err="1">
                <a:solidFill>
                  <a:srgbClr val="0000CC"/>
                </a:solidFill>
                <a:ea typeface="Arial Unicode MS"/>
              </a:rPr>
              <a:t>cụ</a:t>
            </a:r>
            <a:r>
              <a:rPr lang="en-US" altLang="en-US" b="1" dirty="0">
                <a:solidFill>
                  <a:srgbClr val="0000CC"/>
                </a:solidFill>
                <a:ea typeface="Arial Unicode MS"/>
              </a:rPr>
              <a:t> </a:t>
            </a:r>
            <a:r>
              <a:rPr lang="en-US" altLang="en-US" b="1" dirty="0" err="1">
                <a:solidFill>
                  <a:srgbClr val="0000CC"/>
                </a:solidFill>
                <a:ea typeface="Arial Unicode MS"/>
              </a:rPr>
              <a:t>lao</a:t>
            </a:r>
            <a:r>
              <a:rPr lang="en-US" altLang="en-US" b="1" dirty="0">
                <a:solidFill>
                  <a:srgbClr val="0000CC"/>
                </a:solidFill>
                <a:ea typeface="Arial Unicode MS"/>
              </a:rPr>
              <a:t> </a:t>
            </a:r>
            <a:r>
              <a:rPr lang="en-US" altLang="en-US" b="1" dirty="0" err="1">
                <a:solidFill>
                  <a:srgbClr val="0000CC"/>
                </a:solidFill>
                <a:ea typeface="Arial Unicode MS"/>
              </a:rPr>
              <a:t>động</a:t>
            </a:r>
            <a:r>
              <a:rPr lang="en-US" altLang="en-US" b="1" dirty="0">
                <a:solidFill>
                  <a:srgbClr val="0000CC"/>
                </a:solidFill>
                <a:ea typeface="Arial Unicode MS"/>
              </a:rPr>
              <a:t> </a:t>
            </a:r>
            <a:r>
              <a:rPr lang="en-US" altLang="en-US" dirty="0" err="1">
                <a:solidFill>
                  <a:srgbClr val="002060"/>
                </a:solidFill>
                <a:ea typeface="Arial Unicode MS"/>
              </a:rPr>
              <a:t>là</a:t>
            </a:r>
            <a:r>
              <a:rPr lang="en-US" altLang="en-US" dirty="0">
                <a:solidFill>
                  <a:srgbClr val="002060"/>
                </a:solidFill>
                <a:ea typeface="Arial Unicode MS"/>
              </a:rPr>
              <a:t> </a:t>
            </a:r>
            <a:r>
              <a:rPr lang="en-US" altLang="en-US" dirty="0" err="1">
                <a:solidFill>
                  <a:srgbClr val="002060"/>
                </a:solidFill>
                <a:ea typeface="Arial Unicode MS"/>
              </a:rPr>
              <a:t>bộ</a:t>
            </a:r>
            <a:r>
              <a:rPr lang="en-US" altLang="en-US" dirty="0">
                <a:solidFill>
                  <a:srgbClr val="002060"/>
                </a:solidFill>
                <a:ea typeface="Arial Unicode MS"/>
              </a:rPr>
              <a:t> </a:t>
            </a:r>
            <a:r>
              <a:rPr lang="en-US" altLang="en-US" dirty="0" err="1">
                <a:solidFill>
                  <a:srgbClr val="002060"/>
                </a:solidFill>
                <a:ea typeface="Arial Unicode MS"/>
              </a:rPr>
              <a:t>phận</a:t>
            </a:r>
            <a:r>
              <a:rPr lang="en-US" altLang="en-US" dirty="0">
                <a:solidFill>
                  <a:srgbClr val="002060"/>
                </a:solidFill>
                <a:ea typeface="Arial Unicode MS"/>
              </a:rPr>
              <a:t> </a:t>
            </a:r>
            <a:r>
              <a:rPr lang="en-US" altLang="en-US" b="1" u="sng" dirty="0" err="1">
                <a:solidFill>
                  <a:srgbClr val="FF0000"/>
                </a:solidFill>
                <a:ea typeface="Arial Unicode MS"/>
              </a:rPr>
              <a:t>năng</a:t>
            </a:r>
            <a:r>
              <a:rPr lang="en-US" altLang="en-US" b="1" u="sng" dirty="0">
                <a:solidFill>
                  <a:srgbClr val="FF0000"/>
                </a:solidFill>
                <a:ea typeface="Arial Unicode MS"/>
              </a:rPr>
              <a:t> </a:t>
            </a:r>
            <a:r>
              <a:rPr lang="en-US" altLang="en-US" b="1" u="sng" dirty="0" err="1">
                <a:solidFill>
                  <a:srgbClr val="FF0000"/>
                </a:solidFill>
                <a:ea typeface="Arial Unicode MS"/>
              </a:rPr>
              <a:t>động</a:t>
            </a:r>
            <a:r>
              <a:rPr lang="en-US" altLang="en-US" b="1" u="sng" dirty="0">
                <a:solidFill>
                  <a:srgbClr val="FF0000"/>
                </a:solidFill>
                <a:ea typeface="Arial Unicode MS"/>
              </a:rPr>
              <a:t> </a:t>
            </a:r>
            <a:r>
              <a:rPr lang="en-US" altLang="en-US" b="1" u="sng" dirty="0" err="1">
                <a:solidFill>
                  <a:srgbClr val="FF0000"/>
                </a:solidFill>
                <a:ea typeface="Arial Unicode MS"/>
              </a:rPr>
              <a:t>nhất</a:t>
            </a:r>
            <a:r>
              <a:rPr lang="en-US" altLang="en-US" b="1" u="sng" dirty="0">
                <a:solidFill>
                  <a:srgbClr val="FF0000"/>
                </a:solidFill>
                <a:ea typeface="Arial Unicode MS"/>
              </a:rPr>
              <a:t> </a:t>
            </a:r>
            <a:r>
              <a:rPr lang="en-US" altLang="en-US" dirty="0" err="1">
                <a:solidFill>
                  <a:srgbClr val="002060"/>
                </a:solidFill>
                <a:ea typeface="Arial Unicode MS"/>
              </a:rPr>
              <a:t>trong</a:t>
            </a:r>
            <a:r>
              <a:rPr lang="en-US" altLang="en-US" dirty="0">
                <a:solidFill>
                  <a:srgbClr val="002060"/>
                </a:solidFill>
                <a:ea typeface="Arial Unicode MS"/>
              </a:rPr>
              <a:t> LLSX</a:t>
            </a:r>
            <a:endParaRPr lang="en-US" altLang="en-US" dirty="0">
              <a:solidFill>
                <a:prstClr val="black"/>
              </a:solidFill>
              <a:ea typeface="Arial Unicode MS"/>
            </a:endParaRPr>
          </a:p>
        </p:txBody>
      </p:sp>
      <p:sp>
        <p:nvSpPr>
          <p:cNvPr id="38" name="TextBox 7"/>
          <p:cNvSpPr txBox="1">
            <a:spLocks noChangeArrowheads="1"/>
          </p:cNvSpPr>
          <p:nvPr/>
        </p:nvSpPr>
        <p:spPr bwMode="auto">
          <a:xfrm>
            <a:off x="7771448" y="4497619"/>
            <a:ext cx="2338389" cy="1569660"/>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1" dirty="0" err="1">
                <a:solidFill>
                  <a:srgbClr val="009900"/>
                </a:solidFill>
                <a:ea typeface="Arial Unicode MS"/>
              </a:rPr>
              <a:t>Năng</a:t>
            </a:r>
            <a:r>
              <a:rPr lang="en-US" altLang="en-US" b="1" dirty="0">
                <a:solidFill>
                  <a:srgbClr val="009900"/>
                </a:solidFill>
                <a:ea typeface="Arial Unicode MS"/>
              </a:rPr>
              <a:t> </a:t>
            </a:r>
            <a:r>
              <a:rPr lang="en-US" altLang="en-US" b="1" dirty="0" err="1">
                <a:solidFill>
                  <a:srgbClr val="009900"/>
                </a:solidFill>
                <a:ea typeface="Arial Unicode MS"/>
              </a:rPr>
              <a:t>suất</a:t>
            </a:r>
            <a:r>
              <a:rPr lang="en-US" altLang="en-US" b="1" dirty="0">
                <a:solidFill>
                  <a:srgbClr val="009900"/>
                </a:solidFill>
                <a:ea typeface="Arial Unicode MS"/>
              </a:rPr>
              <a:t> </a:t>
            </a:r>
            <a:r>
              <a:rPr lang="en-US" altLang="en-US" b="1" dirty="0" err="1">
                <a:solidFill>
                  <a:srgbClr val="009900"/>
                </a:solidFill>
                <a:ea typeface="Arial Unicode MS"/>
              </a:rPr>
              <a:t>lao</a:t>
            </a:r>
            <a:r>
              <a:rPr lang="en-US" altLang="en-US" b="1" dirty="0">
                <a:solidFill>
                  <a:srgbClr val="009900"/>
                </a:solidFill>
                <a:ea typeface="Arial Unicode MS"/>
              </a:rPr>
              <a:t> </a:t>
            </a:r>
            <a:r>
              <a:rPr lang="en-US" altLang="en-US" b="1" dirty="0" err="1">
                <a:solidFill>
                  <a:srgbClr val="009900"/>
                </a:solidFill>
                <a:ea typeface="Arial Unicode MS"/>
              </a:rPr>
              <a:t>động</a:t>
            </a:r>
            <a:r>
              <a:rPr lang="en-US" altLang="en-US" b="1" dirty="0">
                <a:solidFill>
                  <a:srgbClr val="009900"/>
                </a:solidFill>
                <a:ea typeface="Arial Unicode MS"/>
              </a:rPr>
              <a:t> </a:t>
            </a:r>
            <a:r>
              <a:rPr lang="en-US" altLang="en-US" dirty="0" err="1">
                <a:solidFill>
                  <a:srgbClr val="002060"/>
                </a:solidFill>
                <a:ea typeface="Arial Unicode MS"/>
              </a:rPr>
              <a:t>là</a:t>
            </a:r>
            <a:r>
              <a:rPr lang="en-US" altLang="en-US" dirty="0">
                <a:solidFill>
                  <a:srgbClr val="002060"/>
                </a:solidFill>
                <a:ea typeface="Arial Unicode MS"/>
              </a:rPr>
              <a:t> </a:t>
            </a:r>
            <a:r>
              <a:rPr lang="en-US" altLang="en-US" u="sng" dirty="0" err="1">
                <a:solidFill>
                  <a:srgbClr val="FF0000"/>
                </a:solidFill>
                <a:ea typeface="Arial Unicode MS"/>
              </a:rPr>
              <a:t>thước</a:t>
            </a:r>
            <a:r>
              <a:rPr lang="en-US" altLang="en-US" u="sng" dirty="0">
                <a:solidFill>
                  <a:srgbClr val="FF0000"/>
                </a:solidFill>
                <a:ea typeface="Arial Unicode MS"/>
              </a:rPr>
              <a:t> </a:t>
            </a:r>
            <a:r>
              <a:rPr lang="en-US" altLang="en-US" u="sng" dirty="0" err="1">
                <a:solidFill>
                  <a:srgbClr val="FF0000"/>
                </a:solidFill>
                <a:ea typeface="Arial Unicode MS"/>
              </a:rPr>
              <a:t>đo</a:t>
            </a:r>
            <a:r>
              <a:rPr lang="en-US" altLang="en-US" u="sng" dirty="0">
                <a:solidFill>
                  <a:srgbClr val="FF0000"/>
                </a:solidFill>
                <a:ea typeface="Arial Unicode MS"/>
              </a:rPr>
              <a:t> </a:t>
            </a:r>
            <a:r>
              <a:rPr lang="en-US" altLang="en-US" u="sng" dirty="0" err="1">
                <a:solidFill>
                  <a:srgbClr val="FF0000"/>
                </a:solidFill>
                <a:ea typeface="Arial Unicode MS"/>
              </a:rPr>
              <a:t>trình</a:t>
            </a:r>
            <a:r>
              <a:rPr lang="en-US" altLang="en-US" u="sng" dirty="0">
                <a:solidFill>
                  <a:srgbClr val="FF0000"/>
                </a:solidFill>
                <a:ea typeface="Arial Unicode MS"/>
              </a:rPr>
              <a:t> </a:t>
            </a:r>
            <a:r>
              <a:rPr lang="en-US" altLang="en-US" u="sng" dirty="0" err="1">
                <a:solidFill>
                  <a:srgbClr val="FF0000"/>
                </a:solidFill>
                <a:ea typeface="Arial Unicode MS"/>
              </a:rPr>
              <a:t>độ</a:t>
            </a:r>
            <a:r>
              <a:rPr lang="en-US" altLang="en-US" u="sng" dirty="0">
                <a:solidFill>
                  <a:srgbClr val="FF0000"/>
                </a:solidFill>
                <a:ea typeface="Arial Unicode MS"/>
              </a:rPr>
              <a:t> </a:t>
            </a:r>
            <a:r>
              <a:rPr lang="en-US" altLang="en-US" u="sng" dirty="0" err="1">
                <a:solidFill>
                  <a:srgbClr val="FF0000"/>
                </a:solidFill>
                <a:ea typeface="Arial Unicode MS"/>
              </a:rPr>
              <a:t>phát</a:t>
            </a:r>
            <a:r>
              <a:rPr lang="en-US" altLang="en-US" u="sng" dirty="0">
                <a:solidFill>
                  <a:srgbClr val="FF0000"/>
                </a:solidFill>
                <a:ea typeface="Arial Unicode MS"/>
              </a:rPr>
              <a:t> </a:t>
            </a:r>
            <a:r>
              <a:rPr lang="en-US" altLang="en-US" u="sng" dirty="0" err="1">
                <a:solidFill>
                  <a:srgbClr val="FF0000"/>
                </a:solidFill>
                <a:ea typeface="Arial Unicode MS"/>
              </a:rPr>
              <a:t>triển</a:t>
            </a:r>
            <a:r>
              <a:rPr lang="en-US" altLang="en-US" u="sng" dirty="0">
                <a:solidFill>
                  <a:srgbClr val="FF0000"/>
                </a:solidFill>
                <a:ea typeface="Arial Unicode MS"/>
              </a:rPr>
              <a:t> </a:t>
            </a:r>
            <a:r>
              <a:rPr lang="en-US" altLang="en-US" dirty="0" err="1">
                <a:solidFill>
                  <a:srgbClr val="002060"/>
                </a:solidFill>
                <a:ea typeface="Arial Unicode MS"/>
              </a:rPr>
              <a:t>của</a:t>
            </a:r>
            <a:r>
              <a:rPr lang="en-US" altLang="en-US" dirty="0">
                <a:solidFill>
                  <a:srgbClr val="002060"/>
                </a:solidFill>
                <a:ea typeface="Arial Unicode MS"/>
              </a:rPr>
              <a:t> LLSX</a:t>
            </a:r>
          </a:p>
        </p:txBody>
      </p:sp>
      <p:pic>
        <p:nvPicPr>
          <p:cNvPr id="39"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57570" y="2092962"/>
            <a:ext cx="3300412" cy="1889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9" descr="D:\Mr Quynh\E Quynh\VIEC GIANG DAY\Thao Giang 2014\Thao Giang\hinh anh\robot3.jpg"/>
          <p:cNvPicPr>
            <a:picLocks noChangeAspect="1" noChangeArrowheads="1"/>
          </p:cNvPicPr>
          <p:nvPr/>
        </p:nvPicPr>
        <p:blipFill>
          <a:blip r:embed="rId5">
            <a:extLst>
              <a:ext uri="{28A0092B-C50C-407E-A947-70E740481C1C}">
                <a14:useLocalDpi xmlns:a14="http://schemas.microsoft.com/office/drawing/2010/main" val="0"/>
              </a:ext>
            </a:extLst>
          </a:blip>
          <a:srcRect l="48871" t="-4150" r="1131" b="-394"/>
          <a:stretch>
            <a:fillRect/>
          </a:stretch>
        </p:blipFill>
        <p:spPr bwMode="auto">
          <a:xfrm>
            <a:off x="8497302" y="1635472"/>
            <a:ext cx="219392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Up Arrow 40"/>
          <p:cNvSpPr/>
          <p:nvPr/>
        </p:nvSpPr>
        <p:spPr>
          <a:xfrm rot="2011854">
            <a:off x="6674565" y="2539205"/>
            <a:ext cx="752475" cy="4741863"/>
          </a:xfrm>
          <a:prstGeom prst="upArrow">
            <a:avLst/>
          </a:prstGeom>
          <a:gradFill rotWithShape="1">
            <a:gsLst>
              <a:gs pos="0">
                <a:srgbClr val="60BED4">
                  <a:satMod val="103000"/>
                  <a:lumMod val="102000"/>
                  <a:tint val="94000"/>
                </a:srgbClr>
              </a:gs>
              <a:gs pos="50000">
                <a:srgbClr val="60BED4">
                  <a:satMod val="110000"/>
                  <a:lumMod val="100000"/>
                  <a:shade val="100000"/>
                </a:srgbClr>
              </a:gs>
              <a:gs pos="100000">
                <a:srgbClr val="60BED4">
                  <a:lumMod val="99000"/>
                  <a:satMod val="120000"/>
                  <a:shade val="78000"/>
                </a:srgbClr>
              </a:gs>
            </a:gsLst>
            <a:lin ang="5400000" scaled="0"/>
          </a:gradFill>
          <a:ln w="6350" cap="flat" cmpd="sng" algn="ctr">
            <a:solidFill>
              <a:srgbClr val="60BED4"/>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a typeface="Arial Unicode MS"/>
            </a:endParaRPr>
          </a:p>
        </p:txBody>
      </p:sp>
    </p:spTree>
    <p:extLst>
      <p:ext uri="{BB962C8B-B14F-4D97-AF65-F5344CB8AC3E}">
        <p14:creationId xmlns:p14="http://schemas.microsoft.com/office/powerpoint/2010/main" val="407427696"/>
      </p:ext>
    </p:extLst>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astest Powerpoint Background Black And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375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548658" y="175887"/>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4" name="Rectangle 3"/>
          <p:cNvSpPr/>
          <p:nvPr/>
        </p:nvSpPr>
        <p:spPr>
          <a:xfrm>
            <a:off x="5280462" y="801085"/>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Lực</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lượng</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5" name="Minus 4"/>
          <p:cNvSpPr/>
          <p:nvPr/>
        </p:nvSpPr>
        <p:spPr>
          <a:xfrm>
            <a:off x="5793426" y="657491"/>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6" name="Rectangle 35"/>
          <p:cNvSpPr>
            <a:spLocks noChangeArrowheads="1"/>
          </p:cNvSpPr>
          <p:nvPr/>
        </p:nvSpPr>
        <p:spPr bwMode="auto">
          <a:xfrm>
            <a:off x="5963572" y="1177785"/>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228600" defTabSz="914400" eaLnBrk="1" fontAlgn="auto" latinLnBrk="0" hangingPunct="1">
              <a:lnSpc>
                <a:spcPct val="150000"/>
              </a:lnSpc>
              <a:spcBef>
                <a:spcPct val="0"/>
              </a:spcBef>
              <a:spcAft>
                <a:spcPts val="0"/>
              </a:spcAft>
              <a:buClrTx/>
              <a:buSzTx/>
              <a:buFont typeface="Wingdings" panose="05000000000000000000" pitchFamily="2" charset="2"/>
              <a:buChar char="§"/>
              <a:tabLst/>
              <a:defRPr/>
            </a:pP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Kết</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cấu</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của</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lực</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lượng</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sản</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xuất</a:t>
            </a:r>
            <a:endPar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endParaRPr>
          </a:p>
        </p:txBody>
      </p:sp>
      <p:pic>
        <p:nvPicPr>
          <p:cNvPr id="7" name="Picture Placeholder 4" descr="00.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279251" y="2214973"/>
            <a:ext cx="4378325" cy="2757172"/>
          </a:xfrm>
          <a:prstGeom prst="rect">
            <a:avLst/>
          </a:prstGeom>
          <a:noFill/>
          <a:ln>
            <a:noFill/>
          </a:ln>
        </p:spPr>
      </p:pic>
      <p:sp>
        <p:nvSpPr>
          <p:cNvPr id="9" name="Horizontal Scroll 8"/>
          <p:cNvSpPr/>
          <p:nvPr/>
        </p:nvSpPr>
        <p:spPr>
          <a:xfrm>
            <a:off x="9092484" y="2051481"/>
            <a:ext cx="2562895" cy="2920663"/>
          </a:xfrm>
          <a:prstGeom prst="horizontalScroll">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endParaRPr lang="en-US" sz="2000" b="1" dirty="0">
              <a:solidFill>
                <a:schemeClr val="bg1"/>
              </a:solidFill>
              <a:latin typeface="+mj-lt"/>
            </a:endParaRPr>
          </a:p>
        </p:txBody>
      </p:sp>
      <p:sp>
        <p:nvSpPr>
          <p:cNvPr id="10" name="Rectangle 9"/>
          <p:cNvSpPr/>
          <p:nvPr/>
        </p:nvSpPr>
        <p:spPr>
          <a:xfrm>
            <a:off x="9455427" y="2459504"/>
            <a:ext cx="2199952" cy="1938992"/>
          </a:xfrm>
          <a:prstGeom prst="rect">
            <a:avLst/>
          </a:prstGeom>
        </p:spPr>
        <p:txBody>
          <a:bodyPr wrap="square">
            <a:spAutoFit/>
          </a:bodyPr>
          <a:lstStyle/>
          <a:p>
            <a:pPr algn="ctr">
              <a:defRPr/>
            </a:pPr>
            <a:r>
              <a:rPr lang="en-US" sz="2000" dirty="0">
                <a:solidFill>
                  <a:schemeClr val="bg1"/>
                </a:solidFill>
                <a:cs typeface="Times New Roman" pitchFamily="18" charset="0"/>
              </a:rPr>
              <a:t>“</a:t>
            </a:r>
            <a:r>
              <a:rPr lang="en-US" sz="2000" dirty="0" err="1">
                <a:solidFill>
                  <a:schemeClr val="bg1"/>
                </a:solidFill>
                <a:cs typeface="Times New Roman" pitchFamily="18" charset="0"/>
              </a:rPr>
              <a:t>Lực</a:t>
            </a:r>
            <a:r>
              <a:rPr lang="en-US" sz="2000" dirty="0">
                <a:solidFill>
                  <a:schemeClr val="bg1"/>
                </a:solidFill>
                <a:cs typeface="Times New Roman" pitchFamily="18" charset="0"/>
              </a:rPr>
              <a:t> </a:t>
            </a:r>
            <a:r>
              <a:rPr lang="en-US" sz="2000" dirty="0" err="1">
                <a:solidFill>
                  <a:schemeClr val="bg1"/>
                </a:solidFill>
                <a:cs typeface="Times New Roman" pitchFamily="18" charset="0"/>
              </a:rPr>
              <a:t>lượng</a:t>
            </a:r>
            <a:r>
              <a:rPr lang="en-US" sz="2000" dirty="0">
                <a:solidFill>
                  <a:schemeClr val="bg1"/>
                </a:solidFill>
                <a:cs typeface="Times New Roman" pitchFamily="18" charset="0"/>
              </a:rPr>
              <a:t> </a:t>
            </a:r>
            <a:r>
              <a:rPr lang="en-US" sz="2000" dirty="0" err="1">
                <a:solidFill>
                  <a:schemeClr val="bg1"/>
                </a:solidFill>
                <a:cs typeface="Times New Roman" pitchFamily="18" charset="0"/>
              </a:rPr>
              <a:t>sản</a:t>
            </a:r>
            <a:r>
              <a:rPr lang="en-US" sz="2000" dirty="0">
                <a:solidFill>
                  <a:schemeClr val="bg1"/>
                </a:solidFill>
                <a:cs typeface="Times New Roman" pitchFamily="18" charset="0"/>
              </a:rPr>
              <a:t> </a:t>
            </a:r>
            <a:r>
              <a:rPr lang="en-US" sz="2000" dirty="0" err="1">
                <a:solidFill>
                  <a:schemeClr val="bg1"/>
                </a:solidFill>
                <a:cs typeface="Times New Roman" pitchFamily="18" charset="0"/>
              </a:rPr>
              <a:t>xuất</a:t>
            </a:r>
            <a:r>
              <a:rPr lang="en-US" sz="2000" dirty="0">
                <a:solidFill>
                  <a:schemeClr val="bg1"/>
                </a:solidFill>
                <a:cs typeface="Times New Roman" pitchFamily="18" charset="0"/>
              </a:rPr>
              <a:t> </a:t>
            </a:r>
            <a:r>
              <a:rPr lang="en-US" sz="2000" dirty="0" err="1">
                <a:solidFill>
                  <a:schemeClr val="bg1"/>
                </a:solidFill>
                <a:cs typeface="Times New Roman" pitchFamily="18" charset="0"/>
              </a:rPr>
              <a:t>hàng</a:t>
            </a:r>
            <a:r>
              <a:rPr lang="en-US" sz="2000" dirty="0">
                <a:solidFill>
                  <a:schemeClr val="bg1"/>
                </a:solidFill>
                <a:cs typeface="Times New Roman" pitchFamily="18" charset="0"/>
              </a:rPr>
              <a:t> </a:t>
            </a:r>
            <a:r>
              <a:rPr lang="en-US" sz="2000" dirty="0" err="1">
                <a:solidFill>
                  <a:schemeClr val="bg1"/>
                </a:solidFill>
                <a:cs typeface="Times New Roman" pitchFamily="18" charset="0"/>
              </a:rPr>
              <a:t>đầu</a:t>
            </a:r>
            <a:r>
              <a:rPr lang="en-US" sz="2000" dirty="0">
                <a:solidFill>
                  <a:schemeClr val="bg1"/>
                </a:solidFill>
                <a:cs typeface="Times New Roman" pitchFamily="18" charset="0"/>
              </a:rPr>
              <a:t> </a:t>
            </a:r>
            <a:r>
              <a:rPr lang="en-US" sz="2000" dirty="0" err="1">
                <a:solidFill>
                  <a:schemeClr val="bg1"/>
                </a:solidFill>
                <a:cs typeface="Times New Roman" pitchFamily="18" charset="0"/>
              </a:rPr>
              <a:t>của</a:t>
            </a:r>
            <a:r>
              <a:rPr lang="en-US" sz="2000" dirty="0">
                <a:solidFill>
                  <a:schemeClr val="bg1"/>
                </a:solidFill>
                <a:cs typeface="Times New Roman" pitchFamily="18" charset="0"/>
              </a:rPr>
              <a:t> </a:t>
            </a:r>
            <a:r>
              <a:rPr lang="en-US" sz="2000" dirty="0" err="1">
                <a:solidFill>
                  <a:schemeClr val="bg1"/>
                </a:solidFill>
                <a:cs typeface="Times New Roman" pitchFamily="18" charset="0"/>
              </a:rPr>
              <a:t>toàn</a:t>
            </a:r>
            <a:r>
              <a:rPr lang="en-US" sz="2000" dirty="0">
                <a:solidFill>
                  <a:schemeClr val="bg1"/>
                </a:solidFill>
                <a:cs typeface="Times New Roman" pitchFamily="18" charset="0"/>
              </a:rPr>
              <a:t> </a:t>
            </a:r>
            <a:r>
              <a:rPr lang="en-US" sz="2000" dirty="0" err="1">
                <a:solidFill>
                  <a:schemeClr val="bg1"/>
                </a:solidFill>
                <a:cs typeface="Times New Roman" pitchFamily="18" charset="0"/>
              </a:rPr>
              <a:t>thể</a:t>
            </a:r>
            <a:r>
              <a:rPr lang="en-US" sz="2000" dirty="0">
                <a:solidFill>
                  <a:schemeClr val="bg1"/>
                </a:solidFill>
                <a:cs typeface="Times New Roman" pitchFamily="18" charset="0"/>
              </a:rPr>
              <a:t> </a:t>
            </a:r>
            <a:r>
              <a:rPr lang="en-US" sz="2000" dirty="0" err="1">
                <a:solidFill>
                  <a:schemeClr val="bg1"/>
                </a:solidFill>
                <a:cs typeface="Times New Roman" pitchFamily="18" charset="0"/>
              </a:rPr>
              <a:t>nhân</a:t>
            </a:r>
            <a:r>
              <a:rPr lang="en-US" sz="2000" dirty="0">
                <a:solidFill>
                  <a:schemeClr val="bg1"/>
                </a:solidFill>
                <a:cs typeface="Times New Roman" pitchFamily="18" charset="0"/>
              </a:rPr>
              <a:t> </a:t>
            </a:r>
            <a:r>
              <a:rPr lang="en-US" sz="2000" dirty="0" err="1">
                <a:solidFill>
                  <a:schemeClr val="bg1"/>
                </a:solidFill>
                <a:cs typeface="Times New Roman" pitchFamily="18" charset="0"/>
              </a:rPr>
              <a:t>loại</a:t>
            </a:r>
            <a:r>
              <a:rPr lang="en-US" sz="2000" dirty="0">
                <a:solidFill>
                  <a:schemeClr val="bg1"/>
                </a:solidFill>
                <a:cs typeface="Times New Roman" pitchFamily="18" charset="0"/>
              </a:rPr>
              <a:t> </a:t>
            </a:r>
            <a:r>
              <a:rPr lang="en-US" sz="2000" dirty="0" err="1">
                <a:solidFill>
                  <a:schemeClr val="bg1"/>
                </a:solidFill>
                <a:cs typeface="Times New Roman" pitchFamily="18" charset="0"/>
              </a:rPr>
              <a:t>là</a:t>
            </a:r>
            <a:r>
              <a:rPr lang="en-US" sz="2000" dirty="0">
                <a:solidFill>
                  <a:schemeClr val="bg1"/>
                </a:solidFill>
                <a:cs typeface="Times New Roman" pitchFamily="18" charset="0"/>
              </a:rPr>
              <a:t> </a:t>
            </a:r>
            <a:r>
              <a:rPr lang="en-US" sz="2000" dirty="0" err="1">
                <a:solidFill>
                  <a:schemeClr val="bg1"/>
                </a:solidFill>
                <a:cs typeface="Times New Roman" pitchFamily="18" charset="0"/>
              </a:rPr>
              <a:t>công</a:t>
            </a:r>
            <a:r>
              <a:rPr lang="en-US" sz="2000" dirty="0">
                <a:solidFill>
                  <a:schemeClr val="bg1"/>
                </a:solidFill>
                <a:cs typeface="Times New Roman" pitchFamily="18" charset="0"/>
              </a:rPr>
              <a:t> </a:t>
            </a:r>
            <a:r>
              <a:rPr lang="en-US" sz="2000" dirty="0" err="1">
                <a:solidFill>
                  <a:schemeClr val="bg1"/>
                </a:solidFill>
                <a:cs typeface="Times New Roman" pitchFamily="18" charset="0"/>
              </a:rPr>
              <a:t>nhân</a:t>
            </a:r>
            <a:r>
              <a:rPr lang="en-US" sz="2000" dirty="0">
                <a:solidFill>
                  <a:schemeClr val="bg1"/>
                </a:solidFill>
                <a:cs typeface="Times New Roman" pitchFamily="18" charset="0"/>
              </a:rPr>
              <a:t>, </a:t>
            </a:r>
            <a:r>
              <a:rPr lang="en-US" sz="2000" dirty="0" err="1">
                <a:solidFill>
                  <a:schemeClr val="bg1"/>
                </a:solidFill>
                <a:cs typeface="Times New Roman" pitchFamily="18" charset="0"/>
              </a:rPr>
              <a:t>là</a:t>
            </a:r>
            <a:r>
              <a:rPr lang="en-US" sz="2000" dirty="0">
                <a:solidFill>
                  <a:schemeClr val="bg1"/>
                </a:solidFill>
                <a:cs typeface="Times New Roman" pitchFamily="18" charset="0"/>
              </a:rPr>
              <a:t> </a:t>
            </a:r>
            <a:r>
              <a:rPr lang="en-US" sz="2000" dirty="0" err="1">
                <a:solidFill>
                  <a:schemeClr val="bg1"/>
                </a:solidFill>
                <a:cs typeface="Times New Roman" pitchFamily="18" charset="0"/>
              </a:rPr>
              <a:t>người</a:t>
            </a:r>
            <a:r>
              <a:rPr lang="en-US" sz="2000" dirty="0">
                <a:solidFill>
                  <a:schemeClr val="bg1"/>
                </a:solidFill>
                <a:cs typeface="Times New Roman" pitchFamily="18" charset="0"/>
              </a:rPr>
              <a:t> </a:t>
            </a:r>
            <a:r>
              <a:rPr lang="en-US" sz="2000" dirty="0" err="1">
                <a:solidFill>
                  <a:schemeClr val="bg1"/>
                </a:solidFill>
                <a:cs typeface="Times New Roman" pitchFamily="18" charset="0"/>
              </a:rPr>
              <a:t>lao</a:t>
            </a:r>
            <a:r>
              <a:rPr lang="en-US" sz="2000" dirty="0">
                <a:solidFill>
                  <a:schemeClr val="bg1"/>
                </a:solidFill>
                <a:cs typeface="Times New Roman" pitchFamily="18" charset="0"/>
              </a:rPr>
              <a:t> </a:t>
            </a:r>
            <a:r>
              <a:rPr lang="en-US" sz="2000" dirty="0" err="1">
                <a:solidFill>
                  <a:schemeClr val="bg1"/>
                </a:solidFill>
                <a:cs typeface="Times New Roman" pitchFamily="18" charset="0"/>
              </a:rPr>
              <a:t>động</a:t>
            </a:r>
            <a:r>
              <a:rPr lang="en-US" sz="2000" dirty="0">
                <a:solidFill>
                  <a:schemeClr val="bg1"/>
                </a:solidFill>
                <a:cs typeface="Times New Roman" pitchFamily="18" charset="0"/>
              </a:rPr>
              <a:t>.”</a:t>
            </a:r>
          </a:p>
        </p:txBody>
      </p:sp>
      <p:sp>
        <p:nvSpPr>
          <p:cNvPr id="8" name="Rectangle 7"/>
          <p:cNvSpPr/>
          <p:nvPr/>
        </p:nvSpPr>
        <p:spPr>
          <a:xfrm>
            <a:off x="4365278" y="5512336"/>
            <a:ext cx="7290102" cy="707886"/>
          </a:xfrm>
          <a:prstGeom prst="rect">
            <a:avLst/>
          </a:prstGeom>
        </p:spPr>
        <p:txBody>
          <a:bodyPr wrap="square">
            <a:spAutoFit/>
          </a:bodyPr>
          <a:lstStyle/>
          <a:p>
            <a:pPr algn="ctr">
              <a:defRPr/>
            </a:pPr>
            <a:r>
              <a:rPr lang="en-US" sz="2000" dirty="0">
                <a:solidFill>
                  <a:srgbClr val="000099"/>
                </a:solidFill>
                <a:cs typeface="Times New Roman" pitchFamily="18" charset="0"/>
              </a:rPr>
              <a:t>→ </a:t>
            </a:r>
            <a:r>
              <a:rPr lang="en-US" sz="2000" dirty="0" err="1">
                <a:solidFill>
                  <a:srgbClr val="000099"/>
                </a:solidFill>
                <a:cs typeface="Times New Roman" pitchFamily="18" charset="0"/>
              </a:rPr>
              <a:t>Người</a:t>
            </a:r>
            <a:r>
              <a:rPr lang="en-US" sz="2000" dirty="0">
                <a:solidFill>
                  <a:srgbClr val="000099"/>
                </a:solidFill>
                <a:cs typeface="Times New Roman" pitchFamily="18" charset="0"/>
              </a:rPr>
              <a:t> </a:t>
            </a:r>
            <a:r>
              <a:rPr lang="en-US" sz="2000" dirty="0" err="1">
                <a:solidFill>
                  <a:srgbClr val="000099"/>
                </a:solidFill>
                <a:cs typeface="Times New Roman" pitchFamily="18" charset="0"/>
              </a:rPr>
              <a:t>lao</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động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đóng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vai</a:t>
            </a:r>
            <a:r>
              <a:rPr lang="en-US" sz="2000" dirty="0">
                <a:solidFill>
                  <a:srgbClr val="000099"/>
                </a:solidFill>
                <a:cs typeface="Times New Roman" pitchFamily="18" charset="0"/>
              </a:rPr>
              <a:t> </a:t>
            </a:r>
            <a:r>
              <a:rPr lang="en-US" sz="2000" dirty="0" err="1">
                <a:solidFill>
                  <a:srgbClr val="000099"/>
                </a:solidFill>
                <a:cs typeface="Times New Roman" pitchFamily="18" charset="0"/>
              </a:rPr>
              <a:t>trò</a:t>
            </a:r>
            <a:r>
              <a:rPr lang="en-US" sz="2000" dirty="0">
                <a:solidFill>
                  <a:srgbClr val="000099"/>
                </a:solidFill>
                <a:cs typeface="Times New Roman" pitchFamily="18" charset="0"/>
              </a:rPr>
              <a:t> </a:t>
            </a:r>
            <a:r>
              <a:rPr lang="en-US" sz="2000" dirty="0" err="1">
                <a:solidFill>
                  <a:srgbClr val="000099"/>
                </a:solidFill>
                <a:cs typeface="Times New Roman" pitchFamily="18" charset="0"/>
              </a:rPr>
              <a:t>quan</a:t>
            </a:r>
            <a:r>
              <a:rPr lang="en-US" sz="2000" dirty="0">
                <a:solidFill>
                  <a:srgbClr val="000099"/>
                </a:solidFill>
                <a:cs typeface="Times New Roman" pitchFamily="18" charset="0"/>
              </a:rPr>
              <a:t> </a:t>
            </a:r>
            <a:r>
              <a:rPr lang="en-US" sz="2000" dirty="0" err="1">
                <a:solidFill>
                  <a:srgbClr val="000099"/>
                </a:solidFill>
                <a:cs typeface="Times New Roman" pitchFamily="18" charset="0"/>
              </a:rPr>
              <a:t>trọng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nhất</a:t>
            </a:r>
            <a:r>
              <a:rPr lang="en-US" sz="2000" dirty="0">
                <a:solidFill>
                  <a:srgbClr val="000099"/>
                </a:solidFill>
                <a:cs typeface="Times New Roman" pitchFamily="18" charset="0"/>
              </a:rPr>
              <a:t>, </a:t>
            </a:r>
            <a:r>
              <a:rPr lang="en-US" sz="2000" dirty="0" err="1">
                <a:solidFill>
                  <a:srgbClr val="000099"/>
                </a:solidFill>
                <a:cs typeface="Times New Roman" pitchFamily="18" charset="0"/>
              </a:rPr>
              <a:t>là</a:t>
            </a:r>
            <a:r>
              <a:rPr lang="en-US" sz="2000" dirty="0">
                <a:solidFill>
                  <a:srgbClr val="000099"/>
                </a:solidFill>
                <a:cs typeface="Times New Roman" pitchFamily="18" charset="0"/>
              </a:rPr>
              <a:t> </a:t>
            </a:r>
            <a:r>
              <a:rPr lang="en-US" sz="2000" dirty="0" err="1">
                <a:solidFill>
                  <a:srgbClr val="000099"/>
                </a:solidFill>
                <a:cs typeface="Times New Roman" pitchFamily="18" charset="0"/>
              </a:rPr>
              <a:t>nhân</a:t>
            </a:r>
            <a:r>
              <a:rPr lang="en-US" sz="2000" dirty="0">
                <a:solidFill>
                  <a:srgbClr val="000099"/>
                </a:solidFill>
                <a:cs typeface="Times New Roman" pitchFamily="18" charset="0"/>
              </a:rPr>
              <a:t> </a:t>
            </a:r>
            <a:r>
              <a:rPr lang="en-US" sz="2000" dirty="0" err="1">
                <a:solidFill>
                  <a:srgbClr val="000099"/>
                </a:solidFill>
                <a:cs typeface="Times New Roman" pitchFamily="18" charset="0"/>
              </a:rPr>
              <a:t>tố</a:t>
            </a:r>
            <a:r>
              <a:rPr lang="en-US" sz="2000" dirty="0">
                <a:solidFill>
                  <a:srgbClr val="000099"/>
                </a:solidFill>
                <a:cs typeface="Times New Roman" pitchFamily="18" charset="0"/>
              </a:rPr>
              <a:t> </a:t>
            </a:r>
            <a:r>
              <a:rPr lang="en-US" sz="2000" dirty="0" err="1">
                <a:solidFill>
                  <a:srgbClr val="000099"/>
                </a:solidFill>
                <a:cs typeface="Times New Roman" pitchFamily="18" charset="0"/>
              </a:rPr>
              <a:t>hàng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đầu</a:t>
            </a:r>
            <a:r>
              <a:rPr lang="en-US" sz="2000" dirty="0">
                <a:solidFill>
                  <a:srgbClr val="000099"/>
                </a:solidFill>
                <a:cs typeface="Times New Roman" pitchFamily="18" charset="0"/>
              </a:rPr>
              <a:t> </a:t>
            </a:r>
            <a:r>
              <a:rPr lang="en-US" sz="2000" dirty="0" err="1">
                <a:solidFill>
                  <a:srgbClr val="000099"/>
                </a:solidFill>
                <a:cs typeface="Times New Roman" pitchFamily="18" charset="0"/>
              </a:rPr>
              <a:t>của</a:t>
            </a:r>
            <a:r>
              <a:rPr lang="en-US" sz="2000" dirty="0">
                <a:solidFill>
                  <a:srgbClr val="000099"/>
                </a:solidFill>
                <a:cs typeface="Times New Roman" pitchFamily="18" charset="0"/>
              </a:rPr>
              <a:t> </a:t>
            </a:r>
            <a:r>
              <a:rPr lang="en-US" sz="2000" dirty="0" err="1">
                <a:solidFill>
                  <a:srgbClr val="000099"/>
                </a:solidFill>
                <a:cs typeface="Times New Roman" pitchFamily="18" charset="0"/>
              </a:rPr>
              <a:t>lực</a:t>
            </a:r>
            <a:r>
              <a:rPr lang="en-US" sz="2000" dirty="0">
                <a:solidFill>
                  <a:srgbClr val="000099"/>
                </a:solidFill>
                <a:cs typeface="Times New Roman" pitchFamily="18" charset="0"/>
              </a:rPr>
              <a:t> </a:t>
            </a:r>
            <a:r>
              <a:rPr lang="en-US" sz="2000" dirty="0" err="1">
                <a:solidFill>
                  <a:srgbClr val="000099"/>
                </a:solidFill>
                <a:cs typeface="Times New Roman" pitchFamily="18" charset="0"/>
              </a:rPr>
              <a:t>lượng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sản</a:t>
            </a:r>
            <a:r>
              <a:rPr lang="en-US" sz="2000" dirty="0">
                <a:solidFill>
                  <a:srgbClr val="000099"/>
                </a:solidFill>
                <a:cs typeface="Times New Roman" pitchFamily="18" charset="0"/>
              </a:rPr>
              <a:t> </a:t>
            </a:r>
            <a:r>
              <a:rPr lang="en-US" sz="2000" dirty="0" err="1">
                <a:solidFill>
                  <a:srgbClr val="000099"/>
                </a:solidFill>
                <a:cs typeface="Times New Roman" pitchFamily="18" charset="0"/>
              </a:rPr>
              <a:t>xuất</a:t>
            </a:r>
            <a:r>
              <a:rPr lang="en-US" sz="2000" dirty="0">
                <a:solidFill>
                  <a:srgbClr val="000099"/>
                </a:solidFill>
                <a:cs typeface="Times New Roman" pitchFamily="18" charset="0"/>
              </a:rPr>
              <a:t>.</a:t>
            </a:r>
            <a:endParaRPr lang="en-US" sz="2000" i="1" dirty="0">
              <a:solidFill>
                <a:srgbClr val="000099"/>
              </a:solidFill>
              <a:cs typeface="Times New Roman" pitchFamily="18" charset="0"/>
            </a:endParaRPr>
          </a:p>
        </p:txBody>
      </p:sp>
    </p:spTree>
    <p:extLst>
      <p:ext uri="{BB962C8B-B14F-4D97-AF65-F5344CB8AC3E}">
        <p14:creationId xmlns:p14="http://schemas.microsoft.com/office/powerpoint/2010/main" val="868742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64"/>
          <p:cNvSpPr/>
          <p:nvPr/>
        </p:nvSpPr>
        <p:spPr>
          <a:xfrm>
            <a:off x="826664" y="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66" name="Rectangle 65"/>
          <p:cNvSpPr/>
          <p:nvPr/>
        </p:nvSpPr>
        <p:spPr>
          <a:xfrm>
            <a:off x="1558468" y="625198"/>
            <a:ext cx="3094117"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Quan</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hệ</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67" name="Minus 66"/>
          <p:cNvSpPr/>
          <p:nvPr/>
        </p:nvSpPr>
        <p:spPr>
          <a:xfrm>
            <a:off x="2071432" y="481604"/>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3" name="Rectangle 2"/>
          <p:cNvSpPr/>
          <p:nvPr/>
        </p:nvSpPr>
        <p:spPr>
          <a:xfrm>
            <a:off x="826664" y="1757094"/>
            <a:ext cx="10084033" cy="707886"/>
          </a:xfrm>
          <a:prstGeom prst="rect">
            <a:avLst/>
          </a:prstGeom>
        </p:spPr>
        <p:txBody>
          <a:bodyPr wrap="square">
            <a:spAutoFit/>
          </a:bodyPr>
          <a:lstStyle/>
          <a:p>
            <a:pPr algn="ctr"/>
            <a:r>
              <a:rPr lang="en-US" sz="2000" b="1" dirty="0" err="1">
                <a:solidFill>
                  <a:srgbClr val="0000FF"/>
                </a:solidFill>
                <a:latin typeface="+mj-lt"/>
                <a:ea typeface="Times New Roman" panose="02020603050405020304" pitchFamily="18" charset="0"/>
              </a:rPr>
              <a:t>Quan</a:t>
            </a:r>
            <a:r>
              <a:rPr lang="en-US" sz="2000" b="1" dirty="0">
                <a:solidFill>
                  <a:srgbClr val="0000FF"/>
                </a:solidFill>
                <a:latin typeface="+mj-lt"/>
                <a:ea typeface="Times New Roman" panose="02020603050405020304" pitchFamily="18" charset="0"/>
              </a:rPr>
              <a:t> </a:t>
            </a:r>
            <a:r>
              <a:rPr lang="en-US" sz="2000" b="1" dirty="0" err="1">
                <a:solidFill>
                  <a:srgbClr val="0000FF"/>
                </a:solidFill>
                <a:latin typeface="+mj-lt"/>
                <a:ea typeface="Times New Roman" panose="02020603050405020304" pitchFamily="18" charset="0"/>
              </a:rPr>
              <a:t>hệ</a:t>
            </a:r>
            <a:r>
              <a:rPr lang="en-US" sz="2000" b="1" dirty="0">
                <a:solidFill>
                  <a:srgbClr val="0000FF"/>
                </a:solidFill>
                <a:latin typeface="+mj-lt"/>
                <a:ea typeface="Times New Roman" panose="02020603050405020304" pitchFamily="18" charset="0"/>
              </a:rPr>
              <a:t> </a:t>
            </a:r>
            <a:r>
              <a:rPr lang="en-US" sz="2000" b="1" dirty="0" err="1">
                <a:solidFill>
                  <a:srgbClr val="0000FF"/>
                </a:solidFill>
                <a:latin typeface="+mj-lt"/>
                <a:ea typeface="Times New Roman" panose="02020603050405020304" pitchFamily="18" charset="0"/>
              </a:rPr>
              <a:t>sản</a:t>
            </a:r>
            <a:r>
              <a:rPr lang="en-US" sz="2000" b="1" dirty="0">
                <a:solidFill>
                  <a:srgbClr val="0000FF"/>
                </a:solidFill>
                <a:latin typeface="+mj-lt"/>
                <a:ea typeface="Times New Roman" panose="02020603050405020304" pitchFamily="18" charset="0"/>
              </a:rPr>
              <a:t> </a:t>
            </a:r>
            <a:r>
              <a:rPr lang="en-US" sz="2000" b="1" dirty="0" err="1">
                <a:solidFill>
                  <a:srgbClr val="0000FF"/>
                </a:solidFill>
                <a:latin typeface="+mj-lt"/>
                <a:ea typeface="Times New Roman" panose="02020603050405020304" pitchFamily="18" charset="0"/>
              </a:rPr>
              <a:t>xuất</a:t>
            </a:r>
            <a:r>
              <a:rPr lang="en-US" sz="2000" b="1" dirty="0">
                <a:solidFill>
                  <a:srgbClr val="0000FF"/>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tổng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hợp</a:t>
            </a:r>
            <a:r>
              <a:rPr lang="en-US" sz="2000" dirty="0">
                <a:solidFill>
                  <a:srgbClr val="0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các</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quan</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hệ</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kinh</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tế</a:t>
            </a:r>
            <a:r>
              <a:rPr lang="en-US" sz="2000" b="1" dirty="0">
                <a:solidFill>
                  <a:srgbClr val="C00000"/>
                </a:solidFill>
                <a:latin typeface="+mj-lt"/>
                <a:ea typeface="Times New Roman" panose="02020603050405020304" pitchFamily="18" charset="0"/>
              </a:rPr>
              <a:t> - </a:t>
            </a:r>
            <a:r>
              <a:rPr lang="en-US" sz="2000" b="1" dirty="0" err="1">
                <a:solidFill>
                  <a:srgbClr val="C00000"/>
                </a:solidFill>
                <a:latin typeface="+mj-lt"/>
                <a:ea typeface="Times New Roman" panose="02020603050405020304" pitchFamily="18" charset="0"/>
              </a:rPr>
              <a:t>vật</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chất</a:t>
            </a:r>
            <a:r>
              <a:rPr lang="en-US" sz="2000" b="1" dirty="0">
                <a:solidFill>
                  <a:srgbClr val="C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giữa</a:t>
            </a:r>
            <a:r>
              <a:rPr lang="en-US" sz="2000" dirty="0">
                <a:solidFill>
                  <a:srgbClr val="0000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người</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với</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ngư­ời</a:t>
            </a:r>
            <a:r>
              <a:rPr lang="en-US" sz="2000" b="1" dirty="0">
                <a:solidFill>
                  <a:srgbClr val="0099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trong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quá</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trình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sản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xuất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vật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chất</a:t>
            </a:r>
            <a:r>
              <a:rPr lang="en-US" sz="2000" dirty="0">
                <a:solidFill>
                  <a:srgbClr val="000000"/>
                </a:solidFill>
                <a:latin typeface="+mj-lt"/>
                <a:ea typeface="Times New Roman" panose="02020603050405020304" pitchFamily="18" charset="0"/>
              </a:rPr>
              <a:t>. </a:t>
            </a:r>
            <a:endParaRPr lang="en-US" sz="2000" dirty="0">
              <a:solidFill>
                <a:srgbClr val="000000"/>
              </a:solidFill>
              <a:latin typeface="+mj-lt"/>
            </a:endParaRPr>
          </a:p>
        </p:txBody>
      </p:sp>
      <p:sp>
        <p:nvSpPr>
          <p:cNvPr id="69" name="Rectangle 68"/>
          <p:cNvSpPr/>
          <p:nvPr/>
        </p:nvSpPr>
        <p:spPr>
          <a:xfrm>
            <a:off x="2144225" y="1131896"/>
            <a:ext cx="3921266" cy="400110"/>
          </a:xfrm>
          <a:prstGeom prst="rect">
            <a:avLst/>
          </a:prstGeom>
        </p:spPr>
        <p:txBody>
          <a:bodyPr wrap="none">
            <a:spAutoFit/>
          </a:bodyPr>
          <a:lstStyle/>
          <a:p>
            <a:pPr marL="342900" indent="-342900">
              <a:spcBef>
                <a:spcPct val="0"/>
              </a:spcBef>
              <a:buFont typeface="Wingdings" panose="05000000000000000000" pitchFamily="2" charset="2"/>
              <a:buChar char="§"/>
            </a:pPr>
            <a:r>
              <a:rPr lang="en-US" altLang="en-US" sz="2000" b="1" dirty="0" err="1">
                <a:solidFill>
                  <a:srgbClr val="000099"/>
                </a:solidFill>
                <a:latin typeface="Arial"/>
                <a:cs typeface="Times New Roman" panose="02020603050405020304" pitchFamily="18" charset="0"/>
              </a:rPr>
              <a:t>Khái</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niệm</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quan</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hệ</a:t>
            </a:r>
            <a:r>
              <a:rPr lang="en-US" altLang="en-US" sz="2000" b="1" dirty="0">
                <a:solidFill>
                  <a:srgbClr val="000099"/>
                </a:solidFill>
                <a:latin typeface="Arial"/>
                <a:cs typeface="Arial" panose="020B0604020202020204" pitchFamily="34" charset="0"/>
              </a:rPr>
              <a:t> </a:t>
            </a:r>
            <a:r>
              <a:rPr lang="en-US" altLang="en-US" sz="2000" b="1" dirty="0" err="1">
                <a:solidFill>
                  <a:srgbClr val="000099"/>
                </a:solidFill>
                <a:latin typeface="Arial"/>
                <a:cs typeface="Arial" panose="020B0604020202020204" pitchFamily="34" charset="0"/>
              </a:rPr>
              <a:t>sản</a:t>
            </a:r>
            <a:r>
              <a:rPr lang="en-US" altLang="en-US" sz="2000" b="1" dirty="0">
                <a:solidFill>
                  <a:srgbClr val="000099"/>
                </a:solidFill>
                <a:latin typeface="Arial"/>
                <a:cs typeface="Arial" panose="020B0604020202020204" pitchFamily="34" charset="0"/>
              </a:rPr>
              <a:t> </a:t>
            </a:r>
            <a:r>
              <a:rPr lang="en-US" altLang="en-US" sz="2000" b="1" dirty="0" err="1">
                <a:solidFill>
                  <a:srgbClr val="000099"/>
                </a:solidFill>
                <a:latin typeface="Arial"/>
                <a:cs typeface="Arial" panose="020B0604020202020204" pitchFamily="34" charset="0"/>
              </a:rPr>
              <a:t>xuất</a:t>
            </a:r>
            <a:endParaRPr lang="en-US" altLang="en-US" sz="2000" b="1" dirty="0">
              <a:solidFill>
                <a:srgbClr val="000099"/>
              </a:solidFill>
              <a:latin typeface="Arial"/>
              <a:cs typeface="Arial" panose="020B0604020202020204" pitchFamily="34" charset="0"/>
            </a:endParaRPr>
          </a:p>
        </p:txBody>
      </p:sp>
      <p:sp>
        <p:nvSpPr>
          <p:cNvPr id="70" name="AutoShape 13"/>
          <p:cNvSpPr>
            <a:spLocks noChangeAspect="1" noChangeArrowheads="1" noTextEdit="1"/>
          </p:cNvSpPr>
          <p:nvPr/>
        </p:nvSpPr>
        <p:spPr bwMode="auto">
          <a:xfrm>
            <a:off x="1875352" y="2568934"/>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1" name="Group 20"/>
          <p:cNvGrpSpPr>
            <a:grpSpLocks/>
          </p:cNvGrpSpPr>
          <p:nvPr/>
        </p:nvGrpSpPr>
        <p:grpSpPr bwMode="auto">
          <a:xfrm>
            <a:off x="1837253" y="4818422"/>
            <a:ext cx="2598737" cy="1722437"/>
            <a:chOff x="341" y="2320"/>
            <a:chExt cx="1592" cy="1159"/>
          </a:xfrm>
        </p:grpSpPr>
        <p:pic>
          <p:nvPicPr>
            <p:cNvPr id="72"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74" name="Group 23"/>
          <p:cNvGrpSpPr>
            <a:grpSpLocks/>
          </p:cNvGrpSpPr>
          <p:nvPr/>
        </p:nvGrpSpPr>
        <p:grpSpPr bwMode="auto">
          <a:xfrm>
            <a:off x="1845189" y="2713397"/>
            <a:ext cx="2527300" cy="2016125"/>
            <a:chOff x="341" y="1168"/>
            <a:chExt cx="1592" cy="1111"/>
          </a:xfrm>
        </p:grpSpPr>
        <p:pic>
          <p:nvPicPr>
            <p:cNvPr id="75"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sp>
        <p:nvSpPr>
          <p:cNvPr id="77" name="WordArt 27"/>
          <p:cNvSpPr>
            <a:spLocks noChangeArrowheads="1" noChangeShapeType="1" noTextEdit="1"/>
          </p:cNvSpPr>
          <p:nvPr/>
        </p:nvSpPr>
        <p:spPr bwMode="auto">
          <a:xfrm>
            <a:off x="4569339" y="3969108"/>
            <a:ext cx="2736850" cy="1512888"/>
          </a:xfrm>
          <a:prstGeom prst="rect">
            <a:avLst/>
          </a:prstGeom>
        </p:spPr>
        <p:txBody>
          <a:bodyPr wrap="none" fromWordArt="1">
            <a:prstTxWarp prst="textPlain">
              <a:avLst>
                <a:gd name="adj" fmla="val 50000"/>
              </a:avLst>
            </a:prstTxWarp>
          </a:bodyPr>
          <a:lstStyle/>
          <a:p>
            <a:pPr algn="ctr"/>
            <a:r>
              <a:rPr lang="vi-VN" sz="3600" b="1" kern="10" dirty="0">
                <a:ln w="9525">
                  <a:solidFill>
                    <a:srgbClr val="009900"/>
                  </a:solidFill>
                  <a:round/>
                  <a:headEnd/>
                  <a:tailEnd/>
                </a:ln>
                <a:solidFill>
                  <a:srgbClr val="FF0000"/>
                </a:solidFill>
                <a:latin typeface="Arial Đen"/>
              </a:rPr>
              <a:t>THỰC CHẤT:</a:t>
            </a:r>
          </a:p>
          <a:p>
            <a:pPr algn="ctr"/>
            <a:r>
              <a:rPr lang="vi-VN" sz="3600" b="1" kern="10" dirty="0">
                <a:ln w="9525">
                  <a:solidFill>
                    <a:srgbClr val="009900"/>
                  </a:solidFill>
                  <a:round/>
                  <a:headEnd/>
                  <a:tailEnd/>
                </a:ln>
                <a:solidFill>
                  <a:srgbClr val="FF0000"/>
                </a:solidFill>
                <a:latin typeface="Arial Đen"/>
              </a:rPr>
              <a:t>TLSX CỦA AI?</a:t>
            </a:r>
          </a:p>
          <a:p>
            <a:pPr algn="ctr"/>
            <a:r>
              <a:rPr lang="vi-VN" sz="3600" b="1" kern="10" dirty="0">
                <a:ln w="9525">
                  <a:solidFill>
                    <a:srgbClr val="009900"/>
                  </a:solidFill>
                  <a:round/>
                  <a:headEnd/>
                  <a:tailEnd/>
                </a:ln>
                <a:solidFill>
                  <a:srgbClr val="FF0000"/>
                </a:solidFill>
                <a:latin typeface="Arial Đen"/>
              </a:rPr>
              <a:t>AI ĐIỀU HÀNH QTSX?</a:t>
            </a:r>
          </a:p>
          <a:p>
            <a:pPr algn="ctr"/>
            <a:r>
              <a:rPr lang="vi-VN" sz="3600" b="1" kern="10" dirty="0">
                <a:ln w="9525">
                  <a:solidFill>
                    <a:srgbClr val="009900"/>
                  </a:solidFill>
                  <a:round/>
                  <a:headEnd/>
                  <a:tailEnd/>
                </a:ln>
                <a:solidFill>
                  <a:srgbClr val="FF0000"/>
                </a:solidFill>
                <a:latin typeface="Arial Đen"/>
              </a:rPr>
              <a:t>AI ĐƯỢC HƯỞNG?</a:t>
            </a:r>
          </a:p>
          <a:p>
            <a:pPr algn="ctr"/>
            <a:r>
              <a:rPr lang="vi-VN" sz="3600" b="1" kern="10" dirty="0">
                <a:ln w="9525">
                  <a:solidFill>
                    <a:srgbClr val="009900"/>
                  </a:solidFill>
                  <a:round/>
                  <a:headEnd/>
                  <a:tailEnd/>
                </a:ln>
                <a:solidFill>
                  <a:srgbClr val="FF0000"/>
                </a:solidFill>
                <a:latin typeface="Arial Đen"/>
              </a:rPr>
              <a:t> HƯỞNG THẾ NÀO?</a:t>
            </a:r>
            <a:endParaRPr lang="en-US" sz="3600" b="1" kern="10" dirty="0">
              <a:ln w="9525">
                <a:solidFill>
                  <a:srgbClr val="009900"/>
                </a:solidFill>
                <a:round/>
                <a:headEnd/>
                <a:tailEnd/>
              </a:ln>
              <a:solidFill>
                <a:srgbClr val="FF0000"/>
              </a:solidFill>
              <a:latin typeface="Arial Đen"/>
            </a:endParaRPr>
          </a:p>
        </p:txBody>
      </p:sp>
      <p:pic>
        <p:nvPicPr>
          <p:cNvPr id="78"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55402" y="4827946"/>
            <a:ext cx="2584450" cy="17129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9"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47464" y="2713396"/>
            <a:ext cx="2592388" cy="20129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9498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p:cTn id="7" dur="1000" fill="hold"/>
                                        <p:tgtEl>
                                          <p:spTgt spid="78"/>
                                        </p:tgtEl>
                                        <p:attrNameLst>
                                          <p:attrName>ppt_x</p:attrName>
                                        </p:attrNameLst>
                                      </p:cBhvr>
                                      <p:tavLst>
                                        <p:tav tm="0">
                                          <p:val>
                                            <p:strVal val="#ppt_x-.2"/>
                                          </p:val>
                                        </p:tav>
                                        <p:tav tm="100000">
                                          <p:val>
                                            <p:strVal val="#ppt_x"/>
                                          </p:val>
                                        </p:tav>
                                      </p:tavLst>
                                    </p:anim>
                                    <p:anim calcmode="lin" valueType="num">
                                      <p:cBhvr>
                                        <p:cTn id="8" dur="1000" fill="hold"/>
                                        <p:tgtEl>
                                          <p:spTgt spid="78"/>
                                        </p:tgtEl>
                                        <p:attrNameLst>
                                          <p:attrName>ppt_y</p:attrName>
                                        </p:attrNameLst>
                                      </p:cBhvr>
                                      <p:tavLst>
                                        <p:tav tm="0">
                                          <p:val>
                                            <p:strVal val="#ppt_y"/>
                                          </p:val>
                                        </p:tav>
                                        <p:tav tm="100000">
                                          <p:val>
                                            <p:strVal val="#ppt_y"/>
                                          </p:val>
                                        </p:tav>
                                      </p:tavLst>
                                    </p:anim>
                                    <p:animEffect transition="in" filter="wipe(right)" prLst="gradientSize: 0.1">
                                      <p:cBhvr>
                                        <p:cTn id="9" dur="1000"/>
                                        <p:tgtEl>
                                          <p:spTgt spid="78"/>
                                        </p:tgtEl>
                                      </p:cBhvr>
                                    </p:animEffect>
                                  </p:childTnLst>
                                </p:cTn>
                              </p:par>
                            </p:childTnLst>
                          </p:cTn>
                        </p:par>
                        <p:par>
                          <p:cTn id="10" fill="hold">
                            <p:stCondLst>
                              <p:cond delay="1000"/>
                            </p:stCondLst>
                            <p:childTnLst>
                              <p:par>
                                <p:cTn id="11" presetID="55" presetClass="entr" presetSubtype="0" fill="hold" grpId="0" nodeType="afterEffect">
                                  <p:stCondLst>
                                    <p:cond delay="0"/>
                                  </p:stCondLst>
                                  <p:childTnLst>
                                    <p:set>
                                      <p:cBhvr>
                                        <p:cTn id="12" dur="1" fill="hold">
                                          <p:stCondLst>
                                            <p:cond delay="0"/>
                                          </p:stCondLst>
                                        </p:cTn>
                                        <p:tgtEl>
                                          <p:spTgt spid="77"/>
                                        </p:tgtEl>
                                        <p:attrNameLst>
                                          <p:attrName>style.visibility</p:attrName>
                                        </p:attrNameLst>
                                      </p:cBhvr>
                                      <p:to>
                                        <p:strVal val="visible"/>
                                      </p:to>
                                    </p:set>
                                    <p:anim calcmode="lin" valueType="num">
                                      <p:cBhvr>
                                        <p:cTn id="13" dur="1000" fill="hold"/>
                                        <p:tgtEl>
                                          <p:spTgt spid="77"/>
                                        </p:tgtEl>
                                        <p:attrNameLst>
                                          <p:attrName>ppt_w</p:attrName>
                                        </p:attrNameLst>
                                      </p:cBhvr>
                                      <p:tavLst>
                                        <p:tav tm="0">
                                          <p:val>
                                            <p:strVal val="#ppt_w*0.70"/>
                                          </p:val>
                                        </p:tav>
                                        <p:tav tm="100000">
                                          <p:val>
                                            <p:strVal val="#ppt_w"/>
                                          </p:val>
                                        </p:tav>
                                      </p:tavLst>
                                    </p:anim>
                                    <p:anim calcmode="lin" valueType="num">
                                      <p:cBhvr>
                                        <p:cTn id="14" dur="1000" fill="hold"/>
                                        <p:tgtEl>
                                          <p:spTgt spid="77"/>
                                        </p:tgtEl>
                                        <p:attrNameLst>
                                          <p:attrName>ppt_h</p:attrName>
                                        </p:attrNameLst>
                                      </p:cBhvr>
                                      <p:tavLst>
                                        <p:tav tm="0">
                                          <p:val>
                                            <p:strVal val="#ppt_h"/>
                                          </p:val>
                                        </p:tav>
                                        <p:tav tm="100000">
                                          <p:val>
                                            <p:strVal val="#ppt_h"/>
                                          </p:val>
                                        </p:tav>
                                      </p:tavLst>
                                    </p:anim>
                                    <p:animEffect transition="in" filter="fade">
                                      <p:cBhvr>
                                        <p:cTn id="15" dur="10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a:xfrm>
            <a:off x="86106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AC8A3354-35A3-4475-B622-72BE953716D5}" type="slidenum">
              <a:rPr lang="id-ID" smtClean="0">
                <a:solidFill>
                  <a:srgbClr val="0A0A0A">
                    <a:tint val="75000"/>
                  </a:srgbClr>
                </a:solidFill>
              </a:rPr>
              <a:pPr>
                <a:defRPr/>
              </a:pPr>
              <a:t>25</a:t>
            </a:fld>
            <a:endParaRPr lang="id-ID" dirty="0">
              <a:solidFill>
                <a:srgbClr val="FFFFFF"/>
              </a:solidFill>
            </a:endParaRPr>
          </a:p>
        </p:txBody>
      </p:sp>
      <p:sp>
        <p:nvSpPr>
          <p:cNvPr id="63" name="Rectangle 35"/>
          <p:cNvSpPr>
            <a:spLocks noChangeArrowheads="1"/>
          </p:cNvSpPr>
          <p:nvPr/>
        </p:nvSpPr>
        <p:spPr bwMode="auto">
          <a:xfrm>
            <a:off x="4268191" y="1248755"/>
            <a:ext cx="5194300"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Cấu</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trúc</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của</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quan</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hệ</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sản</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xuất</a:t>
            </a:r>
            <a:endParaRPr lang="en-US" altLang="en-US" sz="2000" b="1" dirty="0">
              <a:solidFill>
                <a:srgbClr val="0000FF"/>
              </a:solidFill>
              <a:latin typeface="Abel" panose="020B0604020202020204" charset="0"/>
              <a:cs typeface="Times New Roman" panose="02020603050405020304" pitchFamily="18" charset="0"/>
            </a:endParaRPr>
          </a:p>
        </p:txBody>
      </p:sp>
      <p:grpSp>
        <p:nvGrpSpPr>
          <p:cNvPr id="64" name="Group 1"/>
          <p:cNvGrpSpPr>
            <a:grpSpLocks/>
          </p:cNvGrpSpPr>
          <p:nvPr/>
        </p:nvGrpSpPr>
        <p:grpSpPr bwMode="auto">
          <a:xfrm>
            <a:off x="1954139" y="2275634"/>
            <a:ext cx="8504237" cy="3767679"/>
            <a:chOff x="487363" y="1201970"/>
            <a:chExt cx="8504237" cy="4858082"/>
          </a:xfrm>
        </p:grpSpPr>
        <p:sp>
          <p:nvSpPr>
            <p:cNvPr id="65" name="AutoShape 3"/>
            <p:cNvSpPr>
              <a:spLocks noChangeArrowheads="1"/>
            </p:cNvSpPr>
            <p:nvPr/>
          </p:nvSpPr>
          <p:spPr bwMode="auto">
            <a:xfrm>
              <a:off x="3429000" y="3082619"/>
              <a:ext cx="2601913" cy="1009857"/>
            </a:xfrm>
            <a:prstGeom prst="flowChartAlternateProcess">
              <a:avLst/>
            </a:prstGeom>
            <a:solidFill>
              <a:srgbClr val="FF000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000" b="1">
                  <a:solidFill>
                    <a:schemeClr val="bg1"/>
                  </a:solidFill>
                  <a:latin typeface="Abel" panose="020B0604020202020204" charset="0"/>
                </a:rPr>
                <a:t>Quan hệ</a:t>
              </a:r>
            </a:p>
            <a:p>
              <a:pPr algn="ctr"/>
              <a:r>
                <a:rPr lang="en-US" sz="2000" b="1">
                  <a:solidFill>
                    <a:schemeClr val="bg1"/>
                  </a:solidFill>
                  <a:latin typeface="Abel" panose="020B0604020202020204" charset="0"/>
                </a:rPr>
                <a:t>sản xuất</a:t>
              </a:r>
            </a:p>
          </p:txBody>
        </p:sp>
        <p:sp>
          <p:nvSpPr>
            <p:cNvPr id="75" name="AutoShape 4"/>
            <p:cNvSpPr>
              <a:spLocks noChangeArrowheads="1"/>
            </p:cNvSpPr>
            <p:nvPr/>
          </p:nvSpPr>
          <p:spPr bwMode="auto">
            <a:xfrm>
              <a:off x="487363" y="1201970"/>
              <a:ext cx="2332037" cy="1448925"/>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sz="2000" b="1">
                  <a:solidFill>
                    <a:srgbClr val="FF0000"/>
                  </a:solidFill>
                </a:rPr>
                <a:t> </a:t>
              </a:r>
              <a:r>
                <a:rPr lang="en-US" altLang="en-US" sz="2000" b="1">
                  <a:solidFill>
                    <a:srgbClr val="C00000"/>
                  </a:solidFill>
                  <a:latin typeface="Abel" panose="020B0604020202020204" charset="0"/>
                </a:rPr>
                <a:t>Q</a:t>
              </a:r>
              <a:r>
                <a:rPr lang="vi-VN" altLang="en-US" sz="2000" b="1">
                  <a:solidFill>
                    <a:srgbClr val="C00000"/>
                  </a:solidFill>
                </a:rPr>
                <a:t>uan hệ sở hữu về tư liệu sản xuất</a:t>
              </a:r>
              <a:endParaRPr lang="en-US" altLang="en-US" sz="2000" b="1">
                <a:solidFill>
                  <a:srgbClr val="C00000"/>
                </a:solidFill>
                <a:latin typeface="Abel" panose="020B0604020202020204" charset="0"/>
              </a:endParaRPr>
            </a:p>
          </p:txBody>
        </p:sp>
        <p:sp>
          <p:nvSpPr>
            <p:cNvPr id="76" name="AutoShape 5"/>
            <p:cNvSpPr>
              <a:spLocks noChangeArrowheads="1"/>
            </p:cNvSpPr>
            <p:nvPr/>
          </p:nvSpPr>
          <p:spPr bwMode="auto">
            <a:xfrm>
              <a:off x="6438900" y="1311507"/>
              <a:ext cx="2552700" cy="1448925"/>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6600"/>
                  </a:solidFill>
                  <a:latin typeface="Abel" panose="020B0604020202020204" charset="0"/>
                </a:rPr>
                <a:t> Quan hệ trong tổ chức và quản lý SX</a:t>
              </a:r>
            </a:p>
          </p:txBody>
        </p:sp>
        <p:sp>
          <p:nvSpPr>
            <p:cNvPr id="77" name="AutoShape 5"/>
            <p:cNvSpPr>
              <a:spLocks noChangeArrowheads="1"/>
            </p:cNvSpPr>
            <p:nvPr/>
          </p:nvSpPr>
          <p:spPr bwMode="auto">
            <a:xfrm>
              <a:off x="3513138" y="4611127"/>
              <a:ext cx="2582862" cy="1448925"/>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00CC"/>
                  </a:solidFill>
                  <a:latin typeface="Abel" panose="020B0604020202020204" charset="0"/>
                </a:rPr>
                <a:t>Quan hệ trong phân phối sản </a:t>
              </a:r>
            </a:p>
            <a:p>
              <a:pPr algn="ctr" eaLnBrk="1" hangingPunct="1">
                <a:spcBef>
                  <a:spcPct val="0"/>
                </a:spcBef>
                <a:buClrTx/>
                <a:buFontTx/>
                <a:buNone/>
              </a:pPr>
              <a:r>
                <a:rPr lang="en-US" altLang="en-US" sz="2000" b="1">
                  <a:solidFill>
                    <a:srgbClr val="0000CC"/>
                  </a:solidFill>
                  <a:latin typeface="Abel" panose="020B0604020202020204" charset="0"/>
                </a:rPr>
                <a:t>phẩm SX</a:t>
              </a:r>
            </a:p>
          </p:txBody>
        </p:sp>
        <p:cxnSp>
          <p:nvCxnSpPr>
            <p:cNvPr id="92" name="Straight Arrow Connector 91"/>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15" name="Rectangle 32"/>
          <p:cNvSpPr>
            <a:spLocks noChangeArrowheads="1"/>
          </p:cNvSpPr>
          <p:nvPr/>
        </p:nvSpPr>
        <p:spPr bwMode="auto">
          <a:xfrm>
            <a:off x="4751040" y="1670955"/>
            <a:ext cx="26500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sz="2000" b="1" dirty="0">
                <a:solidFill>
                  <a:srgbClr val="800000"/>
                </a:solidFill>
                <a:latin typeface="Abel" panose="020B0604020202020204" charset="0"/>
              </a:rPr>
              <a:t>QHSX </a:t>
            </a:r>
            <a:r>
              <a:rPr lang="en-US" altLang="en-US" sz="2000" b="1" dirty="0" err="1">
                <a:solidFill>
                  <a:srgbClr val="800000"/>
                </a:solidFill>
                <a:latin typeface="Abel" panose="020B0604020202020204" charset="0"/>
              </a:rPr>
              <a:t>gồm</a:t>
            </a:r>
            <a:r>
              <a:rPr lang="en-US" altLang="en-US" sz="2000" b="1" dirty="0">
                <a:solidFill>
                  <a:srgbClr val="800000"/>
                </a:solidFill>
                <a:latin typeface="Abel" panose="020B0604020202020204" charset="0"/>
              </a:rPr>
              <a:t> 3 </a:t>
            </a:r>
            <a:r>
              <a:rPr lang="en-US" altLang="en-US" sz="2000" b="1" dirty="0" err="1">
                <a:solidFill>
                  <a:srgbClr val="800000"/>
                </a:solidFill>
                <a:latin typeface="Abel" panose="020B0604020202020204" charset="0"/>
              </a:rPr>
              <a:t>mặt</a:t>
            </a:r>
            <a:r>
              <a:rPr lang="en-US" altLang="en-US" sz="2000" b="1" dirty="0">
                <a:solidFill>
                  <a:srgbClr val="800000"/>
                </a:solidFill>
                <a:latin typeface="Abel" panose="020B0604020202020204" charset="0"/>
              </a:rPr>
              <a:t>:</a:t>
            </a:r>
            <a:r>
              <a:rPr lang="en-US" altLang="en-US" sz="2000" b="1" dirty="0">
                <a:solidFill>
                  <a:srgbClr val="002060"/>
                </a:solidFill>
                <a:latin typeface="Abel" panose="020B0604020202020204" charset="0"/>
              </a:rPr>
              <a:t> </a:t>
            </a:r>
          </a:p>
        </p:txBody>
      </p:sp>
      <p:sp>
        <p:nvSpPr>
          <p:cNvPr id="117" name="Rectangle 116"/>
          <p:cNvSpPr/>
          <p:nvPr/>
        </p:nvSpPr>
        <p:spPr>
          <a:xfrm>
            <a:off x="3341638" y="176312"/>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118" name="Rectangle 117"/>
          <p:cNvSpPr/>
          <p:nvPr/>
        </p:nvSpPr>
        <p:spPr>
          <a:xfrm>
            <a:off x="4073442" y="801510"/>
            <a:ext cx="3094117"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Quan</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hệ</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119" name="Minus 118"/>
          <p:cNvSpPr/>
          <p:nvPr/>
        </p:nvSpPr>
        <p:spPr>
          <a:xfrm>
            <a:off x="4586406" y="657916"/>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Tree>
    <p:extLst>
      <p:ext uri="{BB962C8B-B14F-4D97-AF65-F5344CB8AC3E}">
        <p14:creationId xmlns:p14="http://schemas.microsoft.com/office/powerpoint/2010/main" val="1902586134"/>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op 123+] Hình nền Powerpoint “ĐẸP NHỨC NÁ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48" y="0"/>
            <a:ext cx="1231959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3"/>
          <p:cNvSpPr>
            <a:spLocks noChangeArrowheads="1"/>
          </p:cNvSpPr>
          <p:nvPr/>
        </p:nvSpPr>
        <p:spPr bwMode="auto">
          <a:xfrm>
            <a:off x="3080085" y="1082760"/>
            <a:ext cx="1345266" cy="5332798"/>
          </a:xfrm>
          <a:prstGeom prst="rect">
            <a:avLst/>
          </a:prstGeom>
          <a:solidFill>
            <a:srgbClr val="339966"/>
          </a:solidFill>
          <a:ln w="9525">
            <a:solidFill>
              <a:srgbClr val="00FF00"/>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a:solidFill>
                  <a:schemeClr val="bg1"/>
                </a:solidFill>
                <a:latin typeface="+mn-lt"/>
              </a:rPr>
              <a:t>CÁC</a:t>
            </a:r>
          </a:p>
          <a:p>
            <a:pPr algn="ctr" eaLnBrk="1" hangingPunct="1">
              <a:spcBef>
                <a:spcPct val="0"/>
              </a:spcBef>
              <a:buClrTx/>
              <a:buFontTx/>
              <a:buNone/>
            </a:pPr>
            <a:r>
              <a:rPr lang="en-US" altLang="en-US" b="1" dirty="0">
                <a:solidFill>
                  <a:schemeClr val="bg1"/>
                </a:solidFill>
                <a:latin typeface="+mn-lt"/>
              </a:rPr>
              <a:t>YẾU</a:t>
            </a:r>
          </a:p>
          <a:p>
            <a:pPr algn="ctr" eaLnBrk="1" hangingPunct="1">
              <a:spcBef>
                <a:spcPct val="0"/>
              </a:spcBef>
              <a:buClrTx/>
              <a:buFontTx/>
              <a:buNone/>
            </a:pPr>
            <a:r>
              <a:rPr lang="en-US" altLang="en-US" b="1" dirty="0">
                <a:solidFill>
                  <a:schemeClr val="bg1"/>
                </a:solidFill>
                <a:latin typeface="+mn-lt"/>
              </a:rPr>
              <a:t>TỐ</a:t>
            </a:r>
          </a:p>
          <a:p>
            <a:pPr algn="ctr" eaLnBrk="1" hangingPunct="1">
              <a:spcBef>
                <a:spcPct val="0"/>
              </a:spcBef>
              <a:buClrTx/>
              <a:buFontTx/>
              <a:buNone/>
            </a:pPr>
            <a:r>
              <a:rPr lang="en-US" altLang="en-US" b="1" dirty="0">
                <a:solidFill>
                  <a:schemeClr val="bg1"/>
                </a:solidFill>
                <a:latin typeface="+mn-lt"/>
              </a:rPr>
              <a:t>CỦA </a:t>
            </a:r>
          </a:p>
          <a:p>
            <a:pPr algn="ctr" eaLnBrk="1" hangingPunct="1">
              <a:spcBef>
                <a:spcPct val="0"/>
              </a:spcBef>
              <a:buClrTx/>
              <a:buFontTx/>
              <a:buNone/>
            </a:pPr>
            <a:r>
              <a:rPr lang="en-US" altLang="en-US" b="1" dirty="0">
                <a:solidFill>
                  <a:schemeClr val="bg1"/>
                </a:solidFill>
                <a:latin typeface="+mn-lt"/>
              </a:rPr>
              <a:t>QUAN</a:t>
            </a:r>
          </a:p>
          <a:p>
            <a:pPr algn="ctr" eaLnBrk="1" hangingPunct="1">
              <a:spcBef>
                <a:spcPct val="0"/>
              </a:spcBef>
              <a:buClrTx/>
              <a:buFontTx/>
              <a:buNone/>
            </a:pPr>
            <a:r>
              <a:rPr lang="en-US" altLang="en-US" b="1" dirty="0">
                <a:solidFill>
                  <a:schemeClr val="bg1"/>
                </a:solidFill>
                <a:latin typeface="+mn-lt"/>
              </a:rPr>
              <a:t>HỆ </a:t>
            </a:r>
          </a:p>
          <a:p>
            <a:pPr algn="ctr" eaLnBrk="1" hangingPunct="1">
              <a:spcBef>
                <a:spcPct val="0"/>
              </a:spcBef>
              <a:buClrTx/>
              <a:buFontTx/>
              <a:buNone/>
            </a:pPr>
            <a:r>
              <a:rPr lang="en-US" altLang="en-US" b="1" dirty="0">
                <a:solidFill>
                  <a:schemeClr val="bg1"/>
                </a:solidFill>
                <a:latin typeface="+mn-lt"/>
              </a:rPr>
              <a:t>SẢN </a:t>
            </a:r>
          </a:p>
          <a:p>
            <a:pPr algn="ctr" eaLnBrk="1" hangingPunct="1">
              <a:spcBef>
                <a:spcPct val="0"/>
              </a:spcBef>
              <a:buClrTx/>
              <a:buFontTx/>
              <a:buNone/>
            </a:pPr>
            <a:r>
              <a:rPr lang="en-US" altLang="en-US" b="1" dirty="0">
                <a:solidFill>
                  <a:schemeClr val="bg1"/>
                </a:solidFill>
                <a:latin typeface="+mn-lt"/>
              </a:rPr>
              <a:t>XUẤT</a:t>
            </a:r>
          </a:p>
          <a:p>
            <a:pPr algn="ctr" eaLnBrk="1" hangingPunct="1">
              <a:spcBef>
                <a:spcPct val="0"/>
              </a:spcBef>
              <a:buClrTx/>
              <a:buFontTx/>
              <a:buNone/>
            </a:pPr>
            <a:r>
              <a:rPr lang="en-US" altLang="en-US" b="1" dirty="0">
                <a:solidFill>
                  <a:schemeClr val="bg1"/>
                </a:solidFill>
                <a:latin typeface="+mn-lt"/>
              </a:rPr>
              <a:t>VÀ</a:t>
            </a:r>
          </a:p>
          <a:p>
            <a:pPr algn="ctr" eaLnBrk="1" hangingPunct="1">
              <a:spcBef>
                <a:spcPct val="0"/>
              </a:spcBef>
              <a:buClrTx/>
              <a:buFontTx/>
              <a:buNone/>
            </a:pPr>
            <a:r>
              <a:rPr lang="en-US" altLang="en-US" b="1" dirty="0">
                <a:solidFill>
                  <a:schemeClr val="bg1"/>
                </a:solidFill>
                <a:latin typeface="+mn-lt"/>
              </a:rPr>
              <a:t>VAI </a:t>
            </a:r>
          </a:p>
          <a:p>
            <a:pPr algn="ctr" eaLnBrk="1" hangingPunct="1">
              <a:spcBef>
                <a:spcPct val="0"/>
              </a:spcBef>
              <a:buClrTx/>
              <a:buFontTx/>
              <a:buNone/>
            </a:pPr>
            <a:r>
              <a:rPr lang="en-US" altLang="en-US" b="1" dirty="0">
                <a:solidFill>
                  <a:schemeClr val="bg1"/>
                </a:solidFill>
                <a:latin typeface="+mn-lt"/>
              </a:rPr>
              <a:t>TRÒ</a:t>
            </a:r>
          </a:p>
          <a:p>
            <a:pPr algn="ctr" eaLnBrk="1" hangingPunct="1">
              <a:spcBef>
                <a:spcPct val="0"/>
              </a:spcBef>
              <a:buClrTx/>
              <a:buFontTx/>
              <a:buNone/>
            </a:pPr>
            <a:r>
              <a:rPr lang="en-US" altLang="en-US" b="1" dirty="0">
                <a:solidFill>
                  <a:schemeClr val="bg1"/>
                </a:solidFill>
                <a:latin typeface="+mn-lt"/>
              </a:rPr>
              <a:t>CỦA</a:t>
            </a:r>
          </a:p>
          <a:p>
            <a:pPr algn="ctr" eaLnBrk="1" hangingPunct="1">
              <a:spcBef>
                <a:spcPct val="0"/>
              </a:spcBef>
              <a:buClrTx/>
              <a:buFontTx/>
              <a:buNone/>
            </a:pPr>
            <a:r>
              <a:rPr lang="en-US" altLang="en-US" b="1" dirty="0">
                <a:solidFill>
                  <a:schemeClr val="bg1"/>
                </a:solidFill>
                <a:latin typeface="+mn-lt"/>
              </a:rPr>
              <a:t>CHÚNG</a:t>
            </a:r>
          </a:p>
        </p:txBody>
      </p:sp>
      <p:sp>
        <p:nvSpPr>
          <p:cNvPr id="4" name="Rectangle 4"/>
          <p:cNvSpPr>
            <a:spLocks noChangeArrowheads="1"/>
          </p:cNvSpPr>
          <p:nvPr/>
        </p:nvSpPr>
        <p:spPr bwMode="auto">
          <a:xfrm>
            <a:off x="5167647" y="1082759"/>
            <a:ext cx="2193867" cy="1310566"/>
          </a:xfrm>
          <a:prstGeom prst="rect">
            <a:avLst/>
          </a:prstGeom>
          <a:solidFill>
            <a:srgbClr val="FFC000"/>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FontTx/>
              <a:buNone/>
              <a:defRPr/>
            </a:pPr>
            <a:r>
              <a:rPr lang="en-US" altLang="en-US" sz="1600" dirty="0">
                <a:solidFill>
                  <a:schemeClr val="bg1"/>
                </a:solidFill>
                <a:latin typeface="+mn-lt"/>
              </a:rPr>
              <a:t>QUAN HỆ </a:t>
            </a:r>
          </a:p>
          <a:p>
            <a:pPr algn="ctr" eaLnBrk="1" hangingPunct="1">
              <a:spcBef>
                <a:spcPct val="0"/>
              </a:spcBef>
              <a:buFontTx/>
              <a:buNone/>
              <a:defRPr/>
            </a:pPr>
            <a:r>
              <a:rPr lang="en-US" altLang="en-US" sz="1600" dirty="0">
                <a:solidFill>
                  <a:schemeClr val="bg1"/>
                </a:solidFill>
                <a:latin typeface="+mn-lt"/>
              </a:rPr>
              <a:t>SỞ HỮU </a:t>
            </a:r>
          </a:p>
          <a:p>
            <a:pPr algn="ctr" eaLnBrk="1" hangingPunct="1">
              <a:spcBef>
                <a:spcPct val="0"/>
              </a:spcBef>
              <a:buFontTx/>
              <a:buNone/>
              <a:defRPr/>
            </a:pPr>
            <a:r>
              <a:rPr lang="en-US" altLang="en-US" sz="1600" dirty="0">
                <a:solidFill>
                  <a:schemeClr val="bg1"/>
                </a:solidFill>
                <a:latin typeface="+mn-lt"/>
              </a:rPr>
              <a:t>TƯ </a:t>
            </a:r>
            <a:r>
              <a:rPr lang="en-US" altLang="en-US" sz="1600" dirty="0" err="1">
                <a:solidFill>
                  <a:schemeClr val="bg1"/>
                </a:solidFill>
                <a:latin typeface="+mn-lt"/>
              </a:rPr>
              <a:t>LiỆU</a:t>
            </a:r>
            <a:r>
              <a:rPr lang="en-US" altLang="en-US" sz="1600" dirty="0">
                <a:solidFill>
                  <a:schemeClr val="bg1"/>
                </a:solidFill>
                <a:latin typeface="+mn-lt"/>
              </a:rPr>
              <a:t> </a:t>
            </a:r>
          </a:p>
          <a:p>
            <a:pPr algn="ctr" eaLnBrk="1" hangingPunct="1">
              <a:spcBef>
                <a:spcPct val="0"/>
              </a:spcBef>
              <a:buFontTx/>
              <a:buNone/>
              <a:defRPr/>
            </a:pPr>
            <a:r>
              <a:rPr lang="en-US" altLang="en-US" sz="1600" dirty="0">
                <a:solidFill>
                  <a:schemeClr val="bg1"/>
                </a:solidFill>
                <a:latin typeface="+mn-lt"/>
              </a:rPr>
              <a:t>SẢN XUẤT</a:t>
            </a:r>
          </a:p>
        </p:txBody>
      </p:sp>
      <p:sp>
        <p:nvSpPr>
          <p:cNvPr id="5" name="Rectangle 5"/>
          <p:cNvSpPr>
            <a:spLocks noChangeArrowheads="1"/>
          </p:cNvSpPr>
          <p:nvPr/>
        </p:nvSpPr>
        <p:spPr bwMode="auto">
          <a:xfrm>
            <a:off x="5167647" y="2857846"/>
            <a:ext cx="2193867" cy="1544544"/>
          </a:xfrm>
          <a:prstGeom prst="rect">
            <a:avLst/>
          </a:prstGeom>
          <a:solidFill>
            <a:srgbClr val="3333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solidFill>
                  <a:schemeClr val="bg1"/>
                </a:solidFill>
                <a:latin typeface="+mn-lt"/>
              </a:rPr>
              <a:t>QUAN HỆ </a:t>
            </a:r>
          </a:p>
          <a:p>
            <a:pPr algn="ctr" eaLnBrk="1" hangingPunct="1">
              <a:spcBef>
                <a:spcPct val="0"/>
              </a:spcBef>
              <a:buClrTx/>
              <a:buFontTx/>
              <a:buNone/>
            </a:pPr>
            <a:r>
              <a:rPr lang="en-US" altLang="en-US" sz="1600" dirty="0">
                <a:solidFill>
                  <a:schemeClr val="bg1"/>
                </a:solidFill>
                <a:latin typeface="+mn-lt"/>
              </a:rPr>
              <a:t>TỔ CHỨC </a:t>
            </a:r>
          </a:p>
          <a:p>
            <a:pPr algn="ctr" eaLnBrk="1" hangingPunct="1">
              <a:spcBef>
                <a:spcPct val="0"/>
              </a:spcBef>
              <a:buClrTx/>
              <a:buFontTx/>
              <a:buNone/>
            </a:pPr>
            <a:r>
              <a:rPr lang="en-US" altLang="en-US" sz="1600" dirty="0">
                <a:solidFill>
                  <a:schemeClr val="bg1"/>
                </a:solidFill>
                <a:latin typeface="+mn-lt"/>
              </a:rPr>
              <a:t>QUẢN LÝ </a:t>
            </a:r>
          </a:p>
          <a:p>
            <a:pPr algn="ctr" eaLnBrk="1" hangingPunct="1">
              <a:spcBef>
                <a:spcPct val="0"/>
              </a:spcBef>
              <a:buClrTx/>
              <a:buFontTx/>
              <a:buNone/>
            </a:pPr>
            <a:r>
              <a:rPr lang="en-US" altLang="en-US" sz="1600" dirty="0">
                <a:solidFill>
                  <a:schemeClr val="bg1"/>
                </a:solidFill>
                <a:latin typeface="+mn-lt"/>
              </a:rPr>
              <a:t>SẢN XUẤT</a:t>
            </a:r>
          </a:p>
        </p:txBody>
      </p:sp>
      <p:sp>
        <p:nvSpPr>
          <p:cNvPr id="6" name="Rectangle 6"/>
          <p:cNvSpPr>
            <a:spLocks noChangeArrowheads="1"/>
          </p:cNvSpPr>
          <p:nvPr/>
        </p:nvSpPr>
        <p:spPr bwMode="auto">
          <a:xfrm>
            <a:off x="5167647" y="4887073"/>
            <a:ext cx="2369071" cy="1528484"/>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solidFill>
                  <a:schemeClr val="bg1"/>
                </a:solidFill>
                <a:latin typeface="+mn-lt"/>
              </a:rPr>
              <a:t>QUAN HỆ </a:t>
            </a:r>
          </a:p>
          <a:p>
            <a:pPr algn="ctr" eaLnBrk="1" hangingPunct="1">
              <a:spcBef>
                <a:spcPct val="0"/>
              </a:spcBef>
              <a:buClrTx/>
              <a:buFontTx/>
              <a:buNone/>
            </a:pPr>
            <a:r>
              <a:rPr lang="en-US" altLang="en-US" sz="1600" dirty="0">
                <a:solidFill>
                  <a:schemeClr val="bg1"/>
                </a:solidFill>
                <a:latin typeface="+mn-lt"/>
              </a:rPr>
              <a:t>PHÂN PHỐI </a:t>
            </a:r>
          </a:p>
          <a:p>
            <a:pPr algn="ctr" eaLnBrk="1" hangingPunct="1">
              <a:spcBef>
                <a:spcPct val="0"/>
              </a:spcBef>
              <a:buClrTx/>
              <a:buFontTx/>
              <a:buNone/>
            </a:pPr>
            <a:r>
              <a:rPr lang="en-US" altLang="en-US" sz="1600" dirty="0">
                <a:solidFill>
                  <a:schemeClr val="bg1"/>
                </a:solidFill>
                <a:latin typeface="+mn-lt"/>
              </a:rPr>
              <a:t>SẢN PHẨM </a:t>
            </a:r>
          </a:p>
          <a:p>
            <a:pPr algn="ctr" eaLnBrk="1" hangingPunct="1">
              <a:spcBef>
                <a:spcPct val="0"/>
              </a:spcBef>
              <a:buClrTx/>
              <a:buFontTx/>
              <a:buNone/>
            </a:pPr>
            <a:r>
              <a:rPr lang="en-US" altLang="en-US" sz="1600" dirty="0">
                <a:solidFill>
                  <a:schemeClr val="bg1"/>
                </a:solidFill>
                <a:latin typeface="+mn-lt"/>
              </a:rPr>
              <a:t>LÀM RA</a:t>
            </a:r>
          </a:p>
        </p:txBody>
      </p:sp>
      <p:sp>
        <p:nvSpPr>
          <p:cNvPr id="7" name="Line 7"/>
          <p:cNvSpPr>
            <a:spLocks noChangeShapeType="1"/>
          </p:cNvSpPr>
          <p:nvPr/>
        </p:nvSpPr>
        <p:spPr bwMode="auto">
          <a:xfrm>
            <a:off x="4481847" y="3612524"/>
            <a:ext cx="65816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p>
        </p:txBody>
      </p:sp>
      <p:sp>
        <p:nvSpPr>
          <p:cNvPr id="8" name="Line 8"/>
          <p:cNvSpPr>
            <a:spLocks noChangeShapeType="1"/>
          </p:cNvSpPr>
          <p:nvPr/>
        </p:nvSpPr>
        <p:spPr bwMode="auto">
          <a:xfrm flipV="1">
            <a:off x="4519947" y="5518598"/>
            <a:ext cx="585031"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p>
        </p:txBody>
      </p:sp>
      <p:sp>
        <p:nvSpPr>
          <p:cNvPr id="9" name="Line 9"/>
          <p:cNvSpPr>
            <a:spLocks noChangeShapeType="1"/>
          </p:cNvSpPr>
          <p:nvPr/>
        </p:nvSpPr>
        <p:spPr bwMode="auto">
          <a:xfrm flipV="1">
            <a:off x="4481847" y="1701084"/>
            <a:ext cx="65816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p>
        </p:txBody>
      </p:sp>
      <p:sp>
        <p:nvSpPr>
          <p:cNvPr id="10" name="Oval 11"/>
          <p:cNvSpPr>
            <a:spLocks noChangeArrowheads="1"/>
          </p:cNvSpPr>
          <p:nvPr/>
        </p:nvSpPr>
        <p:spPr bwMode="auto">
          <a:xfrm>
            <a:off x="7301247" y="2852026"/>
            <a:ext cx="4753378" cy="1690520"/>
          </a:xfrm>
          <a:prstGeom prst="ellipse">
            <a:avLst/>
          </a:prstGeom>
          <a:solidFill>
            <a:srgbClr val="CC33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600" dirty="0">
                <a:solidFill>
                  <a:schemeClr val="bg1"/>
                </a:solidFill>
                <a:latin typeface="+mn-lt"/>
              </a:rPr>
              <a:t>TÁC ĐỘNG TRỰC </a:t>
            </a:r>
            <a:r>
              <a:rPr lang="en-US" altLang="en-US" sz="1600" dirty="0" err="1">
                <a:solidFill>
                  <a:schemeClr val="bg1"/>
                </a:solidFill>
                <a:latin typeface="+mn-lt"/>
              </a:rPr>
              <a:t>TiẾP</a:t>
            </a:r>
            <a:r>
              <a:rPr lang="en-US" altLang="en-US" sz="1600" dirty="0">
                <a:solidFill>
                  <a:schemeClr val="bg1"/>
                </a:solidFill>
                <a:latin typeface="+mn-lt"/>
              </a:rPr>
              <a:t> VÀO </a:t>
            </a:r>
          </a:p>
          <a:p>
            <a:pPr algn="ctr">
              <a:spcBef>
                <a:spcPct val="0"/>
              </a:spcBef>
              <a:buClrTx/>
              <a:buFontTx/>
              <a:buNone/>
            </a:pPr>
            <a:r>
              <a:rPr lang="en-US" altLang="en-US" sz="1600" dirty="0">
                <a:solidFill>
                  <a:schemeClr val="bg1"/>
                </a:solidFill>
                <a:latin typeface="+mn-lt"/>
              </a:rPr>
              <a:t>SẢN XUẤT, LÀM PHÁT TRIỂN</a:t>
            </a:r>
          </a:p>
          <a:p>
            <a:pPr algn="ctr">
              <a:spcBef>
                <a:spcPct val="0"/>
              </a:spcBef>
              <a:buClrTx/>
              <a:buFontTx/>
              <a:buNone/>
            </a:pPr>
            <a:r>
              <a:rPr lang="en-US" altLang="en-US" sz="1600" dirty="0">
                <a:solidFill>
                  <a:schemeClr val="bg1"/>
                </a:solidFill>
                <a:latin typeface="+mn-lt"/>
              </a:rPr>
              <a:t>HOẶC KÌM HÃM QUÁ TRÌNH</a:t>
            </a:r>
          </a:p>
          <a:p>
            <a:pPr algn="ctr">
              <a:spcBef>
                <a:spcPct val="0"/>
              </a:spcBef>
              <a:buClrTx/>
              <a:buFontTx/>
              <a:buNone/>
            </a:pPr>
            <a:r>
              <a:rPr lang="en-US" altLang="en-US" sz="1600" dirty="0">
                <a:solidFill>
                  <a:schemeClr val="bg1"/>
                </a:solidFill>
                <a:latin typeface="+mn-lt"/>
              </a:rPr>
              <a:t>SẢN XUẤT</a:t>
            </a:r>
          </a:p>
        </p:txBody>
      </p:sp>
      <p:sp>
        <p:nvSpPr>
          <p:cNvPr id="11" name="Oval 12"/>
          <p:cNvSpPr>
            <a:spLocks noChangeArrowheads="1"/>
          </p:cNvSpPr>
          <p:nvPr/>
        </p:nvSpPr>
        <p:spPr bwMode="auto">
          <a:xfrm>
            <a:off x="7301247" y="5220046"/>
            <a:ext cx="4753378" cy="1528484"/>
          </a:xfrm>
          <a:prstGeom prst="ellipse">
            <a:avLst/>
          </a:prstGeom>
          <a:solidFill>
            <a:srgbClr val="993366"/>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600" dirty="0">
                <a:solidFill>
                  <a:schemeClr val="bg1"/>
                </a:solidFill>
                <a:latin typeface="+mn-lt"/>
              </a:rPr>
              <a:t>KÍCH THÍCH TRỰC </a:t>
            </a:r>
            <a:r>
              <a:rPr lang="en-US" altLang="en-US" sz="1600" dirty="0" err="1">
                <a:solidFill>
                  <a:schemeClr val="bg1"/>
                </a:solidFill>
                <a:latin typeface="+mn-lt"/>
              </a:rPr>
              <a:t>TiẾP</a:t>
            </a:r>
            <a:r>
              <a:rPr lang="en-US" altLang="en-US" sz="1600" dirty="0">
                <a:solidFill>
                  <a:schemeClr val="bg1"/>
                </a:solidFill>
                <a:latin typeface="+mn-lt"/>
              </a:rPr>
              <a:t> VÀO </a:t>
            </a:r>
          </a:p>
          <a:p>
            <a:pPr algn="ctr">
              <a:spcBef>
                <a:spcPct val="0"/>
              </a:spcBef>
              <a:buClrTx/>
              <a:buFontTx/>
              <a:buNone/>
            </a:pPr>
            <a:r>
              <a:rPr lang="en-US" altLang="en-US" sz="1600" dirty="0">
                <a:solidFill>
                  <a:schemeClr val="bg1"/>
                </a:solidFill>
                <a:latin typeface="+mn-lt"/>
              </a:rPr>
              <a:t>LỢI ÍCH CỦA NGƯỜI LAO ĐỘNG</a:t>
            </a:r>
          </a:p>
          <a:p>
            <a:pPr algn="ctr">
              <a:spcBef>
                <a:spcPct val="0"/>
              </a:spcBef>
              <a:buClrTx/>
              <a:buFontTx/>
              <a:buNone/>
            </a:pPr>
            <a:r>
              <a:rPr lang="en-US" altLang="en-US" sz="1600" dirty="0">
                <a:solidFill>
                  <a:schemeClr val="bg1"/>
                </a:solidFill>
                <a:latin typeface="+mn-lt"/>
              </a:rPr>
              <a:t>LÀM NĂNG ĐỘNG NỀN</a:t>
            </a:r>
          </a:p>
          <a:p>
            <a:pPr algn="ctr">
              <a:spcBef>
                <a:spcPct val="0"/>
              </a:spcBef>
              <a:buClrTx/>
              <a:buFontTx/>
              <a:buNone/>
            </a:pPr>
            <a:r>
              <a:rPr lang="en-US" altLang="en-US" sz="1600" dirty="0">
                <a:solidFill>
                  <a:schemeClr val="bg1"/>
                </a:solidFill>
                <a:latin typeface="+mn-lt"/>
              </a:rPr>
              <a:t>SẢN XUẤT XÃ HỘI</a:t>
            </a:r>
          </a:p>
        </p:txBody>
      </p:sp>
      <p:sp>
        <p:nvSpPr>
          <p:cNvPr id="12" name="AutoShape 13"/>
          <p:cNvSpPr>
            <a:spLocks noChangeArrowheads="1"/>
          </p:cNvSpPr>
          <p:nvPr/>
        </p:nvSpPr>
        <p:spPr bwMode="auto">
          <a:xfrm>
            <a:off x="5662410" y="2428513"/>
            <a:ext cx="950676" cy="46963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sp>
        <p:nvSpPr>
          <p:cNvPr id="13" name="AutoShape 14"/>
          <p:cNvSpPr>
            <a:spLocks noChangeArrowheads="1"/>
          </p:cNvSpPr>
          <p:nvPr/>
        </p:nvSpPr>
        <p:spPr bwMode="auto">
          <a:xfrm>
            <a:off x="5800266" y="4402390"/>
            <a:ext cx="950676" cy="464521"/>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sp>
        <p:nvSpPr>
          <p:cNvPr id="14" name="Oval 16"/>
          <p:cNvSpPr>
            <a:spLocks noChangeArrowheads="1"/>
          </p:cNvSpPr>
          <p:nvPr/>
        </p:nvSpPr>
        <p:spPr bwMode="auto">
          <a:xfrm>
            <a:off x="7301247" y="1082759"/>
            <a:ext cx="4753378" cy="1284584"/>
          </a:xfrm>
          <a:prstGeom prst="ellipse">
            <a:avLst/>
          </a:prstGeom>
          <a:solidFill>
            <a:srgbClr val="00B05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solidFill>
                  <a:schemeClr val="bg1"/>
                </a:solidFill>
                <a:latin typeface="+mn-lt"/>
              </a:rPr>
              <a:t>QUAN HỆ XUẤT PHÁT, </a:t>
            </a:r>
          </a:p>
          <a:p>
            <a:pPr algn="ctr" eaLnBrk="1" hangingPunct="1">
              <a:spcBef>
                <a:spcPct val="0"/>
              </a:spcBef>
              <a:buClrTx/>
              <a:buFontTx/>
              <a:buNone/>
            </a:pPr>
            <a:r>
              <a:rPr lang="en-US" altLang="en-US" sz="1600" dirty="0">
                <a:solidFill>
                  <a:schemeClr val="bg1"/>
                </a:solidFill>
                <a:latin typeface="+mn-lt"/>
              </a:rPr>
              <a:t>CƠ BẢN, QUYẾT ĐỊNH </a:t>
            </a:r>
          </a:p>
          <a:p>
            <a:pPr algn="ctr" eaLnBrk="1" hangingPunct="1">
              <a:spcBef>
                <a:spcPct val="0"/>
              </a:spcBef>
              <a:buClrTx/>
              <a:buFontTx/>
              <a:buNone/>
            </a:pPr>
            <a:r>
              <a:rPr lang="en-US" altLang="en-US" sz="1600" dirty="0">
                <a:solidFill>
                  <a:schemeClr val="bg1"/>
                </a:solidFill>
                <a:latin typeface="+mn-lt"/>
              </a:rPr>
              <a:t>2 QUAN HỆ CÒN LẠI </a:t>
            </a:r>
          </a:p>
        </p:txBody>
      </p:sp>
      <p:sp>
        <p:nvSpPr>
          <p:cNvPr id="15" name="AutoShape 17"/>
          <p:cNvSpPr>
            <a:spLocks noChangeArrowheads="1"/>
          </p:cNvSpPr>
          <p:nvPr/>
        </p:nvSpPr>
        <p:spPr bwMode="auto">
          <a:xfrm>
            <a:off x="9282447" y="4570874"/>
            <a:ext cx="950676" cy="656889"/>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sp>
        <p:nvSpPr>
          <p:cNvPr id="16" name="AutoShape 18"/>
          <p:cNvSpPr>
            <a:spLocks noChangeArrowheads="1"/>
          </p:cNvSpPr>
          <p:nvPr/>
        </p:nvSpPr>
        <p:spPr bwMode="auto">
          <a:xfrm>
            <a:off x="9358647" y="2241259"/>
            <a:ext cx="950676" cy="656889"/>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pic>
        <p:nvPicPr>
          <p:cNvPr id="17" name="Din Din Wo (Little Child).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2101847" y="6978174"/>
            <a:ext cx="292516" cy="29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35"/>
          <p:cNvSpPr>
            <a:spLocks noChangeArrowheads="1"/>
          </p:cNvSpPr>
          <p:nvPr/>
        </p:nvSpPr>
        <p:spPr bwMode="auto">
          <a:xfrm>
            <a:off x="3618963" y="119187"/>
            <a:ext cx="632097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Cấu</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trúc</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của</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quan</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hệ</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sản</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xuất</a:t>
            </a:r>
            <a:endParaRPr lang="en-US" altLang="en-US" sz="2800" b="1" dirty="0">
              <a:solidFill>
                <a:srgbClr val="0000FF"/>
              </a:solidFill>
              <a:latin typeface="Abel" panose="020B0604020202020204" charset="0"/>
              <a:cs typeface="Times New Roman" panose="02020603050405020304" pitchFamily="18" charset="0"/>
            </a:endParaRPr>
          </a:p>
        </p:txBody>
      </p:sp>
    </p:spTree>
    <p:extLst>
      <p:ext uri="{BB962C8B-B14F-4D97-AF65-F5344CB8AC3E}">
        <p14:creationId xmlns:p14="http://schemas.microsoft.com/office/powerpoint/2010/main" val="2865250387"/>
      </p:ext>
    </p:extLst>
  </p:cSld>
  <p:clrMapOvr>
    <a:masterClrMapping/>
  </p:clrMapOvr>
  <p:timing>
    <p:tnLst>
      <p:par>
        <p:cTn id="1" dur="indefinite" restart="never" nodeType="tmRoot">
          <p:childTnLst>
            <p:audio>
              <p:cMediaNode>
                <p:cTn id="2" fill="hold" display="0">
                  <p:stCondLst>
                    <p:cond delay="indefinite"/>
                  </p:stCondLst>
                  <p:endCondLst>
                    <p:cond evt="onPrev" delay="0">
                      <p:tgtEl>
                        <p:sldTgt/>
                      </p:tgtEl>
                    </p:cond>
                    <p:cond evt="onStopAudio" delay="0">
                      <p:tgtEl>
                        <p:sldTgt/>
                      </p:tgtEl>
                    </p:cond>
                  </p:endCondLst>
                </p:cTn>
                <p:tgtEl>
                  <p:spTgt spid="17"/>
                </p:tgtEl>
              </p:cMediaNode>
            </p:audio>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grpSp>
        <p:nvGrpSpPr>
          <p:cNvPr id="3" name="Group 2"/>
          <p:cNvGrpSpPr>
            <a:grpSpLocks/>
          </p:cNvGrpSpPr>
          <p:nvPr/>
        </p:nvGrpSpPr>
        <p:grpSpPr bwMode="auto">
          <a:xfrm>
            <a:off x="3371045" y="2050962"/>
            <a:ext cx="8305800" cy="4559301"/>
            <a:chOff x="432" y="1253"/>
            <a:chExt cx="5232" cy="2872"/>
          </a:xfrm>
        </p:grpSpPr>
        <p:sp>
          <p:nvSpPr>
            <p:cNvPr id="4" name="Text Box 3"/>
            <p:cNvSpPr txBox="1">
              <a:spLocks noChangeArrowheads="1"/>
            </p:cNvSpPr>
            <p:nvPr/>
          </p:nvSpPr>
          <p:spPr bwMode="auto">
            <a:xfrm>
              <a:off x="1728" y="1253"/>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dirty="0" err="1">
                  <a:solidFill>
                    <a:srgbClr val="C00000"/>
                  </a:solidFill>
                  <a:latin typeface="Abel" panose="020B0604020202020204" charset="0"/>
                </a:rPr>
                <a:t>Cộng</a:t>
              </a:r>
              <a:r>
                <a:rPr lang="en-US" altLang="en-US" sz="2000" b="1" dirty="0">
                  <a:solidFill>
                    <a:srgbClr val="C00000"/>
                  </a:solidFill>
                  <a:latin typeface="Abel" panose="020B0604020202020204" charset="0"/>
                </a:rPr>
                <a:t> </a:t>
              </a:r>
              <a:r>
                <a:rPr lang="en-US" altLang="en-US" sz="2000" b="1" dirty="0" err="1">
                  <a:solidFill>
                    <a:srgbClr val="C00000"/>
                  </a:solidFill>
                  <a:latin typeface="Abel" panose="020B0604020202020204" charset="0"/>
                </a:rPr>
                <a:t>sản</a:t>
              </a:r>
              <a:r>
                <a:rPr lang="en-US" altLang="en-US" sz="2000" b="1" dirty="0">
                  <a:solidFill>
                    <a:srgbClr val="C00000"/>
                  </a:solidFill>
                  <a:latin typeface="Abel" panose="020B0604020202020204" charset="0"/>
                </a:rPr>
                <a:t> </a:t>
              </a:r>
              <a:r>
                <a:rPr lang="en-US" altLang="en-US" sz="2000" b="1" dirty="0" err="1">
                  <a:solidFill>
                    <a:srgbClr val="C00000"/>
                  </a:solidFill>
                  <a:latin typeface="Abel" panose="020B0604020202020204" charset="0"/>
                </a:rPr>
                <a:t>chủ</a:t>
              </a:r>
              <a:r>
                <a:rPr lang="en-US" altLang="en-US" sz="2000" b="1" dirty="0">
                  <a:solidFill>
                    <a:srgbClr val="C00000"/>
                  </a:solidFill>
                  <a:latin typeface="Abel" panose="020B0604020202020204" charset="0"/>
                </a:rPr>
                <a:t> </a:t>
              </a:r>
              <a:r>
                <a:rPr lang="en-US" altLang="en-US" sz="2000" b="1" dirty="0" err="1">
                  <a:solidFill>
                    <a:srgbClr val="C00000"/>
                  </a:solidFill>
                  <a:latin typeface="Abel" panose="020B0604020202020204" charset="0"/>
                </a:rPr>
                <a:t>nghĩa</a:t>
              </a:r>
              <a:endParaRPr lang="en-US" altLang="en-US" sz="2000" b="1" dirty="0">
                <a:solidFill>
                  <a:srgbClr val="C00000"/>
                </a:solidFill>
                <a:latin typeface="Abel" panose="020B0604020202020204" charset="0"/>
              </a:endParaRPr>
            </a:p>
          </p:txBody>
        </p:sp>
        <p:sp>
          <p:nvSpPr>
            <p:cNvPr id="5" name="Text Box 4"/>
            <p:cNvSpPr txBox="1">
              <a:spLocks noChangeArrowheads="1"/>
            </p:cNvSpPr>
            <p:nvPr/>
          </p:nvSpPr>
          <p:spPr bwMode="auto">
            <a:xfrm>
              <a:off x="1728" y="1786"/>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660066"/>
                  </a:solidFill>
                  <a:latin typeface="Abel" panose="020B0604020202020204" charset="0"/>
                </a:rPr>
                <a:t>Tư bản chủ nghĩa</a:t>
              </a:r>
            </a:p>
          </p:txBody>
        </p:sp>
        <p:sp>
          <p:nvSpPr>
            <p:cNvPr id="6" name="Text Box 5"/>
            <p:cNvSpPr txBox="1">
              <a:spLocks noChangeArrowheads="1"/>
            </p:cNvSpPr>
            <p:nvPr/>
          </p:nvSpPr>
          <p:spPr bwMode="auto">
            <a:xfrm>
              <a:off x="1728" y="2274"/>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FF3399"/>
                  </a:solidFill>
                  <a:latin typeface="Abel" panose="020B0604020202020204" charset="0"/>
                </a:rPr>
                <a:t>Phong kiến</a:t>
              </a:r>
            </a:p>
          </p:txBody>
        </p:sp>
        <p:sp>
          <p:nvSpPr>
            <p:cNvPr id="7" name="Text Box 6"/>
            <p:cNvSpPr txBox="1">
              <a:spLocks noChangeArrowheads="1"/>
            </p:cNvSpPr>
            <p:nvPr/>
          </p:nvSpPr>
          <p:spPr bwMode="auto">
            <a:xfrm>
              <a:off x="1728" y="2718"/>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996633"/>
                  </a:solidFill>
                  <a:latin typeface="Abel" panose="020B0604020202020204" charset="0"/>
                </a:rPr>
                <a:t>Chiếm hữu nô lệ</a:t>
              </a:r>
            </a:p>
          </p:txBody>
        </p:sp>
        <p:sp>
          <p:nvSpPr>
            <p:cNvPr id="8" name="Text Box 7"/>
            <p:cNvSpPr txBox="1">
              <a:spLocks noChangeArrowheads="1"/>
            </p:cNvSpPr>
            <p:nvPr/>
          </p:nvSpPr>
          <p:spPr bwMode="auto">
            <a:xfrm>
              <a:off x="2006" y="3295"/>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009900"/>
                  </a:solidFill>
                  <a:latin typeface="Abel" panose="020B0604020202020204" charset="0"/>
                </a:rPr>
                <a:t>Công xã nguyên thuỷ</a:t>
              </a:r>
            </a:p>
          </p:txBody>
        </p:sp>
        <p:sp>
          <p:nvSpPr>
            <p:cNvPr id="9" name="Text Box 8"/>
            <p:cNvSpPr txBox="1">
              <a:spLocks noChangeArrowheads="1"/>
            </p:cNvSpPr>
            <p:nvPr/>
          </p:nvSpPr>
          <p:spPr bwMode="auto">
            <a:xfrm>
              <a:off x="1728" y="3873"/>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FF0000"/>
                  </a:solidFill>
                  <a:latin typeface="Abel" panose="020B0604020202020204" charset="0"/>
                </a:rPr>
                <a:t>Các quan hệ sản xuất</a:t>
              </a:r>
            </a:p>
          </p:txBody>
        </p:sp>
        <p:sp>
          <p:nvSpPr>
            <p:cNvPr id="10" name="Text Box 9"/>
            <p:cNvSpPr txBox="1">
              <a:spLocks noChangeArrowheads="1"/>
            </p:cNvSpPr>
            <p:nvPr/>
          </p:nvSpPr>
          <p:spPr bwMode="auto">
            <a:xfrm>
              <a:off x="432" y="1896"/>
              <a:ext cx="833" cy="1124"/>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nchorCtr="1">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dirty="0" err="1">
                  <a:solidFill>
                    <a:schemeClr val="bg1"/>
                  </a:solidFill>
                  <a:latin typeface="Abel" panose="020B0604020202020204" charset="0"/>
                </a:rPr>
                <a:t>Chế</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độ</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người</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bóc</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lột</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người</a:t>
              </a:r>
              <a:endParaRPr lang="en-US" altLang="en-US" sz="2000" b="1" dirty="0">
                <a:solidFill>
                  <a:schemeClr val="bg1"/>
                </a:solidFill>
                <a:latin typeface="Abel" panose="020B0604020202020204" charset="0"/>
              </a:endParaRPr>
            </a:p>
            <a:p>
              <a:pPr algn="ctr" eaLnBrk="1" hangingPunct="1">
                <a:spcBef>
                  <a:spcPct val="50000"/>
                </a:spcBef>
                <a:buClrTx/>
                <a:buFontTx/>
                <a:buNone/>
              </a:pPr>
              <a:endParaRPr lang="en-US" altLang="en-US" sz="2000" b="1" dirty="0">
                <a:solidFill>
                  <a:schemeClr val="bg1"/>
                </a:solidFill>
                <a:latin typeface="Abel" panose="020B0604020202020204" charset="0"/>
              </a:endParaRPr>
            </a:p>
          </p:txBody>
        </p:sp>
        <p:sp>
          <p:nvSpPr>
            <p:cNvPr id="11" name="Text Box 10"/>
            <p:cNvSpPr txBox="1">
              <a:spLocks noChangeArrowheads="1"/>
            </p:cNvSpPr>
            <p:nvPr/>
          </p:nvSpPr>
          <p:spPr bwMode="auto">
            <a:xfrm>
              <a:off x="4831" y="1697"/>
              <a:ext cx="833" cy="83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chemeClr val="bg1"/>
                  </a:solidFill>
                  <a:latin typeface="Abel" panose="020B0604020202020204" charset="0"/>
                </a:rPr>
                <a:t>Hợp tác và tương trợ lẫn nhau</a:t>
              </a:r>
            </a:p>
          </p:txBody>
        </p:sp>
        <p:sp>
          <p:nvSpPr>
            <p:cNvPr id="12" name="Line 11"/>
            <p:cNvSpPr>
              <a:spLocks noChangeShapeType="1"/>
            </p:cNvSpPr>
            <p:nvPr/>
          </p:nvSpPr>
          <p:spPr bwMode="auto">
            <a:xfrm flipV="1">
              <a:off x="1821" y="3072"/>
              <a:ext cx="0" cy="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3" name="Line 12"/>
            <p:cNvSpPr>
              <a:spLocks noChangeShapeType="1"/>
            </p:cNvSpPr>
            <p:nvPr/>
          </p:nvSpPr>
          <p:spPr bwMode="auto">
            <a:xfrm>
              <a:off x="4136" y="4049"/>
              <a:ext cx="1111"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4" name="Line 13"/>
            <p:cNvSpPr>
              <a:spLocks noChangeShapeType="1"/>
            </p:cNvSpPr>
            <p:nvPr/>
          </p:nvSpPr>
          <p:spPr bwMode="auto">
            <a:xfrm flipV="1">
              <a:off x="5247" y="3216"/>
              <a:ext cx="0" cy="83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5" name="Line 14"/>
            <p:cNvSpPr>
              <a:spLocks noChangeShapeType="1"/>
            </p:cNvSpPr>
            <p:nvPr/>
          </p:nvSpPr>
          <p:spPr bwMode="auto">
            <a:xfrm flipV="1">
              <a:off x="5247" y="1386"/>
              <a:ext cx="0" cy="311"/>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6" name="Line 15"/>
            <p:cNvSpPr>
              <a:spLocks noChangeShapeType="1"/>
            </p:cNvSpPr>
            <p:nvPr/>
          </p:nvSpPr>
          <p:spPr bwMode="auto">
            <a:xfrm flipH="1">
              <a:off x="4136" y="1386"/>
              <a:ext cx="1111" cy="0"/>
            </a:xfrm>
            <a:prstGeom prst="line">
              <a:avLst/>
            </a:prstGeom>
            <a:noFill/>
            <a:ln w="57150" cmpd="thickThin">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7" name="Line 16"/>
            <p:cNvSpPr>
              <a:spLocks noChangeShapeType="1"/>
            </p:cNvSpPr>
            <p:nvPr/>
          </p:nvSpPr>
          <p:spPr bwMode="auto">
            <a:xfrm>
              <a:off x="1265" y="1919"/>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8" name="Line 17"/>
            <p:cNvSpPr>
              <a:spLocks noChangeShapeType="1"/>
            </p:cNvSpPr>
            <p:nvPr/>
          </p:nvSpPr>
          <p:spPr bwMode="auto">
            <a:xfrm>
              <a:off x="1265" y="2407"/>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9" name="Line 18"/>
            <p:cNvSpPr>
              <a:spLocks noChangeShapeType="1"/>
            </p:cNvSpPr>
            <p:nvPr/>
          </p:nvSpPr>
          <p:spPr bwMode="auto">
            <a:xfrm>
              <a:off x="1265" y="2895"/>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20" name="Line 19"/>
            <p:cNvSpPr>
              <a:spLocks noChangeShapeType="1"/>
            </p:cNvSpPr>
            <p:nvPr/>
          </p:nvSpPr>
          <p:spPr bwMode="auto">
            <a:xfrm>
              <a:off x="5016" y="3216"/>
              <a:ext cx="0" cy="212"/>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21" name="Line 20"/>
            <p:cNvSpPr>
              <a:spLocks noChangeShapeType="1"/>
            </p:cNvSpPr>
            <p:nvPr/>
          </p:nvSpPr>
          <p:spPr bwMode="auto">
            <a:xfrm flipH="1">
              <a:off x="4414" y="3428"/>
              <a:ext cx="602"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grpSp>
      <p:sp>
        <p:nvSpPr>
          <p:cNvPr id="22" name="Text Box 21"/>
          <p:cNvSpPr txBox="1">
            <a:spLocks noChangeArrowheads="1"/>
          </p:cNvSpPr>
          <p:nvPr/>
        </p:nvSpPr>
        <p:spPr bwMode="auto">
          <a:xfrm>
            <a:off x="3371045" y="1362730"/>
            <a:ext cx="8534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50000"/>
              </a:spcBef>
              <a:buFont typeface="Wingdings" panose="05000000000000000000" pitchFamily="2" charset="2"/>
              <a:buChar char="§"/>
              <a:defRPr/>
            </a:pPr>
            <a:r>
              <a:rPr lang="en-US" altLang="en-US" sz="2000" b="1" dirty="0" err="1">
                <a:solidFill>
                  <a:srgbClr val="002060"/>
                </a:solidFill>
                <a:latin typeface="Abel" panose="020B0604020202020204" charset="0"/>
              </a:rPr>
              <a:t>Các</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kiểu</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và</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các</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hình</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thức</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của</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quan</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hệ</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sản</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xuất</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trong</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lịch</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sử</a:t>
            </a:r>
            <a:endParaRPr lang="en-US" altLang="en-US" sz="2000" b="1" dirty="0">
              <a:solidFill>
                <a:srgbClr val="002060"/>
              </a:solidFill>
              <a:latin typeface="Abel" panose="020B0604020202020204" charset="0"/>
            </a:endParaRPr>
          </a:p>
        </p:txBody>
      </p:sp>
      <p:sp>
        <p:nvSpPr>
          <p:cNvPr id="24" name="Rectangle 23"/>
          <p:cNvSpPr/>
          <p:nvPr/>
        </p:nvSpPr>
        <p:spPr>
          <a:xfrm>
            <a:off x="2510106" y="185695"/>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25" name="Rectangle 24"/>
          <p:cNvSpPr/>
          <p:nvPr/>
        </p:nvSpPr>
        <p:spPr>
          <a:xfrm>
            <a:off x="3241910" y="810893"/>
            <a:ext cx="3094117"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Quan</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hệ</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26" name="Minus 25"/>
          <p:cNvSpPr/>
          <p:nvPr/>
        </p:nvSpPr>
        <p:spPr>
          <a:xfrm>
            <a:off x="3754874" y="667299"/>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Tree>
    <p:extLst>
      <p:ext uri="{BB962C8B-B14F-4D97-AF65-F5344CB8AC3E}">
        <p14:creationId xmlns:p14="http://schemas.microsoft.com/office/powerpoint/2010/main" val="3891410883"/>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2" descr="Rainbow Lines Light Business PowerPoint template - PresentationPro">
            <a:extLst>
              <a:ext uri="{FF2B5EF4-FFF2-40B4-BE49-F238E27FC236}">
                <a16:creationId xmlns="" xmlns:a16="http://schemas.microsoft.com/office/drawing/2014/main" id="{BB93042A-9D52-4E45-818D-87990C6CC4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172891" cy="68580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875763" y="1957589"/>
            <a:ext cx="2910626" cy="2099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2021983" y="6362163"/>
            <a:ext cx="1609859" cy="4056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1592687" y="1248604"/>
            <a:ext cx="9238445" cy="769441"/>
          </a:xfrm>
          <a:prstGeom prst="rect">
            <a:avLst/>
          </a:prstGeom>
        </p:spPr>
        <p:txBody>
          <a:bodyPr wrap="square">
            <a:spAutoFit/>
          </a:bodyPr>
          <a:lstStyle/>
          <a:p>
            <a:pPr indent="252095" algn="ctr">
              <a:spcBef>
                <a:spcPts val="1100"/>
              </a:spcBef>
              <a:spcAft>
                <a:spcPts val="500"/>
              </a:spcAft>
            </a:pPr>
            <a:r>
              <a:rPr lang="en-US" sz="2200" b="1" spc="30" dirty="0">
                <a:solidFill>
                  <a:srgbClr val="000000"/>
                </a:solidFill>
                <a:latin typeface="+mj-lt"/>
                <a:ea typeface="Times New Roman" panose="02020603050405020304" pitchFamily="18" charset="0"/>
                <a:cs typeface="Times New Roman" panose="02020603050405020304" pitchFamily="18" charset="0"/>
              </a:rPr>
              <a:t>b. </a:t>
            </a:r>
            <a:r>
              <a:rPr lang="en-US" sz="2200" b="1" spc="30" dirty="0" err="1">
                <a:solidFill>
                  <a:srgbClr val="000000"/>
                </a:solidFill>
                <a:latin typeface="+mj-lt"/>
                <a:ea typeface="Times New Roman" panose="02020603050405020304" pitchFamily="18" charset="0"/>
                <a:cs typeface="Times New Roman" panose="02020603050405020304" pitchFamily="18" charset="0"/>
              </a:rPr>
              <a:t>Quy</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luật</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quan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hệ</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sản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phù</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hợp</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với</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trình</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độ</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phát</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triển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của</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lực</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lượng</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sản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200" b="1" spc="30" dirty="0">
                <a:solidFill>
                  <a:srgbClr val="000000"/>
                </a:solidFill>
                <a:latin typeface="+mj-lt"/>
                <a:ea typeface="Times New Roman" panose="02020603050405020304" pitchFamily="18" charset="0"/>
                <a:cs typeface="Times New Roman" panose="02020603050405020304" pitchFamily="18" charset="0"/>
              </a:rPr>
              <a:t> </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1" name="Rectangle 10"/>
          <p:cNvSpPr/>
          <p:nvPr/>
        </p:nvSpPr>
        <p:spPr>
          <a:xfrm>
            <a:off x="974501" y="163384"/>
            <a:ext cx="11217499"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rgbClr val="7030A0"/>
                </a:solidFill>
                <a:latin typeface="+mj-lt"/>
                <a:cs typeface="Times New Roman" panose="02020603050405020304" pitchFamily="18" charset="0"/>
              </a:rPr>
              <a:t>2. </a:t>
            </a:r>
            <a:r>
              <a:rPr lang="en-US" altLang="en-US" sz="2800" b="1" dirty="0" err="1">
                <a:solidFill>
                  <a:srgbClr val="7030A0"/>
                </a:solidFill>
                <a:latin typeface="+mj-lt"/>
                <a:cs typeface="Times New Roman" panose="02020603050405020304" pitchFamily="18" charset="0"/>
              </a:rPr>
              <a:t>Biện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chứng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giữa</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lực</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lượng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và</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quan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hệ</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endParaRPr lang="en-US" altLang="en-US" sz="2800" b="1" dirty="0">
              <a:solidFill>
                <a:srgbClr val="7030A0"/>
              </a:solidFill>
              <a:latin typeface="+mj-lt"/>
              <a:cs typeface="Times New Roman" panose="02020603050405020304" pitchFamily="18" charset="0"/>
            </a:endParaRPr>
          </a:p>
        </p:txBody>
      </p:sp>
      <p:grpSp>
        <p:nvGrpSpPr>
          <p:cNvPr id="12" name="Group 11"/>
          <p:cNvGrpSpPr>
            <a:grpSpLocks/>
          </p:cNvGrpSpPr>
          <p:nvPr/>
        </p:nvGrpSpPr>
        <p:grpSpPr bwMode="auto">
          <a:xfrm flipV="1">
            <a:off x="783403" y="862462"/>
            <a:ext cx="10962130" cy="148405"/>
            <a:chOff x="240" y="576"/>
            <a:chExt cx="5337" cy="0"/>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 name="Cloud Callout 18"/>
          <p:cNvSpPr/>
          <p:nvPr/>
        </p:nvSpPr>
        <p:spPr>
          <a:xfrm>
            <a:off x="2826912" y="2080811"/>
            <a:ext cx="7823669" cy="1551032"/>
          </a:xfrm>
          <a:prstGeom prst="cloudCallout">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
        <p:nvSpPr>
          <p:cNvPr id="20" name="Horizontal Scroll 19"/>
          <p:cNvSpPr/>
          <p:nvPr/>
        </p:nvSpPr>
        <p:spPr>
          <a:xfrm>
            <a:off x="2331076" y="4048436"/>
            <a:ext cx="9114095" cy="218861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002060"/>
                </a:solidFill>
                <a:cs typeface="Times New Roman" panose="02020603050405020304" pitchFamily="18" charset="0"/>
              </a:rPr>
              <a:t>là trình độ phát triển khoa học và công nghệ, công cụ lao động, phân công lao động và người lao động</a:t>
            </a:r>
            <a:r>
              <a:rPr lang="en-US" sz="2400" dirty="0">
                <a:solidFill>
                  <a:srgbClr val="002060"/>
                </a:solidFill>
                <a:cs typeface="Times New Roman" panose="02020603050405020304" pitchFamily="18" charset="0"/>
              </a:rPr>
              <a:t>.</a:t>
            </a:r>
          </a:p>
        </p:txBody>
      </p:sp>
    </p:spTree>
    <p:extLst>
      <p:ext uri="{BB962C8B-B14F-4D97-AF65-F5344CB8AC3E}">
        <p14:creationId xmlns:p14="http://schemas.microsoft.com/office/powerpoint/2010/main" val="4288707265"/>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 xmlns:a16="http://schemas.microsoft.com/office/drawing/2014/main" id="{D48362AE-8C03-4BC9-8ADD-E205EF6F70DE}"/>
              </a:ext>
            </a:extLst>
          </p:cNvPr>
          <p:cNvSpPr txBox="1"/>
          <p:nvPr/>
        </p:nvSpPr>
        <p:spPr>
          <a:xfrm>
            <a:off x="4047569" y="1513435"/>
            <a:ext cx="7614237" cy="830997"/>
          </a:xfrm>
          <a:prstGeom prst="rect">
            <a:avLst/>
          </a:prstGeom>
          <a:noFill/>
        </p:spPr>
        <p:txBody>
          <a:bodyPr wrap="square">
            <a:spAutoFit/>
          </a:bodyPr>
          <a:lstStyle/>
          <a:p>
            <a:pPr marL="285750" indent="-285750">
              <a:buFont typeface="Wingdings" panose="05000000000000000000" pitchFamily="2" charset="2"/>
              <a:buChar char="q"/>
              <a:defRPr/>
            </a:pPr>
            <a:r>
              <a:rPr lang="en-US" sz="2400" b="1" dirty="0">
                <a:solidFill>
                  <a:srgbClr val="CC0066"/>
                </a:solidFill>
                <a:latin typeface="Arial Đen"/>
              </a:rPr>
              <a:t> </a:t>
            </a:r>
            <a:r>
              <a:rPr lang="en-US" sz="2200" b="1" dirty="0" err="1">
                <a:solidFill>
                  <a:srgbClr val="FF0066"/>
                </a:solidFill>
                <a:latin typeface="Abel"/>
              </a:rPr>
              <a:t>T</a:t>
            </a:r>
            <a:r>
              <a:rPr lang="en-US" sz="2200" b="1" spc="30" dirty="0" err="1">
                <a:solidFill>
                  <a:srgbClr val="FF0066"/>
                </a:solidFill>
                <a:latin typeface="Abel"/>
                <a:ea typeface="Times New Roman" panose="02020603050405020304" pitchFamily="18" charset="0"/>
                <a:cs typeface="Times New Roman" panose="02020603050405020304" pitchFamily="18" charset="0"/>
              </a:rPr>
              <a:t>rình</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độ</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phát</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triển</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của</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lực</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lượng</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sản</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xuất</a:t>
            </a:r>
            <a:r>
              <a:rPr lang="en-US" sz="2200" b="1" spc="30" dirty="0">
                <a:solidFill>
                  <a:srgbClr val="FF0066"/>
                </a:solidFill>
                <a:latin typeface="Abel"/>
                <a:ea typeface="Times New Roman" panose="02020603050405020304" pitchFamily="18" charset="0"/>
                <a:cs typeface="Times New Roman" panose="02020603050405020304" pitchFamily="18" charset="0"/>
              </a:rPr>
              <a:t> </a:t>
            </a:r>
            <a:endParaRPr lang="en-US" sz="2200" b="1" dirty="0">
              <a:solidFill>
                <a:srgbClr val="FF0066"/>
              </a:solidFill>
              <a:latin typeface="Abel"/>
              <a:ea typeface="Times New Roman" panose="02020603050405020304" pitchFamily="18" charset="0"/>
              <a:cs typeface="Times New Roman" panose="02020603050405020304" pitchFamily="18" charset="0"/>
            </a:endParaRPr>
          </a:p>
          <a:p>
            <a:pPr marL="285750" indent="-285750">
              <a:buFont typeface="Wingdings" panose="05000000000000000000" pitchFamily="2" charset="2"/>
              <a:buChar char="q"/>
              <a:defRPr/>
            </a:pPr>
            <a:endParaRPr lang="en-US" sz="2400" b="1" dirty="0">
              <a:solidFill>
                <a:srgbClr val="CC0066"/>
              </a:solidFill>
              <a:latin typeface="Arial Đen"/>
            </a:endParaRPr>
          </a:p>
        </p:txBody>
      </p:sp>
      <p:sp>
        <p:nvSpPr>
          <p:cNvPr id="2" name="Minus Sign 1">
            <a:extLst>
              <a:ext uri="{FF2B5EF4-FFF2-40B4-BE49-F238E27FC236}">
                <a16:creationId xmlns="" xmlns:a16="http://schemas.microsoft.com/office/drawing/2014/main" id="{19546BA6-1A12-46EE-B630-AC6F6F455A81}"/>
              </a:ext>
            </a:extLst>
          </p:cNvPr>
          <p:cNvSpPr/>
          <p:nvPr/>
        </p:nvSpPr>
        <p:spPr>
          <a:xfrm>
            <a:off x="4188896" y="901599"/>
            <a:ext cx="2557463" cy="396676"/>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7" name="Freeform 13312">
            <a:extLst>
              <a:ext uri="{FF2B5EF4-FFF2-40B4-BE49-F238E27FC236}">
                <a16:creationId xmlns=""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prstClr val="white"/>
              </a:solidFill>
              <a:latin typeface="Arial"/>
              <a:ea typeface="Arial Unicode MS"/>
            </a:endParaRPr>
          </a:p>
        </p:txBody>
      </p:sp>
      <p:sp>
        <p:nvSpPr>
          <p:cNvPr id="8" name="Oval 7">
            <a:extLst>
              <a:ext uri="{FF2B5EF4-FFF2-40B4-BE49-F238E27FC236}">
                <a16:creationId xmlns="" xmlns:a16="http://schemas.microsoft.com/office/drawing/2014/main" id="{E687714E-9CEA-4403-A30F-350EACF34A18}"/>
              </a:ext>
            </a:extLst>
          </p:cNvPr>
          <p:cNvSpPr/>
          <p:nvPr/>
        </p:nvSpPr>
        <p:spPr>
          <a:xfrm>
            <a:off x="5048480" y="261746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9" name="Oval 8">
            <a:extLst>
              <a:ext uri="{FF2B5EF4-FFF2-40B4-BE49-F238E27FC236}">
                <a16:creationId xmlns="" xmlns:a16="http://schemas.microsoft.com/office/drawing/2014/main" id="{2232C7FA-F6A8-4FAB-9A1D-8204D1C78073}"/>
              </a:ext>
            </a:extLst>
          </p:cNvPr>
          <p:cNvSpPr/>
          <p:nvPr/>
        </p:nvSpPr>
        <p:spPr>
          <a:xfrm>
            <a:off x="5048480" y="3476229"/>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10" name="Oval 9">
            <a:extLst>
              <a:ext uri="{FF2B5EF4-FFF2-40B4-BE49-F238E27FC236}">
                <a16:creationId xmlns="" xmlns:a16="http://schemas.microsoft.com/office/drawing/2014/main" id="{9AA8DE25-ADB6-4D19-9E60-FFDD24EC3923}"/>
              </a:ext>
            </a:extLst>
          </p:cNvPr>
          <p:cNvSpPr/>
          <p:nvPr/>
        </p:nvSpPr>
        <p:spPr>
          <a:xfrm>
            <a:off x="5048480" y="431784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20" name="TextBox 19">
            <a:extLst>
              <a:ext uri="{FF2B5EF4-FFF2-40B4-BE49-F238E27FC236}">
                <a16:creationId xmlns="" xmlns:a16="http://schemas.microsoft.com/office/drawing/2014/main" id="{785EEAED-446D-49EC-92FD-2B95A67DF8EB}"/>
              </a:ext>
            </a:extLst>
          </p:cNvPr>
          <p:cNvSpPr txBox="1"/>
          <p:nvPr/>
        </p:nvSpPr>
        <p:spPr>
          <a:xfrm>
            <a:off x="5015076" y="267466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01</a:t>
            </a:r>
            <a:endParaRPr lang="ko-KR" altLang="en-US" sz="2400" b="1" dirty="0">
              <a:solidFill>
                <a:prstClr val="white"/>
              </a:solidFill>
              <a:cs typeface="Arial" pitchFamily="34" charset="0"/>
            </a:endParaRPr>
          </a:p>
        </p:txBody>
      </p:sp>
      <p:sp>
        <p:nvSpPr>
          <p:cNvPr id="21" name="TextBox 20">
            <a:extLst>
              <a:ext uri="{FF2B5EF4-FFF2-40B4-BE49-F238E27FC236}">
                <a16:creationId xmlns="" xmlns:a16="http://schemas.microsoft.com/office/drawing/2014/main" id="{FE4B24CB-B9DC-4C6D-8A2A-8607CB91E5B0}"/>
              </a:ext>
            </a:extLst>
          </p:cNvPr>
          <p:cNvSpPr txBox="1"/>
          <p:nvPr/>
        </p:nvSpPr>
        <p:spPr>
          <a:xfrm>
            <a:off x="5015076" y="3533429"/>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02</a:t>
            </a:r>
            <a:endParaRPr lang="ko-KR" altLang="en-US" sz="2400" b="1" dirty="0">
              <a:solidFill>
                <a:prstClr val="white"/>
              </a:solidFill>
              <a:cs typeface="Arial" pitchFamily="34" charset="0"/>
            </a:endParaRPr>
          </a:p>
        </p:txBody>
      </p:sp>
      <p:sp>
        <p:nvSpPr>
          <p:cNvPr id="22" name="TextBox 21">
            <a:extLst>
              <a:ext uri="{FF2B5EF4-FFF2-40B4-BE49-F238E27FC236}">
                <a16:creationId xmlns="" xmlns:a16="http://schemas.microsoft.com/office/drawing/2014/main" id="{A75C01A9-5D20-40BA-B0A8-13DDBF7CD01E}"/>
              </a:ext>
            </a:extLst>
          </p:cNvPr>
          <p:cNvSpPr txBox="1"/>
          <p:nvPr/>
        </p:nvSpPr>
        <p:spPr>
          <a:xfrm>
            <a:off x="5015076" y="437504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03</a:t>
            </a:r>
            <a:endParaRPr lang="ko-KR" altLang="en-US" sz="2400" b="1" dirty="0">
              <a:solidFill>
                <a:prstClr val="white"/>
              </a:solidFill>
              <a:cs typeface="Arial" pitchFamily="34" charset="0"/>
            </a:endParaRPr>
          </a:p>
        </p:txBody>
      </p:sp>
      <p:sp>
        <p:nvSpPr>
          <p:cNvPr id="26" name="Oval 25">
            <a:extLst>
              <a:ext uri="{FF2B5EF4-FFF2-40B4-BE49-F238E27FC236}">
                <a16:creationId xmlns="" xmlns:a16="http://schemas.microsoft.com/office/drawing/2014/main" id="{87FA0510-85F6-4B05-8DD0-5CC7EC62A45B}"/>
              </a:ext>
            </a:extLst>
          </p:cNvPr>
          <p:cNvSpPr/>
          <p:nvPr/>
        </p:nvSpPr>
        <p:spPr>
          <a:xfrm>
            <a:off x="5048480" y="516803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27" name="TextBox 26">
            <a:extLst>
              <a:ext uri="{FF2B5EF4-FFF2-40B4-BE49-F238E27FC236}">
                <a16:creationId xmlns="" xmlns:a16="http://schemas.microsoft.com/office/drawing/2014/main" id="{EB595D78-CEB2-4764-89A0-469D612C0F2C}"/>
              </a:ext>
            </a:extLst>
          </p:cNvPr>
          <p:cNvSpPr txBox="1"/>
          <p:nvPr/>
        </p:nvSpPr>
        <p:spPr>
          <a:xfrm>
            <a:off x="5015076" y="522523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04</a:t>
            </a:r>
            <a:endParaRPr lang="ko-KR" altLang="en-US" sz="2400" b="1" dirty="0">
              <a:solidFill>
                <a:prstClr val="white"/>
              </a:solidFill>
              <a:cs typeface="Arial" pitchFamily="34" charset="0"/>
            </a:endParaRPr>
          </a:p>
        </p:txBody>
      </p:sp>
      <p:grpSp>
        <p:nvGrpSpPr>
          <p:cNvPr id="28" name="Group 27">
            <a:extLst>
              <a:ext uri="{FF2B5EF4-FFF2-40B4-BE49-F238E27FC236}">
                <a16:creationId xmlns=""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3" name="Rectangle 8">
                <a:extLst>
                  <a:ext uri="{FF2B5EF4-FFF2-40B4-BE49-F238E27FC236}">
                    <a16:creationId xmlns=""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4" name="Rectangle 8">
                <a:extLst>
                  <a:ext uri="{FF2B5EF4-FFF2-40B4-BE49-F238E27FC236}">
                    <a16:creationId xmlns=""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5" name="Rectangle 2">
                <a:extLst>
                  <a:ext uri="{FF2B5EF4-FFF2-40B4-BE49-F238E27FC236}">
                    <a16:creationId xmlns=""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6" name="Rectangle 2">
                <a:extLst>
                  <a:ext uri="{FF2B5EF4-FFF2-40B4-BE49-F238E27FC236}">
                    <a16:creationId xmlns=""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7" name="Rectangle 2">
                <a:extLst>
                  <a:ext uri="{FF2B5EF4-FFF2-40B4-BE49-F238E27FC236}">
                    <a16:creationId xmlns=""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8" name="Isosceles Triangle 47">
                <a:extLst>
                  <a:ext uri="{FF2B5EF4-FFF2-40B4-BE49-F238E27FC236}">
                    <a16:creationId xmlns=""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grpSp>
        <p:grpSp>
          <p:nvGrpSpPr>
            <p:cNvPr id="30" name="Group 29">
              <a:extLst>
                <a:ext uri="{FF2B5EF4-FFF2-40B4-BE49-F238E27FC236}">
                  <a16:creationId xmlns=""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32" name="Trapezoid 31">
                <a:extLst>
                  <a:ext uri="{FF2B5EF4-FFF2-40B4-BE49-F238E27FC236}">
                    <a16:creationId xmlns=""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sp>
            <p:nvSpPr>
              <p:cNvPr id="33" name="Rounded Rectangle 18">
                <a:extLst>
                  <a:ext uri="{FF2B5EF4-FFF2-40B4-BE49-F238E27FC236}">
                    <a16:creationId xmlns=""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4" name="Rounded Rectangle 19">
                <a:extLst>
                  <a:ext uri="{FF2B5EF4-FFF2-40B4-BE49-F238E27FC236}">
                    <a16:creationId xmlns=""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5" name="Rounded Rectangle 20">
                <a:extLst>
                  <a:ext uri="{FF2B5EF4-FFF2-40B4-BE49-F238E27FC236}">
                    <a16:creationId xmlns=""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6" name="Rounded Rectangle 21">
                <a:extLst>
                  <a:ext uri="{FF2B5EF4-FFF2-40B4-BE49-F238E27FC236}">
                    <a16:creationId xmlns=""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7" name="Rounded Rectangle 22">
                <a:extLst>
                  <a:ext uri="{FF2B5EF4-FFF2-40B4-BE49-F238E27FC236}">
                    <a16:creationId xmlns=""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8" name="Rounded Rectangle 25">
                <a:extLst>
                  <a:ext uri="{FF2B5EF4-FFF2-40B4-BE49-F238E27FC236}">
                    <a16:creationId xmlns=""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dirty="0">
                  <a:solidFill>
                    <a:srgbClr val="FFFFFF"/>
                  </a:solidFill>
                </a:endParaRPr>
              </a:p>
            </p:txBody>
          </p:sp>
          <p:sp>
            <p:nvSpPr>
              <p:cNvPr id="39" name="Rounded Rectangle 27">
                <a:extLst>
                  <a:ext uri="{FF2B5EF4-FFF2-40B4-BE49-F238E27FC236}">
                    <a16:creationId xmlns=""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0" name="Rounded Rectangle 28">
                <a:extLst>
                  <a:ext uri="{FF2B5EF4-FFF2-40B4-BE49-F238E27FC236}">
                    <a16:creationId xmlns=""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1" name="Rounded Rectangle 29">
                <a:extLst>
                  <a:ext uri="{FF2B5EF4-FFF2-40B4-BE49-F238E27FC236}">
                    <a16:creationId xmlns=""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grpSp>
      </p:grpSp>
      <p:sp>
        <p:nvSpPr>
          <p:cNvPr id="49" name="Line 253"/>
          <p:cNvSpPr>
            <a:spLocks noChangeShapeType="1"/>
          </p:cNvSpPr>
          <p:nvPr/>
        </p:nvSpPr>
        <p:spPr bwMode="gray">
          <a:xfrm flipV="1">
            <a:off x="5843360" y="5412809"/>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1" name="Line 256"/>
          <p:cNvSpPr>
            <a:spLocks noChangeShapeType="1"/>
          </p:cNvSpPr>
          <p:nvPr/>
        </p:nvSpPr>
        <p:spPr bwMode="gray">
          <a:xfrm flipV="1">
            <a:off x="5673819" y="3216333"/>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2" name="Text Box 258"/>
          <p:cNvSpPr txBox="1">
            <a:spLocks noChangeArrowheads="1"/>
          </p:cNvSpPr>
          <p:nvPr/>
        </p:nvSpPr>
        <p:spPr bwMode="gray">
          <a:xfrm>
            <a:off x="5648098" y="2791870"/>
            <a:ext cx="339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00CC"/>
                </a:solidFill>
                <a:latin typeface="+mj-lt"/>
              </a:rPr>
              <a:t>Trình độ công cụ lao động</a:t>
            </a:r>
            <a:endParaRPr lang="en-US" sz="2000" b="1" dirty="0">
              <a:solidFill>
                <a:srgbClr val="0000CC"/>
              </a:solidFill>
              <a:latin typeface="+mj-lt"/>
            </a:endParaRPr>
          </a:p>
        </p:txBody>
      </p:sp>
      <p:sp>
        <p:nvSpPr>
          <p:cNvPr id="54" name="Line 260"/>
          <p:cNvSpPr>
            <a:spLocks noChangeShapeType="1"/>
          </p:cNvSpPr>
          <p:nvPr/>
        </p:nvSpPr>
        <p:spPr bwMode="gray">
          <a:xfrm>
            <a:off x="5715484" y="4002790"/>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263"/>
          <p:cNvSpPr>
            <a:spLocks noChangeShapeType="1"/>
          </p:cNvSpPr>
          <p:nvPr/>
        </p:nvSpPr>
        <p:spPr bwMode="gray">
          <a:xfrm>
            <a:off x="5691352" y="4800910"/>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7" name="Text Box 265"/>
          <p:cNvSpPr txBox="1">
            <a:spLocks noChangeArrowheads="1"/>
          </p:cNvSpPr>
          <p:nvPr/>
        </p:nvSpPr>
        <p:spPr bwMode="gray">
          <a:xfrm>
            <a:off x="5648098" y="4414272"/>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58" name="Text Box 268"/>
          <p:cNvSpPr txBox="1">
            <a:spLocks noChangeArrowheads="1"/>
          </p:cNvSpPr>
          <p:nvPr/>
        </p:nvSpPr>
        <p:spPr bwMode="gray">
          <a:xfrm>
            <a:off x="5648098" y="5689033"/>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59" name="Text Box 270"/>
          <p:cNvSpPr txBox="1">
            <a:spLocks noChangeArrowheads="1"/>
          </p:cNvSpPr>
          <p:nvPr/>
        </p:nvSpPr>
        <p:spPr bwMode="gray">
          <a:xfrm>
            <a:off x="5624544" y="4309702"/>
            <a:ext cx="6037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60" name="Text Box 271"/>
          <p:cNvSpPr txBox="1">
            <a:spLocks noChangeArrowheads="1"/>
          </p:cNvSpPr>
          <p:nvPr/>
        </p:nvSpPr>
        <p:spPr bwMode="gray">
          <a:xfrm>
            <a:off x="5843360" y="5030220"/>
            <a:ext cx="566578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9900"/>
                </a:solidFill>
                <a:latin typeface="+mj-lt"/>
              </a:rPr>
              <a:t>Trình độ tổ chức phân công lao động</a:t>
            </a:r>
            <a:endParaRPr lang="en-US" sz="2000" b="1" dirty="0">
              <a:solidFill>
                <a:srgbClr val="009900"/>
              </a:solidFill>
              <a:latin typeface="+mj-lt"/>
            </a:endParaRPr>
          </a:p>
        </p:txBody>
      </p:sp>
      <p:sp>
        <p:nvSpPr>
          <p:cNvPr id="61" name="Rectangle 60"/>
          <p:cNvSpPr/>
          <p:nvPr/>
        </p:nvSpPr>
        <p:spPr>
          <a:xfrm>
            <a:off x="5591927" y="3578267"/>
            <a:ext cx="5938233" cy="400110"/>
          </a:xfrm>
          <a:prstGeom prst="rect">
            <a:avLst/>
          </a:prstGeom>
        </p:spPr>
        <p:txBody>
          <a:bodyPr wrap="square">
            <a:spAutoFit/>
          </a:bodyPr>
          <a:lstStyle/>
          <a:p>
            <a:pPr algn="ctr">
              <a:defRPr/>
            </a:pPr>
            <a:r>
              <a:rPr lang="vi-VN" sz="2000" b="1" dirty="0">
                <a:solidFill>
                  <a:srgbClr val="C00000"/>
                </a:solidFill>
                <a:latin typeface="+mj-lt"/>
              </a:rPr>
              <a:t>Trình độ ứng dụng khoa học kỹ thuật </a:t>
            </a:r>
            <a:r>
              <a:rPr lang="en-US" sz="2000" b="1" dirty="0">
                <a:solidFill>
                  <a:srgbClr val="C00000"/>
                </a:solidFill>
                <a:latin typeface="+mj-lt"/>
              </a:rPr>
              <a:t>s</a:t>
            </a:r>
            <a:r>
              <a:rPr lang="vi-VN" sz="2000" b="1" dirty="0">
                <a:solidFill>
                  <a:srgbClr val="C00000"/>
                </a:solidFill>
                <a:latin typeface="+mj-lt"/>
              </a:rPr>
              <a:t>ản xuất</a:t>
            </a:r>
            <a:endParaRPr lang="en-US" sz="2000" b="1" dirty="0">
              <a:solidFill>
                <a:srgbClr val="C00000"/>
              </a:solidFill>
              <a:latin typeface="+mj-lt"/>
            </a:endParaRPr>
          </a:p>
        </p:txBody>
      </p:sp>
      <p:sp>
        <p:nvSpPr>
          <p:cNvPr id="62" name="Rectangle 61"/>
          <p:cNvSpPr/>
          <p:nvPr/>
        </p:nvSpPr>
        <p:spPr>
          <a:xfrm>
            <a:off x="717289" y="216866"/>
            <a:ext cx="9238445"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mj-lt"/>
                <a:ea typeface="Times New Roman" panose="02020603050405020304" pitchFamily="18" charset="0"/>
                <a:cs typeface="Times New Roman" panose="02020603050405020304" pitchFamily="18" charset="0"/>
              </a:rPr>
              <a:t>b. </a:t>
            </a:r>
            <a:r>
              <a:rPr lang="en-US" sz="2400" b="1" spc="30" dirty="0" err="1">
                <a:solidFill>
                  <a:srgbClr val="000000"/>
                </a:solidFill>
                <a:latin typeface="+mj-lt"/>
                <a:ea typeface="Times New Roman" panose="02020603050405020304" pitchFamily="18" charset="0"/>
                <a:cs typeface="Times New Roman" panose="02020603050405020304" pitchFamily="18" charset="0"/>
              </a:rPr>
              <a:t>Quy</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luật</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quan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hệ</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sản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phù</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hợp</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với</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trình</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độ</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phát</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triển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của</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lực</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lượng</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sản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400" b="1" spc="30" dirty="0">
                <a:solidFill>
                  <a:srgbClr val="000000"/>
                </a:solidFill>
                <a:latin typeface="+mj-lt"/>
                <a:ea typeface="Times New Roman" panose="02020603050405020304" pitchFamily="18" charset="0"/>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18313246"/>
      </p:ext>
    </p:extLst>
  </p:cSld>
  <p:clrMapOvr>
    <a:masterClrMapping/>
  </p:clrMapOvr>
  <p:transition>
    <p:wedg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 name="Picture 2" descr="D:\Mr Quynh\E Quynh\VIEC GIANG DAY\Thao Giang 2014\Thao Giang\hinh anh\det_tho_cam.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13635" y="3544911"/>
            <a:ext cx="403860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D:\Mr Quynh\E Quynh\VIEC GIANG DAY\Thao Giang 2014\Thao Giang\hinh anh\images329480_7.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44124" y="715332"/>
            <a:ext cx="2517775" cy="254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D:\Mr Quynh\E Quynh\VIEC GIANG DAY\Thao Giang 2014\Thao Giang\hinh anh\490756.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91961" y="3544911"/>
            <a:ext cx="4410075" cy="208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D:\Mr Quynh\E Quynh\VIEC GIANG DAY\Thao Giang 2014\Thao Giang\hinh anh\6-19a03.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1123" y="715332"/>
            <a:ext cx="3490912" cy="254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D:\Mr Quynh\E Quynh\VIEC GIANG DAY\Thao Giang 2014\Thao Giang\hinh anh\Picture 0121.jp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13636" y="715332"/>
            <a:ext cx="2360613" cy="254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urved Up Arrow 7"/>
          <p:cNvSpPr/>
          <p:nvPr/>
        </p:nvSpPr>
        <p:spPr>
          <a:xfrm rot="16542805">
            <a:off x="4665359" y="1030984"/>
            <a:ext cx="5035701" cy="5716761"/>
          </a:xfrm>
          <a:prstGeom prst="curvedUpArrow">
            <a:avLst>
              <a:gd name="adj1" fmla="val 3059"/>
              <a:gd name="adj2" fmla="val 15605"/>
              <a:gd name="adj3" fmla="val 7230"/>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9" name="Text Box 258"/>
          <p:cNvSpPr txBox="1">
            <a:spLocks noChangeArrowheads="1"/>
          </p:cNvSpPr>
          <p:nvPr/>
        </p:nvSpPr>
        <p:spPr bwMode="gray">
          <a:xfrm>
            <a:off x="5694572" y="67742"/>
            <a:ext cx="99738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800" b="1" dirty="0" err="1">
                <a:solidFill>
                  <a:srgbClr val="0000CC"/>
                </a:solidFill>
                <a:latin typeface="+mj-lt"/>
              </a:rPr>
              <a:t>Ví</a:t>
            </a:r>
            <a:r>
              <a:rPr lang="en-US" sz="2800" b="1" dirty="0">
                <a:solidFill>
                  <a:srgbClr val="0000CC"/>
                </a:solidFill>
                <a:latin typeface="+mj-lt"/>
              </a:rPr>
              <a:t> </a:t>
            </a:r>
            <a:r>
              <a:rPr lang="en-US" sz="2800" b="1" dirty="0" err="1">
                <a:solidFill>
                  <a:srgbClr val="0000CC"/>
                </a:solidFill>
                <a:latin typeface="+mj-lt"/>
              </a:rPr>
              <a:t>dụ</a:t>
            </a:r>
            <a:r>
              <a:rPr lang="en-US" sz="2800" b="1" dirty="0">
                <a:solidFill>
                  <a:srgbClr val="0000CC"/>
                </a:solidFill>
                <a:latin typeface="+mj-lt"/>
              </a:rPr>
              <a:t>:</a:t>
            </a:r>
          </a:p>
        </p:txBody>
      </p:sp>
    </p:spTree>
    <p:extLst>
      <p:ext uri="{BB962C8B-B14F-4D97-AF65-F5344CB8AC3E}">
        <p14:creationId xmlns:p14="http://schemas.microsoft.com/office/powerpoint/2010/main" val="2219025409"/>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Hình nền powerPoint 3 |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07007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206686" y="667627"/>
            <a:ext cx="9238445"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4" name="Minus Sign 1">
            <a:extLst>
              <a:ext uri="{FF2B5EF4-FFF2-40B4-BE49-F238E27FC236}">
                <a16:creationId xmlns="" xmlns:a16="http://schemas.microsoft.com/office/drawing/2014/main" id="{19546BA6-1A12-46EE-B630-AC6F6F455A81}"/>
              </a:ext>
            </a:extLst>
          </p:cNvPr>
          <p:cNvSpPr/>
          <p:nvPr/>
        </p:nvSpPr>
        <p:spPr>
          <a:xfrm>
            <a:off x="4382079" y="1498624"/>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5" name="Rectangle 6"/>
          <p:cNvSpPr>
            <a:spLocks noChangeArrowheads="1"/>
          </p:cNvSpPr>
          <p:nvPr/>
        </p:nvSpPr>
        <p:spPr bwMode="auto">
          <a:xfrm>
            <a:off x="1386109" y="1969636"/>
            <a:ext cx="935487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dirty="0">
                <a:solidFill>
                  <a:srgbClr val="00B050"/>
                </a:solidFill>
                <a:latin typeface="Times New Roman" panose="02020603050405020304" pitchFamily="18" charset="0"/>
                <a:cs typeface="Times New Roman" panose="02020603050405020304" pitchFamily="18" charset="0"/>
              </a:rPr>
              <a:t>     </a:t>
            </a:r>
            <a:r>
              <a:rPr lang="en-US" sz="2000" b="1" dirty="0" err="1">
                <a:solidFill>
                  <a:srgbClr val="0000FF"/>
                </a:solidFill>
              </a:rPr>
              <a:t>Trong</a:t>
            </a:r>
            <a:r>
              <a:rPr lang="en-US" sz="2000" b="1" dirty="0">
                <a:solidFill>
                  <a:srgbClr val="0000FF"/>
                </a:solidFill>
              </a:rPr>
              <a:t> PTSX, LLSX </a:t>
            </a:r>
            <a:r>
              <a:rPr lang="en-US" sz="2000" b="1" dirty="0" err="1">
                <a:solidFill>
                  <a:srgbClr val="0000FF"/>
                </a:solidFill>
              </a:rPr>
              <a:t>và</a:t>
            </a:r>
            <a:r>
              <a:rPr lang="en-US" sz="2000" b="1" dirty="0">
                <a:solidFill>
                  <a:srgbClr val="0000FF"/>
                </a:solidFill>
              </a:rPr>
              <a:t> QHSX </a:t>
            </a:r>
            <a:r>
              <a:rPr lang="en-US" sz="2000" b="1" dirty="0" err="1">
                <a:solidFill>
                  <a:srgbClr val="0000FF"/>
                </a:solidFill>
              </a:rPr>
              <a:t>có</a:t>
            </a:r>
            <a:r>
              <a:rPr lang="en-US" sz="2000" b="1" dirty="0">
                <a:solidFill>
                  <a:srgbClr val="0000FF"/>
                </a:solidFill>
              </a:rPr>
              <a:t> </a:t>
            </a:r>
            <a:r>
              <a:rPr lang="en-US" sz="2000" b="1" dirty="0" err="1">
                <a:solidFill>
                  <a:srgbClr val="0000FF"/>
                </a:solidFill>
              </a:rPr>
              <a:t>mối</a:t>
            </a:r>
            <a:r>
              <a:rPr lang="en-US" sz="2000" b="1" dirty="0">
                <a:solidFill>
                  <a:srgbClr val="0000FF"/>
                </a:solidFill>
              </a:rPr>
              <a:t> </a:t>
            </a:r>
            <a:r>
              <a:rPr lang="en-US" sz="2000" b="1" dirty="0" err="1">
                <a:solidFill>
                  <a:srgbClr val="0000FF"/>
                </a:solidFill>
              </a:rPr>
              <a:t>quan</a:t>
            </a:r>
            <a:r>
              <a:rPr lang="en-US" sz="2000" b="1" dirty="0">
                <a:solidFill>
                  <a:srgbClr val="0000FF"/>
                </a:solidFill>
              </a:rPr>
              <a:t> </a:t>
            </a:r>
            <a:r>
              <a:rPr lang="en-US" sz="2000" b="1" dirty="0" err="1">
                <a:solidFill>
                  <a:srgbClr val="0000FF"/>
                </a:solidFill>
              </a:rPr>
              <a:t>hệ</a:t>
            </a:r>
            <a:r>
              <a:rPr lang="en-US" sz="2000" b="1" dirty="0">
                <a:solidFill>
                  <a:srgbClr val="0000FF"/>
                </a:solidFill>
              </a:rPr>
              <a:t> </a:t>
            </a:r>
            <a:r>
              <a:rPr lang="en-US" sz="2000" b="1" dirty="0" err="1">
                <a:solidFill>
                  <a:srgbClr val="0000FF"/>
                </a:solidFill>
              </a:rPr>
              <a:t>biện</a:t>
            </a:r>
            <a:r>
              <a:rPr lang="en-US" sz="2000" b="1" dirty="0">
                <a:solidFill>
                  <a:srgbClr val="0000FF"/>
                </a:solidFill>
              </a:rPr>
              <a:t> </a:t>
            </a:r>
            <a:r>
              <a:rPr lang="en-US" sz="2000" b="1" dirty="0" err="1">
                <a:solidFill>
                  <a:srgbClr val="0000FF"/>
                </a:solidFill>
              </a:rPr>
              <a:t>chứng</a:t>
            </a:r>
            <a:r>
              <a:rPr lang="en-US" sz="2000" b="1" dirty="0">
                <a:solidFill>
                  <a:srgbClr val="0000FF"/>
                </a:solidFill>
              </a:rPr>
              <a:t> </a:t>
            </a:r>
            <a:r>
              <a:rPr lang="en-US" sz="2000" b="1" dirty="0" err="1">
                <a:solidFill>
                  <a:srgbClr val="0000FF"/>
                </a:solidFill>
              </a:rPr>
              <a:t>với</a:t>
            </a:r>
            <a:r>
              <a:rPr lang="en-US" sz="2000" b="1" dirty="0">
                <a:solidFill>
                  <a:srgbClr val="0000FF"/>
                </a:solidFill>
              </a:rPr>
              <a:t> </a:t>
            </a:r>
            <a:r>
              <a:rPr lang="en-US" sz="2000" b="1" dirty="0" err="1">
                <a:solidFill>
                  <a:srgbClr val="0000FF"/>
                </a:solidFill>
              </a:rPr>
              <a:t>nhau</a:t>
            </a:r>
            <a:r>
              <a:rPr lang="en-US" sz="2000" b="1" dirty="0">
                <a:solidFill>
                  <a:srgbClr val="0000FF"/>
                </a:solidFill>
              </a:rPr>
              <a:t>, </a:t>
            </a:r>
            <a:r>
              <a:rPr lang="en-US" sz="2000" b="1" dirty="0" err="1">
                <a:solidFill>
                  <a:srgbClr val="0000FF"/>
                </a:solidFill>
              </a:rPr>
              <a:t>trong</a:t>
            </a:r>
            <a:r>
              <a:rPr lang="en-US" sz="2000" b="1" dirty="0">
                <a:solidFill>
                  <a:srgbClr val="0000FF"/>
                </a:solidFill>
              </a:rPr>
              <a:t> </a:t>
            </a:r>
            <a:r>
              <a:rPr lang="en-US" sz="2000" b="1" dirty="0" err="1">
                <a:solidFill>
                  <a:srgbClr val="0000FF"/>
                </a:solidFill>
              </a:rPr>
              <a:t>đó</a:t>
            </a:r>
            <a:r>
              <a:rPr lang="en-US" sz="2000" b="1" dirty="0">
                <a:solidFill>
                  <a:srgbClr val="0000FF"/>
                </a:solidFill>
              </a:rPr>
              <a:t> LLSX </a:t>
            </a:r>
            <a:r>
              <a:rPr lang="en-US" sz="2000" b="1" dirty="0" err="1">
                <a:solidFill>
                  <a:srgbClr val="0000FF"/>
                </a:solidFill>
              </a:rPr>
              <a:t>quyết</a:t>
            </a:r>
            <a:r>
              <a:rPr lang="en-US" sz="2000" b="1" dirty="0">
                <a:solidFill>
                  <a:srgbClr val="0000FF"/>
                </a:solidFill>
              </a:rPr>
              <a:t> </a:t>
            </a:r>
            <a:r>
              <a:rPr lang="en-US" sz="2000" b="1" dirty="0" err="1">
                <a:solidFill>
                  <a:srgbClr val="0000FF"/>
                </a:solidFill>
              </a:rPr>
              <a:t>định</a:t>
            </a:r>
            <a:r>
              <a:rPr lang="en-US" sz="2000" b="1" dirty="0">
                <a:solidFill>
                  <a:srgbClr val="0000FF"/>
                </a:solidFill>
              </a:rPr>
              <a:t> QHSX </a:t>
            </a:r>
            <a:r>
              <a:rPr lang="en-US" sz="2000" b="1" dirty="0" err="1">
                <a:solidFill>
                  <a:srgbClr val="0000FF"/>
                </a:solidFill>
              </a:rPr>
              <a:t>và</a:t>
            </a:r>
            <a:r>
              <a:rPr lang="en-US" sz="2000" b="1" dirty="0">
                <a:solidFill>
                  <a:srgbClr val="0000FF"/>
                </a:solidFill>
              </a:rPr>
              <a:t> QHSX </a:t>
            </a:r>
            <a:r>
              <a:rPr lang="en-US" sz="2000" b="1" dirty="0" err="1">
                <a:solidFill>
                  <a:srgbClr val="0000FF"/>
                </a:solidFill>
              </a:rPr>
              <a:t>tác</a:t>
            </a:r>
            <a:r>
              <a:rPr lang="en-US" sz="2000" b="1" dirty="0">
                <a:solidFill>
                  <a:srgbClr val="0000FF"/>
                </a:solidFill>
              </a:rPr>
              <a:t> </a:t>
            </a:r>
            <a:r>
              <a:rPr lang="en-US" sz="2000" b="1" dirty="0" err="1">
                <a:solidFill>
                  <a:srgbClr val="0000FF"/>
                </a:solidFill>
              </a:rPr>
              <a:t>động</a:t>
            </a:r>
            <a:r>
              <a:rPr lang="en-US" sz="2000" b="1" dirty="0">
                <a:solidFill>
                  <a:srgbClr val="0000FF"/>
                </a:solidFill>
              </a:rPr>
              <a:t> </a:t>
            </a:r>
            <a:r>
              <a:rPr lang="en-US" sz="2000" b="1" dirty="0" err="1">
                <a:solidFill>
                  <a:srgbClr val="0000FF"/>
                </a:solidFill>
              </a:rPr>
              <a:t>trở</a:t>
            </a:r>
            <a:r>
              <a:rPr lang="en-US" sz="2000" b="1" dirty="0">
                <a:solidFill>
                  <a:srgbClr val="0000FF"/>
                </a:solidFill>
              </a:rPr>
              <a:t> </a:t>
            </a:r>
            <a:r>
              <a:rPr lang="en-US" sz="2000" b="1" dirty="0" err="1">
                <a:solidFill>
                  <a:srgbClr val="0000FF"/>
                </a:solidFill>
              </a:rPr>
              <a:t>lại</a:t>
            </a:r>
            <a:r>
              <a:rPr lang="en-US" sz="2000" b="1" dirty="0">
                <a:solidFill>
                  <a:srgbClr val="0000FF"/>
                </a:solidFill>
              </a:rPr>
              <a:t> LLSX</a:t>
            </a:r>
          </a:p>
        </p:txBody>
      </p:sp>
      <p:sp>
        <p:nvSpPr>
          <p:cNvPr id="6" name="AutoShape 3"/>
          <p:cNvSpPr>
            <a:spLocks noChangeArrowheads="1"/>
          </p:cNvSpPr>
          <p:nvPr/>
        </p:nvSpPr>
        <p:spPr bwMode="auto">
          <a:xfrm>
            <a:off x="2318309" y="3357277"/>
            <a:ext cx="1877321"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7" name="AutoShape 3"/>
          <p:cNvSpPr>
            <a:spLocks noChangeArrowheads="1"/>
          </p:cNvSpPr>
          <p:nvPr/>
        </p:nvSpPr>
        <p:spPr bwMode="auto">
          <a:xfrm>
            <a:off x="7791473" y="3210090"/>
            <a:ext cx="2092325" cy="1327150"/>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8" name="Left-Right Arrow 7"/>
          <p:cNvSpPr/>
          <p:nvPr/>
        </p:nvSpPr>
        <p:spPr>
          <a:xfrm>
            <a:off x="5203847" y="3584741"/>
            <a:ext cx="1790700" cy="873125"/>
          </a:xfrm>
          <a:prstGeom prst="lef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Tree>
    <p:extLst>
      <p:ext uri="{BB962C8B-B14F-4D97-AF65-F5344CB8AC3E}">
        <p14:creationId xmlns:p14="http://schemas.microsoft.com/office/powerpoint/2010/main" val="2650254048"/>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1001 các hình Background powerpoint đẹp nhất 2020">
            <a:extLst>
              <a:ext uri="{FF2B5EF4-FFF2-40B4-BE49-F238E27FC236}">
                <a16:creationId xmlns="" xmlns:a16="http://schemas.microsoft.com/office/drawing/2014/main" id="{9130E37E-3350-4BF1-8D86-CC75ADE363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auto">
          <a:xfrm>
            <a:off x="8823750" y="2653004"/>
            <a:ext cx="2354262" cy="132873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4" name="AutoShape 3"/>
          <p:cNvSpPr>
            <a:spLocks noChangeArrowheads="1"/>
          </p:cNvSpPr>
          <p:nvPr/>
        </p:nvSpPr>
        <p:spPr bwMode="auto">
          <a:xfrm>
            <a:off x="3279318" y="2653732"/>
            <a:ext cx="2320925"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5" name="TextBox 7"/>
          <p:cNvSpPr txBox="1">
            <a:spLocks noChangeArrowheads="1"/>
          </p:cNvSpPr>
          <p:nvPr/>
        </p:nvSpPr>
        <p:spPr bwMode="auto">
          <a:xfrm>
            <a:off x="3132563" y="4484979"/>
            <a:ext cx="8429625"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eaLnBrk="1" hangingPunct="1">
              <a:buFont typeface="Wingdings" panose="05000000000000000000" pitchFamily="2" charset="2"/>
              <a:buChar char="ü"/>
              <a:defRPr/>
            </a:pPr>
            <a:r>
              <a:rPr lang="en-US" sz="2400" dirty="0">
                <a:solidFill>
                  <a:srgbClr val="660066"/>
                </a:solidFill>
                <a:latin typeface="+mj-lt"/>
                <a:cs typeface="Times New Roman" panose="02020603050405020304" pitchFamily="18" charset="0"/>
              </a:rPr>
              <a:t>LLSX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nào</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về</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tính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chất</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và</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trình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độ</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thì</a:t>
            </a:r>
            <a:r>
              <a:rPr lang="en-US" sz="2400" dirty="0">
                <a:solidFill>
                  <a:srgbClr val="660066"/>
                </a:solidFill>
                <a:latin typeface="+mj-lt"/>
                <a:cs typeface="Times New Roman" panose="02020603050405020304" pitchFamily="18" charset="0"/>
              </a:rPr>
              <a:t> QHSX </a:t>
            </a:r>
            <a:r>
              <a:rPr lang="en-US" sz="2400" dirty="0" err="1">
                <a:solidFill>
                  <a:srgbClr val="660066"/>
                </a:solidFill>
                <a:latin typeface="+mj-lt"/>
                <a:cs typeface="Times New Roman" panose="02020603050405020304" pitchFamily="18" charset="0"/>
              </a:rPr>
              <a:t>phải</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phù</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hợp</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ấy</a:t>
            </a:r>
            <a:r>
              <a:rPr lang="en-US" sz="2400" dirty="0">
                <a:solidFill>
                  <a:srgbClr val="660066"/>
                </a:solidFill>
                <a:latin typeface="+mj-lt"/>
                <a:cs typeface="Times New Roman" panose="02020603050405020304" pitchFamily="18" charset="0"/>
              </a:rPr>
              <a:t>. </a:t>
            </a:r>
          </a:p>
          <a:p>
            <a:pPr marL="342900" indent="-342900" algn="just" eaLnBrk="1" hangingPunct="1">
              <a:buFont typeface="Wingdings" panose="05000000000000000000" pitchFamily="2" charset="2"/>
              <a:buChar char="ü"/>
              <a:defRPr/>
            </a:pPr>
            <a:r>
              <a:rPr lang="en-US" sz="2400" dirty="0">
                <a:solidFill>
                  <a:srgbClr val="0000CC"/>
                </a:solidFill>
                <a:latin typeface="+mj-lt"/>
                <a:cs typeface="Times New Roman" panose="02020603050405020304" pitchFamily="18" charset="0"/>
              </a:rPr>
              <a:t>LLSX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về</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tính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chất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và</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độ</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thì</a:t>
            </a:r>
            <a:r>
              <a:rPr lang="en-US" sz="2400" dirty="0">
                <a:solidFill>
                  <a:srgbClr val="0000CC"/>
                </a:solidFill>
                <a:latin typeface="+mj-lt"/>
                <a:cs typeface="Times New Roman" panose="02020603050405020304" pitchFamily="18" charset="0"/>
              </a:rPr>
              <a:t> QHSX </a:t>
            </a:r>
            <a:r>
              <a:rPr lang="en-US" sz="2400" dirty="0" err="1">
                <a:solidFill>
                  <a:srgbClr val="0000CC"/>
                </a:solidFill>
                <a:latin typeface="+mj-lt"/>
                <a:cs typeface="Times New Roman" panose="02020603050405020304" pitchFamily="18" charset="0"/>
              </a:rPr>
              <a:t>cũng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theo.</a:t>
            </a:r>
            <a:endParaRPr lang="en-US" sz="2400" dirty="0">
              <a:solidFill>
                <a:srgbClr val="0000CC"/>
              </a:solidFill>
              <a:latin typeface="+mj-lt"/>
              <a:cs typeface="Times New Roman" panose="02020603050405020304" pitchFamily="18" charset="0"/>
            </a:endParaRPr>
          </a:p>
        </p:txBody>
      </p:sp>
      <p:sp>
        <p:nvSpPr>
          <p:cNvPr id="6" name="Rectangle 8"/>
          <p:cNvSpPr>
            <a:spLocks noChangeArrowheads="1"/>
          </p:cNvSpPr>
          <p:nvPr/>
        </p:nvSpPr>
        <p:spPr bwMode="auto">
          <a:xfrm>
            <a:off x="3132563" y="1606494"/>
            <a:ext cx="7816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buFont typeface="Wingdings" panose="05000000000000000000" pitchFamily="2" charset="2"/>
              <a:buChar char="q"/>
              <a:defRPr/>
            </a:pPr>
            <a:r>
              <a:rPr lang="en-US" sz="2400" b="1" dirty="0">
                <a:solidFill>
                  <a:srgbClr val="800000"/>
                </a:solidFill>
              </a:rPr>
              <a:t> </a:t>
            </a:r>
            <a:r>
              <a:rPr lang="vi-VN" sz="2400" b="1" dirty="0">
                <a:solidFill>
                  <a:srgbClr val="800000"/>
                </a:solidFill>
                <a:latin typeface="+mn-lt"/>
              </a:rPr>
              <a:t>Vai trò quyết định của LLSX đối với QHSX</a:t>
            </a:r>
            <a:endParaRPr lang="en-US" sz="2400" b="1" dirty="0">
              <a:solidFill>
                <a:srgbClr val="800000"/>
              </a:solidFill>
              <a:latin typeface="+mn-lt"/>
            </a:endParaRPr>
          </a:p>
        </p:txBody>
      </p:sp>
      <p:sp>
        <p:nvSpPr>
          <p:cNvPr id="7" name="Right Arrow 6"/>
          <p:cNvSpPr/>
          <p:nvPr/>
        </p:nvSpPr>
        <p:spPr>
          <a:xfrm>
            <a:off x="6159925" y="2857792"/>
            <a:ext cx="2303462" cy="919162"/>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ectangle 7"/>
          <p:cNvSpPr/>
          <p:nvPr/>
        </p:nvSpPr>
        <p:spPr>
          <a:xfrm>
            <a:off x="2953555" y="257278"/>
            <a:ext cx="9238445"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9" name="Minus Sign 1">
            <a:extLst>
              <a:ext uri="{FF2B5EF4-FFF2-40B4-BE49-F238E27FC236}">
                <a16:creationId xmlns="" xmlns:a16="http://schemas.microsoft.com/office/drawing/2014/main" id="{19546BA6-1A12-46EE-B630-AC6F6F455A81}"/>
              </a:ext>
            </a:extLst>
          </p:cNvPr>
          <p:cNvSpPr/>
          <p:nvPr/>
        </p:nvSpPr>
        <p:spPr>
          <a:xfrm>
            <a:off x="6128948" y="1088275"/>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Tree>
    <p:extLst>
      <p:ext uri="{BB962C8B-B14F-4D97-AF65-F5344CB8AC3E}">
        <p14:creationId xmlns:p14="http://schemas.microsoft.com/office/powerpoint/2010/main" val="4227945407"/>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1001 các hình Background powerpoint đẹp nhất 2020">
            <a:extLst>
              <a:ext uri="{FF2B5EF4-FFF2-40B4-BE49-F238E27FC236}">
                <a16:creationId xmlns="" xmlns:a16="http://schemas.microsoft.com/office/drawing/2014/main" id="{BC4A1769-EFB2-4843-AC40-57E2538736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488" y="23813"/>
            <a:ext cx="12083512" cy="6810375"/>
          </a:xfrm>
          <a:prstGeom prst="rect">
            <a:avLst/>
          </a:prstGeom>
          <a:noFill/>
          <a:extLst>
            <a:ext uri="{909E8E84-426E-40DD-AFC4-6F175D3DCCD1}">
              <a14:hiddenFill xmlns:a14="http://schemas.microsoft.com/office/drawing/2010/main">
                <a:solidFill>
                  <a:srgbClr val="FFFFFF"/>
                </a:solidFill>
              </a14:hiddenFill>
            </a:ext>
          </a:extLst>
        </p:spPr>
      </p:pic>
      <p:sp>
        <p:nvSpPr>
          <p:cNvPr id="3" name="Chỗ dành sẵn cho Nội dung 2"/>
          <p:cNvSpPr txBox="1">
            <a:spLocks/>
          </p:cNvSpPr>
          <p:nvPr/>
        </p:nvSpPr>
        <p:spPr>
          <a:xfrm>
            <a:off x="4523147" y="215130"/>
            <a:ext cx="3883025" cy="438150"/>
          </a:xfrm>
          <a:prstGeom prst="rect">
            <a:avLst/>
          </a:prstGeom>
        </p:spPr>
        <p:txBody>
          <a:bodyPr>
            <a:normAutofit lnSpcReduction="10000"/>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defRPr/>
            </a:pPr>
            <a:r>
              <a:rPr lang="en-US" altLang="vi-VN" sz="2400" b="1" u="sng" kern="0" dirty="0">
                <a:solidFill>
                  <a:srgbClr val="FF0000"/>
                </a:solidFill>
              </a:rPr>
              <a:t>VÍ DỤ</a:t>
            </a:r>
            <a:endParaRPr lang="vi-VN" sz="2400" b="1" kern="0" dirty="0">
              <a:solidFill>
                <a:srgbClr val="FF0000"/>
              </a:solidFill>
            </a:endParaRPr>
          </a:p>
          <a:p>
            <a:pPr algn="ctr" defTabSz="914400">
              <a:defRPr/>
            </a:pPr>
            <a:endParaRPr lang="en-US" kern="0" dirty="0"/>
          </a:p>
        </p:txBody>
      </p:sp>
      <p:pic>
        <p:nvPicPr>
          <p:cNvPr id="4" name="Content Placeholder 1" descr="72639242_410918762930515_9019910128849125376_n"/>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a:xfrm>
            <a:off x="2431402" y="779663"/>
            <a:ext cx="3744912" cy="2245804"/>
          </a:xfrm>
          <a:prstGeom prst="rect">
            <a:avLst/>
          </a:prstGeom>
        </p:spPr>
      </p:pic>
      <p:pic>
        <p:nvPicPr>
          <p:cNvPr id="5" name="Picture 5" descr="74383984_3180519575420601_7998426984415756288_n"/>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31402" y="3860845"/>
            <a:ext cx="3744912" cy="2097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74423431_530093481056071_5697553883723726848_n"/>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777182" y="787866"/>
            <a:ext cx="3670300" cy="2237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74525040_1454204358051619_4823790843741601792_n"/>
          <p:cNvPicPr>
            <a:picLocks noChangeAspect="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61319" y="3797344"/>
            <a:ext cx="3586163" cy="203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10"/>
          <p:cNvSpPr txBox="1">
            <a:spLocks noChangeArrowheads="1"/>
          </p:cNvSpPr>
          <p:nvPr/>
        </p:nvSpPr>
        <p:spPr bwMode="auto">
          <a:xfrm>
            <a:off x="2704452" y="3088349"/>
            <a:ext cx="77009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en-US" dirty="0">
                <a:solidFill>
                  <a:srgbClr val="000000"/>
                </a:solidFill>
                <a:latin typeface="+mj-lt"/>
              </a:rPr>
              <a:t>LLSX: t</a:t>
            </a:r>
            <a:r>
              <a:rPr lang="vi-VN" dirty="0">
                <a:solidFill>
                  <a:srgbClr val="000000"/>
                </a:solidFill>
                <a:latin typeface="+mj-lt"/>
              </a:rPr>
              <a:t>rình độ con người lao động thấp, công cụ thô sơ.</a:t>
            </a:r>
          </a:p>
          <a:p>
            <a:pPr>
              <a:buFont typeface="Arial" panose="020B0604020202020204" pitchFamily="34" charset="0"/>
              <a:buChar char="•"/>
              <a:defRPr/>
            </a:pPr>
            <a:r>
              <a:rPr lang="vi-VN" dirty="0">
                <a:solidFill>
                  <a:srgbClr val="000000"/>
                </a:solidFill>
                <a:latin typeface="+mj-lt"/>
              </a:rPr>
              <a:t>QHSX: là chế độ công hữu; công bằng, dân chủ.</a:t>
            </a:r>
          </a:p>
        </p:txBody>
      </p:sp>
      <p:sp>
        <p:nvSpPr>
          <p:cNvPr id="9" name="Text Box 12"/>
          <p:cNvSpPr txBox="1">
            <a:spLocks noChangeArrowheads="1"/>
          </p:cNvSpPr>
          <p:nvPr/>
        </p:nvSpPr>
        <p:spPr bwMode="auto">
          <a:xfrm>
            <a:off x="3005809" y="5965055"/>
            <a:ext cx="79740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vi-VN" altLang="en-US" dirty="0">
                <a:solidFill>
                  <a:srgbClr val="000000"/>
                </a:solidFill>
                <a:latin typeface="+mj-lt"/>
              </a:rPr>
              <a:t>LLSX: trình độ người lao động cao hơn, công cụ lao động nhiều hơn</a:t>
            </a:r>
          </a:p>
          <a:p>
            <a:pPr>
              <a:buFont typeface="Arial" panose="020B0604020202020204" pitchFamily="34" charset="0"/>
              <a:buChar char="•"/>
              <a:defRPr/>
            </a:pPr>
            <a:r>
              <a:rPr lang="vi-VN" altLang="en-US" dirty="0">
                <a:solidFill>
                  <a:srgbClr val="000000"/>
                </a:solidFill>
                <a:latin typeface="+mj-lt"/>
              </a:rPr>
              <a:t>QHSX: chế độ tư hữu, phân chia giai cấp</a:t>
            </a:r>
          </a:p>
        </p:txBody>
      </p:sp>
      <p:graphicFrame>
        <p:nvGraphicFramePr>
          <p:cNvPr id="10" name="Object 13">
            <a:hlinkClick r:id="" action="ppaction://ole?verb=0"/>
          </p:cNvPr>
          <p:cNvGraphicFramePr>
            <a:graphicFrameLocks noChangeAspect="1"/>
          </p:cNvGraphicFramePr>
          <p:nvPr>
            <p:extLst>
              <p:ext uri="{D42A27DB-BD31-4B8C-83A1-F6EECF244321}">
                <p14:modId xmlns:p14="http://schemas.microsoft.com/office/powerpoint/2010/main" val="1779226018"/>
              </p:ext>
            </p:extLst>
          </p:nvPr>
        </p:nvGraphicFramePr>
        <p:xfrm>
          <a:off x="6049314" y="3463949"/>
          <a:ext cx="685800" cy="161925"/>
        </p:xfrm>
        <a:graphic>
          <a:graphicData uri="http://schemas.openxmlformats.org/presentationml/2006/ole">
            <mc:AlternateContent xmlns:mc="http://schemas.openxmlformats.org/markup-compatibility/2006">
              <mc:Choice xmlns:v="urn:schemas-microsoft-com:vml" Requires="v">
                <p:oleObj spid="_x0000_s4289" r:id="rId8" imgW="914400" imgH="215640" progId="Equation.KSEE3">
                  <p:embed/>
                </p:oleObj>
              </mc:Choice>
              <mc:Fallback>
                <p:oleObj r:id="rId8" imgW="914400" imgH="215640" progId="Equation.KSEE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49314" y="3463949"/>
                        <a:ext cx="685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976117142"/>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1001 các hình Background powerpoint đẹp nhất 2020">
            <a:extLst>
              <a:ext uri="{FF2B5EF4-FFF2-40B4-BE49-F238E27FC236}">
                <a16:creationId xmlns="" xmlns:a16="http://schemas.microsoft.com/office/drawing/2014/main" id="{4A2166C7-B050-4544-ABA0-2768C2D460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0" y="669402"/>
            <a:ext cx="9075312"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4" name="Minus Sign 1">
            <a:extLst>
              <a:ext uri="{FF2B5EF4-FFF2-40B4-BE49-F238E27FC236}">
                <a16:creationId xmlns="" xmlns:a16="http://schemas.microsoft.com/office/drawing/2014/main" id="{19546BA6-1A12-46EE-B630-AC6F6F455A81}"/>
              </a:ext>
            </a:extLst>
          </p:cNvPr>
          <p:cNvSpPr/>
          <p:nvPr/>
        </p:nvSpPr>
        <p:spPr>
          <a:xfrm>
            <a:off x="3012260" y="1500399"/>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5" name="Rectangle 2"/>
          <p:cNvSpPr txBox="1">
            <a:spLocks noChangeArrowheads="1"/>
          </p:cNvSpPr>
          <p:nvPr/>
        </p:nvSpPr>
        <p:spPr>
          <a:xfrm>
            <a:off x="930657" y="1850472"/>
            <a:ext cx="7479247" cy="55600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457200" indent="-457200" defTabSz="914400">
              <a:buFont typeface="Wingdings" panose="05000000000000000000" pitchFamily="2" charset="2"/>
              <a:buChar char="q"/>
            </a:pPr>
            <a:r>
              <a:rPr lang="en-US" sz="2000" b="1" kern="0" dirty="0" err="1">
                <a:solidFill>
                  <a:srgbClr val="800000"/>
                </a:solidFill>
                <a:latin typeface="+mn-lt"/>
              </a:rPr>
              <a:t>Vai</a:t>
            </a:r>
            <a:r>
              <a:rPr lang="en-US" sz="2000" b="1" kern="0" dirty="0">
                <a:solidFill>
                  <a:srgbClr val="800000"/>
                </a:solidFill>
                <a:latin typeface="+mn-lt"/>
              </a:rPr>
              <a:t> </a:t>
            </a:r>
            <a:r>
              <a:rPr lang="en-US" sz="2000" b="1" kern="0" dirty="0" err="1">
                <a:solidFill>
                  <a:srgbClr val="800000"/>
                </a:solidFill>
                <a:latin typeface="+mn-lt"/>
              </a:rPr>
              <a:t>trò</a:t>
            </a:r>
            <a:r>
              <a:rPr lang="en-US" sz="2000" b="1" kern="0" dirty="0">
                <a:solidFill>
                  <a:srgbClr val="800000"/>
                </a:solidFill>
                <a:latin typeface="+mn-lt"/>
              </a:rPr>
              <a:t> </a:t>
            </a:r>
            <a:r>
              <a:rPr lang="en-US" sz="2000" b="1" kern="0" dirty="0" err="1">
                <a:solidFill>
                  <a:srgbClr val="800000"/>
                </a:solidFill>
                <a:latin typeface="+mn-lt"/>
              </a:rPr>
              <a:t>tác</a:t>
            </a:r>
            <a:r>
              <a:rPr lang="en-US" sz="2000" b="1" kern="0" dirty="0">
                <a:solidFill>
                  <a:srgbClr val="800000"/>
                </a:solidFill>
                <a:latin typeface="+mn-lt"/>
              </a:rPr>
              <a:t> </a:t>
            </a:r>
            <a:r>
              <a:rPr lang="en-US" sz="2000" b="1" kern="0" dirty="0" err="1">
                <a:solidFill>
                  <a:srgbClr val="800000"/>
                </a:solidFill>
                <a:latin typeface="+mn-lt"/>
              </a:rPr>
              <a:t>động</a:t>
            </a:r>
            <a:r>
              <a:rPr lang="en-US" sz="2000" b="1" kern="0" dirty="0">
                <a:solidFill>
                  <a:srgbClr val="800000"/>
                </a:solidFill>
                <a:latin typeface="+mn-lt"/>
              </a:rPr>
              <a:t> </a:t>
            </a:r>
            <a:r>
              <a:rPr lang="en-US" sz="2000" b="1" kern="0" dirty="0" err="1">
                <a:solidFill>
                  <a:srgbClr val="800000"/>
                </a:solidFill>
                <a:latin typeface="+mn-lt"/>
              </a:rPr>
              <a:t>trở</a:t>
            </a:r>
            <a:r>
              <a:rPr lang="en-US" sz="2000" b="1" kern="0" dirty="0">
                <a:solidFill>
                  <a:srgbClr val="800000"/>
                </a:solidFill>
                <a:latin typeface="+mn-lt"/>
              </a:rPr>
              <a:t> </a:t>
            </a:r>
            <a:r>
              <a:rPr lang="en-US" sz="2000" b="1" kern="0" dirty="0" err="1">
                <a:solidFill>
                  <a:srgbClr val="800000"/>
                </a:solidFill>
                <a:latin typeface="+mn-lt"/>
              </a:rPr>
              <a:t>lại</a:t>
            </a:r>
            <a:r>
              <a:rPr lang="en-US" sz="2000" b="1" kern="0" dirty="0">
                <a:solidFill>
                  <a:srgbClr val="800000"/>
                </a:solidFill>
                <a:latin typeface="+mn-lt"/>
              </a:rPr>
              <a:t> </a:t>
            </a:r>
            <a:r>
              <a:rPr lang="en-US" sz="2000" b="1" kern="0" dirty="0" err="1">
                <a:solidFill>
                  <a:srgbClr val="800000"/>
                </a:solidFill>
                <a:latin typeface="+mn-lt"/>
              </a:rPr>
              <a:t>của</a:t>
            </a:r>
            <a:r>
              <a:rPr lang="en-US" sz="2000" b="1" kern="0" dirty="0">
                <a:solidFill>
                  <a:srgbClr val="800000"/>
                </a:solidFill>
                <a:latin typeface="+mn-lt"/>
              </a:rPr>
              <a:t> QHSX </a:t>
            </a:r>
            <a:r>
              <a:rPr lang="en-US" sz="2000" b="1" kern="0" dirty="0" err="1">
                <a:solidFill>
                  <a:srgbClr val="800000"/>
                </a:solidFill>
                <a:latin typeface="+mn-lt"/>
              </a:rPr>
              <a:t>đối</a:t>
            </a:r>
            <a:r>
              <a:rPr lang="en-US" sz="2000" b="1" kern="0" dirty="0">
                <a:solidFill>
                  <a:srgbClr val="800000"/>
                </a:solidFill>
                <a:latin typeface="+mn-lt"/>
              </a:rPr>
              <a:t> </a:t>
            </a:r>
            <a:r>
              <a:rPr lang="en-US" sz="2000" b="1" kern="0" dirty="0" err="1">
                <a:solidFill>
                  <a:srgbClr val="800000"/>
                </a:solidFill>
                <a:latin typeface="+mn-lt"/>
              </a:rPr>
              <a:t>với</a:t>
            </a:r>
            <a:r>
              <a:rPr lang="en-US" sz="2000" b="1" kern="0" dirty="0">
                <a:solidFill>
                  <a:srgbClr val="800000"/>
                </a:solidFill>
                <a:latin typeface="+mn-lt"/>
              </a:rPr>
              <a:t> LLSX</a:t>
            </a:r>
          </a:p>
        </p:txBody>
      </p:sp>
      <p:cxnSp>
        <p:nvCxnSpPr>
          <p:cNvPr id="6" name="Straight Connector 5"/>
          <p:cNvCxnSpPr>
            <a:endCxn id="13" idx="2"/>
          </p:cNvCxnSpPr>
          <p:nvPr/>
        </p:nvCxnSpPr>
        <p:spPr>
          <a:xfrm flipV="1">
            <a:off x="2585547" y="5654647"/>
            <a:ext cx="1468436" cy="792"/>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486872" y="2729678"/>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8" name="Oval 7"/>
          <p:cNvSpPr/>
          <p:nvPr/>
        </p:nvSpPr>
        <p:spPr>
          <a:xfrm>
            <a:off x="4054643" y="2711881"/>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9" name="TextBox 8"/>
          <p:cNvSpPr txBox="1"/>
          <p:nvPr/>
        </p:nvSpPr>
        <p:spPr>
          <a:xfrm>
            <a:off x="2609359" y="2909065"/>
            <a:ext cx="1237839" cy="400110"/>
          </a:xfrm>
          <a:prstGeom prst="rect">
            <a:avLst/>
          </a:prstGeom>
          <a:noFill/>
        </p:spPr>
        <p:txBody>
          <a:bodyPr wrap="none">
            <a:spAutoFit/>
          </a:bodyPr>
          <a:lstStyle/>
          <a:p>
            <a:pPr>
              <a:defRPr/>
            </a:pPr>
            <a:r>
              <a:rPr lang="en-US" sz="2000" b="1" dirty="0">
                <a:solidFill>
                  <a:srgbClr val="C00000"/>
                </a:solidFill>
                <a:cs typeface="Times New Roman" pitchFamily="18" charset="0"/>
              </a:rPr>
              <a:t>Phù hợp</a:t>
            </a:r>
          </a:p>
        </p:txBody>
      </p:sp>
      <p:sp>
        <p:nvSpPr>
          <p:cNvPr id="10" name="Right Arrow 9"/>
          <p:cNvSpPr/>
          <p:nvPr/>
        </p:nvSpPr>
        <p:spPr>
          <a:xfrm>
            <a:off x="6117465" y="3020189"/>
            <a:ext cx="654318" cy="579438"/>
          </a:xfrm>
          <a:prstGeom prs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p>
        </p:txBody>
      </p:sp>
      <p:sp>
        <p:nvSpPr>
          <p:cNvPr id="11" name="TextBox 10"/>
          <p:cNvSpPr txBox="1"/>
          <p:nvPr/>
        </p:nvSpPr>
        <p:spPr>
          <a:xfrm>
            <a:off x="6771783" y="2675703"/>
            <a:ext cx="2681310" cy="1200329"/>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a:defRPr/>
            </a:pPr>
            <a:r>
              <a:rPr lang="en-US" sz="2400" b="1" dirty="0">
                <a:solidFill>
                  <a:srgbClr val="0000CC"/>
                </a:solidFill>
              </a:rPr>
              <a:t>Thúc đẩy lực lượng sản xuất phát triển</a:t>
            </a:r>
          </a:p>
        </p:txBody>
      </p:sp>
      <p:sp>
        <p:nvSpPr>
          <p:cNvPr id="12" name="Oval 11"/>
          <p:cNvSpPr/>
          <p:nvPr/>
        </p:nvSpPr>
        <p:spPr>
          <a:xfrm>
            <a:off x="283671" y="5031553"/>
            <a:ext cx="2301876"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QHSX</a:t>
            </a:r>
          </a:p>
        </p:txBody>
      </p:sp>
      <p:sp>
        <p:nvSpPr>
          <p:cNvPr id="13" name="Oval 12"/>
          <p:cNvSpPr/>
          <p:nvPr/>
        </p:nvSpPr>
        <p:spPr>
          <a:xfrm>
            <a:off x="4053983" y="5006153"/>
            <a:ext cx="1919288"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LLSX</a:t>
            </a:r>
          </a:p>
        </p:txBody>
      </p:sp>
      <p:sp>
        <p:nvSpPr>
          <p:cNvPr id="14" name="TextBox 13"/>
          <p:cNvSpPr txBox="1"/>
          <p:nvPr/>
        </p:nvSpPr>
        <p:spPr>
          <a:xfrm>
            <a:off x="2526172" y="5224453"/>
            <a:ext cx="1651414" cy="400110"/>
          </a:xfrm>
          <a:prstGeom prst="rect">
            <a:avLst/>
          </a:prstGeom>
          <a:noFill/>
        </p:spPr>
        <p:txBody>
          <a:bodyPr wrap="none">
            <a:spAutoFit/>
          </a:bodyPr>
          <a:lstStyle/>
          <a:p>
            <a:pPr>
              <a:defRPr/>
            </a:pPr>
            <a:r>
              <a:rPr lang="en-US" sz="2000" b="1" dirty="0">
                <a:solidFill>
                  <a:srgbClr val="C00000"/>
                </a:solidFill>
                <a:cs typeface="Times New Roman" pitchFamily="18" charset="0"/>
              </a:rPr>
              <a:t>Ko Phù hợp</a:t>
            </a:r>
          </a:p>
        </p:txBody>
      </p:sp>
      <p:sp>
        <p:nvSpPr>
          <p:cNvPr id="15" name="Right Arrow 14"/>
          <p:cNvSpPr/>
          <p:nvPr/>
        </p:nvSpPr>
        <p:spPr>
          <a:xfrm>
            <a:off x="6117464" y="5387435"/>
            <a:ext cx="668605" cy="549726"/>
          </a:xfrm>
          <a:prstGeom prs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p>
        </p:txBody>
      </p:sp>
      <p:sp>
        <p:nvSpPr>
          <p:cNvPr id="16" name="TextBox 15"/>
          <p:cNvSpPr txBox="1"/>
          <p:nvPr/>
        </p:nvSpPr>
        <p:spPr>
          <a:xfrm>
            <a:off x="6816233" y="4939477"/>
            <a:ext cx="2727012" cy="1200329"/>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lgn="ctr">
              <a:defRPr/>
            </a:pPr>
            <a:r>
              <a:rPr lang="en-US" sz="2400" b="1" dirty="0">
                <a:solidFill>
                  <a:srgbClr val="996633"/>
                </a:solidFill>
              </a:rPr>
              <a:t>Kìm hãm lực lượng sản xuất phát triển</a:t>
            </a:r>
          </a:p>
        </p:txBody>
      </p:sp>
      <p:cxnSp>
        <p:nvCxnSpPr>
          <p:cNvPr id="17" name="Straight Connector 16"/>
          <p:cNvCxnSpPr/>
          <p:nvPr/>
        </p:nvCxnSpPr>
        <p:spPr>
          <a:xfrm flipV="1">
            <a:off x="2629997" y="3359914"/>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1862439"/>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Content Placeholder 3" descr="75362440_2161719207468327_7759661282755608576_n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2451929" y="997936"/>
            <a:ext cx="3616325" cy="3817736"/>
          </a:xfrm>
          <a:prstGeom prst="rect">
            <a:avLst/>
          </a:prstGeom>
        </p:spPr>
      </p:pic>
      <p:pic>
        <p:nvPicPr>
          <p:cNvPr id="4" name="Content Placeholder 4" descr="74634644_670898156766320_8896831823733063680_n"/>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7534141" y="997934"/>
            <a:ext cx="3840499" cy="3795509"/>
          </a:xfrm>
          <a:prstGeom prst="rect">
            <a:avLst/>
          </a:prstGeom>
        </p:spPr>
      </p:pic>
      <p:sp>
        <p:nvSpPr>
          <p:cNvPr id="5" name="Text Box 5"/>
          <p:cNvSpPr txBox="1">
            <a:spLocks noChangeArrowheads="1"/>
          </p:cNvSpPr>
          <p:nvPr/>
        </p:nvSpPr>
        <p:spPr bwMode="auto">
          <a:xfrm>
            <a:off x="2451928" y="4914095"/>
            <a:ext cx="361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000000"/>
                </a:solidFill>
                <a:latin typeface="+mn-lt"/>
              </a:rPr>
              <a:t>Thời kì kinh tế bao cấp</a:t>
            </a:r>
          </a:p>
        </p:txBody>
      </p:sp>
      <p:sp>
        <p:nvSpPr>
          <p:cNvPr id="6" name="Text Box 6"/>
          <p:cNvSpPr txBox="1">
            <a:spLocks noChangeArrowheads="1"/>
          </p:cNvSpPr>
          <p:nvPr/>
        </p:nvSpPr>
        <p:spPr bwMode="auto">
          <a:xfrm>
            <a:off x="7356993" y="4914095"/>
            <a:ext cx="4164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000000"/>
                </a:solidFill>
                <a:latin typeface="+mn-lt"/>
              </a:rPr>
              <a:t>Thời kì kinh tế nhiều thành phần</a:t>
            </a:r>
          </a:p>
        </p:txBody>
      </p:sp>
      <p:sp>
        <p:nvSpPr>
          <p:cNvPr id="7" name="Text Box 8"/>
          <p:cNvSpPr txBox="1">
            <a:spLocks noChangeArrowheads="1"/>
          </p:cNvSpPr>
          <p:nvPr/>
        </p:nvSpPr>
        <p:spPr bwMode="auto">
          <a:xfrm>
            <a:off x="2544002" y="5522555"/>
            <a:ext cx="8830638" cy="831850"/>
          </a:xfrm>
          <a:prstGeom prst="rect">
            <a:avLst/>
          </a:prstGeom>
          <a:solidFill>
            <a:srgbClr val="CC9900"/>
          </a:solidFill>
          <a:ln w="9525">
            <a:solidFill>
              <a:schemeClr val="bg1"/>
            </a:solidFill>
            <a:miter lim="800000"/>
            <a:headEnd/>
            <a:tailEnd/>
          </a:ln>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n-lt"/>
              </a:rPr>
              <a:t>Kinh tế bao cấp kìm hãm sự phát triển của LLSX từ đó cần đổi mới QHSX để thúc đẩy LLSX phát triển</a:t>
            </a:r>
            <a:r>
              <a:rPr lang="en-US" altLang="en-US" sz="2400" b="1" dirty="0">
                <a:solidFill>
                  <a:schemeClr val="bg1"/>
                </a:solidFill>
                <a:latin typeface="+mn-lt"/>
              </a:rPr>
              <a:t>.</a:t>
            </a:r>
            <a:endParaRPr lang="vi-VN" altLang="en-US" sz="2400" b="1" dirty="0">
              <a:solidFill>
                <a:schemeClr val="bg1"/>
              </a:solidFill>
              <a:latin typeface="+mn-lt"/>
            </a:endParaRPr>
          </a:p>
        </p:txBody>
      </p:sp>
      <p:sp>
        <p:nvSpPr>
          <p:cNvPr id="8" name="Right Arrow 7"/>
          <p:cNvSpPr/>
          <p:nvPr/>
        </p:nvSpPr>
        <p:spPr>
          <a:xfrm>
            <a:off x="6314651" y="1978910"/>
            <a:ext cx="1128712" cy="1855787"/>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b="1" dirty="0" err="1">
                <a:solidFill>
                  <a:schemeClr val="bg1"/>
                </a:solidFill>
              </a:rPr>
              <a:t>Đổi</a:t>
            </a:r>
            <a:r>
              <a:rPr lang="vi-VN" b="1" dirty="0">
                <a:solidFill>
                  <a:schemeClr val="bg1"/>
                </a:solidFill>
              </a:rPr>
              <a:t> </a:t>
            </a:r>
            <a:r>
              <a:rPr lang="vi-VN" b="1" dirty="0" err="1">
                <a:solidFill>
                  <a:schemeClr val="bg1"/>
                </a:solidFill>
              </a:rPr>
              <a:t>mới</a:t>
            </a:r>
            <a:endParaRPr lang="en-US" b="1" dirty="0">
              <a:solidFill>
                <a:schemeClr val="bg1"/>
              </a:solidFill>
            </a:endParaRPr>
          </a:p>
        </p:txBody>
      </p:sp>
      <p:sp>
        <p:nvSpPr>
          <p:cNvPr id="9" name="Rectangle 1"/>
          <p:cNvSpPr>
            <a:spLocks noChangeArrowheads="1"/>
          </p:cNvSpPr>
          <p:nvPr/>
        </p:nvSpPr>
        <p:spPr bwMode="auto">
          <a:xfrm>
            <a:off x="6096000" y="206023"/>
            <a:ext cx="11811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800" b="1" u="sng" dirty="0" err="1">
                <a:solidFill>
                  <a:srgbClr val="FF0000"/>
                </a:solidFill>
                <a:latin typeface="+mj-lt"/>
              </a:rPr>
              <a:t>Ví</a:t>
            </a:r>
            <a:r>
              <a:rPr lang="en-US" altLang="en-US" sz="2800" b="1" u="sng" dirty="0">
                <a:solidFill>
                  <a:srgbClr val="FF0000"/>
                </a:solidFill>
                <a:latin typeface="+mj-lt"/>
              </a:rPr>
              <a:t> </a:t>
            </a:r>
            <a:r>
              <a:rPr lang="en-US" altLang="en-US" sz="2800" b="1" u="sng" dirty="0" err="1">
                <a:solidFill>
                  <a:srgbClr val="FF0000"/>
                </a:solidFill>
                <a:latin typeface="+mj-lt"/>
              </a:rPr>
              <a:t>dụ</a:t>
            </a:r>
            <a:r>
              <a:rPr lang="en-US" altLang="en-US" sz="2800" b="1" dirty="0">
                <a:solidFill>
                  <a:srgbClr val="FF0000"/>
                </a:solidFill>
                <a:latin typeface="+mj-lt"/>
              </a:rPr>
              <a:t>:</a:t>
            </a:r>
          </a:p>
        </p:txBody>
      </p:sp>
    </p:spTree>
    <p:extLst>
      <p:ext uri="{BB962C8B-B14F-4D97-AF65-F5344CB8AC3E}">
        <p14:creationId xmlns:p14="http://schemas.microsoft.com/office/powerpoint/2010/main" val="555324215"/>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203894"/>
            <a:ext cx="6168980" cy="474586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1"/>
          <p:cNvSpPr txBox="1">
            <a:spLocks noChangeArrowheads="1"/>
          </p:cNvSpPr>
          <p:nvPr/>
        </p:nvSpPr>
        <p:spPr bwMode="auto">
          <a:xfrm>
            <a:off x="4711879" y="862014"/>
            <a:ext cx="5029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err="1">
                <a:solidFill>
                  <a:srgbClr val="002060"/>
                </a:solidFill>
                <a:latin typeface="+mn-lt"/>
              </a:rPr>
              <a:t>Nước</a:t>
            </a:r>
            <a:r>
              <a:rPr lang="en-US" altLang="en-US" sz="2000" b="1" dirty="0">
                <a:solidFill>
                  <a:srgbClr val="002060"/>
                </a:solidFill>
                <a:latin typeface="+mn-lt"/>
              </a:rPr>
              <a:t> ta </a:t>
            </a:r>
            <a:r>
              <a:rPr lang="en-US" altLang="en-US" sz="2000" b="1" dirty="0" err="1">
                <a:solidFill>
                  <a:srgbClr val="002060"/>
                </a:solidFill>
                <a:latin typeface="+mn-lt"/>
              </a:rPr>
              <a:t>trong</a:t>
            </a:r>
            <a:r>
              <a:rPr lang="en-US" altLang="en-US" sz="2000" b="1" dirty="0">
                <a:solidFill>
                  <a:srgbClr val="002060"/>
                </a:solidFill>
                <a:latin typeface="+mn-lt"/>
              </a:rPr>
              <a:t> </a:t>
            </a:r>
            <a:r>
              <a:rPr lang="en-US" altLang="en-US" sz="2000" b="1" dirty="0" err="1">
                <a:solidFill>
                  <a:srgbClr val="002060"/>
                </a:solidFill>
                <a:latin typeface="+mn-lt"/>
              </a:rPr>
              <a:t>những</a:t>
            </a:r>
            <a:r>
              <a:rPr lang="en-US" altLang="en-US" sz="2000" b="1" dirty="0">
                <a:solidFill>
                  <a:srgbClr val="002060"/>
                </a:solidFill>
                <a:latin typeface="+mn-lt"/>
              </a:rPr>
              <a:t> </a:t>
            </a:r>
            <a:r>
              <a:rPr lang="en-US" altLang="en-US" sz="2000" b="1" dirty="0" err="1">
                <a:solidFill>
                  <a:srgbClr val="002060"/>
                </a:solidFill>
                <a:latin typeface="+mn-lt"/>
              </a:rPr>
              <a:t>năm</a:t>
            </a:r>
            <a:r>
              <a:rPr lang="en-US" altLang="en-US" sz="2000" b="1" dirty="0">
                <a:solidFill>
                  <a:srgbClr val="002060"/>
                </a:solidFill>
                <a:latin typeface="+mn-lt"/>
              </a:rPr>
              <a:t> 1975 - 1986</a:t>
            </a:r>
          </a:p>
        </p:txBody>
      </p:sp>
      <p:sp>
        <p:nvSpPr>
          <p:cNvPr id="4" name="TextBox 2"/>
          <p:cNvSpPr txBox="1">
            <a:spLocks noChangeArrowheads="1"/>
          </p:cNvSpPr>
          <p:nvPr/>
        </p:nvSpPr>
        <p:spPr bwMode="auto">
          <a:xfrm>
            <a:off x="2813356" y="4960031"/>
            <a:ext cx="3733800"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LLSX</a:t>
            </a:r>
          </a:p>
          <a:p>
            <a:pPr algn="ctr" eaLnBrk="1" hangingPunct="1">
              <a:spcBef>
                <a:spcPct val="0"/>
              </a:spcBef>
              <a:buClrTx/>
              <a:buFontTx/>
              <a:buNone/>
            </a:pPr>
            <a:r>
              <a:rPr lang="en-US" altLang="en-US" sz="2000" dirty="0" err="1">
                <a:solidFill>
                  <a:srgbClr val="002060"/>
                </a:solidFill>
                <a:latin typeface="+mn-lt"/>
              </a:rPr>
              <a:t>Nền</a:t>
            </a:r>
            <a:r>
              <a:rPr lang="en-US" altLang="en-US" sz="2000" dirty="0">
                <a:solidFill>
                  <a:srgbClr val="002060"/>
                </a:solidFill>
                <a:latin typeface="+mn-lt"/>
              </a:rPr>
              <a:t> SX </a:t>
            </a:r>
            <a:r>
              <a:rPr lang="en-US" altLang="en-US" sz="2000" dirty="0" err="1">
                <a:solidFill>
                  <a:srgbClr val="002060"/>
                </a:solidFill>
                <a:latin typeface="+mn-lt"/>
              </a:rPr>
              <a:t>nhỏ</a:t>
            </a:r>
            <a:r>
              <a:rPr lang="en-US" altLang="en-US" sz="2000" dirty="0">
                <a:solidFill>
                  <a:srgbClr val="002060"/>
                </a:solidFill>
                <a:latin typeface="+mn-lt"/>
              </a:rPr>
              <a:t>, </a:t>
            </a:r>
            <a:r>
              <a:rPr lang="en-US" altLang="en-US" sz="2000" dirty="0" err="1">
                <a:solidFill>
                  <a:srgbClr val="002060"/>
                </a:solidFill>
                <a:latin typeface="+mn-lt"/>
              </a:rPr>
              <a:t>lạc</a:t>
            </a:r>
            <a:r>
              <a:rPr lang="en-US" altLang="en-US" sz="2000" dirty="0">
                <a:solidFill>
                  <a:srgbClr val="002060"/>
                </a:solidFill>
                <a:latin typeface="+mn-lt"/>
              </a:rPr>
              <a:t> </a:t>
            </a:r>
            <a:r>
              <a:rPr lang="en-US" altLang="en-US" sz="2000" dirty="0" err="1">
                <a:solidFill>
                  <a:srgbClr val="002060"/>
                </a:solidFill>
                <a:latin typeface="+mn-lt"/>
              </a:rPr>
              <a:t>hậu</a:t>
            </a:r>
            <a:r>
              <a:rPr lang="en-US" altLang="en-US" sz="2000" dirty="0">
                <a:solidFill>
                  <a:srgbClr val="002060"/>
                </a:solidFill>
                <a:latin typeface="+mn-lt"/>
              </a:rPr>
              <a:t>, SX </a:t>
            </a:r>
            <a:r>
              <a:rPr lang="en-US" altLang="en-US" sz="2000" dirty="0" err="1">
                <a:solidFill>
                  <a:srgbClr val="002060"/>
                </a:solidFill>
                <a:latin typeface="+mn-lt"/>
              </a:rPr>
              <a:t>nông</a:t>
            </a:r>
            <a:r>
              <a:rPr lang="en-US" altLang="en-US" sz="2000" dirty="0">
                <a:solidFill>
                  <a:srgbClr val="002060"/>
                </a:solidFill>
                <a:latin typeface="+mn-lt"/>
              </a:rPr>
              <a:t> </a:t>
            </a:r>
            <a:r>
              <a:rPr lang="en-US" altLang="en-US" sz="2000" dirty="0" err="1">
                <a:solidFill>
                  <a:srgbClr val="002060"/>
                </a:solidFill>
                <a:latin typeface="+mn-lt"/>
              </a:rPr>
              <a:t>nghiệp</a:t>
            </a:r>
            <a:r>
              <a:rPr lang="en-US" altLang="en-US" sz="2000" dirty="0">
                <a:solidFill>
                  <a:srgbClr val="002060"/>
                </a:solidFill>
                <a:latin typeface="+mn-lt"/>
              </a:rPr>
              <a:t> </a:t>
            </a:r>
            <a:r>
              <a:rPr lang="en-US" altLang="en-US" sz="2000" dirty="0" err="1">
                <a:solidFill>
                  <a:srgbClr val="002060"/>
                </a:solidFill>
                <a:latin typeface="+mn-lt"/>
              </a:rPr>
              <a:t>là</a:t>
            </a:r>
            <a:r>
              <a:rPr lang="en-US" altLang="en-US" sz="2000" dirty="0">
                <a:solidFill>
                  <a:srgbClr val="002060"/>
                </a:solidFill>
                <a:latin typeface="+mn-lt"/>
              </a:rPr>
              <a:t> </a:t>
            </a:r>
            <a:r>
              <a:rPr lang="en-US" altLang="en-US" sz="2000" dirty="0" err="1">
                <a:solidFill>
                  <a:srgbClr val="002060"/>
                </a:solidFill>
                <a:latin typeface="+mn-lt"/>
              </a:rPr>
              <a:t>chính</a:t>
            </a:r>
            <a:r>
              <a:rPr lang="en-US" altLang="en-US" sz="2000" dirty="0">
                <a:solidFill>
                  <a:srgbClr val="002060"/>
                </a:solidFill>
                <a:latin typeface="+mn-lt"/>
              </a:rPr>
              <a:t> </a:t>
            </a:r>
          </a:p>
        </p:txBody>
      </p:sp>
      <p:sp>
        <p:nvSpPr>
          <p:cNvPr id="5" name="TextBox 4"/>
          <p:cNvSpPr txBox="1">
            <a:spLocks noChangeArrowheads="1"/>
          </p:cNvSpPr>
          <p:nvPr/>
        </p:nvSpPr>
        <p:spPr bwMode="auto">
          <a:xfrm>
            <a:off x="7619821" y="4960031"/>
            <a:ext cx="4242516"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QHSX</a:t>
            </a:r>
          </a:p>
          <a:p>
            <a:pPr algn="ctr" eaLnBrk="1" hangingPunct="1">
              <a:spcBef>
                <a:spcPct val="0"/>
              </a:spcBef>
              <a:buClrTx/>
              <a:buFontTx/>
              <a:buNone/>
            </a:pPr>
            <a:r>
              <a:rPr lang="en-US" altLang="en-US" sz="2000" dirty="0" err="1">
                <a:solidFill>
                  <a:srgbClr val="002060"/>
                </a:solidFill>
                <a:latin typeface="+mn-lt"/>
              </a:rPr>
              <a:t>Công</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a:t>
            </a:r>
            <a:r>
              <a:rPr lang="en-US" altLang="en-US" sz="2000" dirty="0" err="1">
                <a:solidFill>
                  <a:srgbClr val="002060"/>
                </a:solidFill>
                <a:latin typeface="+mn-lt"/>
              </a:rPr>
              <a:t>về</a:t>
            </a:r>
            <a:r>
              <a:rPr lang="en-US" altLang="en-US" sz="2000" dirty="0">
                <a:solidFill>
                  <a:srgbClr val="002060"/>
                </a:solidFill>
                <a:latin typeface="+mn-lt"/>
              </a:rPr>
              <a:t> TLSX</a:t>
            </a:r>
          </a:p>
          <a:p>
            <a:pPr algn="ctr" eaLnBrk="1" hangingPunct="1">
              <a:spcBef>
                <a:spcPct val="0"/>
              </a:spcBef>
              <a:buClrTx/>
              <a:buFontTx/>
              <a:buNone/>
            </a:pPr>
            <a:r>
              <a:rPr lang="en-US" altLang="en-US" sz="2000" dirty="0">
                <a:solidFill>
                  <a:srgbClr val="002060"/>
                </a:solidFill>
                <a:latin typeface="+mn-lt"/>
              </a:rPr>
              <a:t>(</a:t>
            </a:r>
            <a:r>
              <a:rPr lang="en-US" altLang="en-US" sz="2000" dirty="0" err="1">
                <a:solidFill>
                  <a:srgbClr val="002060"/>
                </a:solidFill>
                <a:latin typeface="+mn-lt"/>
              </a:rPr>
              <a:t>sở</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a:t>
            </a:r>
            <a:r>
              <a:rPr lang="en-US" altLang="en-US" sz="2000" dirty="0" err="1">
                <a:solidFill>
                  <a:srgbClr val="002060"/>
                </a:solidFill>
                <a:latin typeface="+mn-lt"/>
              </a:rPr>
              <a:t>nhà</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a:t>
            </a:r>
            <a:r>
              <a:rPr lang="en-US" altLang="en-US" sz="2000" dirty="0" err="1">
                <a:solidFill>
                  <a:srgbClr val="002060"/>
                </a:solidFill>
                <a:latin typeface="+mn-lt"/>
              </a:rPr>
              <a:t>sở</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a:t>
            </a:r>
            <a:r>
              <a:rPr lang="en-US" altLang="en-US" sz="2000" dirty="0" err="1">
                <a:solidFill>
                  <a:srgbClr val="002060"/>
                </a:solidFill>
                <a:latin typeface="+mn-lt"/>
              </a:rPr>
              <a:t>tập</a:t>
            </a:r>
            <a:r>
              <a:rPr lang="en-US" altLang="en-US" sz="2000" dirty="0">
                <a:solidFill>
                  <a:srgbClr val="002060"/>
                </a:solidFill>
                <a:latin typeface="+mn-lt"/>
              </a:rPr>
              <a:t> </a:t>
            </a:r>
            <a:r>
              <a:rPr lang="en-US" altLang="en-US" sz="2000" dirty="0" err="1">
                <a:solidFill>
                  <a:srgbClr val="002060"/>
                </a:solidFill>
                <a:latin typeface="+mn-lt"/>
              </a:rPr>
              <a:t>thể</a:t>
            </a:r>
            <a:r>
              <a:rPr lang="en-US" altLang="en-US" sz="2000" dirty="0">
                <a:solidFill>
                  <a:srgbClr val="002060"/>
                </a:solidFill>
                <a:latin typeface="+mn-lt"/>
              </a:rPr>
              <a:t>)</a:t>
            </a:r>
          </a:p>
        </p:txBody>
      </p:sp>
      <p:sp>
        <p:nvSpPr>
          <p:cNvPr id="6" name="TextBox 3"/>
          <p:cNvSpPr txBox="1">
            <a:spLocks noChangeArrowheads="1"/>
          </p:cNvSpPr>
          <p:nvPr/>
        </p:nvSpPr>
        <p:spPr bwMode="auto">
          <a:xfrm>
            <a:off x="6815113" y="5267807"/>
            <a:ext cx="990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a:latin typeface="+mn-lt"/>
              </a:rPr>
              <a:t>&gt;&lt;</a:t>
            </a:r>
          </a:p>
        </p:txBody>
      </p:sp>
      <p:sp>
        <p:nvSpPr>
          <p:cNvPr id="7" name="Up Arrow 6"/>
          <p:cNvSpPr/>
          <p:nvPr/>
        </p:nvSpPr>
        <p:spPr>
          <a:xfrm>
            <a:off x="6925332" y="4434850"/>
            <a:ext cx="634163" cy="526535"/>
          </a:xfrm>
          <a:prstGeom prst="up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
        <p:nvSpPr>
          <p:cNvPr id="8" name="TextBox 7"/>
          <p:cNvSpPr txBox="1">
            <a:spLocks noChangeArrowheads="1"/>
          </p:cNvSpPr>
          <p:nvPr/>
        </p:nvSpPr>
        <p:spPr bwMode="auto">
          <a:xfrm>
            <a:off x="2758491" y="3323709"/>
            <a:ext cx="9208216" cy="1015663"/>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CC0066"/>
                </a:solidFill>
                <a:latin typeface="+mn-lt"/>
              </a:rPr>
              <a:t>LLSX bị kìm hãm</a:t>
            </a:r>
          </a:p>
          <a:p>
            <a:pPr algn="ctr" eaLnBrk="1" hangingPunct="1">
              <a:spcBef>
                <a:spcPct val="0"/>
              </a:spcBef>
              <a:buClrTx/>
              <a:buFontTx/>
              <a:buNone/>
            </a:pPr>
            <a:r>
              <a:rPr lang="en-US" altLang="en-US" sz="2000">
                <a:solidFill>
                  <a:srgbClr val="002060"/>
                </a:solidFill>
                <a:latin typeface="+mn-lt"/>
              </a:rPr>
              <a:t>Năng suất lao động thấp, người lao động ko muốn làm việc, ruộng đất bỏ hoang, máy móc gỉ sét…</a:t>
            </a:r>
          </a:p>
        </p:txBody>
      </p:sp>
      <p:sp>
        <p:nvSpPr>
          <p:cNvPr id="9" name="Up Arrow 8"/>
          <p:cNvSpPr/>
          <p:nvPr/>
        </p:nvSpPr>
        <p:spPr>
          <a:xfrm flipH="1">
            <a:off x="6873695" y="2674620"/>
            <a:ext cx="711558" cy="553611"/>
          </a:xfrm>
          <a:prstGeom prst="up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
        <p:nvSpPr>
          <p:cNvPr id="10" name="TextBox 9"/>
          <p:cNvSpPr txBox="1">
            <a:spLocks noChangeArrowheads="1"/>
          </p:cNvSpPr>
          <p:nvPr/>
        </p:nvSpPr>
        <p:spPr bwMode="auto">
          <a:xfrm>
            <a:off x="2758491" y="1849951"/>
            <a:ext cx="9103845" cy="707886"/>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CC0066"/>
                </a:solidFill>
                <a:latin typeface="+mn-lt"/>
              </a:rPr>
              <a:t>Nước</a:t>
            </a:r>
            <a:r>
              <a:rPr lang="en-US" altLang="en-US" sz="2000" b="1" dirty="0">
                <a:solidFill>
                  <a:srgbClr val="CC0066"/>
                </a:solidFill>
                <a:latin typeface="+mn-lt"/>
              </a:rPr>
              <a:t> ta </a:t>
            </a:r>
            <a:r>
              <a:rPr lang="en-US" altLang="en-US" sz="2000" b="1" dirty="0" err="1">
                <a:solidFill>
                  <a:srgbClr val="CC0066"/>
                </a:solidFill>
                <a:latin typeface="+mn-lt"/>
              </a:rPr>
              <a:t>đứng</a:t>
            </a:r>
            <a:r>
              <a:rPr lang="en-US" altLang="en-US" sz="2000" b="1" dirty="0">
                <a:solidFill>
                  <a:srgbClr val="CC0066"/>
                </a:solidFill>
                <a:latin typeface="+mn-lt"/>
              </a:rPr>
              <a:t> </a:t>
            </a:r>
            <a:r>
              <a:rPr lang="en-US" altLang="en-US" sz="2000" b="1" dirty="0" err="1">
                <a:solidFill>
                  <a:srgbClr val="CC0066"/>
                </a:solidFill>
                <a:latin typeface="+mn-lt"/>
              </a:rPr>
              <a:t>trước</a:t>
            </a:r>
            <a:r>
              <a:rPr lang="en-US" altLang="en-US" sz="2000" b="1" dirty="0">
                <a:solidFill>
                  <a:srgbClr val="CC0066"/>
                </a:solidFill>
                <a:latin typeface="+mn-lt"/>
              </a:rPr>
              <a:t> </a:t>
            </a:r>
            <a:r>
              <a:rPr lang="en-US" altLang="en-US" sz="2000" b="1" dirty="0" err="1">
                <a:solidFill>
                  <a:srgbClr val="CC0066"/>
                </a:solidFill>
                <a:latin typeface="+mn-lt"/>
              </a:rPr>
              <a:t>nguy</a:t>
            </a:r>
            <a:r>
              <a:rPr lang="en-US" altLang="en-US" sz="2000" b="1" dirty="0">
                <a:solidFill>
                  <a:srgbClr val="CC0066"/>
                </a:solidFill>
                <a:latin typeface="+mn-lt"/>
              </a:rPr>
              <a:t> </a:t>
            </a:r>
            <a:r>
              <a:rPr lang="en-US" altLang="en-US" sz="2000" b="1" dirty="0" err="1">
                <a:solidFill>
                  <a:srgbClr val="CC0066"/>
                </a:solidFill>
                <a:latin typeface="+mn-lt"/>
              </a:rPr>
              <a:t>cơ</a:t>
            </a:r>
            <a:r>
              <a:rPr lang="en-US" altLang="en-US" sz="2000" b="1" dirty="0">
                <a:solidFill>
                  <a:srgbClr val="CC0066"/>
                </a:solidFill>
                <a:latin typeface="+mn-lt"/>
              </a:rPr>
              <a:t> </a:t>
            </a:r>
            <a:r>
              <a:rPr lang="en-US" altLang="en-US" sz="2000" b="1" dirty="0" err="1">
                <a:solidFill>
                  <a:srgbClr val="CC0066"/>
                </a:solidFill>
                <a:latin typeface="+mn-lt"/>
              </a:rPr>
              <a:t>khủng</a:t>
            </a:r>
            <a:r>
              <a:rPr lang="en-US" altLang="en-US" sz="2000" b="1" dirty="0">
                <a:solidFill>
                  <a:srgbClr val="CC0066"/>
                </a:solidFill>
                <a:latin typeface="+mn-lt"/>
              </a:rPr>
              <a:t> </a:t>
            </a:r>
            <a:r>
              <a:rPr lang="en-US" altLang="en-US" sz="2000" b="1" dirty="0" err="1">
                <a:solidFill>
                  <a:srgbClr val="CC0066"/>
                </a:solidFill>
                <a:latin typeface="+mn-lt"/>
              </a:rPr>
              <a:t>hoàng</a:t>
            </a:r>
            <a:endParaRPr lang="en-US" altLang="en-US" sz="2000" b="1" dirty="0">
              <a:solidFill>
                <a:srgbClr val="CC0066"/>
              </a:solidFill>
              <a:latin typeface="+mn-lt"/>
            </a:endParaRPr>
          </a:p>
          <a:p>
            <a:pPr algn="ctr" eaLnBrk="1" hangingPunct="1">
              <a:spcBef>
                <a:spcPct val="0"/>
              </a:spcBef>
              <a:buClrTx/>
              <a:buFontTx/>
              <a:buNone/>
            </a:pPr>
            <a:r>
              <a:rPr lang="en-US" altLang="en-US" sz="2000" dirty="0" err="1">
                <a:solidFill>
                  <a:srgbClr val="002060"/>
                </a:solidFill>
                <a:latin typeface="+mn-lt"/>
              </a:rPr>
              <a:t>Lạm</a:t>
            </a:r>
            <a:r>
              <a:rPr lang="en-US" altLang="en-US" sz="2000" dirty="0">
                <a:solidFill>
                  <a:srgbClr val="002060"/>
                </a:solidFill>
                <a:latin typeface="+mn-lt"/>
              </a:rPr>
              <a:t> </a:t>
            </a:r>
            <a:r>
              <a:rPr lang="en-US" altLang="en-US" sz="2000" dirty="0" err="1">
                <a:solidFill>
                  <a:srgbClr val="002060"/>
                </a:solidFill>
                <a:latin typeface="+mn-lt"/>
              </a:rPr>
              <a:t>phát</a:t>
            </a:r>
            <a:r>
              <a:rPr lang="en-US" altLang="en-US" sz="2000" dirty="0">
                <a:solidFill>
                  <a:srgbClr val="002060"/>
                </a:solidFill>
                <a:latin typeface="+mn-lt"/>
              </a:rPr>
              <a:t> </a:t>
            </a:r>
            <a:r>
              <a:rPr lang="en-US" altLang="en-US" sz="2000" dirty="0" err="1">
                <a:solidFill>
                  <a:srgbClr val="002060"/>
                </a:solidFill>
                <a:latin typeface="+mn-lt"/>
              </a:rPr>
              <a:t>lên</a:t>
            </a:r>
            <a:r>
              <a:rPr lang="en-US" altLang="en-US" sz="2000" dirty="0">
                <a:solidFill>
                  <a:srgbClr val="002060"/>
                </a:solidFill>
                <a:latin typeface="+mn-lt"/>
              </a:rPr>
              <a:t> 774%, </a:t>
            </a:r>
            <a:r>
              <a:rPr lang="en-US" altLang="en-US" sz="2000" dirty="0" err="1">
                <a:solidFill>
                  <a:srgbClr val="002060"/>
                </a:solidFill>
                <a:latin typeface="+mn-lt"/>
              </a:rPr>
              <a:t>thiếu</a:t>
            </a:r>
            <a:r>
              <a:rPr lang="en-US" altLang="en-US" sz="2000" dirty="0">
                <a:solidFill>
                  <a:srgbClr val="002060"/>
                </a:solidFill>
                <a:latin typeface="+mn-lt"/>
              </a:rPr>
              <a:t> </a:t>
            </a:r>
            <a:r>
              <a:rPr lang="en-US" altLang="en-US" sz="2000" dirty="0" err="1">
                <a:solidFill>
                  <a:srgbClr val="002060"/>
                </a:solidFill>
                <a:latin typeface="+mn-lt"/>
              </a:rPr>
              <a:t>gạo</a:t>
            </a:r>
            <a:r>
              <a:rPr lang="en-US" altLang="en-US" sz="2000" dirty="0">
                <a:solidFill>
                  <a:srgbClr val="002060"/>
                </a:solidFill>
                <a:latin typeface="+mn-lt"/>
              </a:rPr>
              <a:t> </a:t>
            </a:r>
            <a:r>
              <a:rPr lang="en-US" altLang="en-US" sz="2000" dirty="0" err="1">
                <a:solidFill>
                  <a:srgbClr val="002060"/>
                </a:solidFill>
                <a:latin typeface="+mn-lt"/>
              </a:rPr>
              <a:t>ăn</a:t>
            </a:r>
            <a:r>
              <a:rPr lang="en-US" altLang="en-US" sz="2000" dirty="0">
                <a:solidFill>
                  <a:srgbClr val="002060"/>
                </a:solidFill>
                <a:latin typeface="+mn-lt"/>
              </a:rPr>
              <a:t>, </a:t>
            </a:r>
            <a:r>
              <a:rPr lang="en-US" altLang="en-US" sz="2000" dirty="0" err="1">
                <a:solidFill>
                  <a:srgbClr val="002060"/>
                </a:solidFill>
                <a:latin typeface="+mn-lt"/>
              </a:rPr>
              <a:t>đời</a:t>
            </a:r>
            <a:r>
              <a:rPr lang="en-US" altLang="en-US" sz="2000" dirty="0">
                <a:solidFill>
                  <a:srgbClr val="002060"/>
                </a:solidFill>
                <a:latin typeface="+mn-lt"/>
              </a:rPr>
              <a:t> </a:t>
            </a:r>
            <a:r>
              <a:rPr lang="en-US" altLang="en-US" sz="2000" dirty="0" err="1">
                <a:solidFill>
                  <a:srgbClr val="002060"/>
                </a:solidFill>
                <a:latin typeface="+mn-lt"/>
              </a:rPr>
              <a:t>sống</a:t>
            </a:r>
            <a:r>
              <a:rPr lang="en-US" altLang="en-US" sz="2000" dirty="0">
                <a:solidFill>
                  <a:srgbClr val="002060"/>
                </a:solidFill>
                <a:latin typeface="+mn-lt"/>
              </a:rPr>
              <a:t> </a:t>
            </a:r>
            <a:r>
              <a:rPr lang="en-US" altLang="en-US" sz="2000" dirty="0" err="1">
                <a:solidFill>
                  <a:srgbClr val="002060"/>
                </a:solidFill>
                <a:latin typeface="+mn-lt"/>
              </a:rPr>
              <a:t>nhân</a:t>
            </a:r>
            <a:r>
              <a:rPr lang="en-US" altLang="en-US" sz="2000" dirty="0">
                <a:solidFill>
                  <a:srgbClr val="002060"/>
                </a:solidFill>
                <a:latin typeface="+mn-lt"/>
              </a:rPr>
              <a:t> </a:t>
            </a:r>
            <a:r>
              <a:rPr lang="en-US" altLang="en-US" sz="2000" dirty="0" err="1">
                <a:solidFill>
                  <a:srgbClr val="002060"/>
                </a:solidFill>
                <a:latin typeface="+mn-lt"/>
              </a:rPr>
              <a:t>dân</a:t>
            </a:r>
            <a:r>
              <a:rPr lang="en-US" altLang="en-US" sz="2000" dirty="0">
                <a:solidFill>
                  <a:srgbClr val="002060"/>
                </a:solidFill>
                <a:latin typeface="+mn-lt"/>
              </a:rPr>
              <a:t> </a:t>
            </a:r>
            <a:r>
              <a:rPr lang="en-US" altLang="en-US" sz="2000" dirty="0" err="1">
                <a:solidFill>
                  <a:srgbClr val="002060"/>
                </a:solidFill>
                <a:latin typeface="+mn-lt"/>
              </a:rPr>
              <a:t>vô</a:t>
            </a:r>
            <a:r>
              <a:rPr lang="en-US" altLang="en-US" sz="2000" dirty="0">
                <a:solidFill>
                  <a:srgbClr val="002060"/>
                </a:solidFill>
                <a:latin typeface="+mn-lt"/>
              </a:rPr>
              <a:t> </a:t>
            </a:r>
            <a:r>
              <a:rPr lang="en-US" altLang="en-US" sz="2000" dirty="0" err="1">
                <a:solidFill>
                  <a:srgbClr val="002060"/>
                </a:solidFill>
                <a:latin typeface="+mn-lt"/>
              </a:rPr>
              <a:t>cùng</a:t>
            </a:r>
            <a:r>
              <a:rPr lang="en-US" altLang="en-US" sz="2000" dirty="0">
                <a:solidFill>
                  <a:srgbClr val="002060"/>
                </a:solidFill>
                <a:latin typeface="+mn-lt"/>
              </a:rPr>
              <a:t> </a:t>
            </a:r>
            <a:r>
              <a:rPr lang="en-US" altLang="en-US" sz="2000" dirty="0" err="1">
                <a:solidFill>
                  <a:srgbClr val="002060"/>
                </a:solidFill>
                <a:latin typeface="+mn-lt"/>
              </a:rPr>
              <a:t>khó</a:t>
            </a:r>
            <a:r>
              <a:rPr lang="en-US" altLang="en-US" sz="2000" dirty="0">
                <a:solidFill>
                  <a:srgbClr val="002060"/>
                </a:solidFill>
                <a:latin typeface="+mn-lt"/>
              </a:rPr>
              <a:t> </a:t>
            </a:r>
            <a:r>
              <a:rPr lang="en-US" altLang="en-US" sz="2000" dirty="0" err="1">
                <a:solidFill>
                  <a:srgbClr val="002060"/>
                </a:solidFill>
                <a:latin typeface="+mn-lt"/>
              </a:rPr>
              <a:t>khăn</a:t>
            </a:r>
            <a:r>
              <a:rPr lang="en-US" altLang="en-US" sz="2000" dirty="0">
                <a:solidFill>
                  <a:srgbClr val="002060"/>
                </a:solidFill>
                <a:latin typeface="+mn-lt"/>
              </a:rPr>
              <a:t>…</a:t>
            </a:r>
          </a:p>
        </p:txBody>
      </p:sp>
      <p:sp>
        <p:nvSpPr>
          <p:cNvPr id="11" name="TextBox 14"/>
          <p:cNvSpPr txBox="1">
            <a:spLocks noChangeArrowheads="1"/>
          </p:cNvSpPr>
          <p:nvPr/>
        </p:nvSpPr>
        <p:spPr bwMode="auto">
          <a:xfrm>
            <a:off x="4559479" y="256809"/>
            <a:ext cx="5334000" cy="400110"/>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C00000"/>
                </a:solidFill>
                <a:latin typeface="+mn-lt"/>
              </a:rPr>
              <a:t>Đổi</a:t>
            </a:r>
            <a:r>
              <a:rPr lang="en-US" altLang="en-US" sz="2000" b="1" dirty="0">
                <a:solidFill>
                  <a:srgbClr val="C00000"/>
                </a:solidFill>
                <a:latin typeface="+mn-lt"/>
              </a:rPr>
              <a:t> </a:t>
            </a:r>
            <a:r>
              <a:rPr lang="en-US" altLang="en-US" sz="2000" b="1" dirty="0" err="1">
                <a:solidFill>
                  <a:srgbClr val="C00000"/>
                </a:solidFill>
                <a:latin typeface="+mn-lt"/>
              </a:rPr>
              <a:t>mới</a:t>
            </a:r>
            <a:r>
              <a:rPr lang="en-US" altLang="en-US" sz="2000" b="1" dirty="0">
                <a:solidFill>
                  <a:srgbClr val="C00000"/>
                </a:solidFill>
                <a:latin typeface="+mn-lt"/>
              </a:rPr>
              <a:t> </a:t>
            </a:r>
            <a:r>
              <a:rPr lang="en-US" altLang="en-US" sz="2000" b="1" dirty="0" err="1">
                <a:solidFill>
                  <a:srgbClr val="C00000"/>
                </a:solidFill>
                <a:latin typeface="+mn-lt"/>
              </a:rPr>
              <a:t>kinh</a:t>
            </a:r>
            <a:r>
              <a:rPr lang="en-US" altLang="en-US" sz="2000" b="1" dirty="0">
                <a:solidFill>
                  <a:srgbClr val="C00000"/>
                </a:solidFill>
                <a:latin typeface="+mn-lt"/>
              </a:rPr>
              <a:t> </a:t>
            </a:r>
            <a:r>
              <a:rPr lang="en-US" altLang="en-US" sz="2000" b="1" dirty="0" err="1">
                <a:solidFill>
                  <a:srgbClr val="C00000"/>
                </a:solidFill>
                <a:latin typeface="+mn-lt"/>
              </a:rPr>
              <a:t>tế</a:t>
            </a:r>
            <a:r>
              <a:rPr lang="en-US" altLang="en-US" sz="2000" b="1" dirty="0">
                <a:solidFill>
                  <a:srgbClr val="C00000"/>
                </a:solidFill>
                <a:latin typeface="+mn-lt"/>
              </a:rPr>
              <a:t> </a:t>
            </a:r>
            <a:r>
              <a:rPr lang="en-US" altLang="en-US" sz="2000" b="1" dirty="0" err="1">
                <a:solidFill>
                  <a:srgbClr val="C00000"/>
                </a:solidFill>
                <a:latin typeface="+mn-lt"/>
              </a:rPr>
              <a:t>là</a:t>
            </a:r>
            <a:r>
              <a:rPr lang="en-US" altLang="en-US" sz="2000" b="1" dirty="0">
                <a:solidFill>
                  <a:srgbClr val="C00000"/>
                </a:solidFill>
                <a:latin typeface="+mn-lt"/>
              </a:rPr>
              <a:t> </a:t>
            </a:r>
            <a:r>
              <a:rPr lang="en-US" altLang="en-US" sz="2000" b="1" dirty="0" err="1">
                <a:solidFill>
                  <a:srgbClr val="C00000"/>
                </a:solidFill>
                <a:latin typeface="+mn-lt"/>
              </a:rPr>
              <a:t>trọng</a:t>
            </a:r>
            <a:r>
              <a:rPr lang="en-US" altLang="en-US" sz="2000" b="1" dirty="0">
                <a:solidFill>
                  <a:srgbClr val="C00000"/>
                </a:solidFill>
                <a:latin typeface="+mn-lt"/>
              </a:rPr>
              <a:t> </a:t>
            </a:r>
            <a:r>
              <a:rPr lang="en-US" altLang="en-US" sz="2000" b="1" dirty="0" err="1">
                <a:solidFill>
                  <a:srgbClr val="C00000"/>
                </a:solidFill>
                <a:latin typeface="+mn-lt"/>
              </a:rPr>
              <a:t>tâm</a:t>
            </a:r>
            <a:r>
              <a:rPr lang="en-US" altLang="en-US" sz="2000" b="1" dirty="0">
                <a:solidFill>
                  <a:srgbClr val="C00000"/>
                </a:solidFill>
                <a:latin typeface="+mn-lt"/>
              </a:rPr>
              <a:t> 1986</a:t>
            </a:r>
          </a:p>
        </p:txBody>
      </p:sp>
      <p:sp>
        <p:nvSpPr>
          <p:cNvPr id="12" name="Up Arrow 11"/>
          <p:cNvSpPr/>
          <p:nvPr/>
        </p:nvSpPr>
        <p:spPr>
          <a:xfrm>
            <a:off x="6873695" y="1257409"/>
            <a:ext cx="685800" cy="547688"/>
          </a:xfrm>
          <a:prstGeom prst="upArrow">
            <a:avLst>
              <a:gd name="adj1" fmla="val 50000"/>
              <a:gd name="adj2" fmla="val 47044"/>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Tree>
    <p:extLst>
      <p:ext uri="{BB962C8B-B14F-4D97-AF65-F5344CB8AC3E}">
        <p14:creationId xmlns:p14="http://schemas.microsoft.com/office/powerpoint/2010/main" val="223498039"/>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 xmlns:a16="http://schemas.microsoft.com/office/drawing/2014/main" id="{65D83807-CEC6-4226-ADC6-B3AE2129F7F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879"/>
            <a:ext cx="12192000" cy="6858000"/>
          </a:xfrm>
          <a:prstGeom prst="rect">
            <a:avLst/>
          </a:prstGeom>
        </p:spPr>
      </p:pic>
      <p:sp>
        <p:nvSpPr>
          <p:cNvPr id="4" name="TextBox 3"/>
          <p:cNvSpPr txBox="1">
            <a:spLocks noChangeArrowheads="1"/>
          </p:cNvSpPr>
          <p:nvPr/>
        </p:nvSpPr>
        <p:spPr bwMode="auto">
          <a:xfrm>
            <a:off x="5768840" y="182102"/>
            <a:ext cx="4800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err="1">
                <a:solidFill>
                  <a:srgbClr val="FF0000"/>
                </a:solidFill>
                <a:latin typeface="+mn-lt"/>
              </a:rPr>
              <a:t>Liên</a:t>
            </a:r>
            <a:r>
              <a:rPr lang="en-US" altLang="en-US" sz="2000" b="1" dirty="0">
                <a:solidFill>
                  <a:srgbClr val="FF0000"/>
                </a:solidFill>
                <a:latin typeface="+mn-lt"/>
              </a:rPr>
              <a:t> </a:t>
            </a:r>
            <a:r>
              <a:rPr lang="en-US" altLang="en-US" sz="2000" b="1" dirty="0" err="1">
                <a:solidFill>
                  <a:srgbClr val="FF0000"/>
                </a:solidFill>
                <a:latin typeface="+mn-lt"/>
              </a:rPr>
              <a:t>hệ</a:t>
            </a:r>
            <a:r>
              <a:rPr lang="en-US" altLang="en-US" sz="2000" b="1" dirty="0">
                <a:solidFill>
                  <a:srgbClr val="FF0000"/>
                </a:solidFill>
                <a:latin typeface="+mn-lt"/>
              </a:rPr>
              <a:t> </a:t>
            </a:r>
            <a:r>
              <a:rPr lang="en-US" altLang="en-US" sz="2000" b="1" dirty="0" err="1">
                <a:solidFill>
                  <a:srgbClr val="FF0000"/>
                </a:solidFill>
                <a:latin typeface="+mn-lt"/>
              </a:rPr>
              <a:t>thực</a:t>
            </a:r>
            <a:r>
              <a:rPr lang="en-US" altLang="en-US" sz="2000" b="1" dirty="0">
                <a:solidFill>
                  <a:srgbClr val="FF0000"/>
                </a:solidFill>
                <a:latin typeface="+mn-lt"/>
              </a:rPr>
              <a:t> </a:t>
            </a:r>
            <a:r>
              <a:rPr lang="en-US" altLang="en-US" sz="2000" b="1" dirty="0" err="1">
                <a:solidFill>
                  <a:srgbClr val="FF0000"/>
                </a:solidFill>
                <a:latin typeface="+mn-lt"/>
              </a:rPr>
              <a:t>tiễn</a:t>
            </a:r>
            <a:endParaRPr lang="en-US" altLang="en-US" sz="2000" b="1" dirty="0">
              <a:solidFill>
                <a:srgbClr val="FF0000"/>
              </a:solidFill>
              <a:latin typeface="+mn-lt"/>
            </a:endParaRPr>
          </a:p>
        </p:txBody>
      </p:sp>
      <p:sp>
        <p:nvSpPr>
          <p:cNvPr id="5" name="TextBox 1"/>
          <p:cNvSpPr txBox="1">
            <a:spLocks noChangeArrowheads="1"/>
          </p:cNvSpPr>
          <p:nvPr/>
        </p:nvSpPr>
        <p:spPr bwMode="auto">
          <a:xfrm>
            <a:off x="4292687" y="706207"/>
            <a:ext cx="65690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err="1">
                <a:solidFill>
                  <a:srgbClr val="002060"/>
                </a:solidFill>
                <a:latin typeface="+mn-lt"/>
              </a:rPr>
              <a:t>Nước</a:t>
            </a:r>
            <a:r>
              <a:rPr lang="en-US" altLang="en-US" sz="2000" b="1" dirty="0">
                <a:solidFill>
                  <a:srgbClr val="002060"/>
                </a:solidFill>
                <a:latin typeface="+mn-lt"/>
              </a:rPr>
              <a:t> ta </a:t>
            </a:r>
            <a:r>
              <a:rPr lang="en-US" altLang="en-US" sz="2000" b="1" dirty="0" err="1">
                <a:solidFill>
                  <a:srgbClr val="002060"/>
                </a:solidFill>
                <a:latin typeface="+mn-lt"/>
              </a:rPr>
              <a:t>trong</a:t>
            </a:r>
            <a:r>
              <a:rPr lang="en-US" altLang="en-US" sz="2000" b="1" dirty="0">
                <a:solidFill>
                  <a:srgbClr val="002060"/>
                </a:solidFill>
                <a:latin typeface="+mn-lt"/>
              </a:rPr>
              <a:t> </a:t>
            </a:r>
            <a:r>
              <a:rPr lang="en-US" altLang="en-US" sz="2000" b="1" dirty="0" err="1">
                <a:solidFill>
                  <a:srgbClr val="002060"/>
                </a:solidFill>
                <a:latin typeface="+mn-lt"/>
              </a:rPr>
              <a:t>những</a:t>
            </a:r>
            <a:r>
              <a:rPr lang="en-US" altLang="en-US" sz="2000" b="1" dirty="0">
                <a:solidFill>
                  <a:srgbClr val="002060"/>
                </a:solidFill>
                <a:latin typeface="+mn-lt"/>
              </a:rPr>
              <a:t> </a:t>
            </a:r>
            <a:r>
              <a:rPr lang="en-US" altLang="en-US" sz="2000" b="1" dirty="0" err="1">
                <a:solidFill>
                  <a:srgbClr val="002060"/>
                </a:solidFill>
                <a:latin typeface="+mn-lt"/>
              </a:rPr>
              <a:t>năm</a:t>
            </a:r>
            <a:r>
              <a:rPr lang="en-US" altLang="en-US" sz="2000" b="1" dirty="0">
                <a:solidFill>
                  <a:srgbClr val="002060"/>
                </a:solidFill>
                <a:latin typeface="+mn-lt"/>
              </a:rPr>
              <a:t> 1986-nay</a:t>
            </a:r>
          </a:p>
        </p:txBody>
      </p:sp>
      <p:sp>
        <p:nvSpPr>
          <p:cNvPr id="6" name="TextBox 2"/>
          <p:cNvSpPr txBox="1">
            <a:spLocks noChangeArrowheads="1"/>
          </p:cNvSpPr>
          <p:nvPr/>
        </p:nvSpPr>
        <p:spPr bwMode="auto">
          <a:xfrm>
            <a:off x="2536289" y="5015639"/>
            <a:ext cx="3521075"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LLSX</a:t>
            </a:r>
          </a:p>
          <a:p>
            <a:pPr algn="ctr" eaLnBrk="1" hangingPunct="1">
              <a:spcBef>
                <a:spcPct val="0"/>
              </a:spcBef>
              <a:buClrTx/>
              <a:buFontTx/>
              <a:buNone/>
            </a:pPr>
            <a:r>
              <a:rPr lang="en-US" altLang="en-US" sz="2000" dirty="0" err="1">
                <a:solidFill>
                  <a:srgbClr val="002060"/>
                </a:solidFill>
                <a:latin typeface="+mn-lt"/>
              </a:rPr>
              <a:t>Với</a:t>
            </a:r>
            <a:r>
              <a:rPr lang="en-US" altLang="en-US" sz="2000" dirty="0">
                <a:solidFill>
                  <a:srgbClr val="002060"/>
                </a:solidFill>
                <a:latin typeface="+mn-lt"/>
              </a:rPr>
              <a:t> </a:t>
            </a:r>
            <a:r>
              <a:rPr lang="en-US" altLang="en-US" sz="2000" dirty="0" err="1">
                <a:solidFill>
                  <a:srgbClr val="002060"/>
                </a:solidFill>
                <a:latin typeface="+mn-lt"/>
              </a:rPr>
              <a:t>nhiều</a:t>
            </a:r>
            <a:r>
              <a:rPr lang="en-US" altLang="en-US" sz="2000" dirty="0">
                <a:solidFill>
                  <a:srgbClr val="002060"/>
                </a:solidFill>
                <a:latin typeface="+mn-lt"/>
              </a:rPr>
              <a:t> </a:t>
            </a:r>
            <a:r>
              <a:rPr lang="en-US" altLang="en-US" sz="2000" dirty="0" err="1">
                <a:solidFill>
                  <a:srgbClr val="002060"/>
                </a:solidFill>
                <a:latin typeface="+mn-lt"/>
              </a:rPr>
              <a:t>trình</a:t>
            </a:r>
            <a:r>
              <a:rPr lang="en-US" altLang="en-US" sz="2000" dirty="0">
                <a:solidFill>
                  <a:srgbClr val="002060"/>
                </a:solidFill>
                <a:latin typeface="+mn-lt"/>
              </a:rPr>
              <a:t> </a:t>
            </a:r>
            <a:r>
              <a:rPr lang="en-US" altLang="en-US" sz="2000" dirty="0" err="1">
                <a:solidFill>
                  <a:srgbClr val="002060"/>
                </a:solidFill>
                <a:latin typeface="+mn-lt"/>
              </a:rPr>
              <a:t>độ</a:t>
            </a:r>
            <a:r>
              <a:rPr lang="en-US" altLang="en-US" sz="2000" dirty="0">
                <a:solidFill>
                  <a:srgbClr val="002060"/>
                </a:solidFill>
                <a:latin typeface="+mn-lt"/>
              </a:rPr>
              <a:t> </a:t>
            </a:r>
            <a:r>
              <a:rPr lang="en-US" altLang="en-US" sz="2000" dirty="0" err="1">
                <a:solidFill>
                  <a:srgbClr val="002060"/>
                </a:solidFill>
                <a:latin typeface="+mn-lt"/>
              </a:rPr>
              <a:t>khác</a:t>
            </a:r>
            <a:r>
              <a:rPr lang="en-US" altLang="en-US" sz="2000" dirty="0">
                <a:solidFill>
                  <a:srgbClr val="002060"/>
                </a:solidFill>
                <a:latin typeface="+mn-lt"/>
              </a:rPr>
              <a:t> </a:t>
            </a:r>
            <a:r>
              <a:rPr lang="en-US" altLang="en-US" sz="2000" dirty="0" err="1">
                <a:solidFill>
                  <a:srgbClr val="002060"/>
                </a:solidFill>
                <a:latin typeface="+mn-lt"/>
              </a:rPr>
              <a:t>nhau</a:t>
            </a:r>
            <a:endParaRPr lang="en-US" altLang="en-US" sz="2000" dirty="0">
              <a:solidFill>
                <a:srgbClr val="002060"/>
              </a:solidFill>
              <a:latin typeface="+mn-lt"/>
            </a:endParaRPr>
          </a:p>
          <a:p>
            <a:pPr algn="ctr" eaLnBrk="1" hangingPunct="1">
              <a:spcBef>
                <a:spcPct val="0"/>
              </a:spcBef>
              <a:buClrTx/>
              <a:buFontTx/>
              <a:buNone/>
            </a:pPr>
            <a:endParaRPr lang="en-US" altLang="en-US" sz="2000" dirty="0">
              <a:solidFill>
                <a:srgbClr val="002060"/>
              </a:solidFill>
              <a:latin typeface="+mn-lt"/>
            </a:endParaRPr>
          </a:p>
        </p:txBody>
      </p:sp>
      <p:sp>
        <p:nvSpPr>
          <p:cNvPr id="7" name="TextBox 4"/>
          <p:cNvSpPr txBox="1">
            <a:spLocks noChangeArrowheads="1"/>
          </p:cNvSpPr>
          <p:nvPr/>
        </p:nvSpPr>
        <p:spPr bwMode="auto">
          <a:xfrm>
            <a:off x="7749133" y="4922167"/>
            <a:ext cx="3760285"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QHSX</a:t>
            </a:r>
          </a:p>
          <a:p>
            <a:pPr algn="ctr" eaLnBrk="1" hangingPunct="1">
              <a:spcBef>
                <a:spcPct val="0"/>
              </a:spcBef>
              <a:buClrTx/>
              <a:buFontTx/>
              <a:buNone/>
            </a:pPr>
            <a:r>
              <a:rPr lang="en-US" altLang="en-US" sz="2000" dirty="0" err="1">
                <a:solidFill>
                  <a:srgbClr val="002060"/>
                </a:solidFill>
                <a:latin typeface="+mn-lt"/>
              </a:rPr>
              <a:t>Nhiều</a:t>
            </a:r>
            <a:r>
              <a:rPr lang="en-US" altLang="en-US" sz="2000" dirty="0">
                <a:solidFill>
                  <a:srgbClr val="002060"/>
                </a:solidFill>
                <a:latin typeface="+mn-lt"/>
              </a:rPr>
              <a:t> </a:t>
            </a:r>
            <a:r>
              <a:rPr lang="en-US" altLang="en-US" sz="2000" dirty="0" err="1">
                <a:solidFill>
                  <a:srgbClr val="002060"/>
                </a:solidFill>
                <a:latin typeface="+mn-lt"/>
              </a:rPr>
              <a:t>hình</a:t>
            </a:r>
            <a:r>
              <a:rPr lang="en-US" altLang="en-US" sz="2000" dirty="0">
                <a:solidFill>
                  <a:srgbClr val="002060"/>
                </a:solidFill>
                <a:latin typeface="+mn-lt"/>
              </a:rPr>
              <a:t> </a:t>
            </a:r>
            <a:r>
              <a:rPr lang="en-US" altLang="en-US" sz="2000" dirty="0" err="1">
                <a:solidFill>
                  <a:srgbClr val="002060"/>
                </a:solidFill>
                <a:latin typeface="+mn-lt"/>
              </a:rPr>
              <a:t>thức</a:t>
            </a:r>
            <a:r>
              <a:rPr lang="en-US" altLang="en-US" sz="2000" dirty="0">
                <a:solidFill>
                  <a:srgbClr val="002060"/>
                </a:solidFill>
                <a:latin typeface="+mn-lt"/>
              </a:rPr>
              <a:t> </a:t>
            </a:r>
            <a:r>
              <a:rPr lang="en-US" altLang="en-US" sz="2000" dirty="0" err="1">
                <a:solidFill>
                  <a:srgbClr val="002060"/>
                </a:solidFill>
                <a:latin typeface="+mn-lt"/>
              </a:rPr>
              <a:t>sở</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TLSX, </a:t>
            </a:r>
            <a:r>
              <a:rPr lang="en-US" altLang="en-US" sz="2000" dirty="0" err="1">
                <a:solidFill>
                  <a:srgbClr val="002060"/>
                </a:solidFill>
                <a:latin typeface="+mn-lt"/>
              </a:rPr>
              <a:t>nhiều</a:t>
            </a:r>
            <a:r>
              <a:rPr lang="en-US" altLang="en-US" sz="2000" dirty="0">
                <a:solidFill>
                  <a:srgbClr val="002060"/>
                </a:solidFill>
                <a:latin typeface="+mn-lt"/>
              </a:rPr>
              <a:t> </a:t>
            </a:r>
            <a:r>
              <a:rPr lang="en-US" altLang="en-US" sz="2000" dirty="0" err="1">
                <a:solidFill>
                  <a:srgbClr val="002060"/>
                </a:solidFill>
                <a:latin typeface="+mn-lt"/>
              </a:rPr>
              <a:t>thành</a:t>
            </a:r>
            <a:r>
              <a:rPr lang="en-US" altLang="en-US" sz="2000" dirty="0">
                <a:solidFill>
                  <a:srgbClr val="002060"/>
                </a:solidFill>
                <a:latin typeface="+mn-lt"/>
              </a:rPr>
              <a:t> </a:t>
            </a:r>
            <a:r>
              <a:rPr lang="en-US" altLang="en-US" sz="2000" dirty="0" err="1">
                <a:solidFill>
                  <a:srgbClr val="002060"/>
                </a:solidFill>
                <a:latin typeface="+mn-lt"/>
              </a:rPr>
              <a:t>phần</a:t>
            </a:r>
            <a:r>
              <a:rPr lang="en-US" altLang="en-US" sz="2000" dirty="0">
                <a:solidFill>
                  <a:srgbClr val="002060"/>
                </a:solidFill>
                <a:latin typeface="+mn-lt"/>
              </a:rPr>
              <a:t> </a:t>
            </a:r>
            <a:r>
              <a:rPr lang="en-US" altLang="en-US" sz="2000" dirty="0" err="1">
                <a:solidFill>
                  <a:srgbClr val="002060"/>
                </a:solidFill>
                <a:latin typeface="+mn-lt"/>
              </a:rPr>
              <a:t>kinh</a:t>
            </a:r>
            <a:r>
              <a:rPr lang="en-US" altLang="en-US" sz="2000" dirty="0">
                <a:solidFill>
                  <a:srgbClr val="002060"/>
                </a:solidFill>
                <a:latin typeface="+mn-lt"/>
              </a:rPr>
              <a:t> </a:t>
            </a:r>
            <a:r>
              <a:rPr lang="en-US" altLang="en-US" sz="2000" dirty="0" err="1">
                <a:solidFill>
                  <a:srgbClr val="002060"/>
                </a:solidFill>
                <a:latin typeface="+mn-lt"/>
              </a:rPr>
              <a:t>tế</a:t>
            </a:r>
            <a:r>
              <a:rPr lang="en-US" altLang="en-US" sz="2000" b="1" dirty="0">
                <a:solidFill>
                  <a:srgbClr val="002060"/>
                </a:solidFill>
                <a:latin typeface="+mn-lt"/>
              </a:rPr>
              <a:t>…</a:t>
            </a:r>
          </a:p>
        </p:txBody>
      </p:sp>
      <p:sp>
        <p:nvSpPr>
          <p:cNvPr id="8" name="Up Arrow 7"/>
          <p:cNvSpPr/>
          <p:nvPr/>
        </p:nvSpPr>
        <p:spPr>
          <a:xfrm>
            <a:off x="6762751" y="4312567"/>
            <a:ext cx="676289" cy="609600"/>
          </a:xfrm>
          <a:prstGeom prst="up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
        <p:nvSpPr>
          <p:cNvPr id="9" name="TextBox 7"/>
          <p:cNvSpPr txBox="1">
            <a:spLocks noChangeArrowheads="1"/>
          </p:cNvSpPr>
          <p:nvPr/>
        </p:nvSpPr>
        <p:spPr bwMode="auto">
          <a:xfrm>
            <a:off x="2493426" y="2991744"/>
            <a:ext cx="9050337" cy="1323439"/>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FF0000"/>
                </a:solidFill>
                <a:latin typeface="+mn-lt"/>
              </a:rPr>
              <a:t>Quan</a:t>
            </a:r>
            <a:r>
              <a:rPr lang="en-US" altLang="en-US" sz="2000" b="1" dirty="0">
                <a:solidFill>
                  <a:srgbClr val="FF0000"/>
                </a:solidFill>
                <a:latin typeface="+mn-lt"/>
              </a:rPr>
              <a:t> </a:t>
            </a:r>
            <a:r>
              <a:rPr lang="en-US" altLang="en-US" sz="2000" b="1" dirty="0" err="1">
                <a:solidFill>
                  <a:srgbClr val="FF0000"/>
                </a:solidFill>
                <a:latin typeface="+mn-lt"/>
              </a:rPr>
              <a:t>hệ</a:t>
            </a:r>
            <a:r>
              <a:rPr lang="en-US" altLang="en-US" sz="2000" b="1" dirty="0">
                <a:solidFill>
                  <a:srgbClr val="FF0000"/>
                </a:solidFill>
                <a:latin typeface="+mn-lt"/>
              </a:rPr>
              <a:t> SX </a:t>
            </a:r>
            <a:r>
              <a:rPr lang="en-US" altLang="en-US" sz="2000" b="1" dirty="0" err="1">
                <a:solidFill>
                  <a:srgbClr val="FF0000"/>
                </a:solidFill>
                <a:latin typeface="+mn-lt"/>
              </a:rPr>
              <a:t>thúc</a:t>
            </a:r>
            <a:r>
              <a:rPr lang="en-US" altLang="en-US" sz="2000" b="1" dirty="0">
                <a:solidFill>
                  <a:srgbClr val="FF0000"/>
                </a:solidFill>
                <a:latin typeface="+mn-lt"/>
              </a:rPr>
              <a:t> </a:t>
            </a:r>
            <a:r>
              <a:rPr lang="en-US" altLang="en-US" sz="2000" b="1" dirty="0" err="1">
                <a:solidFill>
                  <a:srgbClr val="FF0000"/>
                </a:solidFill>
                <a:latin typeface="+mn-lt"/>
              </a:rPr>
              <a:t>đẩy</a:t>
            </a:r>
            <a:r>
              <a:rPr lang="en-US" altLang="en-US" sz="2000" b="1" dirty="0">
                <a:solidFill>
                  <a:srgbClr val="FF0000"/>
                </a:solidFill>
                <a:latin typeface="+mn-lt"/>
              </a:rPr>
              <a:t> LLSX </a:t>
            </a:r>
            <a:r>
              <a:rPr lang="en-US" altLang="en-US" sz="2000" b="1" dirty="0" err="1">
                <a:solidFill>
                  <a:srgbClr val="FF0000"/>
                </a:solidFill>
                <a:latin typeface="+mn-lt"/>
              </a:rPr>
              <a:t>phát</a:t>
            </a:r>
            <a:r>
              <a:rPr lang="en-US" altLang="en-US" sz="2000" b="1" dirty="0">
                <a:solidFill>
                  <a:srgbClr val="FF0000"/>
                </a:solidFill>
                <a:latin typeface="+mn-lt"/>
              </a:rPr>
              <a:t> </a:t>
            </a:r>
            <a:r>
              <a:rPr lang="en-US" altLang="en-US" sz="2000" b="1" dirty="0" err="1">
                <a:solidFill>
                  <a:srgbClr val="FF0000"/>
                </a:solidFill>
                <a:latin typeface="+mn-lt"/>
              </a:rPr>
              <a:t>triển</a:t>
            </a:r>
            <a:endParaRPr lang="en-US" altLang="en-US" sz="2000" b="1" dirty="0">
              <a:solidFill>
                <a:srgbClr val="FF0000"/>
              </a:solidFill>
              <a:latin typeface="+mn-lt"/>
            </a:endParaRPr>
          </a:p>
          <a:p>
            <a:pPr algn="ctr" eaLnBrk="1" hangingPunct="1">
              <a:spcBef>
                <a:spcPct val="0"/>
              </a:spcBef>
              <a:buClrTx/>
              <a:buFontTx/>
              <a:buNone/>
            </a:pPr>
            <a:r>
              <a:rPr lang="en-US" altLang="en-US" sz="2000" dirty="0" err="1">
                <a:solidFill>
                  <a:srgbClr val="002060"/>
                </a:solidFill>
                <a:latin typeface="+mn-lt"/>
              </a:rPr>
              <a:t>Nền</a:t>
            </a:r>
            <a:r>
              <a:rPr lang="en-US" altLang="en-US" sz="2000" dirty="0">
                <a:solidFill>
                  <a:srgbClr val="002060"/>
                </a:solidFill>
                <a:latin typeface="+mn-lt"/>
              </a:rPr>
              <a:t> </a:t>
            </a:r>
            <a:r>
              <a:rPr lang="en-US" altLang="en-US" sz="2000" dirty="0" err="1">
                <a:solidFill>
                  <a:srgbClr val="002060"/>
                </a:solidFill>
                <a:latin typeface="+mn-lt"/>
              </a:rPr>
              <a:t>kinh</a:t>
            </a:r>
            <a:r>
              <a:rPr lang="en-US" altLang="en-US" sz="2000" dirty="0">
                <a:solidFill>
                  <a:srgbClr val="002060"/>
                </a:solidFill>
                <a:latin typeface="+mn-lt"/>
              </a:rPr>
              <a:t> </a:t>
            </a:r>
            <a:r>
              <a:rPr lang="en-US" altLang="en-US" sz="2000" dirty="0" err="1">
                <a:solidFill>
                  <a:srgbClr val="002060"/>
                </a:solidFill>
                <a:latin typeface="+mn-lt"/>
              </a:rPr>
              <a:t>tế</a:t>
            </a:r>
            <a:r>
              <a:rPr lang="en-US" altLang="en-US" sz="2000" dirty="0">
                <a:solidFill>
                  <a:srgbClr val="002060"/>
                </a:solidFill>
                <a:latin typeface="+mn-lt"/>
              </a:rPr>
              <a:t> </a:t>
            </a:r>
            <a:r>
              <a:rPr lang="en-US" altLang="en-US" sz="2000" dirty="0" err="1">
                <a:solidFill>
                  <a:srgbClr val="002060"/>
                </a:solidFill>
                <a:latin typeface="+mn-lt"/>
              </a:rPr>
              <a:t>năng</a:t>
            </a:r>
            <a:r>
              <a:rPr lang="en-US" altLang="en-US" sz="2000" dirty="0">
                <a:solidFill>
                  <a:srgbClr val="002060"/>
                </a:solidFill>
                <a:latin typeface="+mn-lt"/>
              </a:rPr>
              <a:t> </a:t>
            </a:r>
            <a:r>
              <a:rPr lang="en-US" altLang="en-US" sz="2000" dirty="0" err="1">
                <a:solidFill>
                  <a:srgbClr val="002060"/>
                </a:solidFill>
                <a:latin typeface="+mn-lt"/>
              </a:rPr>
              <a:t>động</a:t>
            </a:r>
            <a:r>
              <a:rPr lang="en-US" altLang="en-US" sz="2000" dirty="0">
                <a:solidFill>
                  <a:srgbClr val="002060"/>
                </a:solidFill>
                <a:latin typeface="+mn-lt"/>
              </a:rPr>
              <a:t>, </a:t>
            </a:r>
            <a:r>
              <a:rPr lang="en-US" altLang="en-US" sz="2000" dirty="0" err="1">
                <a:solidFill>
                  <a:srgbClr val="002060"/>
                </a:solidFill>
                <a:latin typeface="+mn-lt"/>
              </a:rPr>
              <a:t>hội</a:t>
            </a:r>
            <a:r>
              <a:rPr lang="en-US" altLang="en-US" sz="2000" dirty="0">
                <a:solidFill>
                  <a:srgbClr val="002060"/>
                </a:solidFill>
                <a:latin typeface="+mn-lt"/>
              </a:rPr>
              <a:t> </a:t>
            </a:r>
            <a:r>
              <a:rPr lang="en-US" altLang="en-US" sz="2000" dirty="0" err="1">
                <a:solidFill>
                  <a:srgbClr val="002060"/>
                </a:solidFill>
                <a:latin typeface="+mn-lt"/>
              </a:rPr>
              <a:t>nhập</a:t>
            </a:r>
            <a:r>
              <a:rPr lang="en-US" altLang="en-US" sz="2000" dirty="0">
                <a:solidFill>
                  <a:srgbClr val="002060"/>
                </a:solidFill>
                <a:latin typeface="+mn-lt"/>
              </a:rPr>
              <a:t>, NSLĐ </a:t>
            </a:r>
            <a:r>
              <a:rPr lang="en-US" altLang="en-US" sz="2000" dirty="0" err="1">
                <a:solidFill>
                  <a:srgbClr val="002060"/>
                </a:solidFill>
                <a:latin typeface="+mn-lt"/>
              </a:rPr>
              <a:t>tăng</a:t>
            </a:r>
            <a:r>
              <a:rPr lang="en-US" altLang="en-US" sz="2000" dirty="0">
                <a:solidFill>
                  <a:srgbClr val="002060"/>
                </a:solidFill>
                <a:latin typeface="+mn-lt"/>
              </a:rPr>
              <a:t> </a:t>
            </a:r>
            <a:r>
              <a:rPr lang="en-US" altLang="en-US" sz="2000" dirty="0" err="1">
                <a:solidFill>
                  <a:srgbClr val="002060"/>
                </a:solidFill>
                <a:latin typeface="+mn-lt"/>
              </a:rPr>
              <a:t>nhanh</a:t>
            </a:r>
            <a:r>
              <a:rPr lang="en-US" altLang="en-US" sz="2000" dirty="0">
                <a:solidFill>
                  <a:srgbClr val="002060"/>
                </a:solidFill>
                <a:latin typeface="+mn-lt"/>
              </a:rPr>
              <a:t>, </a:t>
            </a:r>
            <a:r>
              <a:rPr lang="en-US" altLang="en-US" sz="2000" dirty="0" err="1">
                <a:solidFill>
                  <a:srgbClr val="002060"/>
                </a:solidFill>
                <a:latin typeface="+mn-lt"/>
              </a:rPr>
              <a:t>đến</a:t>
            </a:r>
            <a:r>
              <a:rPr lang="en-US" altLang="en-US" sz="2000" dirty="0">
                <a:solidFill>
                  <a:srgbClr val="002060"/>
                </a:solidFill>
                <a:latin typeface="+mn-lt"/>
              </a:rPr>
              <a:t> 2020 </a:t>
            </a:r>
            <a:r>
              <a:rPr lang="en-US" altLang="en-US" sz="2000" dirty="0" err="1">
                <a:solidFill>
                  <a:srgbClr val="002060"/>
                </a:solidFill>
                <a:latin typeface="+mn-lt"/>
              </a:rPr>
              <a:t>cơ</a:t>
            </a:r>
            <a:r>
              <a:rPr lang="en-US" altLang="en-US" sz="2000" dirty="0">
                <a:solidFill>
                  <a:srgbClr val="002060"/>
                </a:solidFill>
                <a:latin typeface="+mn-lt"/>
              </a:rPr>
              <a:t> </a:t>
            </a:r>
            <a:r>
              <a:rPr lang="en-US" altLang="en-US" sz="2000" dirty="0" err="1">
                <a:solidFill>
                  <a:srgbClr val="002060"/>
                </a:solidFill>
                <a:latin typeface="+mn-lt"/>
              </a:rPr>
              <a:t>bản</a:t>
            </a:r>
            <a:r>
              <a:rPr lang="en-US" altLang="en-US" sz="2000" dirty="0">
                <a:solidFill>
                  <a:srgbClr val="002060"/>
                </a:solidFill>
                <a:latin typeface="+mn-lt"/>
              </a:rPr>
              <a:t> </a:t>
            </a:r>
            <a:r>
              <a:rPr lang="en-US" altLang="en-US" sz="2000" dirty="0" err="1">
                <a:solidFill>
                  <a:srgbClr val="002060"/>
                </a:solidFill>
                <a:latin typeface="+mn-lt"/>
              </a:rPr>
              <a:t>trở</a:t>
            </a:r>
            <a:r>
              <a:rPr lang="en-US" altLang="en-US" sz="2000" dirty="0">
                <a:solidFill>
                  <a:srgbClr val="002060"/>
                </a:solidFill>
                <a:latin typeface="+mn-lt"/>
              </a:rPr>
              <a:t> </a:t>
            </a:r>
            <a:r>
              <a:rPr lang="en-US" altLang="en-US" sz="2000" dirty="0" err="1">
                <a:solidFill>
                  <a:srgbClr val="002060"/>
                </a:solidFill>
                <a:latin typeface="+mn-lt"/>
              </a:rPr>
              <a:t>thành</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CN </a:t>
            </a:r>
            <a:r>
              <a:rPr lang="en-US" altLang="en-US" sz="2000" dirty="0" err="1">
                <a:solidFill>
                  <a:srgbClr val="002060"/>
                </a:solidFill>
                <a:latin typeface="+mn-lt"/>
              </a:rPr>
              <a:t>theo</a:t>
            </a:r>
            <a:r>
              <a:rPr lang="en-US" altLang="en-US" sz="2000" dirty="0">
                <a:solidFill>
                  <a:srgbClr val="002060"/>
                </a:solidFill>
                <a:latin typeface="+mn-lt"/>
              </a:rPr>
              <a:t> </a:t>
            </a:r>
            <a:r>
              <a:rPr lang="en-US" altLang="en-US" sz="2000" dirty="0" err="1">
                <a:solidFill>
                  <a:srgbClr val="002060"/>
                </a:solidFill>
                <a:latin typeface="+mn-lt"/>
              </a:rPr>
              <a:t>hướng</a:t>
            </a:r>
            <a:r>
              <a:rPr lang="en-US" altLang="en-US" sz="2000" dirty="0">
                <a:solidFill>
                  <a:srgbClr val="002060"/>
                </a:solidFill>
                <a:latin typeface="+mn-lt"/>
              </a:rPr>
              <a:t> </a:t>
            </a:r>
            <a:r>
              <a:rPr lang="en-US" altLang="en-US" sz="2000" dirty="0" err="1">
                <a:solidFill>
                  <a:srgbClr val="002060"/>
                </a:solidFill>
                <a:latin typeface="+mn-lt"/>
              </a:rPr>
              <a:t>hiện</a:t>
            </a:r>
            <a:r>
              <a:rPr lang="en-US" altLang="en-US" sz="2000" dirty="0">
                <a:solidFill>
                  <a:srgbClr val="002060"/>
                </a:solidFill>
                <a:latin typeface="+mn-lt"/>
              </a:rPr>
              <a:t> </a:t>
            </a:r>
            <a:r>
              <a:rPr lang="en-US" altLang="en-US" sz="2000" dirty="0" err="1">
                <a:solidFill>
                  <a:srgbClr val="002060"/>
                </a:solidFill>
                <a:latin typeface="+mn-lt"/>
              </a:rPr>
              <a:t>đại</a:t>
            </a:r>
            <a:r>
              <a:rPr lang="en-US" altLang="en-US" sz="2000" dirty="0">
                <a:solidFill>
                  <a:srgbClr val="002060"/>
                </a:solidFill>
                <a:latin typeface="+mn-lt"/>
              </a:rPr>
              <a:t>, </a:t>
            </a:r>
            <a:r>
              <a:rPr lang="en-US" altLang="en-US" sz="2000" dirty="0" err="1">
                <a:solidFill>
                  <a:srgbClr val="002060"/>
                </a:solidFill>
                <a:latin typeface="+mn-lt"/>
              </a:rPr>
              <a:t>các</a:t>
            </a:r>
            <a:r>
              <a:rPr lang="en-US" altLang="en-US" sz="2000" dirty="0">
                <a:solidFill>
                  <a:srgbClr val="002060"/>
                </a:solidFill>
                <a:latin typeface="+mn-lt"/>
              </a:rPr>
              <a:t> </a:t>
            </a:r>
            <a:r>
              <a:rPr lang="en-US" altLang="en-US" sz="2000" dirty="0" err="1">
                <a:solidFill>
                  <a:srgbClr val="002060"/>
                </a:solidFill>
                <a:latin typeface="+mn-lt"/>
              </a:rPr>
              <a:t>khu</a:t>
            </a:r>
            <a:r>
              <a:rPr lang="en-US" altLang="en-US" sz="2000" dirty="0">
                <a:solidFill>
                  <a:srgbClr val="002060"/>
                </a:solidFill>
                <a:latin typeface="+mn-lt"/>
              </a:rPr>
              <a:t> </a:t>
            </a:r>
            <a:r>
              <a:rPr lang="en-US" altLang="en-US" sz="2000" dirty="0" err="1">
                <a:solidFill>
                  <a:srgbClr val="002060"/>
                </a:solidFill>
                <a:latin typeface="+mn-lt"/>
              </a:rPr>
              <a:t>công</a:t>
            </a:r>
            <a:r>
              <a:rPr lang="en-US" altLang="en-US" sz="2000" dirty="0">
                <a:solidFill>
                  <a:srgbClr val="002060"/>
                </a:solidFill>
                <a:latin typeface="+mn-lt"/>
              </a:rPr>
              <a:t> </a:t>
            </a:r>
            <a:r>
              <a:rPr lang="en-US" altLang="en-US" sz="2000" dirty="0" err="1">
                <a:solidFill>
                  <a:srgbClr val="002060"/>
                </a:solidFill>
                <a:latin typeface="+mn-lt"/>
              </a:rPr>
              <a:t>nghiệp</a:t>
            </a:r>
            <a:r>
              <a:rPr lang="en-US" altLang="en-US" sz="2000" dirty="0">
                <a:solidFill>
                  <a:srgbClr val="002060"/>
                </a:solidFill>
                <a:latin typeface="+mn-lt"/>
              </a:rPr>
              <a:t>, </a:t>
            </a:r>
            <a:r>
              <a:rPr lang="en-US" altLang="en-US" sz="2000" dirty="0" err="1">
                <a:solidFill>
                  <a:srgbClr val="002060"/>
                </a:solidFill>
                <a:latin typeface="+mn-lt"/>
              </a:rPr>
              <a:t>khu</a:t>
            </a:r>
            <a:r>
              <a:rPr lang="en-US" altLang="en-US" sz="2000" dirty="0">
                <a:solidFill>
                  <a:srgbClr val="002060"/>
                </a:solidFill>
                <a:latin typeface="+mn-lt"/>
              </a:rPr>
              <a:t> </a:t>
            </a:r>
            <a:r>
              <a:rPr lang="en-US" altLang="en-US" sz="2000" dirty="0" err="1">
                <a:solidFill>
                  <a:srgbClr val="002060"/>
                </a:solidFill>
                <a:latin typeface="+mn-lt"/>
              </a:rPr>
              <a:t>công</a:t>
            </a:r>
            <a:r>
              <a:rPr lang="en-US" altLang="en-US" sz="2000" dirty="0">
                <a:solidFill>
                  <a:srgbClr val="002060"/>
                </a:solidFill>
                <a:latin typeface="+mn-lt"/>
              </a:rPr>
              <a:t> </a:t>
            </a:r>
            <a:r>
              <a:rPr lang="en-US" altLang="en-US" sz="2000" dirty="0" err="1">
                <a:solidFill>
                  <a:srgbClr val="002060"/>
                </a:solidFill>
                <a:latin typeface="+mn-lt"/>
              </a:rPr>
              <a:t>nghệ</a:t>
            </a:r>
            <a:r>
              <a:rPr lang="en-US" altLang="en-US" sz="2000" dirty="0">
                <a:solidFill>
                  <a:srgbClr val="002060"/>
                </a:solidFill>
                <a:latin typeface="+mn-lt"/>
              </a:rPr>
              <a:t> </a:t>
            </a:r>
            <a:r>
              <a:rPr lang="en-US" altLang="en-US" sz="2000" dirty="0" err="1">
                <a:solidFill>
                  <a:srgbClr val="002060"/>
                </a:solidFill>
                <a:latin typeface="+mn-lt"/>
              </a:rPr>
              <a:t>cao</a:t>
            </a:r>
            <a:r>
              <a:rPr lang="en-US" altLang="en-US" sz="2000" dirty="0">
                <a:solidFill>
                  <a:srgbClr val="002060"/>
                </a:solidFill>
                <a:latin typeface="+mn-lt"/>
              </a:rPr>
              <a:t> </a:t>
            </a:r>
            <a:r>
              <a:rPr lang="en-US" altLang="en-US" sz="2000" dirty="0" err="1">
                <a:solidFill>
                  <a:srgbClr val="002060"/>
                </a:solidFill>
                <a:latin typeface="+mn-lt"/>
              </a:rPr>
              <a:t>được</a:t>
            </a:r>
            <a:r>
              <a:rPr lang="en-US" altLang="en-US" sz="2000" dirty="0">
                <a:solidFill>
                  <a:srgbClr val="002060"/>
                </a:solidFill>
                <a:latin typeface="+mn-lt"/>
              </a:rPr>
              <a:t> </a:t>
            </a:r>
            <a:r>
              <a:rPr lang="en-US" altLang="en-US" sz="2000" dirty="0" err="1">
                <a:solidFill>
                  <a:srgbClr val="002060"/>
                </a:solidFill>
                <a:latin typeface="+mn-lt"/>
              </a:rPr>
              <a:t>xây</a:t>
            </a:r>
            <a:r>
              <a:rPr lang="en-US" altLang="en-US" sz="2000" dirty="0">
                <a:solidFill>
                  <a:srgbClr val="002060"/>
                </a:solidFill>
                <a:latin typeface="+mn-lt"/>
              </a:rPr>
              <a:t> </a:t>
            </a:r>
            <a:r>
              <a:rPr lang="en-US" altLang="en-US" sz="2000" dirty="0" err="1">
                <a:solidFill>
                  <a:srgbClr val="002060"/>
                </a:solidFill>
                <a:latin typeface="+mn-lt"/>
              </a:rPr>
              <a:t>dựng</a:t>
            </a:r>
            <a:r>
              <a:rPr lang="en-US" altLang="en-US" sz="2000" dirty="0">
                <a:solidFill>
                  <a:srgbClr val="002060"/>
                </a:solidFill>
                <a:latin typeface="+mn-lt"/>
              </a:rPr>
              <a:t>…</a:t>
            </a:r>
          </a:p>
        </p:txBody>
      </p:sp>
      <p:sp>
        <p:nvSpPr>
          <p:cNvPr id="10" name="Up Arrow 9"/>
          <p:cNvSpPr/>
          <p:nvPr/>
        </p:nvSpPr>
        <p:spPr>
          <a:xfrm>
            <a:off x="6777215" y="2279233"/>
            <a:ext cx="601952" cy="609600"/>
          </a:xfrm>
          <a:prstGeom prst="upArrow">
            <a:avLst/>
          </a:prstGeom>
          <a:solidFill>
            <a:srgbClr val="0000FF"/>
          </a:solidFill>
        </p:spPr>
        <p:style>
          <a:lnRef idx="1">
            <a:schemeClr val="dk1"/>
          </a:lnRef>
          <a:fillRef idx="2">
            <a:schemeClr val="dk1"/>
          </a:fillRef>
          <a:effectRef idx="1">
            <a:schemeClr val="dk1"/>
          </a:effectRef>
          <a:fontRef idx="minor">
            <a:schemeClr val="dk1"/>
          </a:fontRef>
        </p:style>
        <p:txBody>
          <a:bodyPr anchor="ctr"/>
          <a:lstStyle/>
          <a:p>
            <a:pPr algn="ctr">
              <a:defRPr/>
            </a:pPr>
            <a:endParaRPr lang="en-US" sz="2000"/>
          </a:p>
        </p:txBody>
      </p:sp>
      <p:sp>
        <p:nvSpPr>
          <p:cNvPr id="11" name="TextBox 9"/>
          <p:cNvSpPr txBox="1">
            <a:spLocks noChangeArrowheads="1"/>
          </p:cNvSpPr>
          <p:nvPr/>
        </p:nvSpPr>
        <p:spPr bwMode="auto">
          <a:xfrm>
            <a:off x="2536289" y="1230312"/>
            <a:ext cx="9007475"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err="1">
                <a:solidFill>
                  <a:srgbClr val="002060"/>
                </a:solidFill>
                <a:latin typeface="+mn-lt"/>
              </a:rPr>
              <a:t>Kinh</a:t>
            </a:r>
            <a:r>
              <a:rPr lang="en-US" altLang="en-US" sz="2000" dirty="0">
                <a:solidFill>
                  <a:srgbClr val="002060"/>
                </a:solidFill>
                <a:latin typeface="+mn-lt"/>
              </a:rPr>
              <a:t> </a:t>
            </a:r>
            <a:r>
              <a:rPr lang="en-US" altLang="en-US" sz="2000" dirty="0" err="1">
                <a:solidFill>
                  <a:srgbClr val="002060"/>
                </a:solidFill>
                <a:latin typeface="+mn-lt"/>
              </a:rPr>
              <a:t>tế</a:t>
            </a:r>
            <a:r>
              <a:rPr lang="en-US" altLang="en-US" sz="2000" dirty="0">
                <a:solidFill>
                  <a:srgbClr val="002060"/>
                </a:solidFill>
                <a:latin typeface="+mn-lt"/>
              </a:rPr>
              <a:t> </a:t>
            </a:r>
            <a:r>
              <a:rPr lang="en-US" altLang="en-US" sz="2000" dirty="0" err="1">
                <a:solidFill>
                  <a:srgbClr val="002060"/>
                </a:solidFill>
                <a:latin typeface="+mn-lt"/>
              </a:rPr>
              <a:t>phát</a:t>
            </a:r>
            <a:r>
              <a:rPr lang="en-US" altLang="en-US" sz="2000" dirty="0">
                <a:solidFill>
                  <a:srgbClr val="002060"/>
                </a:solidFill>
                <a:latin typeface="+mn-lt"/>
              </a:rPr>
              <a:t> </a:t>
            </a:r>
            <a:r>
              <a:rPr lang="en-US" altLang="en-US" sz="2000" dirty="0" err="1">
                <a:solidFill>
                  <a:srgbClr val="002060"/>
                </a:solidFill>
                <a:latin typeface="+mn-lt"/>
              </a:rPr>
              <a:t>triển</a:t>
            </a:r>
            <a:r>
              <a:rPr lang="en-US" altLang="en-US" sz="2000" dirty="0">
                <a:solidFill>
                  <a:srgbClr val="002060"/>
                </a:solidFill>
                <a:latin typeface="+mn-lt"/>
              </a:rPr>
              <a:t>, </a:t>
            </a:r>
            <a:r>
              <a:rPr lang="en-US" altLang="en-US" sz="2000" dirty="0" err="1">
                <a:solidFill>
                  <a:srgbClr val="002060"/>
                </a:solidFill>
                <a:latin typeface="+mn-lt"/>
              </a:rPr>
              <a:t>đời</a:t>
            </a:r>
            <a:r>
              <a:rPr lang="en-US" altLang="en-US" sz="2000" dirty="0">
                <a:solidFill>
                  <a:srgbClr val="002060"/>
                </a:solidFill>
                <a:latin typeface="+mn-lt"/>
              </a:rPr>
              <a:t> </a:t>
            </a:r>
            <a:r>
              <a:rPr lang="en-US" altLang="en-US" sz="2000" dirty="0" err="1">
                <a:solidFill>
                  <a:srgbClr val="002060"/>
                </a:solidFill>
                <a:latin typeface="+mn-lt"/>
              </a:rPr>
              <a:t>sống</a:t>
            </a:r>
            <a:r>
              <a:rPr lang="en-US" altLang="en-US" sz="2000" dirty="0">
                <a:solidFill>
                  <a:srgbClr val="002060"/>
                </a:solidFill>
                <a:latin typeface="+mn-lt"/>
              </a:rPr>
              <a:t> </a:t>
            </a:r>
            <a:r>
              <a:rPr lang="en-US" altLang="en-US" sz="2000" dirty="0" err="1">
                <a:solidFill>
                  <a:srgbClr val="002060"/>
                </a:solidFill>
                <a:latin typeface="+mn-lt"/>
              </a:rPr>
              <a:t>vật</a:t>
            </a:r>
            <a:r>
              <a:rPr lang="en-US" altLang="en-US" sz="2000" dirty="0">
                <a:solidFill>
                  <a:srgbClr val="002060"/>
                </a:solidFill>
                <a:latin typeface="+mn-lt"/>
              </a:rPr>
              <a:t> </a:t>
            </a:r>
            <a:r>
              <a:rPr lang="en-US" altLang="en-US" sz="2000" dirty="0" err="1">
                <a:solidFill>
                  <a:srgbClr val="002060"/>
                </a:solidFill>
                <a:latin typeface="+mn-lt"/>
              </a:rPr>
              <a:t>chất</a:t>
            </a:r>
            <a:r>
              <a:rPr lang="en-US" altLang="en-US" sz="2000" dirty="0">
                <a:solidFill>
                  <a:srgbClr val="002060"/>
                </a:solidFill>
                <a:latin typeface="+mn-lt"/>
              </a:rPr>
              <a:t>, </a:t>
            </a:r>
            <a:r>
              <a:rPr lang="en-US" altLang="en-US" sz="2000" dirty="0" err="1">
                <a:solidFill>
                  <a:srgbClr val="002060"/>
                </a:solidFill>
                <a:latin typeface="+mn-lt"/>
              </a:rPr>
              <a:t>tinh</a:t>
            </a:r>
            <a:r>
              <a:rPr lang="en-US" altLang="en-US" sz="2000" dirty="0">
                <a:solidFill>
                  <a:srgbClr val="002060"/>
                </a:solidFill>
                <a:latin typeface="+mn-lt"/>
              </a:rPr>
              <a:t> </a:t>
            </a:r>
            <a:r>
              <a:rPr lang="en-US" altLang="en-US" sz="2000" dirty="0" err="1">
                <a:solidFill>
                  <a:srgbClr val="002060"/>
                </a:solidFill>
                <a:latin typeface="+mn-lt"/>
              </a:rPr>
              <a:t>thần</a:t>
            </a:r>
            <a:r>
              <a:rPr lang="en-US" altLang="en-US" sz="2000" dirty="0">
                <a:solidFill>
                  <a:srgbClr val="002060"/>
                </a:solidFill>
                <a:latin typeface="+mn-lt"/>
              </a:rPr>
              <a:t> </a:t>
            </a:r>
            <a:r>
              <a:rPr lang="en-US" altLang="en-US" sz="2000" dirty="0" err="1">
                <a:solidFill>
                  <a:srgbClr val="002060"/>
                </a:solidFill>
                <a:latin typeface="+mn-lt"/>
              </a:rPr>
              <a:t>của</a:t>
            </a:r>
            <a:r>
              <a:rPr lang="en-US" altLang="en-US" sz="2000" dirty="0">
                <a:solidFill>
                  <a:srgbClr val="002060"/>
                </a:solidFill>
                <a:latin typeface="+mn-lt"/>
              </a:rPr>
              <a:t> </a:t>
            </a:r>
            <a:r>
              <a:rPr lang="en-US" altLang="en-US" sz="2000" dirty="0" err="1">
                <a:solidFill>
                  <a:srgbClr val="002060"/>
                </a:solidFill>
                <a:latin typeface="+mn-lt"/>
              </a:rPr>
              <a:t>nhân</a:t>
            </a:r>
            <a:r>
              <a:rPr lang="en-US" altLang="en-US" sz="2000" dirty="0">
                <a:solidFill>
                  <a:srgbClr val="002060"/>
                </a:solidFill>
                <a:latin typeface="+mn-lt"/>
              </a:rPr>
              <a:t> </a:t>
            </a:r>
            <a:r>
              <a:rPr lang="en-US" altLang="en-US" sz="2000" dirty="0" err="1">
                <a:solidFill>
                  <a:srgbClr val="002060"/>
                </a:solidFill>
                <a:latin typeface="+mn-lt"/>
              </a:rPr>
              <a:t>dân</a:t>
            </a:r>
            <a:r>
              <a:rPr lang="en-US" altLang="en-US" sz="2000" dirty="0">
                <a:solidFill>
                  <a:srgbClr val="002060"/>
                </a:solidFill>
                <a:latin typeface="+mn-lt"/>
              </a:rPr>
              <a:t> </a:t>
            </a:r>
            <a:r>
              <a:rPr lang="en-US" altLang="en-US" sz="2000" dirty="0" err="1">
                <a:solidFill>
                  <a:srgbClr val="002060"/>
                </a:solidFill>
                <a:latin typeface="+mn-lt"/>
              </a:rPr>
              <a:t>được</a:t>
            </a:r>
            <a:r>
              <a:rPr lang="en-US" altLang="en-US" sz="2000" dirty="0">
                <a:solidFill>
                  <a:srgbClr val="002060"/>
                </a:solidFill>
                <a:latin typeface="+mn-lt"/>
              </a:rPr>
              <a:t> </a:t>
            </a:r>
            <a:r>
              <a:rPr lang="en-US" altLang="en-US" sz="2000" dirty="0" err="1">
                <a:solidFill>
                  <a:srgbClr val="002060"/>
                </a:solidFill>
                <a:latin typeface="+mn-lt"/>
              </a:rPr>
              <a:t>nâng</a:t>
            </a:r>
            <a:r>
              <a:rPr lang="en-US" altLang="en-US" sz="2000" dirty="0">
                <a:solidFill>
                  <a:srgbClr val="002060"/>
                </a:solidFill>
                <a:latin typeface="+mn-lt"/>
              </a:rPr>
              <a:t> </a:t>
            </a:r>
            <a:r>
              <a:rPr lang="en-US" altLang="en-US" sz="2000" dirty="0" err="1">
                <a:solidFill>
                  <a:srgbClr val="002060"/>
                </a:solidFill>
                <a:latin typeface="+mn-lt"/>
              </a:rPr>
              <a:t>lên</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ta </a:t>
            </a:r>
            <a:r>
              <a:rPr lang="en-US" altLang="en-US" sz="2000" dirty="0" err="1">
                <a:solidFill>
                  <a:srgbClr val="002060"/>
                </a:solidFill>
                <a:latin typeface="+mn-lt"/>
              </a:rPr>
              <a:t>thoát</a:t>
            </a:r>
            <a:r>
              <a:rPr lang="en-US" altLang="en-US" sz="2000" dirty="0">
                <a:solidFill>
                  <a:srgbClr val="002060"/>
                </a:solidFill>
                <a:latin typeface="+mn-lt"/>
              </a:rPr>
              <a:t> </a:t>
            </a:r>
            <a:r>
              <a:rPr lang="en-US" altLang="en-US" sz="2000" dirty="0" err="1">
                <a:solidFill>
                  <a:srgbClr val="002060"/>
                </a:solidFill>
                <a:latin typeface="+mn-lt"/>
              </a:rPr>
              <a:t>khỏi</a:t>
            </a:r>
            <a:r>
              <a:rPr lang="en-US" altLang="en-US" sz="2000" dirty="0">
                <a:solidFill>
                  <a:srgbClr val="002060"/>
                </a:solidFill>
                <a:latin typeface="+mn-lt"/>
              </a:rPr>
              <a:t> </a:t>
            </a:r>
            <a:r>
              <a:rPr lang="en-US" altLang="en-US" sz="2000" dirty="0" err="1">
                <a:solidFill>
                  <a:srgbClr val="002060"/>
                </a:solidFill>
                <a:latin typeface="+mn-lt"/>
              </a:rPr>
              <a:t>tình</a:t>
            </a:r>
            <a:r>
              <a:rPr lang="en-US" altLang="en-US" sz="2000" dirty="0">
                <a:solidFill>
                  <a:srgbClr val="002060"/>
                </a:solidFill>
                <a:latin typeface="+mn-lt"/>
              </a:rPr>
              <a:t> </a:t>
            </a:r>
            <a:r>
              <a:rPr lang="en-US" altLang="en-US" sz="2000" dirty="0" err="1">
                <a:solidFill>
                  <a:srgbClr val="002060"/>
                </a:solidFill>
                <a:latin typeface="+mn-lt"/>
              </a:rPr>
              <a:t>trạng</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a:t>
            </a:r>
            <a:r>
              <a:rPr lang="en-US" altLang="en-US" sz="2000" dirty="0" err="1">
                <a:solidFill>
                  <a:srgbClr val="002060"/>
                </a:solidFill>
                <a:latin typeface="+mn-lt"/>
              </a:rPr>
              <a:t>nghèo</a:t>
            </a:r>
            <a:r>
              <a:rPr lang="en-US" altLang="en-US" sz="2000" dirty="0">
                <a:solidFill>
                  <a:srgbClr val="002060"/>
                </a:solidFill>
                <a:latin typeface="+mn-lt"/>
              </a:rPr>
              <a:t> </a:t>
            </a:r>
            <a:r>
              <a:rPr lang="en-US" altLang="en-US" sz="2000" dirty="0" err="1">
                <a:solidFill>
                  <a:srgbClr val="002060"/>
                </a:solidFill>
                <a:latin typeface="+mn-lt"/>
              </a:rPr>
              <a:t>kém</a:t>
            </a:r>
            <a:r>
              <a:rPr lang="en-US" altLang="en-US" sz="2000" dirty="0">
                <a:solidFill>
                  <a:srgbClr val="002060"/>
                </a:solidFill>
                <a:latin typeface="+mn-lt"/>
              </a:rPr>
              <a:t> </a:t>
            </a:r>
            <a:r>
              <a:rPr lang="en-US" altLang="en-US" sz="2000" dirty="0" err="1">
                <a:solidFill>
                  <a:srgbClr val="002060"/>
                </a:solidFill>
                <a:latin typeface="+mn-lt"/>
              </a:rPr>
              <a:t>pt</a:t>
            </a:r>
            <a:r>
              <a:rPr lang="en-US" altLang="en-US" sz="2000" dirty="0">
                <a:solidFill>
                  <a:srgbClr val="002060"/>
                </a:solidFill>
                <a:latin typeface="+mn-lt"/>
              </a:rPr>
              <a:t>, </a:t>
            </a:r>
            <a:r>
              <a:rPr lang="en-US" altLang="en-US" sz="2000" dirty="0" err="1">
                <a:solidFill>
                  <a:srgbClr val="002060"/>
                </a:solidFill>
                <a:latin typeface="+mn-lt"/>
              </a:rPr>
              <a:t>tăng</a:t>
            </a:r>
            <a:r>
              <a:rPr lang="en-US" altLang="en-US" sz="2000" dirty="0">
                <a:solidFill>
                  <a:srgbClr val="002060"/>
                </a:solidFill>
                <a:latin typeface="+mn-lt"/>
              </a:rPr>
              <a:t> </a:t>
            </a:r>
            <a:r>
              <a:rPr lang="en-US" altLang="en-US" sz="2000" dirty="0" err="1">
                <a:solidFill>
                  <a:srgbClr val="002060"/>
                </a:solidFill>
                <a:latin typeface="+mn-lt"/>
              </a:rPr>
              <a:t>trưởng</a:t>
            </a:r>
            <a:r>
              <a:rPr lang="en-US" altLang="en-US" sz="2000" dirty="0">
                <a:solidFill>
                  <a:srgbClr val="002060"/>
                </a:solidFill>
                <a:latin typeface="+mn-lt"/>
              </a:rPr>
              <a:t> </a:t>
            </a:r>
            <a:r>
              <a:rPr lang="en-US" altLang="en-US" sz="2000" dirty="0" err="1">
                <a:solidFill>
                  <a:srgbClr val="002060"/>
                </a:solidFill>
                <a:latin typeface="+mn-lt"/>
              </a:rPr>
              <a:t>bình</a:t>
            </a:r>
            <a:r>
              <a:rPr lang="en-US" altLang="en-US" sz="2000" dirty="0">
                <a:solidFill>
                  <a:srgbClr val="002060"/>
                </a:solidFill>
                <a:latin typeface="+mn-lt"/>
              </a:rPr>
              <a:t> </a:t>
            </a:r>
            <a:r>
              <a:rPr lang="en-US" altLang="en-US" sz="2000" dirty="0" err="1">
                <a:solidFill>
                  <a:srgbClr val="002060"/>
                </a:solidFill>
                <a:latin typeface="+mn-lt"/>
              </a:rPr>
              <a:t>quân</a:t>
            </a:r>
            <a:r>
              <a:rPr lang="en-US" altLang="en-US" sz="2000" dirty="0">
                <a:solidFill>
                  <a:srgbClr val="002060"/>
                </a:solidFill>
                <a:latin typeface="+mn-lt"/>
              </a:rPr>
              <a:t> 2001-2010 </a:t>
            </a:r>
            <a:r>
              <a:rPr lang="en-US" altLang="en-US" sz="2000" dirty="0" err="1">
                <a:solidFill>
                  <a:srgbClr val="002060"/>
                </a:solidFill>
                <a:latin typeface="+mn-lt"/>
              </a:rPr>
              <a:t>là</a:t>
            </a:r>
            <a:r>
              <a:rPr lang="en-US" altLang="en-US" sz="2000" dirty="0">
                <a:solidFill>
                  <a:srgbClr val="002060"/>
                </a:solidFill>
                <a:latin typeface="+mn-lt"/>
              </a:rPr>
              <a:t> 7,26% </a:t>
            </a:r>
            <a:r>
              <a:rPr lang="en-US" altLang="en-US" sz="2000" dirty="0" err="1">
                <a:solidFill>
                  <a:srgbClr val="002060"/>
                </a:solidFill>
                <a:latin typeface="+mn-lt"/>
              </a:rPr>
              <a:t>năm</a:t>
            </a:r>
            <a:r>
              <a:rPr lang="en-US" altLang="en-US" sz="2000" dirty="0">
                <a:solidFill>
                  <a:srgbClr val="002060"/>
                </a:solidFill>
                <a:latin typeface="+mn-lt"/>
              </a:rPr>
              <a:t>…</a:t>
            </a:r>
          </a:p>
        </p:txBody>
      </p:sp>
      <p:sp>
        <p:nvSpPr>
          <p:cNvPr id="12" name="Equal 11"/>
          <p:cNvSpPr/>
          <p:nvPr/>
        </p:nvSpPr>
        <p:spPr>
          <a:xfrm>
            <a:off x="6662824" y="4914252"/>
            <a:ext cx="914400" cy="884237"/>
          </a:xfrm>
          <a:prstGeom prst="mathEqual">
            <a:avLst>
              <a:gd name="adj1" fmla="val 13663"/>
              <a:gd name="adj2" fmla="val 11760"/>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tx1"/>
              </a:solidFill>
            </a:endParaRPr>
          </a:p>
        </p:txBody>
      </p:sp>
    </p:spTree>
    <p:extLst>
      <p:ext uri="{BB962C8B-B14F-4D97-AF65-F5344CB8AC3E}">
        <p14:creationId xmlns:p14="http://schemas.microsoft.com/office/powerpoint/2010/main" val="607747950"/>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515932" y="1687133"/>
            <a:ext cx="8676068" cy="5170868"/>
          </a:xfrm>
          <a:prstGeom prst="rect">
            <a:avLst/>
          </a:prstGeom>
        </p:spPr>
      </p:pic>
      <p:grpSp>
        <p:nvGrpSpPr>
          <p:cNvPr id="3" name="Group 3"/>
          <p:cNvGrpSpPr>
            <a:grpSpLocks/>
          </p:cNvGrpSpPr>
          <p:nvPr/>
        </p:nvGrpSpPr>
        <p:grpSpPr bwMode="auto">
          <a:xfrm>
            <a:off x="1475701" y="2490126"/>
            <a:ext cx="7063363" cy="4167187"/>
            <a:chOff x="881" y="1248"/>
            <a:chExt cx="3887" cy="2256"/>
          </a:xfrm>
        </p:grpSpPr>
        <p:grpSp>
          <p:nvGrpSpPr>
            <p:cNvPr id="4" name="Group 4"/>
            <p:cNvGrpSpPr>
              <a:grpSpLocks/>
            </p:cNvGrpSpPr>
            <p:nvPr/>
          </p:nvGrpSpPr>
          <p:grpSpPr bwMode="auto">
            <a:xfrm>
              <a:off x="1831" y="1248"/>
              <a:ext cx="2009" cy="1821"/>
              <a:chOff x="1879" y="1824"/>
              <a:chExt cx="2009" cy="1821"/>
            </a:xfrm>
          </p:grpSpPr>
          <p:sp>
            <p:nvSpPr>
              <p:cNvPr id="12" name="AutoShape 5"/>
              <p:cNvSpPr>
                <a:spLocks noChangeArrowheads="1"/>
              </p:cNvSpPr>
              <p:nvPr/>
            </p:nvSpPr>
            <p:spPr bwMode="gray">
              <a:xfrm rot="16200000" flipH="1">
                <a:off x="1826" y="2528"/>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a:solidFill>
                    <a:srgbClr val="000066"/>
                  </a:solidFill>
                  <a:latin typeface="Abel"/>
                </a:endParaRPr>
              </a:p>
            </p:txBody>
          </p:sp>
          <p:sp>
            <p:nvSpPr>
              <p:cNvPr id="13" name="AutoShape 6"/>
              <p:cNvSpPr>
                <a:spLocks noChangeArrowheads="1"/>
              </p:cNvSpPr>
              <p:nvPr/>
            </p:nvSpPr>
            <p:spPr bwMode="gray">
              <a:xfrm rot="5400000" flipH="1">
                <a:off x="3631" y="2494"/>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a:solidFill>
                    <a:srgbClr val="000066"/>
                  </a:solidFill>
                  <a:latin typeface="Abel"/>
                </a:endParaRPr>
              </a:p>
            </p:txBody>
          </p:sp>
          <p:sp>
            <p:nvSpPr>
              <p:cNvPr id="14"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a:solidFill>
                    <a:srgbClr val="000066"/>
                  </a:solidFill>
                  <a:latin typeface="Abel"/>
                </a:endParaRPr>
              </a:p>
            </p:txBody>
          </p:sp>
          <p:sp>
            <p:nvSpPr>
              <p:cNvPr id="15"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000066"/>
                  </a:solidFill>
                  <a:latin typeface="Abel"/>
                </a:endParaRPr>
              </a:p>
            </p:txBody>
          </p:sp>
          <p:sp>
            <p:nvSpPr>
              <p:cNvPr id="16" name="Oval 9"/>
              <p:cNvSpPr>
                <a:spLocks noChangeArrowheads="1"/>
              </p:cNvSpPr>
              <p:nvPr/>
            </p:nvSpPr>
            <p:spPr bwMode="gray">
              <a:xfrm>
                <a:off x="2164" y="1926"/>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000066"/>
                  </a:solidFill>
                  <a:latin typeface="Abel"/>
                </a:endParaRPr>
              </a:p>
            </p:txBody>
          </p:sp>
          <p:sp>
            <p:nvSpPr>
              <p:cNvPr id="17" name="Oval 10"/>
              <p:cNvSpPr>
                <a:spLocks noChangeArrowheads="1"/>
              </p:cNvSpPr>
              <p:nvPr/>
            </p:nvSpPr>
            <p:spPr bwMode="gray">
              <a:xfrm>
                <a:off x="2255" y="2486"/>
                <a:ext cx="143" cy="29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eaLnBrk="1" hangingPunct="1">
                  <a:defRPr/>
                </a:pPr>
                <a:endParaRPr lang="en-US">
                  <a:solidFill>
                    <a:srgbClr val="000066"/>
                  </a:solidFill>
                  <a:latin typeface="Abel"/>
                </a:endParaRPr>
              </a:p>
            </p:txBody>
          </p:sp>
          <p:sp>
            <p:nvSpPr>
              <p:cNvPr id="18" name="Oval 11"/>
              <p:cNvSpPr>
                <a:spLocks noChangeArrowheads="1"/>
              </p:cNvSpPr>
              <p:nvPr/>
            </p:nvSpPr>
            <p:spPr bwMode="gray">
              <a:xfrm>
                <a:off x="2254" y="2486"/>
                <a:ext cx="143" cy="293"/>
              </a:xfrm>
              <a:prstGeom prst="ellipse">
                <a:avLst/>
              </a:prstGeom>
              <a:gradFill rotWithShape="1">
                <a:gsLst>
                  <a:gs pos="0">
                    <a:srgbClr val="000000"/>
                  </a:gs>
                  <a:gs pos="100000">
                    <a:srgbClr val="FFCC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000066"/>
                  </a:solidFill>
                  <a:latin typeface="Abel"/>
                </a:endParaRPr>
              </a:p>
            </p:txBody>
          </p:sp>
          <p:sp>
            <p:nvSpPr>
              <p:cNvPr id="19" name="Oval 12"/>
              <p:cNvSpPr>
                <a:spLocks noChangeArrowheads="1"/>
              </p:cNvSpPr>
              <p:nvPr/>
            </p:nvSpPr>
            <p:spPr bwMode="gray">
              <a:xfrm>
                <a:off x="2337" y="2486"/>
                <a:ext cx="1096" cy="29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eaLnBrk="1" hangingPunct="1">
                  <a:defRPr/>
                </a:pPr>
                <a:endParaRPr lang="en-US">
                  <a:solidFill>
                    <a:srgbClr val="000066"/>
                  </a:solidFill>
                  <a:latin typeface="Abel"/>
                </a:endParaRPr>
              </a:p>
            </p:txBody>
          </p:sp>
          <p:sp>
            <p:nvSpPr>
              <p:cNvPr id="20" name="Oval 13"/>
              <p:cNvSpPr>
                <a:spLocks noChangeArrowheads="1"/>
              </p:cNvSpPr>
              <p:nvPr/>
            </p:nvSpPr>
            <p:spPr bwMode="gray">
              <a:xfrm>
                <a:off x="2337" y="2486"/>
                <a:ext cx="1096" cy="293"/>
              </a:xfrm>
              <a:prstGeom prst="ellipse">
                <a:avLst/>
              </a:prstGeom>
              <a:gradFill rotWithShape="1">
                <a:gsLst>
                  <a:gs pos="0">
                    <a:srgbClr val="FFCC00"/>
                  </a:gs>
                  <a:gs pos="100000">
                    <a:srgbClr val="7C63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000066"/>
                  </a:solidFill>
                  <a:latin typeface="Abel"/>
                </a:endParaRPr>
              </a:p>
            </p:txBody>
          </p:sp>
        </p:grpSp>
        <p:sp>
          <p:nvSpPr>
            <p:cNvPr id="5" name="Text Box 20"/>
            <p:cNvSpPr txBox="1">
              <a:spLocks noChangeArrowheads="1"/>
            </p:cNvSpPr>
            <p:nvPr/>
          </p:nvSpPr>
          <p:spPr bwMode="gray">
            <a:xfrm>
              <a:off x="2251" y="1931"/>
              <a:ext cx="1170" cy="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dirty="0">
                  <a:solidFill>
                    <a:srgbClr val="FFFFFF"/>
                  </a:solidFill>
                  <a:latin typeface="Abel"/>
                </a:rPr>
                <a:t>Ý </a:t>
              </a:r>
              <a:r>
                <a:rPr lang="en-US" altLang="en-US" sz="1800" b="1" dirty="0" err="1">
                  <a:solidFill>
                    <a:srgbClr val="FFFFFF"/>
                  </a:solidFill>
                  <a:latin typeface="Abel"/>
                </a:rPr>
                <a:t>nghĩa</a:t>
              </a:r>
              <a:endParaRPr lang="en-US" altLang="en-US" sz="1800" b="1" dirty="0">
                <a:solidFill>
                  <a:srgbClr val="FFFFFF"/>
                </a:solidFill>
                <a:latin typeface="Abel"/>
              </a:endParaRPr>
            </a:p>
          </p:txBody>
        </p:sp>
        <p:sp>
          <p:nvSpPr>
            <p:cNvPr id="6" name="AutoShape 21"/>
            <p:cNvSpPr>
              <a:spLocks noChangeArrowheads="1"/>
            </p:cNvSpPr>
            <p:nvPr/>
          </p:nvSpPr>
          <p:spPr bwMode="auto">
            <a:xfrm>
              <a:off x="1611" y="3168"/>
              <a:ext cx="2448"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i="1">
                <a:solidFill>
                  <a:srgbClr val="000066"/>
                </a:solidFill>
                <a:latin typeface="Abel"/>
              </a:endParaRPr>
            </a:p>
          </p:txBody>
        </p:sp>
        <p:sp>
          <p:nvSpPr>
            <p:cNvPr id="7" name="Text Box 22"/>
            <p:cNvSpPr txBox="1">
              <a:spLocks noChangeArrowheads="1"/>
            </p:cNvSpPr>
            <p:nvPr/>
          </p:nvSpPr>
          <p:spPr bwMode="gray">
            <a:xfrm>
              <a:off x="881" y="1683"/>
              <a:ext cx="368" cy="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sp>
          <p:nvSpPr>
            <p:cNvPr id="8" name="Text Box 22"/>
            <p:cNvSpPr txBox="1">
              <a:spLocks noChangeArrowheads="1"/>
            </p:cNvSpPr>
            <p:nvPr/>
          </p:nvSpPr>
          <p:spPr bwMode="gray">
            <a:xfrm>
              <a:off x="881" y="2032"/>
              <a:ext cx="368" cy="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sp>
          <p:nvSpPr>
            <p:cNvPr id="9" name="Text Box 22"/>
            <p:cNvSpPr txBox="1">
              <a:spLocks noChangeArrowheads="1"/>
            </p:cNvSpPr>
            <p:nvPr/>
          </p:nvSpPr>
          <p:spPr bwMode="gray">
            <a:xfrm>
              <a:off x="881" y="2343"/>
              <a:ext cx="368" cy="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sp>
          <p:nvSpPr>
            <p:cNvPr id="10" name="Text Box 22"/>
            <p:cNvSpPr txBox="1">
              <a:spLocks noChangeArrowheads="1"/>
            </p:cNvSpPr>
            <p:nvPr/>
          </p:nvSpPr>
          <p:spPr bwMode="gray">
            <a:xfrm>
              <a:off x="4400" y="2343"/>
              <a:ext cx="368" cy="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sp>
          <p:nvSpPr>
            <p:cNvPr id="11" name="Text Box 22"/>
            <p:cNvSpPr txBox="1">
              <a:spLocks noChangeArrowheads="1"/>
            </p:cNvSpPr>
            <p:nvPr/>
          </p:nvSpPr>
          <p:spPr bwMode="gray">
            <a:xfrm>
              <a:off x="4400" y="2026"/>
              <a:ext cx="368" cy="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grpSp>
      <p:grpSp>
        <p:nvGrpSpPr>
          <p:cNvPr id="21" name="Group 3"/>
          <p:cNvGrpSpPr>
            <a:grpSpLocks/>
          </p:cNvGrpSpPr>
          <p:nvPr/>
        </p:nvGrpSpPr>
        <p:grpSpPr bwMode="auto">
          <a:xfrm>
            <a:off x="770249" y="1995316"/>
            <a:ext cx="8682844" cy="4693457"/>
            <a:chOff x="624" y="1344"/>
            <a:chExt cx="4416" cy="2298"/>
          </a:xfrm>
        </p:grpSpPr>
        <p:sp>
          <p:nvSpPr>
            <p:cNvPr id="22" name="AutoShape 10"/>
            <p:cNvSpPr>
              <a:spLocks noChangeArrowheads="1"/>
            </p:cNvSpPr>
            <p:nvPr/>
          </p:nvSpPr>
          <p:spPr bwMode="gray">
            <a:xfrm>
              <a:off x="1872" y="1680"/>
              <a:ext cx="336" cy="1296"/>
            </a:xfrm>
            <a:prstGeom prst="leftArrow">
              <a:avLst>
                <a:gd name="adj1" fmla="val 65583"/>
                <a:gd name="adj2" fmla="val 65181"/>
              </a:avLst>
            </a:prstGeom>
            <a:gradFill rotWithShape="1">
              <a:gsLst>
                <a:gs pos="0">
                  <a:schemeClr val="bg2"/>
                </a:gs>
                <a:gs pos="100000">
                  <a:schemeClr val="bg2">
                    <a:gamma/>
                    <a:shade val="46275"/>
                    <a:invGamma/>
                    <a:alpha val="12000"/>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solidFill>
                  <a:srgbClr val="000066"/>
                </a:solidFill>
                <a:latin typeface="Abel"/>
              </a:endParaRPr>
            </a:p>
          </p:txBody>
        </p:sp>
        <p:sp>
          <p:nvSpPr>
            <p:cNvPr id="23" name="AutoShape 11"/>
            <p:cNvSpPr>
              <a:spLocks noChangeArrowheads="1"/>
            </p:cNvSpPr>
            <p:nvPr/>
          </p:nvSpPr>
          <p:spPr bwMode="auto">
            <a:xfrm>
              <a:off x="624" y="1344"/>
              <a:ext cx="1203" cy="2115"/>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66"/>
                </a:solidFill>
                <a:latin typeface="Abel"/>
              </a:endParaRPr>
            </a:p>
          </p:txBody>
        </p:sp>
        <p:sp>
          <p:nvSpPr>
            <p:cNvPr id="24" name="AutoShape 13"/>
            <p:cNvSpPr>
              <a:spLocks noChangeArrowheads="1"/>
            </p:cNvSpPr>
            <p:nvPr/>
          </p:nvSpPr>
          <p:spPr bwMode="auto">
            <a:xfrm>
              <a:off x="3888" y="1344"/>
              <a:ext cx="1152" cy="2108"/>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66"/>
                </a:solidFill>
                <a:latin typeface="Abel"/>
              </a:endParaRPr>
            </a:p>
          </p:txBody>
        </p:sp>
        <p:sp>
          <p:nvSpPr>
            <p:cNvPr id="25" name="AutoShape 15"/>
            <p:cNvSpPr>
              <a:spLocks noChangeArrowheads="1"/>
            </p:cNvSpPr>
            <p:nvPr/>
          </p:nvSpPr>
          <p:spPr bwMode="gray">
            <a:xfrm>
              <a:off x="3458" y="1680"/>
              <a:ext cx="334" cy="1296"/>
            </a:xfrm>
            <a:prstGeom prst="rightArrow">
              <a:avLst>
                <a:gd name="adj1" fmla="val 67750"/>
                <a:gd name="adj2" fmla="val 66167"/>
              </a:avLst>
            </a:prstGeom>
            <a:gradFill rotWithShape="1">
              <a:gsLst>
                <a:gs pos="0">
                  <a:schemeClr val="bg2">
                    <a:gamma/>
                    <a:shade val="46275"/>
                    <a:invGamma/>
                    <a:alpha val="12000"/>
                  </a:schemeClr>
                </a:gs>
                <a:gs pos="100000">
                  <a:schemeClr val="bg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solidFill>
                  <a:srgbClr val="000066"/>
                </a:solidFill>
                <a:latin typeface="Abel"/>
              </a:endParaRPr>
            </a:p>
          </p:txBody>
        </p:sp>
        <p:sp>
          <p:nvSpPr>
            <p:cNvPr id="26" name="AutoShape 17"/>
            <p:cNvSpPr>
              <a:spLocks noChangeArrowheads="1"/>
            </p:cNvSpPr>
            <p:nvPr/>
          </p:nvSpPr>
          <p:spPr bwMode="gray">
            <a:xfrm>
              <a:off x="2283" y="1440"/>
              <a:ext cx="1104" cy="336"/>
            </a:xfrm>
            <a:prstGeom prst="upArrow">
              <a:avLst>
                <a:gd name="adj1" fmla="val 68380"/>
                <a:gd name="adj2" fmla="val 70833"/>
              </a:avLst>
            </a:prstGeom>
            <a:gradFill rotWithShape="1">
              <a:gsLst>
                <a:gs pos="0">
                  <a:schemeClr val="bg2"/>
                </a:gs>
                <a:gs pos="100000">
                  <a:schemeClr val="bg2">
                    <a:gamma/>
                    <a:tint val="63529"/>
                    <a:invGamma/>
                    <a:alpha val="12000"/>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solidFill>
                  <a:srgbClr val="000066"/>
                </a:solidFill>
                <a:latin typeface="Abel"/>
              </a:endParaRPr>
            </a:p>
          </p:txBody>
        </p:sp>
        <p:sp>
          <p:nvSpPr>
            <p:cNvPr id="27" name="Text Box 20"/>
            <p:cNvSpPr txBox="1">
              <a:spLocks noChangeArrowheads="1"/>
            </p:cNvSpPr>
            <p:nvPr/>
          </p:nvSpPr>
          <p:spPr bwMode="gray">
            <a:xfrm>
              <a:off x="2653" y="3459"/>
              <a:ext cx="347" cy="1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sp>
          <p:nvSpPr>
            <p:cNvPr id="28" name="Text Box 14"/>
            <p:cNvSpPr txBox="1">
              <a:spLocks noChangeArrowheads="1"/>
            </p:cNvSpPr>
            <p:nvPr/>
          </p:nvSpPr>
          <p:spPr bwMode="auto">
            <a:xfrm>
              <a:off x="722" y="1488"/>
              <a:ext cx="952" cy="1404"/>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 typeface="Arial" panose="020B0604020202020204" pitchFamily="34" charset="0"/>
                <a:buNone/>
              </a:pPr>
              <a:r>
                <a:rPr lang="en-US" sz="2000" dirty="0">
                  <a:solidFill>
                    <a:srgbClr val="002060"/>
                  </a:solidFill>
                  <a:latin typeface="Abel"/>
                </a:rPr>
                <a:t>T</a:t>
              </a:r>
              <a:r>
                <a:rPr lang="vi-VN" sz="2000" dirty="0">
                  <a:solidFill>
                    <a:srgbClr val="002060"/>
                  </a:solidFill>
                  <a:latin typeface="Abel"/>
                </a:rPr>
                <a:t>ạo ra </a:t>
              </a:r>
              <a:r>
                <a:rPr lang="vi-VN" sz="2000" b="1" dirty="0">
                  <a:solidFill>
                    <a:srgbClr val="FF0066"/>
                  </a:solidFill>
                  <a:latin typeface="Abel"/>
                </a:rPr>
                <a:t>nguồn gốc và động lực </a:t>
              </a:r>
              <a:r>
                <a:rPr lang="vi-VN" sz="2000" dirty="0">
                  <a:solidFill>
                    <a:srgbClr val="002060"/>
                  </a:solidFill>
                  <a:latin typeface="Abel"/>
                </a:rPr>
                <a:t>cơ bản nhất đối với sự vận động, phát triển của toàn bộ đời sống xã hội</a:t>
              </a:r>
              <a:r>
                <a:rPr lang="en-US" sz="2000" dirty="0">
                  <a:solidFill>
                    <a:srgbClr val="002060"/>
                  </a:solidFill>
                  <a:latin typeface="Abel"/>
                </a:rPr>
                <a:t>.</a:t>
              </a:r>
            </a:p>
            <a:p>
              <a:pPr algn="ctr">
                <a:spcBef>
                  <a:spcPct val="0"/>
                </a:spcBef>
                <a:buClrTx/>
                <a:buFontTx/>
                <a:buNone/>
              </a:pPr>
              <a:endParaRPr lang="en-US" altLang="en-US" sz="2000" dirty="0">
                <a:solidFill>
                  <a:srgbClr val="002060"/>
                </a:solidFill>
                <a:latin typeface="Abel"/>
              </a:endParaRPr>
            </a:p>
          </p:txBody>
        </p:sp>
      </p:grpSp>
      <p:sp>
        <p:nvSpPr>
          <p:cNvPr id="29" name="Rectangle 2"/>
          <p:cNvSpPr>
            <a:spLocks noChangeArrowheads="1"/>
          </p:cNvSpPr>
          <p:nvPr/>
        </p:nvSpPr>
        <p:spPr bwMode="auto">
          <a:xfrm>
            <a:off x="7310681" y="2154729"/>
            <a:ext cx="2116037" cy="409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000" dirty="0">
                <a:solidFill>
                  <a:srgbClr val="002060"/>
                </a:solidFill>
                <a:latin typeface="Abel"/>
              </a:rPr>
              <a:t>Là </a:t>
            </a:r>
            <a:r>
              <a:rPr lang="vi-VN" sz="2000" b="1" dirty="0">
                <a:solidFill>
                  <a:srgbClr val="FF0066"/>
                </a:solidFill>
                <a:latin typeface="Abel"/>
              </a:rPr>
              <a:t>cơ sở để giải thích </a:t>
            </a:r>
            <a:r>
              <a:rPr lang="vi-VN" sz="2000" dirty="0">
                <a:solidFill>
                  <a:srgbClr val="002060"/>
                </a:solidFill>
                <a:latin typeface="Abel"/>
              </a:rPr>
              <a:t>một cách khoa học về </a:t>
            </a:r>
            <a:r>
              <a:rPr lang="vi-VN" sz="2000" b="1" dirty="0">
                <a:solidFill>
                  <a:srgbClr val="FF0066"/>
                </a:solidFill>
                <a:latin typeface="Abel"/>
              </a:rPr>
              <a:t>nguồn gốc sâu xa v</a:t>
            </a:r>
            <a:r>
              <a:rPr lang="en-US" sz="2000" b="1" dirty="0">
                <a:solidFill>
                  <a:srgbClr val="FF0066"/>
                </a:solidFill>
                <a:latin typeface="Abel"/>
              </a:rPr>
              <a:t>à</a:t>
            </a:r>
            <a:r>
              <a:rPr lang="vi-VN" sz="2000" b="1" dirty="0">
                <a:solidFill>
                  <a:srgbClr val="FF0066"/>
                </a:solidFill>
                <a:latin typeface="Abel"/>
              </a:rPr>
              <a:t> toàn bộ các hiện tượng xã hội</a:t>
            </a:r>
            <a:r>
              <a:rPr lang="vi-VN" sz="2000" b="1" dirty="0">
                <a:solidFill>
                  <a:srgbClr val="002060"/>
                </a:solidFill>
                <a:latin typeface="Abel"/>
              </a:rPr>
              <a:t> </a:t>
            </a:r>
            <a:r>
              <a:rPr lang="vi-VN" sz="2000" dirty="0">
                <a:solidFill>
                  <a:srgbClr val="002060"/>
                </a:solidFill>
                <a:latin typeface="Abel"/>
              </a:rPr>
              <a:t>và các </a:t>
            </a:r>
            <a:r>
              <a:rPr lang="vi-VN" sz="2000" b="1" dirty="0">
                <a:solidFill>
                  <a:srgbClr val="009900"/>
                </a:solidFill>
                <a:latin typeface="Abel"/>
              </a:rPr>
              <a:t>sự biến đổi trong đời sống </a:t>
            </a:r>
            <a:r>
              <a:rPr lang="vi-VN" sz="2000" dirty="0">
                <a:solidFill>
                  <a:srgbClr val="002060"/>
                </a:solidFill>
                <a:latin typeface="Abel"/>
              </a:rPr>
              <a:t>chính trị, văn hóa của các cộng đồng người trong lịch sự</a:t>
            </a:r>
            <a:endParaRPr lang="en-US" sz="2000" dirty="0">
              <a:solidFill>
                <a:srgbClr val="002060"/>
              </a:solidFill>
              <a:latin typeface="Abel"/>
            </a:endParaRPr>
          </a:p>
        </p:txBody>
      </p:sp>
      <p:sp>
        <p:nvSpPr>
          <p:cNvPr id="30" name="Tiêu đề 1"/>
          <p:cNvSpPr txBox="1">
            <a:spLocks/>
          </p:cNvSpPr>
          <p:nvPr/>
        </p:nvSpPr>
        <p:spPr>
          <a:xfrm>
            <a:off x="2214577" y="1224968"/>
            <a:ext cx="6885644" cy="5508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Wingdings" panose="05000000000000000000" pitchFamily="2" charset="2"/>
              <a:buChar char="q"/>
            </a:pPr>
            <a:r>
              <a:rPr lang="vi-VN" sz="2400" b="1" kern="0" dirty="0">
                <a:solidFill>
                  <a:srgbClr val="800000"/>
                </a:solidFill>
              </a:rPr>
              <a:t>Ý nghĩa </a:t>
            </a:r>
            <a:r>
              <a:rPr lang="en-US" sz="2400" b="1" kern="0" dirty="0" err="1">
                <a:solidFill>
                  <a:srgbClr val="800000"/>
                </a:solidFill>
              </a:rPr>
              <a:t>của</a:t>
            </a:r>
            <a:r>
              <a:rPr lang="en-US" sz="2400" b="1" kern="0" dirty="0">
                <a:solidFill>
                  <a:srgbClr val="800000"/>
                </a:solidFill>
              </a:rPr>
              <a:t> </a:t>
            </a:r>
            <a:r>
              <a:rPr lang="en-US" sz="2400" b="1" kern="0" dirty="0" err="1">
                <a:solidFill>
                  <a:srgbClr val="800000"/>
                </a:solidFill>
              </a:rPr>
              <a:t>quy</a:t>
            </a:r>
            <a:r>
              <a:rPr lang="en-US" sz="2400" b="1" kern="0" dirty="0">
                <a:solidFill>
                  <a:srgbClr val="800000"/>
                </a:solidFill>
              </a:rPr>
              <a:t> </a:t>
            </a:r>
            <a:r>
              <a:rPr lang="en-US" sz="2400" b="1" kern="0" dirty="0" err="1">
                <a:solidFill>
                  <a:srgbClr val="800000"/>
                </a:solidFill>
              </a:rPr>
              <a:t>luật</a:t>
            </a:r>
            <a:r>
              <a:rPr lang="en-US" sz="2400" b="1" kern="0" dirty="0">
                <a:solidFill>
                  <a:srgbClr val="800000"/>
                </a:solidFill>
              </a:rPr>
              <a:t> </a:t>
            </a:r>
            <a:r>
              <a:rPr lang="vi-VN" sz="2400" b="1" kern="0" dirty="0">
                <a:solidFill>
                  <a:srgbClr val="800000"/>
                </a:solidFill>
              </a:rPr>
              <a:t>trong đời sống xã hội</a:t>
            </a:r>
            <a:endParaRPr lang="en-US" sz="2400" b="1" kern="0" dirty="0">
              <a:solidFill>
                <a:srgbClr val="800000"/>
              </a:solidFill>
            </a:endParaRPr>
          </a:p>
        </p:txBody>
      </p:sp>
      <p:sp>
        <p:nvSpPr>
          <p:cNvPr id="34" name="Rectangle 33"/>
          <p:cNvSpPr/>
          <p:nvPr/>
        </p:nvSpPr>
        <p:spPr>
          <a:xfrm>
            <a:off x="1184857" y="75368"/>
            <a:ext cx="9075312"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35" name="Minus Sign 1">
            <a:extLst>
              <a:ext uri="{FF2B5EF4-FFF2-40B4-BE49-F238E27FC236}">
                <a16:creationId xmlns="" xmlns:a16="http://schemas.microsoft.com/office/drawing/2014/main" id="{19546BA6-1A12-46EE-B630-AC6F6F455A81}"/>
              </a:ext>
            </a:extLst>
          </p:cNvPr>
          <p:cNvSpPr/>
          <p:nvPr/>
        </p:nvSpPr>
        <p:spPr>
          <a:xfrm>
            <a:off x="4197117" y="906365"/>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Tree>
    <p:extLst>
      <p:ext uri="{BB962C8B-B14F-4D97-AF65-F5344CB8AC3E}">
        <p14:creationId xmlns:p14="http://schemas.microsoft.com/office/powerpoint/2010/main" val="774958278"/>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99735" y="0"/>
            <a:ext cx="5292265"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p:cNvSpPr/>
          <p:nvPr/>
        </p:nvSpPr>
        <p:spPr>
          <a:xfrm>
            <a:off x="2621097" y="2076986"/>
            <a:ext cx="6265862" cy="1148232"/>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Muốn phát triển kinh tế </a:t>
            </a:r>
            <a:r>
              <a:rPr lang="pt-BR" dirty="0">
                <a:solidFill>
                  <a:srgbClr val="660066"/>
                </a:solidFill>
                <a:cs typeface="Times New Roman" panose="02020603050405020304" pitchFamily="18" charset="0"/>
              </a:rPr>
              <a:t>→ phải bắt đầu </a:t>
            </a:r>
          </a:p>
          <a:p>
            <a:pPr algn="ctr">
              <a:defRPr/>
            </a:pPr>
            <a:r>
              <a:rPr lang="pt-BR" dirty="0">
                <a:solidFill>
                  <a:srgbClr val="660066"/>
                </a:solidFill>
                <a:cs typeface="Times New Roman" panose="02020603050405020304" pitchFamily="18" charset="0"/>
              </a:rPr>
              <a:t>phát triển từ LLSX, trước hết là phát triển LLLĐ </a:t>
            </a:r>
          </a:p>
          <a:p>
            <a:pPr algn="ctr">
              <a:defRPr/>
            </a:pPr>
            <a:r>
              <a:rPr lang="pt-BR" dirty="0">
                <a:solidFill>
                  <a:srgbClr val="660066"/>
                </a:solidFill>
                <a:cs typeface="Times New Roman" panose="02020603050405020304" pitchFamily="18" charset="0"/>
              </a:rPr>
              <a:t>và công cụ lao động </a:t>
            </a:r>
            <a:endParaRPr lang="en-US" dirty="0">
              <a:solidFill>
                <a:srgbClr val="660066"/>
              </a:solidFill>
            </a:endParaRPr>
          </a:p>
        </p:txBody>
      </p:sp>
      <p:sp>
        <p:nvSpPr>
          <p:cNvPr id="5" name="Round Same Side Corner Rectangle 1"/>
          <p:cNvSpPr/>
          <p:nvPr/>
        </p:nvSpPr>
        <p:spPr>
          <a:xfrm rot="16200000">
            <a:off x="1648518" y="1631927"/>
            <a:ext cx="1148232"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FF"/>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6" name="Isosceles Triangle 5"/>
          <p:cNvSpPr/>
          <p:nvPr/>
        </p:nvSpPr>
        <p:spPr>
          <a:xfrm rot="5400000">
            <a:off x="3762510" y="2691819"/>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7" name="Rectangle 2"/>
          <p:cNvSpPr/>
          <p:nvPr/>
        </p:nvSpPr>
        <p:spPr>
          <a:xfrm>
            <a:off x="2732221" y="3712581"/>
            <a:ext cx="6154737"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 name="Round Same Side Corner Rectangle 1"/>
          <p:cNvSpPr/>
          <p:nvPr/>
        </p:nvSpPr>
        <p:spPr>
          <a:xfrm rot="16200000">
            <a:off x="1619384" y="3333168"/>
            <a:ext cx="1257300" cy="19875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D6009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9" name="Isosceles Triangle 8"/>
          <p:cNvSpPr/>
          <p:nvPr/>
        </p:nvSpPr>
        <p:spPr>
          <a:xfrm rot="5400000">
            <a:off x="3762510" y="4330119"/>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0" name="Rectangle 2"/>
          <p:cNvSpPr/>
          <p:nvPr/>
        </p:nvSpPr>
        <p:spPr>
          <a:xfrm>
            <a:off x="2744923" y="5404856"/>
            <a:ext cx="614203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1" name="Round Same Side Corner Rectangle 1"/>
          <p:cNvSpPr/>
          <p:nvPr/>
        </p:nvSpPr>
        <p:spPr>
          <a:xfrm rot="16200000">
            <a:off x="1663834" y="5084181"/>
            <a:ext cx="1257300" cy="18986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99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2" name="Isosceles Triangle 11"/>
          <p:cNvSpPr/>
          <p:nvPr/>
        </p:nvSpPr>
        <p:spPr>
          <a:xfrm rot="5400000">
            <a:off x="3761716" y="5958100"/>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3" name="TextBox 28671"/>
          <p:cNvSpPr txBox="1">
            <a:spLocks noChangeArrowheads="1"/>
          </p:cNvSpPr>
          <p:nvPr/>
        </p:nvSpPr>
        <p:spPr bwMode="auto">
          <a:xfrm>
            <a:off x="1794497" y="2165927"/>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01</a:t>
            </a:r>
          </a:p>
        </p:txBody>
      </p:sp>
      <p:sp>
        <p:nvSpPr>
          <p:cNvPr id="14" name="TextBox 41"/>
          <p:cNvSpPr txBox="1">
            <a:spLocks noChangeArrowheads="1"/>
          </p:cNvSpPr>
          <p:nvPr/>
        </p:nvSpPr>
        <p:spPr bwMode="auto">
          <a:xfrm>
            <a:off x="1479499" y="2617672"/>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chemeClr val="bg1"/>
                </a:solidFill>
              </a:rPr>
              <a:t>Nội</a:t>
            </a:r>
            <a:r>
              <a:rPr lang="en-US" altLang="en-US" sz="2000" b="1" dirty="0">
                <a:solidFill>
                  <a:schemeClr val="bg1"/>
                </a:solidFill>
              </a:rPr>
              <a:t> dung</a:t>
            </a:r>
          </a:p>
        </p:txBody>
      </p:sp>
      <p:sp>
        <p:nvSpPr>
          <p:cNvPr id="15" name="TextBox 42"/>
          <p:cNvSpPr txBox="1">
            <a:spLocks noChangeArrowheads="1"/>
          </p:cNvSpPr>
          <p:nvPr/>
        </p:nvSpPr>
        <p:spPr bwMode="auto">
          <a:xfrm>
            <a:off x="1855923" y="3753857"/>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02</a:t>
            </a:r>
          </a:p>
        </p:txBody>
      </p:sp>
      <p:sp>
        <p:nvSpPr>
          <p:cNvPr id="16" name="TextBox 43"/>
          <p:cNvSpPr txBox="1">
            <a:spLocks noChangeArrowheads="1"/>
          </p:cNvSpPr>
          <p:nvPr/>
        </p:nvSpPr>
        <p:spPr bwMode="auto">
          <a:xfrm>
            <a:off x="1590809" y="4263443"/>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17" name="TextBox 44"/>
          <p:cNvSpPr txBox="1">
            <a:spLocks noChangeArrowheads="1"/>
          </p:cNvSpPr>
          <p:nvPr/>
        </p:nvSpPr>
        <p:spPr bwMode="auto">
          <a:xfrm>
            <a:off x="1908309" y="5430257"/>
            <a:ext cx="5857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03</a:t>
            </a:r>
          </a:p>
        </p:txBody>
      </p:sp>
      <p:sp>
        <p:nvSpPr>
          <p:cNvPr id="18" name="TextBox 45"/>
          <p:cNvSpPr txBox="1">
            <a:spLocks noChangeArrowheads="1"/>
          </p:cNvSpPr>
          <p:nvPr/>
        </p:nvSpPr>
        <p:spPr bwMode="auto">
          <a:xfrm>
            <a:off x="1713048" y="6004931"/>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19" name="Rectangle 47"/>
          <p:cNvSpPr>
            <a:spLocks noChangeArrowheads="1"/>
          </p:cNvSpPr>
          <p:nvPr/>
        </p:nvSpPr>
        <p:spPr bwMode="auto">
          <a:xfrm>
            <a:off x="3292609" y="3687182"/>
            <a:ext cx="4622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buClrTx/>
              <a:buFont typeface="Arial" panose="020B0604020202020204" pitchFamily="34" charset="0"/>
              <a:buNone/>
            </a:pPr>
            <a:r>
              <a:rPr lang="pt-BR" sz="1600" dirty="0">
                <a:solidFill>
                  <a:srgbClr val="000000"/>
                </a:solidFill>
              </a:rPr>
              <a:t>Muốn xóa bỏ một QHSX cũ, thiết lập một QHSX mới </a:t>
            </a:r>
            <a:r>
              <a:rPr lang="pt-BR" sz="1600" dirty="0">
                <a:solidFill>
                  <a:srgbClr val="000000"/>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1600" dirty="0">
              <a:solidFill>
                <a:srgbClr val="000000"/>
              </a:solidFill>
            </a:endParaRPr>
          </a:p>
          <a:p>
            <a:pPr eaLnBrk="1" hangingPunct="1">
              <a:spcBef>
                <a:spcPct val="0"/>
              </a:spcBef>
              <a:buClrTx/>
              <a:buFontTx/>
              <a:buNone/>
            </a:pPr>
            <a:endParaRPr lang="en-US" altLang="en-US" sz="1600" dirty="0">
              <a:solidFill>
                <a:srgbClr val="996633"/>
              </a:solidFill>
            </a:endParaRPr>
          </a:p>
        </p:txBody>
      </p:sp>
      <p:sp>
        <p:nvSpPr>
          <p:cNvPr id="20" name="Rectangle 48"/>
          <p:cNvSpPr>
            <a:spLocks noChangeArrowheads="1"/>
          </p:cNvSpPr>
          <p:nvPr/>
        </p:nvSpPr>
        <p:spPr bwMode="auto">
          <a:xfrm>
            <a:off x="3241810" y="5538207"/>
            <a:ext cx="3814763"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Arial" panose="020B0604020202020204" pitchFamily="34" charset="0"/>
              <a:buNone/>
            </a:pPr>
            <a:r>
              <a:rPr lang="pt-BR" sz="1800" dirty="0">
                <a:solidFill>
                  <a:srgbClr val="333399"/>
                </a:solidFill>
              </a:rPr>
              <a:t>Nền KTTT định hướng XHCN là sự vận dụng quy luật này trong phát triển kinh tế ở Việt Nam hiện nay.</a:t>
            </a:r>
            <a:endParaRPr lang="en-US" sz="1800" dirty="0">
              <a:solidFill>
                <a:srgbClr val="333399"/>
              </a:solidFill>
            </a:endParaRPr>
          </a:p>
          <a:p>
            <a:pPr algn="ctr" eaLnBrk="1" hangingPunct="1">
              <a:spcBef>
                <a:spcPct val="0"/>
              </a:spcBef>
              <a:buClrTx/>
              <a:buFontTx/>
              <a:buNone/>
            </a:pPr>
            <a:endParaRPr lang="en-US" altLang="en-US" sz="1800" dirty="0">
              <a:solidFill>
                <a:srgbClr val="333399"/>
              </a:solidFill>
            </a:endParaRPr>
          </a:p>
        </p:txBody>
      </p:sp>
      <p:sp>
        <p:nvSpPr>
          <p:cNvPr id="21" name="Rectangle 20"/>
          <p:cNvSpPr>
            <a:spLocks noChangeArrowheads="1"/>
          </p:cNvSpPr>
          <p:nvPr/>
        </p:nvSpPr>
        <p:spPr bwMode="auto">
          <a:xfrm>
            <a:off x="3707271" y="1584861"/>
            <a:ext cx="2627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400" b="1" dirty="0">
                <a:solidFill>
                  <a:srgbClr val="D60093"/>
                </a:solidFill>
                <a:latin typeface="+mj-lt"/>
              </a:rPr>
              <a:t>Trong thực tiễn:</a:t>
            </a:r>
            <a:r>
              <a:rPr lang="pt-BR" sz="2400" dirty="0">
                <a:latin typeface="+mj-lt"/>
              </a:rPr>
              <a:t> </a:t>
            </a:r>
            <a:endParaRPr lang="en-US" sz="2400" dirty="0">
              <a:latin typeface="+mj-lt"/>
            </a:endParaRPr>
          </a:p>
        </p:txBody>
      </p:sp>
      <p:sp>
        <p:nvSpPr>
          <p:cNvPr id="22" name="Tiêu đề 1"/>
          <p:cNvSpPr txBox="1">
            <a:spLocks/>
          </p:cNvSpPr>
          <p:nvPr/>
        </p:nvSpPr>
        <p:spPr>
          <a:xfrm>
            <a:off x="2311206" y="1210466"/>
            <a:ext cx="6885644" cy="5508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Wingdings" panose="05000000000000000000" pitchFamily="2" charset="2"/>
              <a:buChar char="q"/>
            </a:pPr>
            <a:r>
              <a:rPr lang="vi-VN" sz="2200" b="1" kern="0" dirty="0">
                <a:solidFill>
                  <a:srgbClr val="800000"/>
                </a:solidFill>
              </a:rPr>
              <a:t>Ý nghĩa </a:t>
            </a:r>
            <a:r>
              <a:rPr lang="en-US" sz="2200" b="1" kern="0" dirty="0" err="1">
                <a:solidFill>
                  <a:srgbClr val="800000"/>
                </a:solidFill>
              </a:rPr>
              <a:t>của</a:t>
            </a:r>
            <a:r>
              <a:rPr lang="en-US" sz="2200" b="1" kern="0" dirty="0">
                <a:solidFill>
                  <a:srgbClr val="800000"/>
                </a:solidFill>
              </a:rPr>
              <a:t> </a:t>
            </a:r>
            <a:r>
              <a:rPr lang="en-US" sz="2200" b="1" kern="0" dirty="0" err="1">
                <a:solidFill>
                  <a:srgbClr val="800000"/>
                </a:solidFill>
              </a:rPr>
              <a:t>quy</a:t>
            </a:r>
            <a:r>
              <a:rPr lang="en-US" sz="2200" b="1" kern="0" dirty="0">
                <a:solidFill>
                  <a:srgbClr val="800000"/>
                </a:solidFill>
              </a:rPr>
              <a:t> </a:t>
            </a:r>
            <a:r>
              <a:rPr lang="en-US" sz="2200" b="1" kern="0" dirty="0" err="1">
                <a:solidFill>
                  <a:srgbClr val="800000"/>
                </a:solidFill>
              </a:rPr>
              <a:t>luật</a:t>
            </a:r>
            <a:r>
              <a:rPr lang="en-US" sz="2200" b="1" kern="0" dirty="0">
                <a:solidFill>
                  <a:srgbClr val="800000"/>
                </a:solidFill>
              </a:rPr>
              <a:t> </a:t>
            </a:r>
            <a:r>
              <a:rPr lang="vi-VN" sz="2200" b="1" kern="0" dirty="0">
                <a:solidFill>
                  <a:srgbClr val="800000"/>
                </a:solidFill>
              </a:rPr>
              <a:t>trong đời sống xã hội</a:t>
            </a:r>
            <a:endParaRPr lang="en-US" sz="2200" b="1" kern="0" dirty="0">
              <a:solidFill>
                <a:srgbClr val="800000"/>
              </a:solidFill>
            </a:endParaRPr>
          </a:p>
        </p:txBody>
      </p:sp>
      <p:sp>
        <p:nvSpPr>
          <p:cNvPr id="23" name="Rectangle 22"/>
          <p:cNvSpPr/>
          <p:nvPr/>
        </p:nvSpPr>
        <p:spPr>
          <a:xfrm>
            <a:off x="1184857" y="75368"/>
            <a:ext cx="9075312"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24" name="Minus Sign 1">
            <a:extLst>
              <a:ext uri="{FF2B5EF4-FFF2-40B4-BE49-F238E27FC236}">
                <a16:creationId xmlns="" xmlns:a16="http://schemas.microsoft.com/office/drawing/2014/main" id="{19546BA6-1A12-46EE-B630-AC6F6F455A81}"/>
              </a:ext>
            </a:extLst>
          </p:cNvPr>
          <p:cNvSpPr/>
          <p:nvPr/>
        </p:nvSpPr>
        <p:spPr>
          <a:xfrm>
            <a:off x="4197117" y="906365"/>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Tree>
    <p:extLst>
      <p:ext uri="{BB962C8B-B14F-4D97-AF65-F5344CB8AC3E}">
        <p14:creationId xmlns:p14="http://schemas.microsoft.com/office/powerpoint/2010/main" val="4262137641"/>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porcelain&#10;&#10;Description automatically generated">
            <a:extLst>
              <a:ext uri="{FF2B5EF4-FFF2-40B4-BE49-F238E27FC236}">
                <a16:creationId xmlns="" xmlns:a16="http://schemas.microsoft.com/office/drawing/2014/main" id="{0D20A055-1D0F-4D53-888C-40C34CBC379F}"/>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0" y="10"/>
            <a:ext cx="12191980" cy="6857990"/>
          </a:xfrm>
          <a:prstGeom prst="rect">
            <a:avLst/>
          </a:prstGeom>
          <a:noFill/>
        </p:spPr>
      </p:pic>
      <p:sp>
        <p:nvSpPr>
          <p:cNvPr id="8" name="Title 1"/>
          <p:cNvSpPr txBox="1">
            <a:spLocks/>
          </p:cNvSpPr>
          <p:nvPr/>
        </p:nvSpPr>
        <p:spPr>
          <a:xfrm>
            <a:off x="5268020" y="414652"/>
            <a:ext cx="4616940" cy="69881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23" rtl="0" eaLnBrk="1" fontAlgn="auto" latinLnBrk="0" hangingPunct="1">
              <a:lnSpc>
                <a:spcPct val="90000"/>
              </a:lnSpc>
              <a:spcBef>
                <a:spcPct val="0"/>
              </a:spcBef>
              <a:spcAft>
                <a:spcPts val="0"/>
              </a:spcAft>
              <a:buClrTx/>
              <a:buSzTx/>
              <a:buFontTx/>
              <a:buNone/>
              <a:tabLst/>
              <a:defRPr/>
            </a:pPr>
            <a:r>
              <a:rPr kumimoji="0" lang="en-US" sz="2000" b="0" i="0" u="sng" strike="noStrike" kern="1200" cap="none" spc="0" normalizeH="0" baseline="0" noProof="0">
                <a:ln>
                  <a:noFill/>
                </a:ln>
                <a:solidFill>
                  <a:sysClr val="windowText" lastClr="000000"/>
                </a:solidFill>
                <a:effectLst/>
                <a:uLnTx/>
                <a:uFillTx/>
                <a:latin typeface="Arial"/>
                <a:ea typeface="Arial Unicode MS"/>
              </a:rPr>
              <a:t>VD</a:t>
            </a:r>
            <a:r>
              <a:rPr kumimoji="0" lang="en-US" sz="2000" b="0" i="0" u="none" strike="noStrike" kern="1200" cap="none" spc="0" normalizeH="0" baseline="0" noProof="0">
                <a:ln>
                  <a:noFill/>
                </a:ln>
                <a:solidFill>
                  <a:sysClr val="windowText" lastClr="000000"/>
                </a:solidFill>
                <a:effectLst/>
                <a:uLnTx/>
                <a:uFillTx/>
                <a:latin typeface="Arial"/>
                <a:ea typeface="Arial Unicode MS"/>
              </a:rPr>
              <a:t>: Phát triển lực lượng lao động</a:t>
            </a:r>
          </a:p>
        </p:txBody>
      </p:sp>
      <p:pic>
        <p:nvPicPr>
          <p:cNvPr id="9" name="Content Placeholder 3" descr="72610492_513502872538061_5775733330871844864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3899595" y="1135377"/>
            <a:ext cx="3929996" cy="5007846"/>
          </a:xfrm>
          <a:prstGeom prst="rect">
            <a:avLst/>
          </a:prstGeom>
        </p:spPr>
      </p:pic>
      <p:pic>
        <p:nvPicPr>
          <p:cNvPr id="10" name="Picture 4" descr="73237337_353549858749585_7608366859275993088_n"/>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147745" y="1135377"/>
            <a:ext cx="3855365" cy="500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81799639"/>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Tải hình ảnh bo hinh nen powerpoint nen trang 15835500d287c6 tại kho hình  nền, ảnh đẹp khoanh24.com">
            <a:extLst>
              <a:ext uri="{FF2B5EF4-FFF2-40B4-BE49-F238E27FC236}">
                <a16:creationId xmlns="" xmlns:a16="http://schemas.microsoft.com/office/drawing/2014/main" id="{FC986606-6BCE-4E03-8BE6-9F06D4B20C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467973"/>
            <a:ext cx="5538651" cy="4816917"/>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p:cNvSpPr txBox="1">
            <a:spLocks/>
          </p:cNvSpPr>
          <p:nvPr/>
        </p:nvSpPr>
        <p:spPr>
          <a:xfrm>
            <a:off x="1981200" y="409598"/>
            <a:ext cx="8229600" cy="382588"/>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u="sng" kern="0" dirty="0"/>
              <a:t>VD</a:t>
            </a:r>
            <a:r>
              <a:rPr lang="en-US" sz="2400" kern="0" dirty="0"/>
              <a:t>: </a:t>
            </a:r>
            <a:r>
              <a:rPr lang="vi-VN" sz="2400" kern="0" dirty="0"/>
              <a:t>P</a:t>
            </a:r>
            <a:r>
              <a:rPr lang="en-US" sz="2400" kern="0" dirty="0" err="1"/>
              <a:t>hát</a:t>
            </a:r>
            <a:r>
              <a:rPr lang="en-US" sz="2400" kern="0" dirty="0"/>
              <a:t> </a:t>
            </a:r>
            <a:r>
              <a:rPr lang="en-US" sz="2400" kern="0" dirty="0" err="1"/>
              <a:t>triển</a:t>
            </a:r>
            <a:r>
              <a:rPr lang="en-US" sz="2400" kern="0" dirty="0"/>
              <a:t> </a:t>
            </a:r>
            <a:r>
              <a:rPr lang="en-US" sz="2400" kern="0" dirty="0" err="1"/>
              <a:t>công</a:t>
            </a:r>
            <a:r>
              <a:rPr lang="en-US" sz="2400" kern="0" dirty="0"/>
              <a:t> </a:t>
            </a:r>
            <a:r>
              <a:rPr lang="en-US" sz="2400" kern="0" dirty="0" err="1"/>
              <a:t>cụ</a:t>
            </a:r>
            <a:r>
              <a:rPr lang="en-US" sz="2400" kern="0" dirty="0"/>
              <a:t> </a:t>
            </a:r>
            <a:r>
              <a:rPr lang="en-US" sz="2400" kern="0" dirty="0" err="1"/>
              <a:t>lao</a:t>
            </a:r>
            <a:r>
              <a:rPr lang="en-US" sz="2400" kern="0" dirty="0"/>
              <a:t> </a:t>
            </a:r>
            <a:r>
              <a:rPr lang="en-US" sz="2400" kern="0" dirty="0" err="1"/>
              <a:t>động</a:t>
            </a:r>
            <a:endParaRPr lang="en-US" sz="2400" kern="0" dirty="0"/>
          </a:p>
        </p:txBody>
      </p:sp>
      <p:sp>
        <p:nvSpPr>
          <p:cNvPr id="2" name="Rectangle 1"/>
          <p:cNvSpPr/>
          <p:nvPr/>
        </p:nvSpPr>
        <p:spPr>
          <a:xfrm>
            <a:off x="255799" y="47100"/>
            <a:ext cx="2511380" cy="11075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p:cNvSpPr txBox="1">
            <a:spLocks/>
          </p:cNvSpPr>
          <p:nvPr/>
        </p:nvSpPr>
        <p:spPr>
          <a:xfrm>
            <a:off x="1981201" y="1196975"/>
            <a:ext cx="9223419" cy="42545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vi-VN" sz="2400" kern="0" dirty="0"/>
              <a:t>P</a:t>
            </a:r>
            <a:r>
              <a:rPr lang="en-US" sz="2400" kern="0" dirty="0" err="1"/>
              <a:t>hát</a:t>
            </a:r>
            <a:r>
              <a:rPr lang="en-US" sz="2400" kern="0" dirty="0"/>
              <a:t> minh </a:t>
            </a:r>
            <a:r>
              <a:rPr lang="en-US" sz="2400" kern="0" dirty="0" err="1"/>
              <a:t>ra</a:t>
            </a:r>
            <a:r>
              <a:rPr lang="en-US" sz="2400" kern="0" dirty="0"/>
              <a:t> </a:t>
            </a:r>
            <a:r>
              <a:rPr lang="en-US" sz="2400" kern="0" dirty="0" err="1"/>
              <a:t>các</a:t>
            </a:r>
            <a:r>
              <a:rPr lang="en-US" sz="2400" kern="0" dirty="0"/>
              <a:t> </a:t>
            </a:r>
            <a:r>
              <a:rPr lang="en-US" sz="2400" kern="0" dirty="0" err="1"/>
              <a:t>công</a:t>
            </a:r>
            <a:r>
              <a:rPr lang="en-US" sz="2400" kern="0" dirty="0"/>
              <a:t> </a:t>
            </a:r>
            <a:r>
              <a:rPr lang="en-US" sz="2400" kern="0" dirty="0" err="1"/>
              <a:t>cụ</a:t>
            </a:r>
            <a:r>
              <a:rPr lang="en-US" sz="2400" kern="0" dirty="0"/>
              <a:t> </a:t>
            </a:r>
            <a:r>
              <a:rPr lang="en-US" sz="2400" kern="0" dirty="0" err="1"/>
              <a:t>lao</a:t>
            </a:r>
            <a:r>
              <a:rPr lang="en-US" sz="2400" kern="0" dirty="0"/>
              <a:t> </a:t>
            </a:r>
            <a:r>
              <a:rPr lang="en-US" sz="2400" kern="0" dirty="0" err="1"/>
              <a:t>động</a:t>
            </a:r>
            <a:r>
              <a:rPr lang="en-US" sz="2400" kern="0" dirty="0"/>
              <a:t> </a:t>
            </a:r>
            <a:r>
              <a:rPr lang="en-US" sz="2400" kern="0" dirty="0" err="1"/>
              <a:t>hiện</a:t>
            </a:r>
            <a:r>
              <a:rPr lang="en-US" sz="2400" kern="0" dirty="0"/>
              <a:t> </a:t>
            </a:r>
            <a:r>
              <a:rPr lang="en-US" sz="2400" kern="0" dirty="0" err="1"/>
              <a:t>đại</a:t>
            </a:r>
            <a:r>
              <a:rPr lang="en-US" sz="2400" kern="0" dirty="0"/>
              <a:t> </a:t>
            </a:r>
            <a:r>
              <a:rPr lang="en-US" sz="2400" kern="0" dirty="0" err="1"/>
              <a:t>để</a:t>
            </a:r>
            <a:r>
              <a:rPr lang="en-US" sz="2400" kern="0" dirty="0"/>
              <a:t> </a:t>
            </a:r>
            <a:r>
              <a:rPr lang="en-US" sz="2400" kern="0" dirty="0" err="1"/>
              <a:t>phục</a:t>
            </a:r>
            <a:r>
              <a:rPr lang="en-US" sz="2400" kern="0" dirty="0"/>
              <a:t> </a:t>
            </a:r>
            <a:r>
              <a:rPr lang="en-US" sz="2400" kern="0" dirty="0" err="1"/>
              <a:t>vụ</a:t>
            </a:r>
            <a:r>
              <a:rPr lang="en-US" sz="2400" kern="0" dirty="0"/>
              <a:t> </a:t>
            </a:r>
            <a:r>
              <a:rPr lang="en-US" sz="2400" kern="0" dirty="0" err="1"/>
              <a:t>sản</a:t>
            </a:r>
            <a:r>
              <a:rPr lang="en-US" sz="2400" kern="0" dirty="0"/>
              <a:t> </a:t>
            </a:r>
            <a:r>
              <a:rPr lang="en-US" sz="2400" kern="0" dirty="0" err="1"/>
              <a:t>xuất</a:t>
            </a:r>
            <a:endParaRPr lang="en-US" sz="2400" kern="0" dirty="0"/>
          </a:p>
        </p:txBody>
      </p:sp>
      <p:pic>
        <p:nvPicPr>
          <p:cNvPr id="15" name="Content Placeholder 4" descr="73038073_525519634896691_2649047278832058368_n"/>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2103439" y="1976439"/>
            <a:ext cx="4851153" cy="4218299"/>
          </a:xfrm>
          <a:prstGeom prst="rect">
            <a:avLst/>
          </a:prstGeom>
        </p:spPr>
      </p:pic>
      <p:pic>
        <p:nvPicPr>
          <p:cNvPr id="16" name="Picture 5" descr="73342444_410024006353072_5387727368330674176_n"/>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109138" y="1989160"/>
            <a:ext cx="4589172" cy="4205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6407494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0" y="5838288"/>
            <a:ext cx="12192000" cy="101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a:off x="2940699" y="5838288"/>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sp>
        <p:nvSpPr>
          <p:cNvPr id="8" name="Title 1"/>
          <p:cNvSpPr txBox="1">
            <a:spLocks/>
          </p:cNvSpPr>
          <p:nvPr/>
        </p:nvSpPr>
        <p:spPr>
          <a:xfrm>
            <a:off x="2032156" y="421696"/>
            <a:ext cx="8075613" cy="551578"/>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u="sng" dirty="0"/>
              <a:t>VD</a:t>
            </a:r>
            <a:r>
              <a:rPr lang="en-US" sz="2400" dirty="0"/>
              <a:t>: </a:t>
            </a:r>
            <a:r>
              <a:rPr lang="vi-VN" sz="2400" dirty="0"/>
              <a:t>Ứ</a:t>
            </a:r>
            <a:r>
              <a:rPr lang="en-US" sz="2400" dirty="0" err="1"/>
              <a:t>ng</a:t>
            </a:r>
            <a:r>
              <a:rPr lang="en-US" sz="2400" dirty="0"/>
              <a:t> </a:t>
            </a:r>
            <a:r>
              <a:rPr lang="en-US" sz="2400" dirty="0" err="1"/>
              <a:t>dụng</a:t>
            </a:r>
            <a:r>
              <a:rPr lang="en-US" sz="2400" dirty="0"/>
              <a:t> KH – KT </a:t>
            </a:r>
            <a:r>
              <a:rPr lang="en-US" sz="2400" dirty="0" err="1"/>
              <a:t>vào</a:t>
            </a:r>
            <a:r>
              <a:rPr lang="en-US" sz="2400" dirty="0"/>
              <a:t> </a:t>
            </a:r>
            <a:r>
              <a:rPr lang="en-US" sz="2400" dirty="0" err="1"/>
              <a:t>sản</a:t>
            </a:r>
            <a:r>
              <a:rPr lang="en-US" sz="2400" dirty="0"/>
              <a:t> </a:t>
            </a:r>
            <a:r>
              <a:rPr lang="en-US" sz="2400" dirty="0" err="1"/>
              <a:t>xuất</a:t>
            </a:r>
            <a:endParaRPr lang="en-US" sz="2400" dirty="0"/>
          </a:p>
        </p:txBody>
      </p:sp>
      <p:pic>
        <p:nvPicPr>
          <p:cNvPr id="10" name="Content Placeholder 4" descr="73051637_1306861882828823_8616655950075396096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37882" y="1283708"/>
            <a:ext cx="5307437" cy="4245734"/>
          </a:xfrm>
          <a:prstGeom prst="rect">
            <a:avLst/>
          </a:prstGeom>
        </p:spPr>
      </p:pic>
      <p:pic>
        <p:nvPicPr>
          <p:cNvPr id="11" name="Content Placeholder 5" descr="74351464_930721017308652_7993054242321465344_n"/>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6164419" y="1282120"/>
            <a:ext cx="5593992" cy="4247322"/>
          </a:xfrm>
          <a:prstGeom prst="rect">
            <a:avLst/>
          </a:prstGeom>
        </p:spPr>
      </p:pic>
    </p:spTree>
    <p:extLst>
      <p:ext uri="{BB962C8B-B14F-4D97-AF65-F5344CB8AC3E}">
        <p14:creationId xmlns:p14="http://schemas.microsoft.com/office/powerpoint/2010/main" val="1799307342"/>
      </p:ext>
    </p:extLst>
  </p:cSld>
  <p:clrMapOvr>
    <a:masterClrMapping/>
  </p:clrMapOvr>
  <p:transition>
    <p:wedge/>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tree in a foggy field&#10;&#10;Description automatically generated with medium confidence">
            <a:extLst>
              <a:ext uri="{FF2B5EF4-FFF2-40B4-BE49-F238E27FC236}">
                <a16:creationId xmlns="" xmlns:a16="http://schemas.microsoft.com/office/drawing/2014/main" id="{6F388C67-2317-4277-803E-5B3EC8C0ECC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2" descr="Image result for kinh tế thị trường định hướng xã hội chủ nghĩ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89557" y="2178877"/>
            <a:ext cx="5124785" cy="396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Image result for nền kinh tế tập trung bao cấ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128" y="1112838"/>
            <a:ext cx="3171312" cy="213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Related 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7128" y="3361386"/>
            <a:ext cx="3171311" cy="1519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8" descr="Related 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7" y="1112838"/>
            <a:ext cx="2521151" cy="213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 descr="Related image"/>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08438" y="3361387"/>
            <a:ext cx="2303462" cy="1519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614288" y="356394"/>
            <a:ext cx="8736013" cy="400050"/>
          </a:xfrm>
          <a:prstGeom prst="rect">
            <a:avLst/>
          </a:prstGeom>
        </p:spPr>
        <p:txBody>
          <a:bodyPr wrap="none">
            <a:spAutoFit/>
          </a:bodyPr>
          <a:lstStyle/>
          <a:p>
            <a:pPr>
              <a:defRPr/>
            </a:pPr>
            <a:r>
              <a:rPr lang="en-US" sz="2000" u="sng" dirty="0">
                <a:solidFill>
                  <a:prstClr val="black"/>
                </a:solidFill>
              </a:rPr>
              <a:t>VD</a:t>
            </a:r>
            <a:r>
              <a:rPr lang="en-US" sz="2000" dirty="0">
                <a:solidFill>
                  <a:prstClr val="black"/>
                </a:solidFill>
              </a:rPr>
              <a:t>: </a:t>
            </a:r>
            <a:r>
              <a:rPr lang="en-US" sz="2000" dirty="0" err="1">
                <a:solidFill>
                  <a:prstClr val="black"/>
                </a:solidFill>
              </a:rPr>
              <a:t>Từ</a:t>
            </a:r>
            <a:r>
              <a:rPr lang="en-US" sz="2000" dirty="0">
                <a:solidFill>
                  <a:prstClr val="black"/>
                </a:solidFill>
              </a:rPr>
              <a:t> </a:t>
            </a:r>
            <a:r>
              <a:rPr lang="en-US" sz="2000" dirty="0" err="1">
                <a:solidFill>
                  <a:prstClr val="black"/>
                </a:solidFill>
              </a:rPr>
              <a:t>nền</a:t>
            </a:r>
            <a:r>
              <a:rPr lang="en-US" sz="2000" dirty="0">
                <a:solidFill>
                  <a:prstClr val="black"/>
                </a:solidFill>
              </a:rPr>
              <a:t> </a:t>
            </a:r>
            <a:r>
              <a:rPr lang="en-US" sz="2000" dirty="0" err="1">
                <a:solidFill>
                  <a:prstClr val="black"/>
                </a:solidFill>
              </a:rPr>
              <a:t>kinh</a:t>
            </a:r>
            <a:r>
              <a:rPr lang="en-US" sz="2000" dirty="0">
                <a:solidFill>
                  <a:prstClr val="black"/>
                </a:solidFill>
              </a:rPr>
              <a:t> </a:t>
            </a:r>
            <a:r>
              <a:rPr lang="en-US" sz="2000" dirty="0" err="1">
                <a:solidFill>
                  <a:prstClr val="black"/>
                </a:solidFill>
              </a:rPr>
              <a:t>tế</a:t>
            </a:r>
            <a:r>
              <a:rPr lang="en-US" sz="2000" dirty="0">
                <a:solidFill>
                  <a:prstClr val="black"/>
                </a:solidFill>
              </a:rPr>
              <a:t> </a:t>
            </a:r>
            <a:r>
              <a:rPr lang="en-US" sz="2000" dirty="0" err="1">
                <a:solidFill>
                  <a:prstClr val="black"/>
                </a:solidFill>
              </a:rPr>
              <a:t>tập</a:t>
            </a:r>
            <a:r>
              <a:rPr lang="en-US" sz="2000" dirty="0">
                <a:solidFill>
                  <a:prstClr val="black"/>
                </a:solidFill>
              </a:rPr>
              <a:t> </a:t>
            </a:r>
            <a:r>
              <a:rPr lang="en-US" sz="2000" dirty="0" err="1">
                <a:solidFill>
                  <a:prstClr val="black"/>
                </a:solidFill>
              </a:rPr>
              <a:t>trung</a:t>
            </a:r>
            <a:r>
              <a:rPr lang="en-US" sz="2000" dirty="0">
                <a:solidFill>
                  <a:prstClr val="black"/>
                </a:solidFill>
              </a:rPr>
              <a:t> </a:t>
            </a:r>
            <a:r>
              <a:rPr lang="en-US" sz="2000" dirty="0" err="1">
                <a:solidFill>
                  <a:prstClr val="black"/>
                </a:solidFill>
              </a:rPr>
              <a:t>quan</a:t>
            </a:r>
            <a:r>
              <a:rPr lang="en-US" sz="2000" dirty="0">
                <a:solidFill>
                  <a:prstClr val="black"/>
                </a:solidFill>
              </a:rPr>
              <a:t> </a:t>
            </a:r>
            <a:r>
              <a:rPr lang="en-US" sz="2000" dirty="0" err="1">
                <a:solidFill>
                  <a:prstClr val="black"/>
                </a:solidFill>
              </a:rPr>
              <a:t>liêu</a:t>
            </a:r>
            <a:r>
              <a:rPr lang="en-US" sz="2000" dirty="0">
                <a:solidFill>
                  <a:prstClr val="black"/>
                </a:solidFill>
              </a:rPr>
              <a:t> </a:t>
            </a:r>
            <a:r>
              <a:rPr lang="en-US" sz="2000" dirty="0" err="1">
                <a:solidFill>
                  <a:prstClr val="black"/>
                </a:solidFill>
              </a:rPr>
              <a:t>bao</a:t>
            </a:r>
            <a:r>
              <a:rPr lang="en-US" sz="2000" dirty="0">
                <a:solidFill>
                  <a:prstClr val="black"/>
                </a:solidFill>
              </a:rPr>
              <a:t> </a:t>
            </a:r>
            <a:r>
              <a:rPr lang="en-US" sz="2000" dirty="0" err="1">
                <a:solidFill>
                  <a:prstClr val="black"/>
                </a:solidFill>
              </a:rPr>
              <a:t>cấp</a:t>
            </a:r>
            <a:r>
              <a:rPr lang="en-US" sz="2000" dirty="0">
                <a:solidFill>
                  <a:prstClr val="black"/>
                </a:solidFill>
              </a:rPr>
              <a:t> </a:t>
            </a:r>
            <a:r>
              <a:rPr lang="en-US" sz="2000" dirty="0">
                <a:solidFill>
                  <a:prstClr val="black"/>
                </a:solidFill>
                <a:cs typeface="Times New Roman" panose="02020603050405020304" pitchFamily="18" charset="0"/>
              </a:rPr>
              <a:t>→ KTTT </a:t>
            </a:r>
            <a:r>
              <a:rPr lang="en-US" sz="2000" dirty="0" err="1">
                <a:solidFill>
                  <a:prstClr val="black"/>
                </a:solidFill>
                <a:cs typeface="Times New Roman" panose="02020603050405020304" pitchFamily="18" charset="0"/>
              </a:rPr>
              <a:t>định</a:t>
            </a:r>
            <a:r>
              <a:rPr lang="en-US" sz="2000" dirty="0">
                <a:solidFill>
                  <a:prstClr val="black"/>
                </a:solidFill>
                <a:cs typeface="Times New Roman" panose="02020603050405020304" pitchFamily="18" charset="0"/>
              </a:rPr>
              <a:t> </a:t>
            </a:r>
            <a:r>
              <a:rPr lang="en-US" sz="2000" dirty="0" err="1">
                <a:solidFill>
                  <a:prstClr val="black"/>
                </a:solidFill>
                <a:cs typeface="Times New Roman" panose="02020603050405020304" pitchFamily="18" charset="0"/>
              </a:rPr>
              <a:t>hướng</a:t>
            </a:r>
            <a:r>
              <a:rPr lang="en-US" sz="2000" dirty="0">
                <a:solidFill>
                  <a:prstClr val="black"/>
                </a:solidFill>
                <a:cs typeface="Times New Roman" panose="02020603050405020304" pitchFamily="18" charset="0"/>
              </a:rPr>
              <a:t> XHCN</a:t>
            </a:r>
            <a:endParaRPr lang="en-US" sz="2000" dirty="0">
              <a:solidFill>
                <a:prstClr val="black"/>
              </a:solidFill>
            </a:endParaRPr>
          </a:p>
        </p:txBody>
      </p:sp>
    </p:spTree>
    <p:extLst>
      <p:ext uri="{BB962C8B-B14F-4D97-AF65-F5344CB8AC3E}">
        <p14:creationId xmlns:p14="http://schemas.microsoft.com/office/powerpoint/2010/main" val="3226849704"/>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 xmlns:a16="http://schemas.microsoft.com/office/drawing/2014/main"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sp>
        <p:nvSpPr>
          <p:cNvPr id="2" name="Rectangle 1"/>
          <p:cNvSpPr/>
          <p:nvPr/>
        </p:nvSpPr>
        <p:spPr>
          <a:xfrm>
            <a:off x="0" y="0"/>
            <a:ext cx="1262130" cy="6858000"/>
          </a:xfrm>
          <a:prstGeom prst="rect">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p:cNvGrpSpPr>
            <a:grpSpLocks/>
          </p:cNvGrpSpPr>
          <p:nvPr/>
        </p:nvGrpSpPr>
        <p:grpSpPr bwMode="auto">
          <a:xfrm flipV="1">
            <a:off x="1269923" y="772149"/>
            <a:ext cx="10962130" cy="14840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1350029" y="229445"/>
            <a:ext cx="10637950" cy="461665"/>
          </a:xfrm>
          <a:prstGeom prst="rect">
            <a:avLst/>
          </a:prstGeom>
        </p:spPr>
        <p:txBody>
          <a:bodyPr wrap="square">
            <a:spAutoFit/>
          </a:bodyPr>
          <a:lstStyle/>
          <a:p>
            <a:pPr indent="252095" algn="ctr">
              <a:spcBef>
                <a:spcPts val="1100"/>
              </a:spcBef>
              <a:spcAft>
                <a:spcPts val="500"/>
              </a:spcAft>
            </a:pP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3.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Biện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chứng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giữa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sở</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và</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kiến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trúc</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thượng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của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xã</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hội</a:t>
            </a:r>
            <a:endParaRPr lang="en-US" sz="2400" b="1" dirty="0">
              <a:solidFill>
                <a:schemeClr val="accent6">
                  <a:lumMod val="50000"/>
                </a:schemeClr>
              </a:solidFill>
              <a:effectLst/>
              <a:latin typeface="+mj-lt"/>
              <a:ea typeface="Times New Roman" panose="02020603050405020304" pitchFamily="18" charset="0"/>
              <a:cs typeface="Times New Roman" panose="02020603050405020304" pitchFamily="18" charset="0"/>
            </a:endParaRPr>
          </a:p>
        </p:txBody>
      </p:sp>
      <p:sp>
        <p:nvSpPr>
          <p:cNvPr id="9" name="Rectangle 8"/>
          <p:cNvSpPr/>
          <p:nvPr/>
        </p:nvSpPr>
        <p:spPr>
          <a:xfrm>
            <a:off x="2042801" y="1086800"/>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0" name="Group 9"/>
          <p:cNvGrpSpPr>
            <a:grpSpLocks/>
          </p:cNvGrpSpPr>
          <p:nvPr/>
        </p:nvGrpSpPr>
        <p:grpSpPr bwMode="auto">
          <a:xfrm>
            <a:off x="1960152" y="3512757"/>
            <a:ext cx="6398237" cy="2591829"/>
            <a:chOff x="1776" y="1440"/>
            <a:chExt cx="3861" cy="2064"/>
          </a:xfrm>
        </p:grpSpPr>
        <p:pic>
          <p:nvPicPr>
            <p:cNvPr id="11" name="Picture 10" descr="vinashin(cty nha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1" descr="pic_VietcombankTower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2" descr="ql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4"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15" name="Text Box 14"/>
            <p:cNvSpPr txBox="1">
              <a:spLocks noChangeArrowheads="1"/>
            </p:cNvSpPr>
            <p:nvPr/>
          </p:nvSpPr>
          <p:spPr bwMode="auto">
            <a:xfrm>
              <a:off x="1776" y="3273"/>
              <a:ext cx="168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16" name="Group 15"/>
            <p:cNvGrpSpPr>
              <a:grpSpLocks/>
            </p:cNvGrpSpPr>
            <p:nvPr/>
          </p:nvGrpSpPr>
          <p:grpSpPr bwMode="auto">
            <a:xfrm>
              <a:off x="4790" y="1493"/>
              <a:ext cx="847" cy="2004"/>
              <a:chOff x="3923" y="981"/>
              <a:chExt cx="968" cy="2320"/>
            </a:xfrm>
          </p:grpSpPr>
          <p:pic>
            <p:nvPicPr>
              <p:cNvPr id="30" name="Picture 16" descr="IMG_13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1" name="Picture 17" descr="logose_11522908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2" name="Picture 18" descr="IMG_125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3"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17" name="Group 20"/>
            <p:cNvGrpSpPr>
              <a:grpSpLocks/>
            </p:cNvGrpSpPr>
            <p:nvPr/>
          </p:nvGrpSpPr>
          <p:grpSpPr bwMode="auto">
            <a:xfrm>
              <a:off x="4267" y="1440"/>
              <a:ext cx="1349" cy="970"/>
              <a:chOff x="1428" y="1071"/>
              <a:chExt cx="3539" cy="2574"/>
            </a:xfrm>
          </p:grpSpPr>
          <p:pic>
            <p:nvPicPr>
              <p:cNvPr id="26" name="Picture 21" descr="Laotian-Rice-Farme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7" name="Picture 22" descr="ImageView"/>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8" name="Picture 23" descr="IMG_122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9" name="Picture 24" descr="ch_pmhung"/>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8"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19" name="Group 26"/>
            <p:cNvGrpSpPr>
              <a:grpSpLocks/>
            </p:cNvGrpSpPr>
            <p:nvPr/>
          </p:nvGrpSpPr>
          <p:grpSpPr bwMode="auto">
            <a:xfrm>
              <a:off x="1874" y="1493"/>
              <a:ext cx="1547" cy="1099"/>
              <a:chOff x="720" y="626"/>
              <a:chExt cx="3696" cy="2342"/>
            </a:xfrm>
          </p:grpSpPr>
          <p:pic>
            <p:nvPicPr>
              <p:cNvPr id="23" name="Picture 27" descr="untitled2"/>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4" name="Text Box 28"/>
              <p:cNvSpPr txBox="1">
                <a:spLocks noChangeArrowheads="1"/>
              </p:cNvSpPr>
              <p:nvPr/>
            </p:nvSpPr>
            <p:spPr bwMode="auto">
              <a:xfrm>
                <a:off x="1102" y="2350"/>
                <a:ext cx="2307"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25"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20" name="Group 30"/>
            <p:cNvGrpSpPr>
              <a:grpSpLocks/>
            </p:cNvGrpSpPr>
            <p:nvPr/>
          </p:nvGrpSpPr>
          <p:grpSpPr bwMode="auto">
            <a:xfrm>
              <a:off x="1874" y="2495"/>
              <a:ext cx="1547" cy="1009"/>
              <a:chOff x="793" y="1117"/>
              <a:chExt cx="3549" cy="2063"/>
            </a:xfrm>
          </p:grpSpPr>
          <p:pic>
            <p:nvPicPr>
              <p:cNvPr id="21" name="Picture 31" descr="IMG_12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2"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34" name="Text Box 33"/>
          <p:cNvSpPr txBox="1">
            <a:spLocks noChangeArrowheads="1"/>
          </p:cNvSpPr>
          <p:nvPr/>
        </p:nvSpPr>
        <p:spPr bwMode="auto">
          <a:xfrm>
            <a:off x="2058494" y="6215742"/>
            <a:ext cx="629989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dirty="0">
                <a:solidFill>
                  <a:srgbClr val="000000"/>
                </a:solidFill>
              </a:rPr>
              <a:t>C</a:t>
            </a:r>
            <a:r>
              <a:rPr lang="vi-VN" altLang="en-US" sz="1600" b="1" dirty="0">
                <a:solidFill>
                  <a:srgbClr val="000000"/>
                </a:solidFill>
              </a:rPr>
              <a:t>Ơ</a:t>
            </a:r>
            <a:r>
              <a:rPr lang="en-US" altLang="en-US" sz="1600" b="1" dirty="0">
                <a:solidFill>
                  <a:srgbClr val="000000"/>
                </a:solidFill>
              </a:rPr>
              <a:t> C</a:t>
            </a:r>
            <a:r>
              <a:rPr lang="vi-VN" altLang="en-US" sz="1600" b="1" dirty="0">
                <a:solidFill>
                  <a:srgbClr val="000000"/>
                </a:solidFill>
              </a:rPr>
              <a:t>ẤU</a:t>
            </a:r>
            <a:r>
              <a:rPr lang="en-US" altLang="en-US" sz="1600" b="1" dirty="0">
                <a:solidFill>
                  <a:srgbClr val="000000"/>
                </a:solidFill>
              </a:rPr>
              <a:t> KINH T</a:t>
            </a:r>
            <a:r>
              <a:rPr lang="vi-VN" altLang="en-US" sz="1600" b="1" dirty="0">
                <a:solidFill>
                  <a:srgbClr val="000000"/>
                </a:solidFill>
              </a:rPr>
              <a:t>Ế</a:t>
            </a:r>
            <a:r>
              <a:rPr lang="en-US" altLang="en-US" sz="1600" b="1" dirty="0">
                <a:solidFill>
                  <a:srgbClr val="000000"/>
                </a:solidFill>
              </a:rPr>
              <a:t> NHI</a:t>
            </a:r>
            <a:r>
              <a:rPr lang="vi-VN" altLang="en-US" sz="1600" b="1" dirty="0">
                <a:solidFill>
                  <a:srgbClr val="000000"/>
                </a:solidFill>
              </a:rPr>
              <a:t>ỀU</a:t>
            </a:r>
            <a:r>
              <a:rPr lang="en-US" altLang="en-US" sz="1600" b="1" dirty="0">
                <a:solidFill>
                  <a:srgbClr val="000000"/>
                </a:solidFill>
              </a:rPr>
              <a:t> TH</a:t>
            </a:r>
            <a:r>
              <a:rPr lang="vi-VN" altLang="en-US" sz="1600" b="1" dirty="0">
                <a:solidFill>
                  <a:srgbClr val="000000"/>
                </a:solidFill>
              </a:rPr>
              <a:t>ÀNH</a:t>
            </a:r>
            <a:r>
              <a:rPr lang="en-US" altLang="en-US" sz="1600" b="1" dirty="0">
                <a:solidFill>
                  <a:srgbClr val="000000"/>
                </a:solidFill>
              </a:rPr>
              <a:t> PH</a:t>
            </a:r>
            <a:r>
              <a:rPr lang="vi-VN" altLang="en-US" sz="1600" b="1" dirty="0">
                <a:solidFill>
                  <a:srgbClr val="000000"/>
                </a:solidFill>
              </a:rPr>
              <a:t>ẦN</a:t>
            </a:r>
            <a:r>
              <a:rPr lang="en-US" altLang="en-US" sz="1600" b="1" dirty="0">
                <a:solidFill>
                  <a:srgbClr val="000000"/>
                </a:solidFill>
              </a:rPr>
              <a:t>,D</a:t>
            </a:r>
            <a:r>
              <a:rPr lang="vi-VN" altLang="en-US" sz="1600" b="1" dirty="0">
                <a:solidFill>
                  <a:srgbClr val="000000"/>
                </a:solidFill>
              </a:rPr>
              <a:t>ỰA</a:t>
            </a:r>
            <a:r>
              <a:rPr lang="en-US" altLang="en-US" sz="1600" b="1" dirty="0">
                <a:solidFill>
                  <a:srgbClr val="000000"/>
                </a:solidFill>
              </a:rPr>
              <a:t> TR</a:t>
            </a:r>
            <a:r>
              <a:rPr lang="vi-VN" altLang="en-US" sz="1600" b="1" dirty="0">
                <a:solidFill>
                  <a:srgbClr val="000000"/>
                </a:solidFill>
              </a:rPr>
              <a:t>Ê</a:t>
            </a:r>
            <a:r>
              <a:rPr lang="en-US" altLang="en-US" sz="1600" b="1" dirty="0">
                <a:solidFill>
                  <a:srgbClr val="000000"/>
                </a:solidFill>
              </a:rPr>
              <a:t>N CH</a:t>
            </a:r>
            <a:r>
              <a:rPr lang="vi-VN" altLang="en-US" sz="1600" b="1" dirty="0">
                <a:solidFill>
                  <a:srgbClr val="000000"/>
                </a:solidFill>
              </a:rPr>
              <a:t>Ế</a:t>
            </a:r>
            <a:r>
              <a:rPr lang="en-US" altLang="en-US" sz="1600" b="1" dirty="0">
                <a:solidFill>
                  <a:srgbClr val="000000"/>
                </a:solidFill>
              </a:rPr>
              <a:t> </a:t>
            </a:r>
            <a:r>
              <a:rPr lang="vi-VN" altLang="en-US" sz="1600" b="1" dirty="0">
                <a:solidFill>
                  <a:srgbClr val="000000"/>
                </a:solidFill>
              </a:rPr>
              <a:t>ĐỘ ĐA LOẠI HÌNH SỞ HỮU ... CỦA NƯỚC TA HIỆN NAY</a:t>
            </a:r>
          </a:p>
        </p:txBody>
      </p:sp>
      <p:sp>
        <p:nvSpPr>
          <p:cNvPr id="35" name="Horizontal Scroll 34"/>
          <p:cNvSpPr/>
          <p:nvPr/>
        </p:nvSpPr>
        <p:spPr>
          <a:xfrm>
            <a:off x="2596322" y="1972890"/>
            <a:ext cx="8358388" cy="135755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endParaRPr lang="en-US" altLang="en-US" sz="2400" dirty="0">
              <a:solidFill>
                <a:srgbClr val="002060"/>
              </a:solidFill>
              <a:latin typeface="+mj-lt"/>
            </a:endParaRPr>
          </a:p>
        </p:txBody>
      </p:sp>
      <p:sp>
        <p:nvSpPr>
          <p:cNvPr id="36" name="Rectangle 35"/>
          <p:cNvSpPr/>
          <p:nvPr/>
        </p:nvSpPr>
        <p:spPr>
          <a:xfrm>
            <a:off x="2689538" y="2375054"/>
            <a:ext cx="8075053" cy="646331"/>
          </a:xfrm>
          <a:prstGeom prst="rect">
            <a:avLst/>
          </a:prstGeom>
        </p:spPr>
        <p:txBody>
          <a:bodyPr wrap="square">
            <a:spAutoFit/>
          </a:bodyPr>
          <a:lstStyle/>
          <a:p>
            <a:pPr indent="252095" algn="ctr"/>
            <a:r>
              <a:rPr lang="en-US" b="1" dirty="0" err="1">
                <a:solidFill>
                  <a:srgbClr val="000099"/>
                </a:solidFill>
                <a:latin typeface="+mj-lt"/>
                <a:ea typeface="Times New Roman" panose="02020603050405020304" pitchFamily="18" charset="0"/>
                <a:cs typeface="Times New Roman" panose="02020603050405020304" pitchFamily="18" charset="0"/>
              </a:rPr>
              <a:t>Cơ</a:t>
            </a:r>
            <a:r>
              <a:rPr lang="en-US" b="1" dirty="0">
                <a:solidFill>
                  <a:srgbClr val="000099"/>
                </a:solidFill>
                <a:latin typeface="+mj-lt"/>
                <a:ea typeface="Times New Roman" panose="02020603050405020304" pitchFamily="18" charset="0"/>
                <a:cs typeface="Times New Roman" panose="02020603050405020304" pitchFamily="18" charset="0"/>
              </a:rPr>
              <a:t> </a:t>
            </a:r>
            <a:r>
              <a:rPr lang="en-US" b="1" dirty="0" err="1">
                <a:solidFill>
                  <a:srgbClr val="000099"/>
                </a:solidFill>
                <a:latin typeface="+mj-lt"/>
                <a:ea typeface="Times New Roman" panose="02020603050405020304" pitchFamily="18" charset="0"/>
                <a:cs typeface="Times New Roman" panose="02020603050405020304" pitchFamily="18" charset="0"/>
              </a:rPr>
              <a:t>sở</a:t>
            </a:r>
            <a:r>
              <a:rPr lang="en-US" b="1" dirty="0">
                <a:solidFill>
                  <a:srgbClr val="000099"/>
                </a:solidFill>
                <a:latin typeface="+mj-lt"/>
                <a:ea typeface="Times New Roman" panose="02020603050405020304" pitchFamily="18" charset="0"/>
                <a:cs typeface="Times New Roman" panose="02020603050405020304" pitchFamily="18" charset="0"/>
              </a:rPr>
              <a:t> </a:t>
            </a:r>
            <a:r>
              <a:rPr lang="en-US" b="1" dirty="0" err="1">
                <a:solidFill>
                  <a:srgbClr val="000099"/>
                </a:solidFill>
                <a:latin typeface="+mj-lt"/>
                <a:ea typeface="Times New Roman" panose="02020603050405020304" pitchFamily="18" charset="0"/>
                <a:cs typeface="Times New Roman" panose="02020603050405020304" pitchFamily="18" charset="0"/>
              </a:rPr>
              <a:t>hạ</a:t>
            </a:r>
            <a:r>
              <a:rPr lang="en-US" b="1" dirty="0">
                <a:solidFill>
                  <a:srgbClr val="000099"/>
                </a:solidFill>
                <a:latin typeface="+mj-lt"/>
                <a:ea typeface="Times New Roman" panose="02020603050405020304" pitchFamily="18" charset="0"/>
                <a:cs typeface="Times New Roman" panose="02020603050405020304" pitchFamily="18" charset="0"/>
              </a:rPr>
              <a:t> </a:t>
            </a:r>
            <a:r>
              <a:rPr lang="en-US" b="1" dirty="0" err="1">
                <a:solidFill>
                  <a:srgbClr val="000099"/>
                </a:solidFill>
                <a:latin typeface="+mj-lt"/>
                <a:ea typeface="Times New Roman" panose="02020603050405020304" pitchFamily="18" charset="0"/>
                <a:cs typeface="Times New Roman" panose="02020603050405020304" pitchFamily="18" charset="0"/>
              </a:rPr>
              <a:t>tầng</a:t>
            </a:r>
            <a:r>
              <a:rPr lang="en-US" b="1" dirty="0">
                <a:solidFill>
                  <a:srgbClr val="000099"/>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là</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toàn</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bộ</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những</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quan</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hệ</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sản</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b="1" dirty="0" err="1">
                <a:solidFill>
                  <a:schemeClr val="accent1">
                    <a:lumMod val="50000"/>
                  </a:schemeClr>
                </a:solidFill>
                <a:latin typeface="+mj-lt"/>
                <a:ea typeface="Times New Roman" panose="02020603050405020304" pitchFamily="18" charset="0"/>
                <a:cs typeface="Times New Roman" panose="02020603050405020304" pitchFamily="18" charset="0"/>
              </a:rPr>
              <a:t>xuất</a:t>
            </a:r>
            <a:r>
              <a:rPr lang="en-US"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của</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trong</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sự</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vận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động</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hiện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thực</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của</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chúng</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hợp</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thành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cơ</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cấu</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của</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đó</a:t>
            </a:r>
            <a:r>
              <a:rPr lang="en-US" dirty="0">
                <a:solidFill>
                  <a:srgbClr val="000000"/>
                </a:solidFill>
                <a:latin typeface="+mj-lt"/>
                <a:ea typeface="Times New Roman" panose="02020603050405020304" pitchFamily="18" charset="0"/>
                <a:cs typeface="Times New Roman" panose="02020603050405020304" pitchFamily="18" charset="0"/>
              </a:rPr>
              <a:t>. </a:t>
            </a:r>
            <a:endParaRPr lang="en-US" sz="1400"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37" name="Rectangle 36"/>
          <p:cNvSpPr/>
          <p:nvPr/>
        </p:nvSpPr>
        <p:spPr>
          <a:xfrm>
            <a:off x="4964010" y="1576409"/>
            <a:ext cx="234872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0099"/>
                </a:solidFill>
                <a:ea typeface="Times New Roman" panose="02020603050405020304" pitchFamily="18" charset="0"/>
                <a:cs typeface="Times New Roman" panose="02020603050405020304" pitchFamily="18" charset="0"/>
              </a:rPr>
              <a:t>Cơ</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sở</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hạ</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tầng</a:t>
            </a:r>
            <a:r>
              <a:rPr lang="en-US" sz="2000" b="1" dirty="0">
                <a:solidFill>
                  <a:srgbClr val="000099"/>
                </a:solidFill>
                <a:ea typeface="Times New Roman" panose="02020603050405020304" pitchFamily="18" charset="0"/>
                <a:cs typeface="Times New Roman" panose="02020603050405020304" pitchFamily="18" charset="0"/>
              </a:rPr>
              <a:t> </a:t>
            </a:r>
            <a:endParaRPr lang="en-US" sz="2000" dirty="0">
              <a:solidFill>
                <a:srgbClr val="000099"/>
              </a:solidFill>
            </a:endParaRPr>
          </a:p>
        </p:txBody>
      </p:sp>
    </p:spTree>
    <p:extLst>
      <p:ext uri="{BB962C8B-B14F-4D97-AF65-F5344CB8AC3E}">
        <p14:creationId xmlns:p14="http://schemas.microsoft.com/office/powerpoint/2010/main" val="3007871590"/>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round orange on a white surface&#10;&#10;Description automatically generated with low confidence">
            <a:extLst>
              <a:ext uri="{FF2B5EF4-FFF2-40B4-BE49-F238E27FC236}">
                <a16:creationId xmlns="" xmlns:a16="http://schemas.microsoft.com/office/drawing/2014/main" id="{7317A6E6-DF5C-4E1A-9F2E-DEBA732F84B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7143"/>
          </a:xfrm>
          <a:prstGeom prst="rect">
            <a:avLst/>
          </a:prstGeom>
        </p:spPr>
      </p:pic>
      <p:sp>
        <p:nvSpPr>
          <p:cNvPr id="12" name="TextBox 11"/>
          <p:cNvSpPr txBox="1">
            <a:spLocks noChangeArrowheads="1"/>
          </p:cNvSpPr>
          <p:nvPr/>
        </p:nvSpPr>
        <p:spPr bwMode="auto">
          <a:xfrm>
            <a:off x="3928056" y="170492"/>
            <a:ext cx="494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Arial" panose="020B0604020202020204" pitchFamily="34" charset="0"/>
              <a:buChar char="•"/>
              <a:defRPr/>
            </a:pPr>
            <a:r>
              <a:rPr lang="en-US" altLang="en-US" sz="2400" b="1" dirty="0" err="1">
                <a:solidFill>
                  <a:srgbClr val="FF0066"/>
                </a:solidFill>
                <a:latin typeface="Arial"/>
              </a:rPr>
              <a:t>Kết</a:t>
            </a:r>
            <a:r>
              <a:rPr lang="en-US" altLang="en-US" sz="2400" b="1" dirty="0">
                <a:solidFill>
                  <a:srgbClr val="FF0066"/>
                </a:solidFill>
                <a:latin typeface="Arial"/>
              </a:rPr>
              <a:t> </a:t>
            </a:r>
            <a:r>
              <a:rPr lang="en-US" altLang="en-US" sz="2400" b="1" dirty="0" err="1">
                <a:solidFill>
                  <a:srgbClr val="FF0066"/>
                </a:solidFill>
                <a:latin typeface="Arial"/>
              </a:rPr>
              <a:t>cấu</a:t>
            </a:r>
            <a:r>
              <a:rPr lang="en-US" altLang="en-US" sz="2400" b="1" dirty="0">
                <a:solidFill>
                  <a:srgbClr val="FF0066"/>
                </a:solidFill>
                <a:latin typeface="Arial"/>
              </a:rPr>
              <a:t> </a:t>
            </a:r>
            <a:r>
              <a:rPr lang="en-US" altLang="en-US" sz="2400" b="1" dirty="0" err="1">
                <a:solidFill>
                  <a:srgbClr val="FF0066"/>
                </a:solidFill>
                <a:latin typeface="Arial"/>
              </a:rPr>
              <a:t>của</a:t>
            </a:r>
            <a:r>
              <a:rPr lang="en-US" altLang="en-US" sz="2400" b="1" dirty="0">
                <a:solidFill>
                  <a:srgbClr val="FF0066"/>
                </a:solidFill>
                <a:latin typeface="Arial"/>
              </a:rPr>
              <a:t> </a:t>
            </a:r>
            <a:r>
              <a:rPr lang="en-US" altLang="en-US" sz="2400" b="1" dirty="0" err="1">
                <a:solidFill>
                  <a:srgbClr val="FF0066"/>
                </a:solidFill>
                <a:latin typeface="Arial"/>
              </a:rPr>
              <a:t>cơ</a:t>
            </a:r>
            <a:r>
              <a:rPr lang="en-US" altLang="en-US" sz="2400" b="1" dirty="0">
                <a:solidFill>
                  <a:srgbClr val="FF0066"/>
                </a:solidFill>
                <a:latin typeface="Arial"/>
              </a:rPr>
              <a:t> </a:t>
            </a:r>
            <a:r>
              <a:rPr lang="en-US" altLang="en-US" sz="2400" b="1" dirty="0" err="1">
                <a:solidFill>
                  <a:srgbClr val="FF0066"/>
                </a:solidFill>
                <a:latin typeface="Arial"/>
              </a:rPr>
              <a:t>sở</a:t>
            </a:r>
            <a:r>
              <a:rPr lang="en-US" altLang="en-US" sz="2400" b="1" dirty="0">
                <a:solidFill>
                  <a:srgbClr val="FF0066"/>
                </a:solidFill>
                <a:latin typeface="Arial"/>
              </a:rPr>
              <a:t> </a:t>
            </a:r>
            <a:r>
              <a:rPr lang="en-US" altLang="en-US" sz="2400" b="1" dirty="0" err="1">
                <a:solidFill>
                  <a:srgbClr val="FF0066"/>
                </a:solidFill>
                <a:latin typeface="Arial"/>
              </a:rPr>
              <a:t>hạ</a:t>
            </a:r>
            <a:r>
              <a:rPr lang="en-US" altLang="en-US" sz="2400" b="1" dirty="0">
                <a:solidFill>
                  <a:srgbClr val="FF0066"/>
                </a:solidFill>
                <a:latin typeface="Arial"/>
              </a:rPr>
              <a:t> </a:t>
            </a:r>
            <a:r>
              <a:rPr lang="en-US" altLang="en-US" sz="2400" b="1" dirty="0" err="1">
                <a:solidFill>
                  <a:srgbClr val="FF0066"/>
                </a:solidFill>
                <a:latin typeface="Arial"/>
              </a:rPr>
              <a:t>tầng</a:t>
            </a:r>
            <a:endParaRPr lang="en-US" altLang="en-US" sz="2400" b="1" dirty="0">
              <a:solidFill>
                <a:srgbClr val="FF0066"/>
              </a:solidFill>
              <a:latin typeface="Arial"/>
            </a:endParaRPr>
          </a:p>
        </p:txBody>
      </p:sp>
      <p:sp>
        <p:nvSpPr>
          <p:cNvPr id="2" name="Rectangle 1"/>
          <p:cNvSpPr/>
          <p:nvPr/>
        </p:nvSpPr>
        <p:spPr>
          <a:xfrm>
            <a:off x="888642" y="1249250"/>
            <a:ext cx="4997003" cy="43659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28789" y="1985613"/>
            <a:ext cx="1094704" cy="28954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Organization Chart 35"/>
          <p:cNvGrpSpPr>
            <a:grpSpLocks noChangeAspect="1"/>
          </p:cNvGrpSpPr>
          <p:nvPr/>
        </p:nvGrpSpPr>
        <p:grpSpPr bwMode="auto">
          <a:xfrm>
            <a:off x="3206838" y="801753"/>
            <a:ext cx="5975797" cy="3133725"/>
            <a:chOff x="288" y="1019"/>
            <a:chExt cx="2880" cy="720"/>
          </a:xfrm>
        </p:grpSpPr>
        <p:cxnSp>
          <p:nvCxnSpPr>
            <p:cNvPr id="16" name="_s4100"/>
            <p:cNvCxnSpPr>
              <a:cxnSpLocks noChangeShapeType="1"/>
              <a:stCxn id="22" idx="0"/>
              <a:endCxn id="19" idx="2"/>
            </p:cNvCxnSpPr>
            <p:nvPr/>
          </p:nvCxnSpPr>
          <p:spPr bwMode="auto">
            <a:xfrm rot="5400000" flipH="1">
              <a:off x="2160" y="875"/>
              <a:ext cx="144" cy="1008"/>
            </a:xfrm>
            <a:prstGeom prst="bentConnector3">
              <a:avLst>
                <a:gd name="adj1" fmla="val 12722"/>
              </a:avLst>
            </a:prstGeom>
            <a:noFill/>
            <a:ln w="28575">
              <a:solidFill>
                <a:schemeClr val="tx1"/>
              </a:solidFill>
              <a:miter lim="800000"/>
              <a:headEnd/>
              <a:tailEnd/>
            </a:ln>
            <a:extLst>
              <a:ext uri="{909E8E84-426E-40DD-AFC4-6F175D3DCCD1}">
                <a14:hiddenFill xmlns:a14="http://schemas.microsoft.com/office/drawing/2010/main">
                  <a:noFill/>
                </a14:hiddenFill>
              </a:ext>
            </a:extLst>
          </p:spPr>
        </p:cxnSp>
        <p:cxnSp>
          <p:nvCxnSpPr>
            <p:cNvPr id="17" name="_s4101"/>
            <p:cNvCxnSpPr>
              <a:cxnSpLocks noChangeShapeType="1"/>
              <a:stCxn id="21" idx="0"/>
              <a:endCxn id="19" idx="2"/>
            </p:cNvCxnSpPr>
            <p:nvPr/>
          </p:nvCxnSpPr>
          <p:spPr bwMode="auto">
            <a:xfrm rot="-5400000">
              <a:off x="1657" y="1378"/>
              <a:ext cx="144" cy="1"/>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8" name="_s4102"/>
            <p:cNvCxnSpPr>
              <a:cxnSpLocks noChangeShapeType="1"/>
              <a:stCxn id="20" idx="0"/>
              <a:endCxn id="19" idx="2"/>
            </p:cNvCxnSpPr>
            <p:nvPr/>
          </p:nvCxnSpPr>
          <p:spPr bwMode="auto">
            <a:xfrm rot="-5400000">
              <a:off x="1152" y="875"/>
              <a:ext cx="144" cy="1008"/>
            </a:xfrm>
            <a:prstGeom prst="bentConnector3">
              <a:avLst>
                <a:gd name="adj1" fmla="val 12722"/>
              </a:avLst>
            </a:prstGeom>
            <a:noFill/>
            <a:ln w="28575">
              <a:solidFill>
                <a:schemeClr val="tx1"/>
              </a:solidFill>
              <a:miter lim="800000"/>
              <a:headEnd/>
              <a:tailEnd/>
            </a:ln>
            <a:extLst>
              <a:ext uri="{909E8E84-426E-40DD-AFC4-6F175D3DCCD1}">
                <a14:hiddenFill xmlns:a14="http://schemas.microsoft.com/office/drawing/2010/main">
                  <a:noFill/>
                </a14:hiddenFill>
              </a:ext>
            </a:extLst>
          </p:spPr>
        </p:cxnSp>
        <p:sp>
          <p:nvSpPr>
            <p:cNvPr id="19" name="_s4103"/>
            <p:cNvSpPr>
              <a:spLocks noChangeArrowheads="1"/>
            </p:cNvSpPr>
            <p:nvPr/>
          </p:nvSpPr>
          <p:spPr bwMode="auto">
            <a:xfrm>
              <a:off x="1296" y="1019"/>
              <a:ext cx="864" cy="288"/>
            </a:xfrm>
            <a:prstGeom prst="roundRect">
              <a:avLst>
                <a:gd name="adj" fmla="val 16667"/>
              </a:avLst>
            </a:prstGeom>
            <a:solidFill>
              <a:srgbClr val="0000FF"/>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a:solidFill>
                    <a:schemeClr val="bg1"/>
                  </a:solidFill>
                  <a:latin typeface="Arial"/>
                  <a:cs typeface="Times New Roman" panose="02020603050405020304" pitchFamily="18" charset="0"/>
                </a:rPr>
                <a:t>CƠ SỞ</a:t>
              </a:r>
            </a:p>
            <a:p>
              <a:pPr algn="ctr">
                <a:spcBef>
                  <a:spcPct val="0"/>
                </a:spcBef>
                <a:buClrTx/>
                <a:buFontTx/>
                <a:buNone/>
              </a:pPr>
              <a:r>
                <a:rPr lang="en-US" altLang="en-US" sz="2400" b="1" dirty="0">
                  <a:solidFill>
                    <a:schemeClr val="bg1"/>
                  </a:solidFill>
                  <a:latin typeface="Arial"/>
                  <a:cs typeface="Times New Roman" panose="02020603050405020304" pitchFamily="18" charset="0"/>
                </a:rPr>
                <a:t> HẠ TẦNG</a:t>
              </a:r>
            </a:p>
          </p:txBody>
        </p:sp>
        <p:sp>
          <p:nvSpPr>
            <p:cNvPr id="20" name="_s4104"/>
            <p:cNvSpPr>
              <a:spLocks noChangeArrowheads="1"/>
            </p:cNvSpPr>
            <p:nvPr/>
          </p:nvSpPr>
          <p:spPr bwMode="auto">
            <a:xfrm>
              <a:off x="288" y="1451"/>
              <a:ext cx="864" cy="288"/>
            </a:xfrm>
            <a:prstGeom prst="roundRect">
              <a:avLst>
                <a:gd name="adj" fmla="val 16667"/>
              </a:avLst>
            </a:prstGeom>
            <a:solidFill>
              <a:srgbClr val="0099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chemeClr val="bg1"/>
                  </a:solidFill>
                  <a:latin typeface="Arial"/>
                  <a:cs typeface="Times New Roman" panose="02020603050405020304" pitchFamily="18" charset="0"/>
                </a:rPr>
                <a:t>QHSX</a:t>
              </a:r>
            </a:p>
            <a:p>
              <a:pPr algn="ctr">
                <a:spcBef>
                  <a:spcPct val="0"/>
                </a:spcBef>
                <a:buClrTx/>
                <a:buFontTx/>
                <a:buNone/>
              </a:pPr>
              <a:r>
                <a:rPr lang="en-US" altLang="en-US" sz="2000" b="1" dirty="0">
                  <a:solidFill>
                    <a:schemeClr val="bg1"/>
                  </a:solidFill>
                  <a:latin typeface="Arial"/>
                  <a:cs typeface="Times New Roman" panose="02020603050405020304" pitchFamily="18" charset="0"/>
                </a:rPr>
                <a:t>TÀN DƯ</a:t>
              </a:r>
            </a:p>
          </p:txBody>
        </p:sp>
        <p:sp>
          <p:nvSpPr>
            <p:cNvPr id="21" name="_s4105"/>
            <p:cNvSpPr>
              <a:spLocks noChangeArrowheads="1"/>
            </p:cNvSpPr>
            <p:nvPr/>
          </p:nvSpPr>
          <p:spPr bwMode="auto">
            <a:xfrm>
              <a:off x="1296" y="1451"/>
              <a:ext cx="864" cy="288"/>
            </a:xfrm>
            <a:prstGeom prst="roundRect">
              <a:avLst>
                <a:gd name="adj" fmla="val 16667"/>
              </a:avLst>
            </a:prstGeom>
            <a:solidFill>
              <a:srgbClr val="FF00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chemeClr val="bg1"/>
                  </a:solidFill>
                  <a:latin typeface="Arial"/>
                  <a:cs typeface="Times New Roman" panose="02020603050405020304" pitchFamily="18" charset="0"/>
                </a:rPr>
                <a:t>QHSX </a:t>
              </a:r>
            </a:p>
            <a:p>
              <a:pPr algn="ctr">
                <a:spcBef>
                  <a:spcPct val="0"/>
                </a:spcBef>
                <a:buClrTx/>
                <a:buFontTx/>
                <a:buNone/>
              </a:pPr>
              <a:r>
                <a:rPr lang="en-US" altLang="en-US" sz="2000" b="1" dirty="0">
                  <a:solidFill>
                    <a:schemeClr val="bg1"/>
                  </a:solidFill>
                  <a:latin typeface="Arial"/>
                  <a:cs typeface="Times New Roman" panose="02020603050405020304" pitchFamily="18" charset="0"/>
                </a:rPr>
                <a:t>THỐNG TRỊ</a:t>
              </a:r>
            </a:p>
          </p:txBody>
        </p:sp>
        <p:sp>
          <p:nvSpPr>
            <p:cNvPr id="22" name="_s4106"/>
            <p:cNvSpPr>
              <a:spLocks noChangeArrowheads="1"/>
            </p:cNvSpPr>
            <p:nvPr/>
          </p:nvSpPr>
          <p:spPr bwMode="auto">
            <a:xfrm>
              <a:off x="2304" y="1451"/>
              <a:ext cx="864" cy="288"/>
            </a:xfrm>
            <a:prstGeom prst="roundRect">
              <a:avLst>
                <a:gd name="adj" fmla="val 16667"/>
              </a:avLst>
            </a:prstGeom>
            <a:solidFill>
              <a:srgbClr val="0000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a:solidFill>
                    <a:schemeClr val="bg1"/>
                  </a:solidFill>
                  <a:latin typeface="Arial"/>
                  <a:cs typeface="Times New Roman" panose="02020603050405020304" pitchFamily="18" charset="0"/>
                </a:rPr>
                <a:t>QHSX</a:t>
              </a:r>
            </a:p>
            <a:p>
              <a:pPr algn="ctr">
                <a:spcBef>
                  <a:spcPct val="0"/>
                </a:spcBef>
                <a:buClrTx/>
                <a:buFontTx/>
                <a:buNone/>
              </a:pPr>
              <a:r>
                <a:rPr lang="en-US" altLang="en-US" sz="2000" b="1">
                  <a:solidFill>
                    <a:schemeClr val="bg1"/>
                  </a:solidFill>
                  <a:latin typeface="Arial"/>
                  <a:cs typeface="Times New Roman" panose="02020603050405020304" pitchFamily="18" charset="0"/>
                </a:rPr>
                <a:t>MẦM MỐNG</a:t>
              </a:r>
            </a:p>
          </p:txBody>
        </p:sp>
      </p:grpSp>
      <p:sp>
        <p:nvSpPr>
          <p:cNvPr id="23" name="Oval Callout 22"/>
          <p:cNvSpPr>
            <a:spLocks noChangeArrowheads="1"/>
          </p:cNvSpPr>
          <p:nvPr/>
        </p:nvSpPr>
        <p:spPr bwMode="auto">
          <a:xfrm>
            <a:off x="4999577" y="4482726"/>
            <a:ext cx="4397706" cy="1502583"/>
          </a:xfrm>
          <a:prstGeom prst="wedgeEllipseCallout">
            <a:avLst>
              <a:gd name="adj1" fmla="val -24977"/>
              <a:gd name="adj2" fmla="val -80208"/>
            </a:avLst>
          </a:prstGeom>
          <a:solidFill>
            <a:schemeClr val="accent2">
              <a:lumMod val="50000"/>
            </a:schemeClr>
          </a:solidFill>
          <a:ln w="25400" algn="ctr">
            <a:solidFill>
              <a:schemeClr val="bg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err="1">
                <a:solidFill>
                  <a:schemeClr val="bg1"/>
                </a:solidFill>
                <a:latin typeface="+mj-lt"/>
                <a:cs typeface="Tahoma" panose="020B0604030504040204" pitchFamily="34" charset="0"/>
              </a:rPr>
              <a:t>Trong</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đó</a:t>
            </a:r>
            <a:r>
              <a:rPr lang="en-US" altLang="en-US" sz="1600" dirty="0">
                <a:solidFill>
                  <a:schemeClr val="bg1"/>
                </a:solidFill>
                <a:latin typeface="+mj-lt"/>
                <a:cs typeface="Tahoma" panose="020B0604030504040204" pitchFamily="34" charset="0"/>
              </a:rPr>
              <a:t> QHSX </a:t>
            </a:r>
            <a:r>
              <a:rPr lang="en-US" altLang="en-US" sz="1600" b="1" dirty="0" err="1">
                <a:solidFill>
                  <a:schemeClr val="bg1"/>
                </a:solidFill>
                <a:latin typeface="+mj-lt"/>
                <a:cs typeface="Tahoma" panose="020B0604030504040204" pitchFamily="34" charset="0"/>
              </a:rPr>
              <a:t>thống</a:t>
            </a:r>
            <a:r>
              <a:rPr lang="en-US" altLang="en-US" sz="1600" b="1" dirty="0">
                <a:solidFill>
                  <a:schemeClr val="bg1"/>
                </a:solidFill>
                <a:latin typeface="+mj-lt"/>
                <a:cs typeface="Tahoma" panose="020B0604030504040204" pitchFamily="34" charset="0"/>
              </a:rPr>
              <a:t> </a:t>
            </a:r>
            <a:r>
              <a:rPr lang="en-US" altLang="en-US" sz="1600" b="1" dirty="0" err="1">
                <a:solidFill>
                  <a:schemeClr val="bg1"/>
                </a:solidFill>
                <a:latin typeface="+mj-lt"/>
                <a:cs typeface="Tahoma" panose="020B0604030504040204" pitchFamily="34" charset="0"/>
              </a:rPr>
              <a:t>trị</a:t>
            </a:r>
            <a:r>
              <a:rPr lang="en-US" altLang="en-US" sz="1600" b="1"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là</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chủ</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đạo</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Nó</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chỉ</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rõ</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bản</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chất</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xã</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hội</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là</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gì</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xã</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hội</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đó</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đang</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trong</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giai</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đoạn</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phát</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triển</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nào</a:t>
            </a:r>
            <a:r>
              <a:rPr lang="en-US" altLang="en-US" sz="1600" dirty="0">
                <a:solidFill>
                  <a:schemeClr val="bg1"/>
                </a:solidFill>
                <a:latin typeface="+mj-lt"/>
                <a:cs typeface="Tahoma" panose="020B0604030504040204" pitchFamily="34" charset="0"/>
              </a:rPr>
              <a:t>.</a:t>
            </a:r>
            <a:endParaRPr lang="en-US" altLang="en-US" sz="1600" dirty="0">
              <a:solidFill>
                <a:schemeClr val="bg1"/>
              </a:solidFill>
              <a:latin typeface="+mj-lt"/>
            </a:endParaRPr>
          </a:p>
        </p:txBody>
      </p:sp>
    </p:spTree>
    <p:extLst>
      <p:ext uri="{BB962C8B-B14F-4D97-AF65-F5344CB8AC3E}">
        <p14:creationId xmlns:p14="http://schemas.microsoft.com/office/powerpoint/2010/main" val="3067137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Bottom)">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randombar(horizontal)">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7" presetClass="entr" presetSubtype="1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2000" fill="hold"/>
                                        <p:tgtEl>
                                          <p:spTgt spid="23"/>
                                        </p:tgtEl>
                                        <p:attrNameLst>
                                          <p:attrName>ppt_w</p:attrName>
                                        </p:attrNameLst>
                                      </p:cBhvr>
                                      <p:tavLst>
                                        <p:tav tm="0">
                                          <p:val>
                                            <p:fltVal val="0"/>
                                          </p:val>
                                        </p:tav>
                                        <p:tav tm="100000">
                                          <p:val>
                                            <p:strVal val="#ppt_w"/>
                                          </p:val>
                                        </p:tav>
                                      </p:tavLst>
                                    </p:anim>
                                    <p:anim calcmode="lin" valueType="num">
                                      <p:cBhvr>
                                        <p:cTn id="18" dur="2000" fill="hold"/>
                                        <p:tgtEl>
                                          <p:spTgt spid="2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29"/>
        <p:cNvGrpSpPr/>
        <p:nvPr/>
      </p:nvGrpSpPr>
      <p:grpSpPr>
        <a:xfrm>
          <a:off x="0" y="0"/>
          <a:ext cx="0" cy="0"/>
          <a:chOff x="0" y="0"/>
          <a:chExt cx="0" cy="0"/>
        </a:xfrm>
      </p:grpSpPr>
      <p:pic>
        <p:nvPicPr>
          <p:cNvPr id="9" name="Picture 22" descr="triang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4339" y="907850"/>
            <a:ext cx="4829175" cy="424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2"/>
          <p:cNvSpPr txBox="1">
            <a:spLocks noChangeArrowheads="1"/>
          </p:cNvSpPr>
          <p:nvPr/>
        </p:nvSpPr>
        <p:spPr bwMode="auto">
          <a:xfrm>
            <a:off x="5717304" y="3909812"/>
            <a:ext cx="1420812"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000000"/>
                </a:solidFill>
              </a:rPr>
              <a:t>QHSX NỀN MÓNG (Thống trị)</a:t>
            </a:r>
          </a:p>
        </p:txBody>
      </p:sp>
      <p:sp>
        <p:nvSpPr>
          <p:cNvPr id="11" name="TextBox 3"/>
          <p:cNvSpPr txBox="1">
            <a:spLocks noChangeArrowheads="1"/>
          </p:cNvSpPr>
          <p:nvPr/>
        </p:nvSpPr>
        <p:spPr bwMode="auto">
          <a:xfrm rot="17955734">
            <a:off x="5051348" y="2905718"/>
            <a:ext cx="12192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1800" b="1" dirty="0">
                <a:solidFill>
                  <a:srgbClr val="000000"/>
                </a:solidFill>
              </a:rPr>
              <a:t>QHSX TÀN DƯ</a:t>
            </a:r>
          </a:p>
        </p:txBody>
      </p:sp>
      <p:sp>
        <p:nvSpPr>
          <p:cNvPr id="12" name="TextBox 21"/>
          <p:cNvSpPr txBox="1">
            <a:spLocks noChangeArrowheads="1"/>
          </p:cNvSpPr>
          <p:nvPr/>
        </p:nvSpPr>
        <p:spPr bwMode="auto">
          <a:xfrm rot="3635278">
            <a:off x="6540423" y="2788243"/>
            <a:ext cx="1219200" cy="92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000000"/>
                </a:solidFill>
              </a:rPr>
              <a:t>QHSX  MẦM MỐNG</a:t>
            </a:r>
          </a:p>
        </p:txBody>
      </p:sp>
      <p:sp>
        <p:nvSpPr>
          <p:cNvPr id="13" name="TextBox 1"/>
          <p:cNvSpPr txBox="1">
            <a:spLocks noChangeArrowheads="1"/>
          </p:cNvSpPr>
          <p:nvPr/>
        </p:nvSpPr>
        <p:spPr bwMode="auto">
          <a:xfrm>
            <a:off x="5188666" y="5433812"/>
            <a:ext cx="24780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800" b="1" dirty="0">
                <a:solidFill>
                  <a:srgbClr val="000000"/>
                </a:solidFill>
              </a:rPr>
              <a:t>HIỆN TẠI</a:t>
            </a:r>
          </a:p>
        </p:txBody>
      </p:sp>
      <p:sp>
        <p:nvSpPr>
          <p:cNvPr id="14" name="TextBox 2"/>
          <p:cNvSpPr txBox="1">
            <a:spLocks noChangeArrowheads="1"/>
          </p:cNvSpPr>
          <p:nvPr/>
        </p:nvSpPr>
        <p:spPr bwMode="auto">
          <a:xfrm>
            <a:off x="2882452" y="2284683"/>
            <a:ext cx="21986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ClrTx/>
              <a:buFontTx/>
              <a:buNone/>
            </a:pPr>
            <a:r>
              <a:rPr lang="en-US" altLang="en-US" sz="2800" b="1" dirty="0">
                <a:solidFill>
                  <a:srgbClr val="000000"/>
                </a:solidFill>
              </a:rPr>
              <a:t>QUÁ KHỨ</a:t>
            </a:r>
          </a:p>
        </p:txBody>
      </p:sp>
      <p:sp>
        <p:nvSpPr>
          <p:cNvPr id="15" name="TextBox 3"/>
          <p:cNvSpPr txBox="1">
            <a:spLocks noChangeArrowheads="1"/>
          </p:cNvSpPr>
          <p:nvPr/>
        </p:nvSpPr>
        <p:spPr bwMode="auto">
          <a:xfrm>
            <a:off x="8128716" y="2015925"/>
            <a:ext cx="2438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ClrTx/>
              <a:buFontTx/>
              <a:buNone/>
            </a:pPr>
            <a:r>
              <a:rPr lang="en-US" altLang="en-US" sz="2800" b="1" dirty="0">
                <a:solidFill>
                  <a:srgbClr val="000000"/>
                </a:solidFill>
              </a:rPr>
              <a:t>TƯƠNG LAI</a:t>
            </a:r>
          </a:p>
        </p:txBody>
      </p:sp>
    </p:spTree>
    <p:extLst>
      <p:ext uri="{BB962C8B-B14F-4D97-AF65-F5344CB8AC3E}">
        <p14:creationId xmlns:p14="http://schemas.microsoft.com/office/powerpoint/2010/main" val="2249075298"/>
      </p:ext>
    </p:extLst>
  </p:cSld>
  <p:clrMapOvr>
    <a:masterClrMapping/>
  </p:clrMapOvr>
  <p:transition spd="slow">
    <p:cu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ppt_x"/>
                                          </p:val>
                                        </p:tav>
                                        <p:tav tm="100000">
                                          <p:val>
                                            <p:strVal val="#ppt_x"/>
                                          </p:val>
                                        </p:tav>
                                      </p:tavLst>
                                    </p:anim>
                                    <p:anim calcmode="lin" valueType="num">
                                      <p:cBhvr additive="base">
                                        <p:cTn id="14" dur="500" fill="hold"/>
                                        <p:tgtEl>
                                          <p:spTgt spid="10"/>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ppt_x"/>
                                          </p:val>
                                        </p:tav>
                                        <p:tav tm="100000">
                                          <p:val>
                                            <p:strVal val="#ppt_x"/>
                                          </p:val>
                                        </p:tav>
                                      </p:tavLst>
                                    </p:anim>
                                    <p:anim calcmode="lin" valueType="num">
                                      <p:cBhvr additive="base">
                                        <p:cTn id="18" dur="5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ppt_x"/>
                                          </p:val>
                                        </p:tav>
                                        <p:tav tm="100000">
                                          <p:val>
                                            <p:strVal val="#ppt_x"/>
                                          </p:val>
                                        </p:tav>
                                      </p:tavLst>
                                    </p:anim>
                                    <p:anim calcmode="lin" valueType="num">
                                      <p:cBhvr additive="base">
                                        <p:cTn id="22" dur="500" fill="hold"/>
                                        <p:tgtEl>
                                          <p:spTgt spid="12"/>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ppt_x"/>
                                          </p:val>
                                        </p:tav>
                                        <p:tav tm="100000">
                                          <p:val>
                                            <p:strVal val="#ppt_x"/>
                                          </p:val>
                                        </p:tav>
                                      </p:tavLst>
                                    </p:anim>
                                    <p:anim calcmode="lin" valueType="num">
                                      <p:cBhvr additive="base">
                                        <p:cTn id="26" dur="500" fill="hold"/>
                                        <p:tgtEl>
                                          <p:spTgt spid="13"/>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ppt_x"/>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500" fill="hold"/>
                                        <p:tgtEl>
                                          <p:spTgt spid="15"/>
                                        </p:tgtEl>
                                        <p:attrNameLst>
                                          <p:attrName>ppt_x</p:attrName>
                                        </p:attrNameLst>
                                      </p:cBhvr>
                                      <p:tavLst>
                                        <p:tav tm="0">
                                          <p:val>
                                            <p:strVal val="#ppt_x"/>
                                          </p:val>
                                        </p:tav>
                                        <p:tav tm="100000">
                                          <p:val>
                                            <p:strVal val="#ppt_x"/>
                                          </p:val>
                                        </p:tav>
                                      </p:tavLst>
                                    </p:anim>
                                    <p:anim calcmode="lin" valueType="num">
                                      <p:cBhvr additive="base">
                                        <p:cTn id="3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p:bldP spid="1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3" name="Picture 6" descr="74441249_1699908523472961_1083012571037958144_n"/>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83338" y="697709"/>
            <a:ext cx="4821282" cy="358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Content Placeholder 8" descr="nông-dâ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1004552" y="697710"/>
            <a:ext cx="5091448" cy="3594892"/>
          </a:xfrm>
          <a:prstGeom prst="rect">
            <a:avLst/>
          </a:prstGeom>
        </p:spPr>
      </p:pic>
      <p:sp>
        <p:nvSpPr>
          <p:cNvPr id="25" name="Rectangle 1"/>
          <p:cNvSpPr>
            <a:spLocks noChangeArrowheads="1"/>
          </p:cNvSpPr>
          <p:nvPr/>
        </p:nvSpPr>
        <p:spPr bwMode="auto">
          <a:xfrm>
            <a:off x="5607844" y="121445"/>
            <a:ext cx="10198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400" b="1" u="sng" dirty="0" err="1">
                <a:solidFill>
                  <a:srgbClr val="FF0000"/>
                </a:solidFill>
                <a:latin typeface="+mj-lt"/>
              </a:rPr>
              <a:t>Ví</a:t>
            </a:r>
            <a:r>
              <a:rPr lang="en-US" sz="2400" b="1" u="sng" dirty="0">
                <a:solidFill>
                  <a:srgbClr val="FF0000"/>
                </a:solidFill>
                <a:latin typeface="+mj-lt"/>
              </a:rPr>
              <a:t> </a:t>
            </a:r>
            <a:r>
              <a:rPr lang="en-US" sz="2400" b="1" u="sng" dirty="0" err="1">
                <a:solidFill>
                  <a:srgbClr val="FF0000"/>
                </a:solidFill>
                <a:latin typeface="+mj-lt"/>
              </a:rPr>
              <a:t>dụ</a:t>
            </a:r>
            <a:r>
              <a:rPr lang="en-US" sz="2400" dirty="0">
                <a:solidFill>
                  <a:srgbClr val="FF0000"/>
                </a:solidFill>
                <a:latin typeface="+mj-lt"/>
              </a:rPr>
              <a:t> </a:t>
            </a:r>
          </a:p>
        </p:txBody>
      </p:sp>
      <p:sp>
        <p:nvSpPr>
          <p:cNvPr id="26" name="Rectangle 25"/>
          <p:cNvSpPr/>
          <p:nvPr/>
        </p:nvSpPr>
        <p:spPr>
          <a:xfrm>
            <a:off x="2063750" y="5013326"/>
            <a:ext cx="8250238" cy="1477328"/>
          </a:xfrm>
          <a:prstGeom prst="rect">
            <a:avLst/>
          </a:prstGeom>
        </p:spPr>
        <p:txBody>
          <a:bodyPr wrap="square">
            <a:spAutoFit/>
          </a:bodyPr>
          <a:lstStyle/>
          <a:p>
            <a:pPr marL="342900" indent="-342900">
              <a:buFont typeface="Wingdings" panose="05000000000000000000" pitchFamily="2" charset="2"/>
              <a:buChar char="ü"/>
              <a:defRPr/>
            </a:pPr>
            <a:r>
              <a:rPr lang="en-US" sz="2400" b="1" dirty="0" err="1">
                <a:solidFill>
                  <a:srgbClr val="000099"/>
                </a:solidFill>
                <a:latin typeface="+mj-lt"/>
              </a:rPr>
              <a:t>Quan</a:t>
            </a:r>
            <a:r>
              <a:rPr lang="en-US" sz="2400" b="1" dirty="0">
                <a:solidFill>
                  <a:srgbClr val="000099"/>
                </a:solidFill>
                <a:latin typeface="+mj-lt"/>
              </a:rPr>
              <a:t> </a:t>
            </a:r>
            <a:r>
              <a:rPr lang="en-US" sz="2400" b="1" dirty="0" err="1">
                <a:solidFill>
                  <a:srgbClr val="000099"/>
                </a:solidFill>
                <a:latin typeface="+mj-lt"/>
              </a:rPr>
              <a:t>hệ</a:t>
            </a:r>
            <a:r>
              <a:rPr lang="en-US" sz="2400" b="1" dirty="0">
                <a:solidFill>
                  <a:srgbClr val="000099"/>
                </a:solidFill>
                <a:latin typeface="+mj-lt"/>
              </a:rPr>
              <a:t> </a:t>
            </a:r>
            <a:r>
              <a:rPr lang="en-US" sz="2400" b="1" dirty="0" err="1">
                <a:solidFill>
                  <a:srgbClr val="000099"/>
                </a:solidFill>
                <a:latin typeface="+mj-lt"/>
              </a:rPr>
              <a:t>sản</a:t>
            </a:r>
            <a:r>
              <a:rPr lang="en-US" sz="2400" b="1" dirty="0">
                <a:solidFill>
                  <a:srgbClr val="000099"/>
                </a:solidFill>
                <a:latin typeface="+mj-lt"/>
              </a:rPr>
              <a:t> </a:t>
            </a:r>
            <a:r>
              <a:rPr lang="en-US" sz="2400" b="1" dirty="0" err="1">
                <a:solidFill>
                  <a:srgbClr val="000099"/>
                </a:solidFill>
                <a:latin typeface="+mj-lt"/>
              </a:rPr>
              <a:t>xuất</a:t>
            </a:r>
            <a:r>
              <a:rPr lang="en-US" sz="2400" b="1" dirty="0">
                <a:solidFill>
                  <a:srgbClr val="000099"/>
                </a:solidFill>
                <a:latin typeface="+mj-lt"/>
              </a:rPr>
              <a:t> </a:t>
            </a:r>
            <a:r>
              <a:rPr lang="en-US" sz="2400" b="1" dirty="0" err="1">
                <a:solidFill>
                  <a:srgbClr val="000099"/>
                </a:solidFill>
                <a:latin typeface="+mj-lt"/>
              </a:rPr>
              <a:t>thống</a:t>
            </a:r>
            <a:r>
              <a:rPr lang="en-US" sz="2400" b="1" dirty="0">
                <a:solidFill>
                  <a:srgbClr val="000099"/>
                </a:solidFill>
                <a:latin typeface="+mj-lt"/>
              </a:rPr>
              <a:t> </a:t>
            </a:r>
            <a:r>
              <a:rPr lang="en-US" sz="2400" b="1" dirty="0" err="1">
                <a:solidFill>
                  <a:srgbClr val="000099"/>
                </a:solidFill>
                <a:latin typeface="+mj-lt"/>
              </a:rPr>
              <a:t>trị</a:t>
            </a:r>
            <a:r>
              <a:rPr lang="en-US" sz="2400" b="1" dirty="0">
                <a:solidFill>
                  <a:srgbClr val="000099"/>
                </a:solidFill>
                <a:latin typeface="+mj-lt"/>
              </a:rPr>
              <a:t> </a:t>
            </a:r>
            <a:r>
              <a:rPr lang="en-US" sz="2400" b="1" dirty="0" err="1">
                <a:solidFill>
                  <a:srgbClr val="000099"/>
                </a:solidFill>
                <a:latin typeface="+mj-lt"/>
              </a:rPr>
              <a:t>là</a:t>
            </a:r>
            <a:r>
              <a:rPr lang="en-US" sz="2400" b="1" dirty="0">
                <a:solidFill>
                  <a:srgbClr val="000099"/>
                </a:solidFill>
                <a:latin typeface="+mj-lt"/>
              </a:rPr>
              <a:t>: </a:t>
            </a:r>
            <a:r>
              <a:rPr lang="en-US" sz="2400" b="1" dirty="0" err="1">
                <a:solidFill>
                  <a:srgbClr val="000099"/>
                </a:solidFill>
                <a:latin typeface="+mj-lt"/>
              </a:rPr>
              <a:t>Phong</a:t>
            </a:r>
            <a:r>
              <a:rPr lang="en-US" sz="2400" b="1" dirty="0">
                <a:solidFill>
                  <a:srgbClr val="000099"/>
                </a:solidFill>
                <a:latin typeface="+mj-lt"/>
              </a:rPr>
              <a:t> </a:t>
            </a:r>
            <a:r>
              <a:rPr lang="en-US" sz="2400" b="1" dirty="0" err="1">
                <a:solidFill>
                  <a:srgbClr val="000099"/>
                </a:solidFill>
                <a:latin typeface="+mj-lt"/>
              </a:rPr>
              <a:t>kiến</a:t>
            </a:r>
            <a:endParaRPr lang="en-US" sz="2400" b="1" dirty="0">
              <a:solidFill>
                <a:srgbClr val="000099"/>
              </a:solidFill>
              <a:latin typeface="+mj-lt"/>
            </a:endParaRPr>
          </a:p>
          <a:p>
            <a:pPr marL="342900" indent="-342900">
              <a:buFont typeface="Wingdings" panose="05000000000000000000" pitchFamily="2" charset="2"/>
              <a:buChar char="ü"/>
              <a:defRPr/>
            </a:pPr>
            <a:r>
              <a:rPr lang="en-US" sz="2400" b="1" dirty="0" err="1">
                <a:solidFill>
                  <a:srgbClr val="800000"/>
                </a:solidFill>
                <a:latin typeface="+mj-lt"/>
              </a:rPr>
              <a:t>Quan</a:t>
            </a:r>
            <a:r>
              <a:rPr lang="en-US" sz="2400" b="1" dirty="0">
                <a:solidFill>
                  <a:srgbClr val="800000"/>
                </a:solidFill>
                <a:latin typeface="+mj-lt"/>
              </a:rPr>
              <a:t> </a:t>
            </a:r>
            <a:r>
              <a:rPr lang="en-US" sz="2400" b="1" dirty="0" err="1">
                <a:solidFill>
                  <a:srgbClr val="800000"/>
                </a:solidFill>
                <a:latin typeface="+mj-lt"/>
              </a:rPr>
              <a:t>hệ</a:t>
            </a:r>
            <a:r>
              <a:rPr lang="en-US" sz="2400" b="1" dirty="0">
                <a:solidFill>
                  <a:srgbClr val="800000"/>
                </a:solidFill>
                <a:latin typeface="+mj-lt"/>
              </a:rPr>
              <a:t> </a:t>
            </a:r>
            <a:r>
              <a:rPr lang="en-US" sz="2400" b="1" dirty="0" err="1">
                <a:solidFill>
                  <a:srgbClr val="800000"/>
                </a:solidFill>
                <a:latin typeface="+mj-lt"/>
              </a:rPr>
              <a:t>sản</a:t>
            </a:r>
            <a:r>
              <a:rPr lang="en-US" sz="2400" b="1" dirty="0">
                <a:solidFill>
                  <a:srgbClr val="800000"/>
                </a:solidFill>
                <a:latin typeface="+mj-lt"/>
              </a:rPr>
              <a:t> </a:t>
            </a:r>
            <a:r>
              <a:rPr lang="en-US" sz="2400" b="1" dirty="0" err="1">
                <a:solidFill>
                  <a:srgbClr val="800000"/>
                </a:solidFill>
                <a:latin typeface="+mj-lt"/>
              </a:rPr>
              <a:t>xuất</a:t>
            </a:r>
            <a:r>
              <a:rPr lang="en-US" sz="2400" b="1" dirty="0">
                <a:solidFill>
                  <a:srgbClr val="800000"/>
                </a:solidFill>
                <a:latin typeface="+mj-lt"/>
              </a:rPr>
              <a:t> </a:t>
            </a:r>
            <a:r>
              <a:rPr lang="en-US" sz="2400" b="1" dirty="0" err="1">
                <a:solidFill>
                  <a:srgbClr val="800000"/>
                </a:solidFill>
                <a:latin typeface="+mj-lt"/>
              </a:rPr>
              <a:t>tàn</a:t>
            </a:r>
            <a:r>
              <a:rPr lang="en-US" sz="2400" b="1" dirty="0">
                <a:solidFill>
                  <a:srgbClr val="800000"/>
                </a:solidFill>
                <a:latin typeface="+mj-lt"/>
              </a:rPr>
              <a:t> </a:t>
            </a:r>
            <a:r>
              <a:rPr lang="en-US" sz="2400" b="1" dirty="0" err="1">
                <a:solidFill>
                  <a:srgbClr val="800000"/>
                </a:solidFill>
                <a:latin typeface="+mj-lt"/>
              </a:rPr>
              <a:t>dư</a:t>
            </a:r>
            <a:r>
              <a:rPr lang="en-US" sz="2400" b="1" dirty="0">
                <a:solidFill>
                  <a:srgbClr val="800000"/>
                </a:solidFill>
                <a:latin typeface="+mj-lt"/>
              </a:rPr>
              <a:t> </a:t>
            </a:r>
            <a:r>
              <a:rPr lang="en-US" sz="2400" b="1" dirty="0" err="1">
                <a:solidFill>
                  <a:srgbClr val="800000"/>
                </a:solidFill>
                <a:latin typeface="+mj-lt"/>
              </a:rPr>
              <a:t>là</a:t>
            </a:r>
            <a:r>
              <a:rPr lang="en-US" sz="2400" b="1" dirty="0">
                <a:solidFill>
                  <a:srgbClr val="800000"/>
                </a:solidFill>
                <a:latin typeface="+mj-lt"/>
              </a:rPr>
              <a:t>: </a:t>
            </a:r>
            <a:r>
              <a:rPr lang="en-US" sz="2400" b="1" dirty="0" err="1">
                <a:solidFill>
                  <a:srgbClr val="800000"/>
                </a:solidFill>
                <a:latin typeface="+mj-lt"/>
              </a:rPr>
              <a:t>Chiếm</a:t>
            </a:r>
            <a:r>
              <a:rPr lang="en-US" sz="2400" b="1" dirty="0">
                <a:solidFill>
                  <a:srgbClr val="800000"/>
                </a:solidFill>
                <a:latin typeface="+mj-lt"/>
              </a:rPr>
              <a:t> </a:t>
            </a:r>
            <a:r>
              <a:rPr lang="en-US" sz="2400" b="1" dirty="0" err="1">
                <a:solidFill>
                  <a:srgbClr val="800000"/>
                </a:solidFill>
                <a:latin typeface="+mj-lt"/>
              </a:rPr>
              <a:t>hữu</a:t>
            </a:r>
            <a:r>
              <a:rPr lang="en-US" sz="2400" b="1" dirty="0">
                <a:solidFill>
                  <a:srgbClr val="800000"/>
                </a:solidFill>
                <a:latin typeface="+mj-lt"/>
              </a:rPr>
              <a:t> </a:t>
            </a:r>
            <a:r>
              <a:rPr lang="en-US" sz="2400" b="1" dirty="0" err="1">
                <a:solidFill>
                  <a:srgbClr val="800000"/>
                </a:solidFill>
                <a:latin typeface="+mj-lt"/>
              </a:rPr>
              <a:t>nô</a:t>
            </a:r>
            <a:r>
              <a:rPr lang="en-US" sz="2400" b="1" dirty="0">
                <a:solidFill>
                  <a:srgbClr val="800000"/>
                </a:solidFill>
                <a:latin typeface="+mj-lt"/>
              </a:rPr>
              <a:t> </a:t>
            </a:r>
            <a:r>
              <a:rPr lang="en-US" sz="2400" b="1" dirty="0" err="1">
                <a:solidFill>
                  <a:srgbClr val="800000"/>
                </a:solidFill>
                <a:latin typeface="+mj-lt"/>
              </a:rPr>
              <a:t>lệ</a:t>
            </a:r>
            <a:endParaRPr lang="en-US" sz="2400" b="1" dirty="0">
              <a:solidFill>
                <a:srgbClr val="800000"/>
              </a:solidFill>
              <a:latin typeface="+mj-lt"/>
            </a:endParaRPr>
          </a:p>
          <a:p>
            <a:pPr marL="342900" indent="-342900">
              <a:buFont typeface="Wingdings" panose="05000000000000000000" pitchFamily="2" charset="2"/>
              <a:buChar char="ü"/>
              <a:defRPr/>
            </a:pPr>
            <a:r>
              <a:rPr lang="en-US" sz="2400" b="1" dirty="0" err="1">
                <a:solidFill>
                  <a:srgbClr val="008000"/>
                </a:solidFill>
                <a:latin typeface="+mj-lt"/>
              </a:rPr>
              <a:t>Quan</a:t>
            </a:r>
            <a:r>
              <a:rPr lang="en-US" sz="2400" b="1" dirty="0">
                <a:solidFill>
                  <a:srgbClr val="008000"/>
                </a:solidFill>
                <a:latin typeface="+mj-lt"/>
              </a:rPr>
              <a:t> </a:t>
            </a:r>
            <a:r>
              <a:rPr lang="en-US" sz="2400" b="1" dirty="0" err="1">
                <a:solidFill>
                  <a:srgbClr val="008000"/>
                </a:solidFill>
                <a:latin typeface="+mj-lt"/>
              </a:rPr>
              <a:t>hệ</a:t>
            </a:r>
            <a:r>
              <a:rPr lang="en-US" sz="2400" b="1" dirty="0">
                <a:solidFill>
                  <a:srgbClr val="008000"/>
                </a:solidFill>
                <a:latin typeface="+mj-lt"/>
              </a:rPr>
              <a:t> </a:t>
            </a:r>
            <a:r>
              <a:rPr lang="en-US" sz="2400" b="1" dirty="0" err="1">
                <a:solidFill>
                  <a:srgbClr val="008000"/>
                </a:solidFill>
                <a:latin typeface="+mj-lt"/>
              </a:rPr>
              <a:t>sản</a:t>
            </a:r>
            <a:r>
              <a:rPr lang="en-US" sz="2400" b="1" dirty="0">
                <a:solidFill>
                  <a:srgbClr val="008000"/>
                </a:solidFill>
                <a:latin typeface="+mj-lt"/>
              </a:rPr>
              <a:t> </a:t>
            </a:r>
            <a:r>
              <a:rPr lang="en-US" sz="2400" b="1" dirty="0" err="1">
                <a:solidFill>
                  <a:srgbClr val="008000"/>
                </a:solidFill>
                <a:latin typeface="+mj-lt"/>
              </a:rPr>
              <a:t>xuất</a:t>
            </a:r>
            <a:r>
              <a:rPr lang="en-US" sz="2400" b="1" dirty="0">
                <a:solidFill>
                  <a:srgbClr val="008000"/>
                </a:solidFill>
                <a:latin typeface="+mj-lt"/>
              </a:rPr>
              <a:t> </a:t>
            </a:r>
            <a:r>
              <a:rPr lang="en-US" sz="2400" b="1" dirty="0" err="1">
                <a:solidFill>
                  <a:srgbClr val="008000"/>
                </a:solidFill>
                <a:latin typeface="+mj-lt"/>
              </a:rPr>
              <a:t>mầm</a:t>
            </a:r>
            <a:r>
              <a:rPr lang="en-US" sz="2400" b="1" dirty="0">
                <a:solidFill>
                  <a:srgbClr val="008000"/>
                </a:solidFill>
                <a:latin typeface="+mj-lt"/>
              </a:rPr>
              <a:t> </a:t>
            </a:r>
            <a:r>
              <a:rPr lang="en-US" sz="2400" b="1" dirty="0" err="1">
                <a:solidFill>
                  <a:srgbClr val="008000"/>
                </a:solidFill>
                <a:latin typeface="+mj-lt"/>
              </a:rPr>
              <a:t>mống</a:t>
            </a:r>
            <a:r>
              <a:rPr lang="en-US" sz="2400" b="1" dirty="0">
                <a:solidFill>
                  <a:srgbClr val="008000"/>
                </a:solidFill>
                <a:latin typeface="+mj-lt"/>
              </a:rPr>
              <a:t> </a:t>
            </a:r>
            <a:r>
              <a:rPr lang="en-US" sz="2400" b="1" dirty="0" err="1">
                <a:solidFill>
                  <a:srgbClr val="008000"/>
                </a:solidFill>
                <a:latin typeface="+mj-lt"/>
              </a:rPr>
              <a:t>là</a:t>
            </a:r>
            <a:r>
              <a:rPr lang="en-US" sz="2400" b="1" dirty="0">
                <a:solidFill>
                  <a:srgbClr val="008000"/>
                </a:solidFill>
                <a:latin typeface="+mj-lt"/>
              </a:rPr>
              <a:t>: </a:t>
            </a:r>
            <a:r>
              <a:rPr lang="en-US" sz="2400" b="1" dirty="0" err="1">
                <a:solidFill>
                  <a:srgbClr val="008000"/>
                </a:solidFill>
                <a:latin typeface="+mj-lt"/>
              </a:rPr>
              <a:t>Tư</a:t>
            </a:r>
            <a:r>
              <a:rPr lang="en-US" sz="2400" b="1" dirty="0">
                <a:solidFill>
                  <a:srgbClr val="008000"/>
                </a:solidFill>
                <a:latin typeface="+mj-lt"/>
              </a:rPr>
              <a:t> </a:t>
            </a:r>
            <a:r>
              <a:rPr lang="en-US" sz="2400" b="1" dirty="0" err="1">
                <a:solidFill>
                  <a:srgbClr val="008000"/>
                </a:solidFill>
                <a:latin typeface="+mj-lt"/>
              </a:rPr>
              <a:t>bản</a:t>
            </a:r>
            <a:r>
              <a:rPr lang="en-US" sz="2400" b="1" dirty="0">
                <a:solidFill>
                  <a:srgbClr val="008000"/>
                </a:solidFill>
                <a:latin typeface="+mj-lt"/>
              </a:rPr>
              <a:t> </a:t>
            </a:r>
            <a:r>
              <a:rPr lang="en-US" sz="2400" b="1" dirty="0" err="1">
                <a:solidFill>
                  <a:srgbClr val="008000"/>
                </a:solidFill>
                <a:latin typeface="+mj-lt"/>
              </a:rPr>
              <a:t>chủ</a:t>
            </a:r>
            <a:r>
              <a:rPr lang="en-US" sz="2400" b="1" dirty="0">
                <a:solidFill>
                  <a:srgbClr val="008000"/>
                </a:solidFill>
                <a:latin typeface="+mj-lt"/>
              </a:rPr>
              <a:t> </a:t>
            </a:r>
            <a:r>
              <a:rPr lang="en-US" sz="2400" b="1" dirty="0" err="1">
                <a:solidFill>
                  <a:srgbClr val="008000"/>
                </a:solidFill>
                <a:latin typeface="+mj-lt"/>
              </a:rPr>
              <a:t>nghĩa</a:t>
            </a:r>
            <a:r>
              <a:rPr lang="en-US" sz="2400" b="1" dirty="0">
                <a:solidFill>
                  <a:srgbClr val="008000"/>
                </a:solidFill>
                <a:latin typeface="+mj-lt"/>
              </a:rPr>
              <a:t> </a:t>
            </a:r>
          </a:p>
          <a:p>
            <a:pPr>
              <a:defRPr/>
            </a:pPr>
            <a:endParaRPr lang="en-US" dirty="0">
              <a:solidFill>
                <a:srgbClr val="0000CC"/>
              </a:solidFill>
              <a:latin typeface="+mj-lt"/>
            </a:endParaRPr>
          </a:p>
        </p:txBody>
      </p:sp>
      <p:sp>
        <p:nvSpPr>
          <p:cNvPr id="27" name="Rectangle 4"/>
          <p:cNvSpPr>
            <a:spLocks noChangeArrowheads="1"/>
          </p:cNvSpPr>
          <p:nvPr/>
        </p:nvSpPr>
        <p:spPr bwMode="auto">
          <a:xfrm>
            <a:off x="4241800" y="4559300"/>
            <a:ext cx="3233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000" b="1" dirty="0" err="1">
                <a:latin typeface="+mj-lt"/>
              </a:rPr>
              <a:t>Trong</a:t>
            </a:r>
            <a:r>
              <a:rPr lang="en-US" sz="2000" b="1" dirty="0">
                <a:latin typeface="+mj-lt"/>
              </a:rPr>
              <a:t> </a:t>
            </a:r>
            <a:r>
              <a:rPr lang="en-US" sz="2000" b="1" dirty="0" err="1">
                <a:latin typeface="+mj-lt"/>
              </a:rPr>
              <a:t>xã</a:t>
            </a:r>
            <a:r>
              <a:rPr lang="en-US" sz="2000" b="1" dirty="0">
                <a:latin typeface="+mj-lt"/>
              </a:rPr>
              <a:t> </a:t>
            </a:r>
            <a:r>
              <a:rPr lang="en-US" sz="2000" b="1" dirty="0" err="1">
                <a:latin typeface="+mj-lt"/>
              </a:rPr>
              <a:t>hội</a:t>
            </a:r>
            <a:r>
              <a:rPr lang="en-US" sz="2000" b="1" dirty="0">
                <a:latin typeface="+mj-lt"/>
              </a:rPr>
              <a:t> </a:t>
            </a:r>
            <a:r>
              <a:rPr lang="en-US" sz="2000" b="1" dirty="0" err="1">
                <a:latin typeface="+mj-lt"/>
              </a:rPr>
              <a:t>phong</a:t>
            </a:r>
            <a:r>
              <a:rPr lang="en-US" sz="2000" b="1" dirty="0">
                <a:latin typeface="+mj-lt"/>
              </a:rPr>
              <a:t> </a:t>
            </a:r>
            <a:r>
              <a:rPr lang="en-US" sz="2000" b="1" dirty="0" err="1">
                <a:latin typeface="+mj-lt"/>
              </a:rPr>
              <a:t>kiến</a:t>
            </a:r>
            <a:r>
              <a:rPr lang="en-US" sz="2000" b="1" dirty="0">
                <a:latin typeface="+mj-lt"/>
              </a:rPr>
              <a:t>:</a:t>
            </a:r>
          </a:p>
        </p:txBody>
      </p:sp>
    </p:spTree>
    <p:extLst>
      <p:ext uri="{BB962C8B-B14F-4D97-AF65-F5344CB8AC3E}">
        <p14:creationId xmlns:p14="http://schemas.microsoft.com/office/powerpoint/2010/main" val="2773789800"/>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1001 các hình Background powerpoint đẹp nhất 2020">
            <a:extLst>
              <a:ext uri="{FF2B5EF4-FFF2-40B4-BE49-F238E27FC236}">
                <a16:creationId xmlns="" xmlns:a16="http://schemas.microsoft.com/office/drawing/2014/main" id="{4CE30ABC-220D-4369-AEA1-B6C5D7776F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1155568" y="687991"/>
            <a:ext cx="1445964" cy="61277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Arial" panose="020B0604020202020204" pitchFamily="34" charset="0"/>
              <a:buChar char="•"/>
            </a:pPr>
            <a:r>
              <a:rPr lang="en-US" altLang="en-US" sz="2000" b="1" u="sng" kern="0" dirty="0">
                <a:solidFill>
                  <a:srgbClr val="FF0066"/>
                </a:solidFill>
                <a:latin typeface="+mn-lt"/>
              </a:rPr>
              <a:t>LƯU Ý</a:t>
            </a:r>
            <a:endParaRPr lang="es-ES" altLang="en-US" sz="2000" b="1" u="sng" kern="0" dirty="0">
              <a:solidFill>
                <a:srgbClr val="FF0066"/>
              </a:solidFill>
              <a:latin typeface="+mn-lt"/>
            </a:endParaRPr>
          </a:p>
        </p:txBody>
      </p:sp>
      <p:pic>
        <p:nvPicPr>
          <p:cNvPr id="4" name="Picture 7" descr="Image result for dấu khác"/>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6253" y="2731293"/>
            <a:ext cx="2322065" cy="1038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p:cNvSpPr/>
          <p:nvPr/>
        </p:nvSpPr>
        <p:spPr>
          <a:xfrm>
            <a:off x="4943476" y="1300766"/>
            <a:ext cx="5514169" cy="132652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dirty="0" err="1">
                <a:solidFill>
                  <a:schemeClr val="bg1"/>
                </a:solidFill>
              </a:rPr>
              <a:t>Là</a:t>
            </a:r>
            <a:r>
              <a:rPr lang="en-US" altLang="en-US" sz="2000" dirty="0">
                <a:solidFill>
                  <a:schemeClr val="bg1"/>
                </a:solidFill>
              </a:rPr>
              <a:t> </a:t>
            </a:r>
            <a:r>
              <a:rPr lang="en-US" altLang="en-US" sz="2000" dirty="0" err="1">
                <a:solidFill>
                  <a:schemeClr val="bg1"/>
                </a:solidFill>
              </a:rPr>
              <a:t>tổng</a:t>
            </a:r>
            <a:r>
              <a:rPr lang="en-US" altLang="en-US" sz="2000" dirty="0">
                <a:solidFill>
                  <a:schemeClr val="bg1"/>
                </a:solidFill>
              </a:rPr>
              <a:t> </a:t>
            </a:r>
            <a:r>
              <a:rPr lang="en-US" altLang="en-US" sz="2000" dirty="0" err="1">
                <a:solidFill>
                  <a:schemeClr val="bg1"/>
                </a:solidFill>
              </a:rPr>
              <a:t>hợp</a:t>
            </a:r>
            <a:r>
              <a:rPr lang="en-US" altLang="en-US" sz="2000" dirty="0">
                <a:solidFill>
                  <a:schemeClr val="bg1"/>
                </a:solidFill>
              </a:rPr>
              <a:t> </a:t>
            </a:r>
            <a:r>
              <a:rPr lang="en-US" altLang="en-US" sz="2000" dirty="0" err="1">
                <a:solidFill>
                  <a:schemeClr val="bg1"/>
                </a:solidFill>
              </a:rPr>
              <a:t>những</a:t>
            </a:r>
            <a:r>
              <a:rPr lang="en-US" altLang="en-US" sz="2000" dirty="0">
                <a:solidFill>
                  <a:schemeClr val="bg1"/>
                </a:solidFill>
              </a:rPr>
              <a:t> </a:t>
            </a:r>
            <a:r>
              <a:rPr lang="en-US" altLang="en-US" sz="2000" dirty="0" err="1">
                <a:solidFill>
                  <a:schemeClr val="bg1"/>
                </a:solidFill>
              </a:rPr>
              <a:t>quan</a:t>
            </a:r>
            <a:r>
              <a:rPr lang="en-US" altLang="en-US" sz="2000" dirty="0">
                <a:solidFill>
                  <a:schemeClr val="bg1"/>
                </a:solidFill>
              </a:rPr>
              <a:t> </a:t>
            </a:r>
            <a:r>
              <a:rPr lang="en-US" altLang="en-US" sz="2000" dirty="0" err="1">
                <a:solidFill>
                  <a:schemeClr val="bg1"/>
                </a:solidFill>
              </a:rPr>
              <a:t>hệ</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r>
              <a:rPr lang="en-US" altLang="en-US" sz="2000" dirty="0" err="1">
                <a:solidFill>
                  <a:schemeClr val="bg1"/>
                </a:solidFill>
              </a:rPr>
              <a:t>xuất</a:t>
            </a:r>
            <a:endParaRPr lang="en-US" altLang="en-US" sz="2000" dirty="0">
              <a:solidFill>
                <a:schemeClr val="bg1"/>
              </a:solidFill>
            </a:endParaRPr>
          </a:p>
          <a:p>
            <a:pPr algn="ctr">
              <a:defRPr/>
            </a:pPr>
            <a:r>
              <a:rPr lang="en-US" altLang="en-US" sz="2000" dirty="0">
                <a:solidFill>
                  <a:schemeClr val="bg1"/>
                </a:solidFill>
              </a:rPr>
              <a:t> </a:t>
            </a:r>
            <a:r>
              <a:rPr lang="en-US" altLang="en-US" sz="2000" dirty="0" err="1">
                <a:solidFill>
                  <a:schemeClr val="bg1"/>
                </a:solidFill>
              </a:rPr>
              <a:t>tạo</a:t>
            </a:r>
            <a:r>
              <a:rPr lang="en-US" altLang="en-US" sz="2000" dirty="0">
                <a:solidFill>
                  <a:schemeClr val="bg1"/>
                </a:solidFill>
              </a:rPr>
              <a:t> </a:t>
            </a:r>
            <a:r>
              <a:rPr lang="en-US" altLang="en-US" sz="2000" dirty="0" err="1">
                <a:solidFill>
                  <a:schemeClr val="bg1"/>
                </a:solidFill>
              </a:rPr>
              <a:t>thành</a:t>
            </a:r>
            <a:r>
              <a:rPr lang="en-US" altLang="en-US" sz="2000" dirty="0">
                <a:solidFill>
                  <a:schemeClr val="bg1"/>
                </a:solidFill>
              </a:rPr>
              <a:t> </a:t>
            </a:r>
            <a:r>
              <a:rPr lang="en-US" altLang="en-US" sz="2000" dirty="0" err="1">
                <a:solidFill>
                  <a:schemeClr val="bg1"/>
                </a:solidFill>
              </a:rPr>
              <a:t>cơ</a:t>
            </a:r>
            <a:r>
              <a:rPr lang="en-US" altLang="en-US" sz="2000" dirty="0">
                <a:solidFill>
                  <a:schemeClr val="bg1"/>
                </a:solidFill>
              </a:rPr>
              <a:t> </a:t>
            </a:r>
            <a:r>
              <a:rPr lang="en-US" altLang="en-US" sz="2000" dirty="0" err="1">
                <a:solidFill>
                  <a:schemeClr val="bg1"/>
                </a:solidFill>
              </a:rPr>
              <a:t>cấu</a:t>
            </a:r>
            <a:r>
              <a:rPr lang="en-US" altLang="en-US" sz="2000" dirty="0">
                <a:solidFill>
                  <a:schemeClr val="bg1"/>
                </a:solidFill>
              </a:rPr>
              <a:t> </a:t>
            </a:r>
            <a:r>
              <a:rPr lang="en-US" altLang="en-US" sz="2000" dirty="0" err="1">
                <a:solidFill>
                  <a:schemeClr val="bg1"/>
                </a:solidFill>
              </a:rPr>
              <a:t>kinh</a:t>
            </a:r>
            <a:r>
              <a:rPr lang="en-US" altLang="en-US" sz="2000" dirty="0">
                <a:solidFill>
                  <a:schemeClr val="bg1"/>
                </a:solidFill>
              </a:rPr>
              <a:t> </a:t>
            </a:r>
            <a:r>
              <a:rPr lang="en-US" altLang="en-US" sz="2000" dirty="0" err="1">
                <a:solidFill>
                  <a:schemeClr val="bg1"/>
                </a:solidFill>
              </a:rPr>
              <a:t>tế</a:t>
            </a:r>
            <a:r>
              <a:rPr lang="en-US" altLang="en-US" sz="2000" dirty="0">
                <a:solidFill>
                  <a:schemeClr val="bg1"/>
                </a:solidFill>
              </a:rPr>
              <a:t>.</a:t>
            </a:r>
            <a:endParaRPr lang="en-US" sz="2000" dirty="0">
              <a:solidFill>
                <a:schemeClr val="bg1"/>
              </a:solidFill>
            </a:endParaRPr>
          </a:p>
        </p:txBody>
      </p:sp>
      <p:sp>
        <p:nvSpPr>
          <p:cNvPr id="6" name="Rounded Rectangle 5"/>
          <p:cNvSpPr/>
          <p:nvPr/>
        </p:nvSpPr>
        <p:spPr>
          <a:xfrm>
            <a:off x="3209120" y="1300766"/>
            <a:ext cx="1734355" cy="132652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CƠ SỞ </a:t>
            </a:r>
          </a:p>
          <a:p>
            <a:pPr algn="ctr">
              <a:defRPr/>
            </a:pPr>
            <a:r>
              <a:rPr lang="en-US" altLang="en-US" sz="2000" b="1" dirty="0">
                <a:solidFill>
                  <a:schemeClr val="bg1"/>
                </a:solidFill>
              </a:rPr>
              <a:t>HẠ TẦNG</a:t>
            </a:r>
            <a:endParaRPr lang="en-US" sz="2000" b="1" dirty="0">
              <a:solidFill>
                <a:schemeClr val="bg1"/>
              </a:solidFill>
            </a:endParaRPr>
          </a:p>
        </p:txBody>
      </p:sp>
      <p:sp>
        <p:nvSpPr>
          <p:cNvPr id="7" name="Rectangle 2"/>
          <p:cNvSpPr/>
          <p:nvPr/>
        </p:nvSpPr>
        <p:spPr>
          <a:xfrm>
            <a:off x="5077077" y="3928056"/>
            <a:ext cx="5380568"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sz="2000" dirty="0">
                <a:solidFill>
                  <a:srgbClr val="660066"/>
                </a:solidFill>
              </a:rPr>
              <a:t>      </a:t>
            </a:r>
          </a:p>
          <a:p>
            <a:pPr algn="ctr">
              <a:defRPr/>
            </a:pPr>
            <a:r>
              <a:rPr lang="pt-BR" sz="2000" dirty="0">
                <a:solidFill>
                  <a:schemeClr val="bg1"/>
                </a:solidFill>
              </a:rPr>
              <a:t> </a:t>
            </a:r>
            <a:r>
              <a:rPr lang="en-US" sz="2000" dirty="0" err="1">
                <a:solidFill>
                  <a:schemeClr val="bg1"/>
                </a:solidFill>
              </a:rPr>
              <a:t>C</a:t>
            </a:r>
            <a:r>
              <a:rPr lang="en-US" altLang="en-US" sz="2000" dirty="0" err="1">
                <a:solidFill>
                  <a:schemeClr val="bg1"/>
                </a:solidFill>
              </a:rPr>
              <a:t>ác</a:t>
            </a:r>
            <a:r>
              <a:rPr lang="en-US" altLang="en-US" sz="2000" dirty="0">
                <a:solidFill>
                  <a:schemeClr val="bg1"/>
                </a:solidFill>
              </a:rPr>
              <a:t> </a:t>
            </a:r>
            <a:r>
              <a:rPr lang="en-US" altLang="en-US" sz="2000" dirty="0" err="1">
                <a:solidFill>
                  <a:schemeClr val="bg1"/>
                </a:solidFill>
              </a:rPr>
              <a:t>yếu</a:t>
            </a:r>
            <a:r>
              <a:rPr lang="en-US" altLang="en-US" sz="2000" dirty="0">
                <a:solidFill>
                  <a:schemeClr val="bg1"/>
                </a:solidFill>
              </a:rPr>
              <a:t> </a:t>
            </a:r>
            <a:r>
              <a:rPr lang="en-US" altLang="en-US" sz="2000" dirty="0" err="1">
                <a:solidFill>
                  <a:schemeClr val="bg1"/>
                </a:solidFill>
              </a:rPr>
              <a:t>tố</a:t>
            </a:r>
            <a:r>
              <a:rPr lang="en-US" altLang="en-US" sz="2000" dirty="0">
                <a:solidFill>
                  <a:schemeClr val="bg1"/>
                </a:solidFill>
              </a:rPr>
              <a:t> </a:t>
            </a:r>
            <a:r>
              <a:rPr lang="en-US" altLang="en-US" sz="2000" dirty="0" err="1">
                <a:solidFill>
                  <a:schemeClr val="bg1"/>
                </a:solidFill>
              </a:rPr>
              <a:t>vật</a:t>
            </a:r>
            <a:r>
              <a:rPr lang="en-US" altLang="en-US" sz="2000" dirty="0">
                <a:solidFill>
                  <a:schemeClr val="bg1"/>
                </a:solidFill>
              </a:rPr>
              <a:t> </a:t>
            </a:r>
            <a:r>
              <a:rPr lang="en-US" altLang="en-US" sz="2000" dirty="0" err="1">
                <a:solidFill>
                  <a:schemeClr val="bg1"/>
                </a:solidFill>
              </a:rPr>
              <a:t>chất</a:t>
            </a:r>
            <a:r>
              <a:rPr lang="en-US" altLang="en-US" sz="2000" dirty="0">
                <a:solidFill>
                  <a:schemeClr val="bg1"/>
                </a:solidFill>
              </a:rPr>
              <a:t> </a:t>
            </a:r>
            <a:r>
              <a:rPr lang="en-US" altLang="en-US" sz="2000" dirty="0" err="1">
                <a:solidFill>
                  <a:schemeClr val="bg1"/>
                </a:solidFill>
              </a:rPr>
              <a:t>phục</a:t>
            </a:r>
            <a:r>
              <a:rPr lang="en-US" altLang="en-US" sz="2000" dirty="0">
                <a:solidFill>
                  <a:schemeClr val="bg1"/>
                </a:solidFill>
              </a:rPr>
              <a:t> </a:t>
            </a:r>
            <a:r>
              <a:rPr lang="en-US" altLang="en-US" sz="2000" dirty="0" err="1">
                <a:solidFill>
                  <a:schemeClr val="bg1"/>
                </a:solidFill>
              </a:rPr>
              <a:t>vụ</a:t>
            </a:r>
            <a:r>
              <a:rPr lang="en-US" altLang="en-US" sz="2000" dirty="0">
                <a:solidFill>
                  <a:schemeClr val="bg1"/>
                </a:solidFill>
              </a:rPr>
              <a:t> </a:t>
            </a:r>
            <a:r>
              <a:rPr lang="en-US" altLang="en-US" sz="2000" dirty="0" err="1">
                <a:solidFill>
                  <a:schemeClr val="bg1"/>
                </a:solidFill>
              </a:rPr>
              <a:t>cho</a:t>
            </a:r>
            <a:r>
              <a:rPr lang="en-US" altLang="en-US" sz="2000" dirty="0">
                <a:solidFill>
                  <a:schemeClr val="bg1"/>
                </a:solidFill>
              </a:rPr>
              <a:t> </a:t>
            </a:r>
            <a:r>
              <a:rPr lang="en-US" altLang="en-US" sz="2000" dirty="0" err="1">
                <a:solidFill>
                  <a:schemeClr val="bg1"/>
                </a:solidFill>
              </a:rPr>
              <a:t>kinh</a:t>
            </a:r>
            <a:r>
              <a:rPr lang="en-US" altLang="en-US" sz="2000" dirty="0">
                <a:solidFill>
                  <a:schemeClr val="bg1"/>
                </a:solidFill>
              </a:rPr>
              <a:t> </a:t>
            </a:r>
            <a:r>
              <a:rPr lang="en-US" altLang="en-US" sz="2000" dirty="0" err="1">
                <a:solidFill>
                  <a:schemeClr val="bg1"/>
                </a:solidFill>
              </a:rPr>
              <a:t>tế</a:t>
            </a:r>
            <a:r>
              <a:rPr lang="en-US" altLang="en-US" sz="2000" dirty="0">
                <a:solidFill>
                  <a:schemeClr val="bg1"/>
                </a:solidFill>
              </a:rPr>
              <a:t>: </a:t>
            </a:r>
            <a:r>
              <a:rPr lang="en-US" altLang="en-US" sz="2000" dirty="0" err="1">
                <a:solidFill>
                  <a:schemeClr val="bg1"/>
                </a:solidFill>
              </a:rPr>
              <a:t>cầu</a:t>
            </a:r>
            <a:r>
              <a:rPr lang="en-US" altLang="en-US" sz="2000" dirty="0">
                <a:solidFill>
                  <a:schemeClr val="bg1"/>
                </a:solidFill>
              </a:rPr>
              <a:t>, </a:t>
            </a:r>
            <a:r>
              <a:rPr lang="en-US" altLang="en-US" sz="2000" dirty="0" err="1">
                <a:solidFill>
                  <a:schemeClr val="bg1"/>
                </a:solidFill>
              </a:rPr>
              <a:t>đường</a:t>
            </a:r>
            <a:r>
              <a:rPr lang="en-US" altLang="en-US" sz="2000" dirty="0">
                <a:solidFill>
                  <a:schemeClr val="bg1"/>
                </a:solidFill>
              </a:rPr>
              <a:t>, </a:t>
            </a:r>
            <a:r>
              <a:rPr lang="en-US" altLang="en-US" sz="2000" dirty="0" err="1">
                <a:solidFill>
                  <a:schemeClr val="bg1"/>
                </a:solidFill>
              </a:rPr>
              <a:t>bến</a:t>
            </a:r>
            <a:r>
              <a:rPr lang="en-US" altLang="en-US" sz="2000" dirty="0">
                <a:solidFill>
                  <a:schemeClr val="bg1"/>
                </a:solidFill>
              </a:rPr>
              <a:t>, </a:t>
            </a:r>
            <a:r>
              <a:rPr lang="en-US" altLang="en-US" sz="2000" dirty="0" err="1">
                <a:solidFill>
                  <a:schemeClr val="bg1"/>
                </a:solidFill>
              </a:rPr>
              <a:t>bãi</a:t>
            </a:r>
            <a:r>
              <a:rPr lang="en-US" altLang="en-US" sz="2000" dirty="0">
                <a:solidFill>
                  <a:schemeClr val="bg1"/>
                </a:solidFill>
              </a:rPr>
              <a:t>, </a:t>
            </a:r>
            <a:r>
              <a:rPr lang="en-US" altLang="en-US" sz="2000" dirty="0" err="1">
                <a:solidFill>
                  <a:schemeClr val="bg1"/>
                </a:solidFill>
              </a:rPr>
              <a:t>điện</a:t>
            </a:r>
            <a:r>
              <a:rPr lang="en-US" altLang="en-US" sz="2000" dirty="0">
                <a:solidFill>
                  <a:schemeClr val="bg1"/>
                </a:solidFill>
              </a:rPr>
              <a:t> </a:t>
            </a:r>
            <a:r>
              <a:rPr lang="en-US" altLang="en-US" sz="2000" dirty="0" err="1">
                <a:solidFill>
                  <a:schemeClr val="bg1"/>
                </a:solidFill>
              </a:rPr>
              <a:t>lực</a:t>
            </a:r>
            <a:r>
              <a:rPr lang="en-US" altLang="en-US" sz="2000" dirty="0">
                <a:solidFill>
                  <a:schemeClr val="bg1"/>
                </a:solidFill>
              </a:rPr>
              <a:t>, </a:t>
            </a:r>
            <a:r>
              <a:rPr lang="en-US" altLang="en-US" sz="2000" dirty="0" err="1">
                <a:solidFill>
                  <a:schemeClr val="bg1"/>
                </a:solidFill>
              </a:rPr>
              <a:t>viễn</a:t>
            </a:r>
            <a:r>
              <a:rPr lang="en-US" altLang="en-US" sz="2000" dirty="0">
                <a:solidFill>
                  <a:schemeClr val="bg1"/>
                </a:solidFill>
              </a:rPr>
              <a:t> </a:t>
            </a:r>
            <a:r>
              <a:rPr lang="en-US" altLang="en-US" sz="2000" dirty="0" err="1">
                <a:solidFill>
                  <a:schemeClr val="bg1"/>
                </a:solidFill>
              </a:rPr>
              <a:t>thông</a:t>
            </a:r>
            <a:r>
              <a:rPr lang="en-US" altLang="en-US" sz="2000" dirty="0">
                <a:solidFill>
                  <a:schemeClr val="bg1"/>
                </a:solidFill>
              </a:rPr>
              <a:t> </a:t>
            </a:r>
            <a:r>
              <a:rPr lang="en-US" altLang="en-US" sz="2000" dirty="0" err="1">
                <a:solidFill>
                  <a:schemeClr val="bg1"/>
                </a:solidFill>
              </a:rPr>
              <a:t>liên</a:t>
            </a:r>
            <a:r>
              <a:rPr lang="en-US" altLang="en-US" sz="2000" dirty="0">
                <a:solidFill>
                  <a:schemeClr val="bg1"/>
                </a:solidFill>
              </a:rPr>
              <a:t> </a:t>
            </a:r>
            <a:r>
              <a:rPr lang="en-US" altLang="en-US" sz="2000" dirty="0" err="1">
                <a:solidFill>
                  <a:schemeClr val="bg1"/>
                </a:solidFill>
              </a:rPr>
              <a:t>lạc</a:t>
            </a:r>
            <a:r>
              <a:rPr lang="en-US" altLang="en-US" sz="2000" dirty="0">
                <a:solidFill>
                  <a:schemeClr val="bg1"/>
                </a:solidFill>
              </a:rPr>
              <a:t>, </a:t>
            </a:r>
            <a:r>
              <a:rPr lang="en-US" altLang="en-US" sz="2000" dirty="0" err="1">
                <a:solidFill>
                  <a:schemeClr val="bg1"/>
                </a:solidFill>
              </a:rPr>
              <a:t>cấp</a:t>
            </a:r>
            <a:r>
              <a:rPr lang="en-US" altLang="en-US" sz="2000" dirty="0">
                <a:solidFill>
                  <a:schemeClr val="bg1"/>
                </a:solidFill>
              </a:rPr>
              <a:t> </a:t>
            </a:r>
            <a:r>
              <a:rPr lang="en-US" altLang="en-US" sz="2000" dirty="0" err="1">
                <a:solidFill>
                  <a:schemeClr val="bg1"/>
                </a:solidFill>
              </a:rPr>
              <a:t>thoát</a:t>
            </a:r>
            <a:r>
              <a:rPr lang="en-US" altLang="en-US" sz="2000" dirty="0">
                <a:solidFill>
                  <a:schemeClr val="bg1"/>
                </a:solidFill>
              </a:rPr>
              <a:t> </a:t>
            </a:r>
            <a:r>
              <a:rPr lang="en-US" altLang="en-US" sz="2000" dirty="0" err="1">
                <a:solidFill>
                  <a:schemeClr val="bg1"/>
                </a:solidFill>
              </a:rPr>
              <a:t>nước</a:t>
            </a:r>
            <a:r>
              <a:rPr lang="en-US" altLang="en-US" sz="2000" dirty="0">
                <a:solidFill>
                  <a:schemeClr val="bg1"/>
                </a:solidFill>
              </a:rPr>
              <a:t>…</a:t>
            </a:r>
            <a:endParaRPr lang="es-ES" altLang="en-US" sz="2000" dirty="0">
              <a:solidFill>
                <a:schemeClr val="bg1"/>
              </a:solidFill>
            </a:endParaRPr>
          </a:p>
          <a:p>
            <a:pPr algn="ctr">
              <a:defRPr/>
            </a:pPr>
            <a:endParaRPr lang="en-US" sz="2000" dirty="0">
              <a:solidFill>
                <a:srgbClr val="660066"/>
              </a:solidFill>
            </a:endParaRPr>
          </a:p>
        </p:txBody>
      </p:sp>
      <p:sp>
        <p:nvSpPr>
          <p:cNvPr id="8" name="Rounded Rectangle 7"/>
          <p:cNvSpPr/>
          <p:nvPr/>
        </p:nvSpPr>
        <p:spPr>
          <a:xfrm>
            <a:off x="3209120" y="3910197"/>
            <a:ext cx="1867957" cy="1628378"/>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4467831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a:extLst>
              <a:ext uri="{FF2B5EF4-FFF2-40B4-BE49-F238E27FC236}">
                <a16:creationId xmlns="" xmlns:a16="http://schemas.microsoft.com/office/drawing/2014/main" id="{E877A03D-D2E5-4314-94EC-6D504C6C9C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726546"/>
            <a:ext cx="12192000" cy="2131453"/>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dáº¥u há»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3550" y="1334927"/>
            <a:ext cx="4032448" cy="4065258"/>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1635616" y="2759074"/>
            <a:ext cx="6593984" cy="1852184"/>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en-US" sz="2400" b="1" dirty="0" err="1">
                <a:solidFill>
                  <a:schemeClr val="bg1"/>
                </a:solidFill>
                <a:ea typeface="Tahoma" pitchFamily="34" charset="0"/>
                <a:cs typeface="Times New Roman" pitchFamily="18" charset="0"/>
              </a:rPr>
              <a:t>Kiến</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trúc</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thượng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tầng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là</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gì</a:t>
            </a:r>
            <a:r>
              <a:rPr lang="en-US" sz="2400" b="1" dirty="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grpSp>
        <p:nvGrpSpPr>
          <p:cNvPr id="5" name="Group 4"/>
          <p:cNvGrpSpPr>
            <a:grpSpLocks/>
          </p:cNvGrpSpPr>
          <p:nvPr/>
        </p:nvGrpSpPr>
        <p:grpSpPr bwMode="auto">
          <a:xfrm flipV="1">
            <a:off x="0" y="955945"/>
            <a:ext cx="10962130" cy="14840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80106" y="203562"/>
            <a:ext cx="10637950" cy="461665"/>
          </a:xfrm>
          <a:prstGeom prst="rect">
            <a:avLst/>
          </a:prstGeom>
        </p:spPr>
        <p:txBody>
          <a:bodyPr wrap="square">
            <a:spAutoFit/>
          </a:bodyPr>
          <a:lstStyle/>
          <a:p>
            <a:pPr indent="252095" algn="ctr">
              <a:spcBef>
                <a:spcPts val="1100"/>
              </a:spcBef>
              <a:spcAft>
                <a:spcPts val="500"/>
              </a:spcAft>
            </a:pP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3.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Biện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chứng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giữa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sở</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và</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kiến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trúc</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thượng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của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xã</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hội</a:t>
            </a:r>
            <a:endParaRPr lang="en-US" sz="2400" b="1" dirty="0">
              <a:solidFill>
                <a:schemeClr val="accent6">
                  <a:lumMod val="50000"/>
                </a:schemeClr>
              </a:solidFill>
              <a:effectLst/>
              <a:latin typeface="+mj-lt"/>
              <a:ea typeface="Times New Roman" panose="02020603050405020304" pitchFamily="18" charset="0"/>
              <a:cs typeface="Times New Roman" panose="02020603050405020304" pitchFamily="18" charset="0"/>
            </a:endParaRPr>
          </a:p>
        </p:txBody>
      </p:sp>
      <p:sp>
        <p:nvSpPr>
          <p:cNvPr id="9" name="Rectangle 8"/>
          <p:cNvSpPr/>
          <p:nvPr/>
        </p:nvSpPr>
        <p:spPr>
          <a:xfrm>
            <a:off x="751178" y="1466286"/>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0" name="Rectangle 9"/>
          <p:cNvSpPr/>
          <p:nvPr/>
        </p:nvSpPr>
        <p:spPr>
          <a:xfrm>
            <a:off x="3520071" y="2117301"/>
            <a:ext cx="332014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0099"/>
                </a:solidFill>
                <a:ea typeface="Times New Roman" panose="02020603050405020304" pitchFamily="18" charset="0"/>
                <a:cs typeface="Times New Roman" panose="02020603050405020304" pitchFamily="18" charset="0"/>
              </a:rPr>
              <a:t>Kiến</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trúc</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thượng</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tầng</a:t>
            </a:r>
            <a:r>
              <a:rPr lang="en-US" sz="2000" b="1" dirty="0">
                <a:solidFill>
                  <a:srgbClr val="000099"/>
                </a:solidFill>
                <a:ea typeface="Times New Roman" panose="02020603050405020304" pitchFamily="18" charset="0"/>
                <a:cs typeface="Times New Roman" panose="02020603050405020304" pitchFamily="18" charset="0"/>
              </a:rPr>
              <a:t> </a:t>
            </a:r>
            <a:endParaRPr lang="en-US" sz="2000" dirty="0">
              <a:solidFill>
                <a:srgbClr val="000099"/>
              </a:solidFill>
            </a:endParaRPr>
          </a:p>
        </p:txBody>
      </p:sp>
    </p:spTree>
    <p:extLst>
      <p:ext uri="{BB962C8B-B14F-4D97-AF65-F5344CB8AC3E}">
        <p14:creationId xmlns:p14="http://schemas.microsoft.com/office/powerpoint/2010/main" val="2943690125"/>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Shape&#10;&#10;Description automatically generated">
            <a:extLst>
              <a:ext uri="{FF2B5EF4-FFF2-40B4-BE49-F238E27FC236}">
                <a16:creationId xmlns=""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048519" y="-4910"/>
            <a:ext cx="7143481" cy="4481848"/>
          </a:xfrm>
          <a:prstGeom prst="rect">
            <a:avLst/>
          </a:prstGeom>
        </p:spPr>
      </p:pic>
      <p:pic>
        <p:nvPicPr>
          <p:cNvPr id="11" name="Picture 3"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04197" y="2037298"/>
            <a:ext cx="3706741" cy="335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 name="Group 4"/>
          <p:cNvGrpSpPr>
            <a:grpSpLocks/>
          </p:cNvGrpSpPr>
          <p:nvPr/>
        </p:nvGrpSpPr>
        <p:grpSpPr bwMode="auto">
          <a:xfrm>
            <a:off x="8514161" y="2448737"/>
            <a:ext cx="3507949" cy="4247031"/>
            <a:chOff x="2789" y="1026"/>
            <a:chExt cx="2631" cy="2222"/>
          </a:xfrm>
        </p:grpSpPr>
        <p:pic>
          <p:nvPicPr>
            <p:cNvPr id="13" name="Picture 5"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6"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7"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8"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9"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 name="Picture 17" descr="Qhoi.jpg"/>
          <p:cNvPicPr>
            <a:picLocks noChangeAspect="1"/>
          </p:cNvPicPr>
          <p:nvPr/>
        </p:nvPicPr>
        <p:blipFill>
          <a:blip r:embed="rId9"/>
          <a:stretch>
            <a:fillRect/>
          </a:stretch>
        </p:blipFill>
        <p:spPr>
          <a:xfrm>
            <a:off x="7939808" y="907495"/>
            <a:ext cx="2502877" cy="1789573"/>
          </a:xfrm>
          <a:prstGeom prst="ellipse">
            <a:avLst/>
          </a:prstGeom>
          <a:ln>
            <a:noFill/>
          </a:ln>
          <a:effectLst>
            <a:softEdge rad="112500"/>
          </a:effectLst>
        </p:spPr>
      </p:pic>
      <p:sp>
        <p:nvSpPr>
          <p:cNvPr id="19" name="Vertical Scroll 18"/>
          <p:cNvSpPr/>
          <p:nvPr/>
        </p:nvSpPr>
        <p:spPr>
          <a:xfrm>
            <a:off x="152893" y="2262916"/>
            <a:ext cx="4262907" cy="4036068"/>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endParaRPr lang="en-US" altLang="en-US" sz="2000" dirty="0">
              <a:solidFill>
                <a:srgbClr val="000000"/>
              </a:solidFill>
            </a:endParaRPr>
          </a:p>
        </p:txBody>
      </p:sp>
      <p:sp>
        <p:nvSpPr>
          <p:cNvPr id="20" name="Rectangle 19"/>
          <p:cNvSpPr/>
          <p:nvPr/>
        </p:nvSpPr>
        <p:spPr>
          <a:xfrm>
            <a:off x="816156" y="3011118"/>
            <a:ext cx="2936382" cy="2862322"/>
          </a:xfrm>
          <a:prstGeom prst="rect">
            <a:avLst/>
          </a:prstGeom>
        </p:spPr>
        <p:txBody>
          <a:bodyPr wrap="square">
            <a:spAutoFit/>
          </a:bodyPr>
          <a:lstStyle/>
          <a:p>
            <a:pPr indent="252095" algn="ctr"/>
            <a:r>
              <a:rPr lang="en-US" sz="2000" b="1" dirty="0" err="1">
                <a:solidFill>
                  <a:srgbClr val="0000FF"/>
                </a:solidFill>
                <a:latin typeface="+mj-lt"/>
                <a:ea typeface="Times New Roman" panose="02020603050405020304" pitchFamily="18" charset="0"/>
                <a:cs typeface="Times New Roman" panose="02020603050405020304" pitchFamily="18" charset="0"/>
              </a:rPr>
              <a:t>Kiến</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trúc</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thượng</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tầng</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là</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toàn</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bộ</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những</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quan</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điểm</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tư</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tưởng</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xã</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b="1" dirty="0" err="1">
                <a:solidFill>
                  <a:srgbClr val="993300"/>
                </a:solidFill>
                <a:latin typeface="+mj-lt"/>
                <a:ea typeface="Times New Roman" panose="02020603050405020304" pitchFamily="18" charset="0"/>
                <a:cs typeface="Times New Roman" panose="02020603050405020304" pitchFamily="18" charset="0"/>
              </a:rPr>
              <a:t>hội</a:t>
            </a:r>
            <a:r>
              <a:rPr lang="en-US" sz="2000" b="1" dirty="0">
                <a:solidFill>
                  <a:srgbClr val="9933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với</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những</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thiết</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chế</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xã</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hội</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tương</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b="1" dirty="0" err="1">
                <a:solidFill>
                  <a:srgbClr val="009900"/>
                </a:solidFill>
                <a:latin typeface="+mj-lt"/>
                <a:ea typeface="Times New Roman" panose="02020603050405020304" pitchFamily="18" charset="0"/>
                <a:cs typeface="Times New Roman" panose="02020603050405020304" pitchFamily="18" charset="0"/>
              </a:rPr>
              <a:t>ứng</a:t>
            </a:r>
            <a:r>
              <a:rPr lang="en-US" sz="2000" b="1" dirty="0">
                <a:solidFill>
                  <a:srgbClr val="0099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cùng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những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quan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hệ</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nội</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tại</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của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thượng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tầng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hình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thành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trên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một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cơ</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sở</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hạ</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tầng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nhất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định</a:t>
            </a:r>
            <a:r>
              <a:rPr lang="en-US" sz="2000" dirty="0">
                <a:solidFill>
                  <a:srgbClr val="000000"/>
                </a:solidFill>
                <a:latin typeface="+mj-lt"/>
                <a:ea typeface="Times New Roman" panose="02020603050405020304" pitchFamily="18" charset="0"/>
                <a:cs typeface="Times New Roman" panose="02020603050405020304" pitchFamily="18" charset="0"/>
              </a:rPr>
              <a:t>. </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1" name="Rectangle 20"/>
          <p:cNvSpPr/>
          <p:nvPr/>
        </p:nvSpPr>
        <p:spPr>
          <a:xfrm>
            <a:off x="394881" y="274998"/>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2" name="Rectangle 21"/>
          <p:cNvSpPr/>
          <p:nvPr/>
        </p:nvSpPr>
        <p:spPr>
          <a:xfrm>
            <a:off x="1406407" y="1047969"/>
            <a:ext cx="332014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0099"/>
                </a:solidFill>
                <a:ea typeface="Times New Roman" panose="02020603050405020304" pitchFamily="18" charset="0"/>
                <a:cs typeface="Times New Roman" panose="02020603050405020304" pitchFamily="18" charset="0"/>
              </a:rPr>
              <a:t>Kiến</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trúc</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thượng</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tầng</a:t>
            </a:r>
            <a:r>
              <a:rPr lang="en-US" sz="2000" b="1" dirty="0">
                <a:solidFill>
                  <a:srgbClr val="000099"/>
                </a:solidFill>
                <a:ea typeface="Times New Roman" panose="02020603050405020304" pitchFamily="18" charset="0"/>
                <a:cs typeface="Times New Roman" panose="02020603050405020304" pitchFamily="18" charset="0"/>
              </a:rPr>
              <a:t> </a:t>
            </a:r>
            <a:endParaRPr lang="en-US" sz="2000" dirty="0">
              <a:solidFill>
                <a:srgbClr val="000099"/>
              </a:solidFill>
            </a:endParaRPr>
          </a:p>
        </p:txBody>
      </p:sp>
      <p:sp>
        <p:nvSpPr>
          <p:cNvPr id="3" name="Minus 2"/>
          <p:cNvSpPr/>
          <p:nvPr/>
        </p:nvSpPr>
        <p:spPr>
          <a:xfrm>
            <a:off x="3503054" y="794887"/>
            <a:ext cx="2202287" cy="45719"/>
          </a:xfrm>
          <a:prstGeom prst="mathMinus">
            <a:avLst/>
          </a:prstGeom>
          <a:solidFill>
            <a:schemeClr val="accent2">
              <a:lumMod val="50000"/>
            </a:schemeClr>
          </a:solidFill>
          <a:ln>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1903630" y="1655442"/>
            <a:ext cx="1755609" cy="400110"/>
          </a:xfrm>
          <a:prstGeom prst="rect">
            <a:avLst/>
          </a:prstGeom>
        </p:spPr>
        <p:txBody>
          <a:bodyPr wrap="none">
            <a:spAutoFit/>
          </a:bodyPr>
          <a:lstStyle/>
          <a:p>
            <a:pPr marL="342900" indent="-342900">
              <a:buFont typeface="Wingdings" panose="05000000000000000000" pitchFamily="2" charset="2"/>
              <a:buChar char="§"/>
            </a:pPr>
            <a:r>
              <a:rPr lang="en-US" sz="2000" b="1" dirty="0" err="1">
                <a:solidFill>
                  <a:srgbClr val="FF0066"/>
                </a:solidFill>
                <a:cs typeface="Times New Roman" panose="02020603050405020304" pitchFamily="18" charset="0"/>
              </a:rPr>
              <a:t>Khái</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niệm</a:t>
            </a:r>
            <a:endParaRPr lang="en-US" sz="2000" dirty="0">
              <a:solidFill>
                <a:srgbClr val="FF0066"/>
              </a:solidFill>
            </a:endParaRPr>
          </a:p>
        </p:txBody>
      </p:sp>
    </p:spTree>
    <p:extLst>
      <p:ext uri="{BB962C8B-B14F-4D97-AF65-F5344CB8AC3E}">
        <p14:creationId xmlns:p14="http://schemas.microsoft.com/office/powerpoint/2010/main" val="1746605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2000" fill="hold"/>
                                        <p:tgtEl>
                                          <p:spTgt spid="18"/>
                                        </p:tgtEl>
                                        <p:attrNameLst>
                                          <p:attrName>ppt_w</p:attrName>
                                        </p:attrNameLst>
                                      </p:cBhvr>
                                      <p:tavLst>
                                        <p:tav tm="0">
                                          <p:val>
                                            <p:fltVal val="0"/>
                                          </p:val>
                                        </p:tav>
                                        <p:tav tm="100000">
                                          <p:val>
                                            <p:strVal val="#ppt_w"/>
                                          </p:val>
                                        </p:tav>
                                      </p:tavLst>
                                    </p:anim>
                                    <p:anim calcmode="lin" valueType="num">
                                      <p:cBhvr>
                                        <p:cTn id="8" dur="2000" fill="hold"/>
                                        <p:tgtEl>
                                          <p:spTgt spid="18"/>
                                        </p:tgtEl>
                                        <p:attrNameLst>
                                          <p:attrName>ppt_h</p:attrName>
                                        </p:attrNameLst>
                                      </p:cBhvr>
                                      <p:tavLst>
                                        <p:tav tm="0">
                                          <p:val>
                                            <p:fltVal val="0"/>
                                          </p:val>
                                        </p:tav>
                                        <p:tav tm="100000">
                                          <p:val>
                                            <p:strVal val="#ppt_h"/>
                                          </p:val>
                                        </p:tav>
                                      </p:tavLst>
                                    </p:anim>
                                    <p:anim calcmode="lin" valueType="num">
                                      <p:cBhvr>
                                        <p:cTn id="9" dur="2000" fill="hold"/>
                                        <p:tgtEl>
                                          <p:spTgt spid="18"/>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1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a:extLst>
              <a:ext uri="{FF2B5EF4-FFF2-40B4-BE49-F238E27FC236}">
                <a16:creationId xmlns="" xmlns:a16="http://schemas.microsoft.com/office/drawing/2014/main" id="{48FF7CBD-16D3-4596-8D90-973B1B55260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a:extLst>
              <a:ext uri="{FF2B5EF4-FFF2-40B4-BE49-F238E27FC236}">
                <a16:creationId xmlns="" xmlns:a16="http://schemas.microsoft.com/office/drawing/2014/main" id="{B6499BD2-56F4-4DCA-9D31-0A59F1A84334}"/>
              </a:ext>
            </a:extLst>
          </p:cNvPr>
          <p:cNvSpPr>
            <a:spLocks noChangeArrowheads="1"/>
          </p:cNvSpPr>
          <p:nvPr/>
        </p:nvSpPr>
        <p:spPr bwMode="auto">
          <a:xfrm>
            <a:off x="2641985" y="2581795"/>
            <a:ext cx="1641475" cy="1353497"/>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400" b="1" dirty="0" err="1">
                <a:solidFill>
                  <a:srgbClr val="0033CC"/>
                </a:solidFill>
                <a:latin typeface="Arial"/>
              </a:rPr>
              <a:t>Kết</a:t>
            </a:r>
            <a:r>
              <a:rPr lang="en-US" altLang="en-US" sz="2400" b="1" dirty="0">
                <a:solidFill>
                  <a:srgbClr val="0033CC"/>
                </a:solidFill>
                <a:latin typeface="Arial"/>
              </a:rPr>
              <a:t> </a:t>
            </a:r>
            <a:r>
              <a:rPr lang="en-US" altLang="en-US" sz="2400" b="1" dirty="0" err="1">
                <a:solidFill>
                  <a:srgbClr val="0033CC"/>
                </a:solidFill>
                <a:latin typeface="Arial"/>
              </a:rPr>
              <a:t>cấu</a:t>
            </a:r>
            <a:r>
              <a:rPr lang="en-US" altLang="en-US" sz="2400" b="1" dirty="0">
                <a:solidFill>
                  <a:srgbClr val="0033CC"/>
                </a:solidFill>
                <a:latin typeface="Arial"/>
              </a:rPr>
              <a:t> </a:t>
            </a:r>
          </a:p>
          <a:p>
            <a:pPr algn="ctr" defTabSz="914400" eaLnBrk="1" fontAlgn="base" hangingPunct="1">
              <a:spcBef>
                <a:spcPct val="0"/>
              </a:spcBef>
              <a:spcAft>
                <a:spcPct val="0"/>
              </a:spcAft>
              <a:buNone/>
              <a:defRPr/>
            </a:pPr>
            <a:r>
              <a:rPr lang="en-US" altLang="en-US" sz="2400" b="1" dirty="0">
                <a:solidFill>
                  <a:srgbClr val="0033CC"/>
                </a:solidFill>
                <a:latin typeface="Arial"/>
              </a:rPr>
              <a:t>KTTT</a:t>
            </a:r>
          </a:p>
        </p:txBody>
      </p:sp>
      <p:sp>
        <p:nvSpPr>
          <p:cNvPr id="4" name="Rectangle 5">
            <a:extLst>
              <a:ext uri="{FF2B5EF4-FFF2-40B4-BE49-F238E27FC236}">
                <a16:creationId xmlns="" xmlns:a16="http://schemas.microsoft.com/office/drawing/2014/main" id="{594C1E2C-4F3B-4251-89EC-542B9FEF41EE}"/>
              </a:ext>
            </a:extLst>
          </p:cNvPr>
          <p:cNvSpPr>
            <a:spLocks noChangeArrowheads="1"/>
          </p:cNvSpPr>
          <p:nvPr/>
        </p:nvSpPr>
        <p:spPr bwMode="auto">
          <a:xfrm>
            <a:off x="5637161" y="1998985"/>
            <a:ext cx="1976438" cy="1077429"/>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100" b="1" dirty="0" err="1">
                <a:solidFill>
                  <a:srgbClr val="C00000"/>
                </a:solidFill>
                <a:latin typeface="Arial"/>
              </a:rPr>
              <a:t>Các</a:t>
            </a:r>
            <a:r>
              <a:rPr lang="en-US" altLang="en-US" sz="2100" b="1" dirty="0">
                <a:solidFill>
                  <a:srgbClr val="C00000"/>
                </a:solidFill>
                <a:latin typeface="Arial"/>
              </a:rPr>
              <a:t> </a:t>
            </a:r>
            <a:r>
              <a:rPr lang="en-US" altLang="en-US" sz="2100" b="1" dirty="0" err="1">
                <a:solidFill>
                  <a:srgbClr val="C00000"/>
                </a:solidFill>
                <a:latin typeface="Arial"/>
              </a:rPr>
              <a:t>tư</a:t>
            </a:r>
            <a:r>
              <a:rPr lang="en-US" altLang="en-US" sz="2100" b="1" dirty="0">
                <a:solidFill>
                  <a:srgbClr val="C00000"/>
                </a:solidFill>
                <a:latin typeface="Arial"/>
              </a:rPr>
              <a:t> </a:t>
            </a:r>
            <a:r>
              <a:rPr lang="en-US" altLang="en-US" sz="2100" b="1" dirty="0" err="1">
                <a:solidFill>
                  <a:srgbClr val="C00000"/>
                </a:solidFill>
                <a:latin typeface="Arial"/>
              </a:rPr>
              <a:t>tưởng</a:t>
            </a:r>
            <a:r>
              <a:rPr lang="en-US" altLang="en-US" sz="2100" b="1" dirty="0">
                <a:solidFill>
                  <a:srgbClr val="C00000"/>
                </a:solidFill>
                <a:latin typeface="Arial"/>
              </a:rPr>
              <a:t> </a:t>
            </a:r>
          </a:p>
          <a:p>
            <a:pPr algn="ctr" defTabSz="914400" eaLnBrk="1" fontAlgn="base" hangingPunct="1">
              <a:spcBef>
                <a:spcPct val="0"/>
              </a:spcBef>
              <a:spcAft>
                <a:spcPct val="0"/>
              </a:spcAft>
              <a:buNone/>
              <a:defRPr/>
            </a:pPr>
            <a:r>
              <a:rPr lang="en-US" altLang="en-US" sz="2100" b="1" dirty="0" err="1">
                <a:solidFill>
                  <a:srgbClr val="C00000"/>
                </a:solidFill>
                <a:latin typeface="Arial"/>
              </a:rPr>
              <a:t>xã</a:t>
            </a:r>
            <a:r>
              <a:rPr lang="en-US" altLang="en-US" sz="2100" b="1" dirty="0">
                <a:solidFill>
                  <a:srgbClr val="C00000"/>
                </a:solidFill>
                <a:latin typeface="Arial"/>
              </a:rPr>
              <a:t> </a:t>
            </a:r>
            <a:r>
              <a:rPr lang="en-US" altLang="en-US" sz="2100" b="1" dirty="0" err="1">
                <a:solidFill>
                  <a:srgbClr val="C00000"/>
                </a:solidFill>
                <a:latin typeface="Arial"/>
              </a:rPr>
              <a:t>hội</a:t>
            </a:r>
            <a:endParaRPr lang="en-US" altLang="en-US" sz="2100" b="1" dirty="0">
              <a:solidFill>
                <a:srgbClr val="C00000"/>
              </a:solidFill>
              <a:latin typeface="Arial"/>
            </a:endParaRPr>
          </a:p>
        </p:txBody>
      </p:sp>
      <p:sp>
        <p:nvSpPr>
          <p:cNvPr id="5" name="Rectangle 6">
            <a:extLst>
              <a:ext uri="{FF2B5EF4-FFF2-40B4-BE49-F238E27FC236}">
                <a16:creationId xmlns="" xmlns:a16="http://schemas.microsoft.com/office/drawing/2014/main" id="{3E48F270-E68B-4B16-93DC-60860927E9C4}"/>
              </a:ext>
            </a:extLst>
          </p:cNvPr>
          <p:cNvSpPr>
            <a:spLocks noChangeArrowheads="1"/>
          </p:cNvSpPr>
          <p:nvPr/>
        </p:nvSpPr>
        <p:spPr bwMode="auto">
          <a:xfrm>
            <a:off x="5625282" y="3753163"/>
            <a:ext cx="2008188" cy="1027940"/>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Các</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thiết</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chế</a:t>
            </a:r>
            <a:r>
              <a:rPr kumimoji="0" lang="en-US" altLang="en-US" sz="2100" b="1" dirty="0">
                <a:solidFill>
                  <a:srgbClr val="C00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tương</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ứng</a:t>
            </a:r>
            <a:endParaRPr kumimoji="0" lang="en-US" altLang="en-US" sz="2100" b="1" dirty="0">
              <a:solidFill>
                <a:srgbClr val="C00000"/>
              </a:solidFill>
              <a:latin typeface="Arial"/>
              <a:cs typeface="Times New Roman" panose="02020603050405020304" pitchFamily="18" charset="0"/>
            </a:endParaRPr>
          </a:p>
        </p:txBody>
      </p:sp>
      <p:sp>
        <p:nvSpPr>
          <p:cNvPr id="6" name="Rectangle 7">
            <a:extLst>
              <a:ext uri="{FF2B5EF4-FFF2-40B4-BE49-F238E27FC236}">
                <a16:creationId xmlns="" xmlns:a16="http://schemas.microsoft.com/office/drawing/2014/main" id="{2B58DCC0-D131-4609-81CF-04247DD3D2A8}"/>
              </a:ext>
            </a:extLst>
          </p:cNvPr>
          <p:cNvSpPr>
            <a:spLocks noChangeArrowheads="1"/>
          </p:cNvSpPr>
          <p:nvPr/>
        </p:nvSpPr>
        <p:spPr bwMode="auto">
          <a:xfrm>
            <a:off x="8341496" y="1901982"/>
            <a:ext cx="3597220" cy="1086770"/>
          </a:xfrm>
          <a:prstGeom prst="rect">
            <a:avLst/>
          </a:prstGeom>
          <a:solidFill>
            <a:schemeClr val="bg1"/>
          </a:solidFill>
          <a:ln w="9525">
            <a:solidFill>
              <a:schemeClr val="tx1"/>
            </a:solidFill>
            <a:miter lim="800000"/>
            <a:headEnd/>
            <a:tailEnd/>
          </a:ln>
        </p:spPr>
        <p:txBody>
          <a:bodyPr wrap="none"/>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endParaRPr kumimoji="0" lang="en-US" altLang="en-US" sz="2100" dirty="0">
              <a:solidFill>
                <a:srgbClr val="000066"/>
              </a:solidFill>
              <a:latin typeface="Arial"/>
              <a:cs typeface="Times New Roman" panose="02020603050405020304" pitchFamily="18" charset="0"/>
            </a:endParaRPr>
          </a:p>
        </p:txBody>
      </p:sp>
      <p:sp>
        <p:nvSpPr>
          <p:cNvPr id="7" name="Rectangle 8">
            <a:extLst>
              <a:ext uri="{FF2B5EF4-FFF2-40B4-BE49-F238E27FC236}">
                <a16:creationId xmlns="" xmlns:a16="http://schemas.microsoft.com/office/drawing/2014/main" id="{151466AB-F1D0-4318-A813-EA7D1966EA12}"/>
              </a:ext>
            </a:extLst>
          </p:cNvPr>
          <p:cNvSpPr>
            <a:spLocks noChangeArrowheads="1"/>
          </p:cNvSpPr>
          <p:nvPr/>
        </p:nvSpPr>
        <p:spPr bwMode="auto">
          <a:xfrm>
            <a:off x="8341495" y="3738142"/>
            <a:ext cx="3597221" cy="956812"/>
          </a:xfrm>
          <a:prstGeom prst="rect">
            <a:avLst/>
          </a:prstGeom>
          <a:solidFill>
            <a:schemeClr val="bg1"/>
          </a:solidFill>
          <a:ln w="9525">
            <a:solidFill>
              <a:schemeClr val="tx1"/>
            </a:solidFill>
            <a:miter lim="800000"/>
            <a:headEnd/>
            <a:tailEnd/>
          </a:ln>
          <a:effectLst/>
        </p:spPr>
        <p:txBody>
          <a:bodyPr wrap="none"/>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endParaRPr lang="en-US" altLang="en-US" sz="2100" dirty="0">
              <a:solidFill>
                <a:srgbClr val="000066"/>
              </a:solidFill>
              <a:latin typeface="Arial"/>
            </a:endParaRPr>
          </a:p>
        </p:txBody>
      </p:sp>
      <p:sp>
        <p:nvSpPr>
          <p:cNvPr id="8" name="Line 11">
            <a:extLst>
              <a:ext uri="{FF2B5EF4-FFF2-40B4-BE49-F238E27FC236}">
                <a16:creationId xmlns="" xmlns:a16="http://schemas.microsoft.com/office/drawing/2014/main" id="{722D75CA-616A-429E-A93A-091B2EF7CBF9}"/>
              </a:ext>
            </a:extLst>
          </p:cNvPr>
          <p:cNvSpPr>
            <a:spLocks noChangeShapeType="1"/>
          </p:cNvSpPr>
          <p:nvPr/>
        </p:nvSpPr>
        <p:spPr bwMode="auto">
          <a:xfrm>
            <a:off x="7613599" y="2582847"/>
            <a:ext cx="7080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9" name="Line 12">
            <a:extLst>
              <a:ext uri="{FF2B5EF4-FFF2-40B4-BE49-F238E27FC236}">
                <a16:creationId xmlns="" xmlns:a16="http://schemas.microsoft.com/office/drawing/2014/main" id="{EB2DD953-AF55-4151-B718-F2BD8436B161}"/>
              </a:ext>
            </a:extLst>
          </p:cNvPr>
          <p:cNvSpPr>
            <a:spLocks noChangeShapeType="1"/>
          </p:cNvSpPr>
          <p:nvPr/>
        </p:nvSpPr>
        <p:spPr bwMode="auto">
          <a:xfrm>
            <a:off x="7633470" y="4267133"/>
            <a:ext cx="7080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0" name="Line 13">
            <a:extLst>
              <a:ext uri="{FF2B5EF4-FFF2-40B4-BE49-F238E27FC236}">
                <a16:creationId xmlns="" xmlns:a16="http://schemas.microsoft.com/office/drawing/2014/main" id="{E9766A4F-CFC9-4C8E-BEEF-DB79071D1E96}"/>
              </a:ext>
            </a:extLst>
          </p:cNvPr>
          <p:cNvSpPr>
            <a:spLocks noChangeShapeType="1"/>
          </p:cNvSpPr>
          <p:nvPr/>
        </p:nvSpPr>
        <p:spPr bwMode="auto">
          <a:xfrm>
            <a:off x="6364162" y="3076414"/>
            <a:ext cx="0" cy="6617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1" name="Line 14">
            <a:extLst>
              <a:ext uri="{FF2B5EF4-FFF2-40B4-BE49-F238E27FC236}">
                <a16:creationId xmlns="" xmlns:a16="http://schemas.microsoft.com/office/drawing/2014/main" id="{BAE6A8D3-E24B-4741-B356-B663F7B66400}"/>
              </a:ext>
            </a:extLst>
          </p:cNvPr>
          <p:cNvSpPr>
            <a:spLocks noChangeShapeType="1"/>
          </p:cNvSpPr>
          <p:nvPr/>
        </p:nvSpPr>
        <p:spPr bwMode="auto">
          <a:xfrm flipV="1">
            <a:off x="6792765" y="3076414"/>
            <a:ext cx="0" cy="6617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cxnSp>
        <p:nvCxnSpPr>
          <p:cNvPr id="12" name="Straight Arrow Connector 2">
            <a:extLst>
              <a:ext uri="{FF2B5EF4-FFF2-40B4-BE49-F238E27FC236}">
                <a16:creationId xmlns="" xmlns:a16="http://schemas.microsoft.com/office/drawing/2014/main" id="{E723A475-911C-43B4-BD37-E90779AC8786}"/>
              </a:ext>
            </a:extLst>
          </p:cNvPr>
          <p:cNvCxnSpPr>
            <a:cxnSpLocks noChangeShapeType="1"/>
            <a:stCxn id="3" idx="3"/>
            <a:endCxn id="4" idx="1"/>
          </p:cNvCxnSpPr>
          <p:nvPr/>
        </p:nvCxnSpPr>
        <p:spPr bwMode="auto">
          <a:xfrm flipV="1">
            <a:off x="4283460" y="2537700"/>
            <a:ext cx="1353701" cy="72084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4">
            <a:extLst>
              <a:ext uri="{FF2B5EF4-FFF2-40B4-BE49-F238E27FC236}">
                <a16:creationId xmlns="" xmlns:a16="http://schemas.microsoft.com/office/drawing/2014/main" id="{E8A639B1-F52D-447F-8E79-C5D465F25D56}"/>
              </a:ext>
            </a:extLst>
          </p:cNvPr>
          <p:cNvCxnSpPr>
            <a:cxnSpLocks noChangeShapeType="1"/>
            <a:stCxn id="3" idx="3"/>
            <a:endCxn id="5" idx="1"/>
          </p:cNvCxnSpPr>
          <p:nvPr/>
        </p:nvCxnSpPr>
        <p:spPr bwMode="auto">
          <a:xfrm>
            <a:off x="4283460" y="3258544"/>
            <a:ext cx="1341822" cy="1008589"/>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4" name="Content Placeholder 12" descr="72472762_502502913666358_4330440315660926976_n">
            <a:extLst>
              <a:ext uri="{FF2B5EF4-FFF2-40B4-BE49-F238E27FC236}">
                <a16:creationId xmlns="" xmlns:a16="http://schemas.microsoft.com/office/drawing/2014/main" id="{F1D05E7D-29C2-4A54-8923-0CA875BC1308}"/>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00011" y="373488"/>
            <a:ext cx="3354624" cy="2058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 descr="72693782_476580256281266_5343438421488566272_n">
            <a:extLst>
              <a:ext uri="{FF2B5EF4-FFF2-40B4-BE49-F238E27FC236}">
                <a16:creationId xmlns="" xmlns:a16="http://schemas.microsoft.com/office/drawing/2014/main" id="{40818567-A240-4F1C-BF50-7887693B2CD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980802" y="4879458"/>
            <a:ext cx="2989812" cy="1828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18"/>
          <p:cNvSpPr/>
          <p:nvPr/>
        </p:nvSpPr>
        <p:spPr>
          <a:xfrm>
            <a:off x="8348855" y="3776570"/>
            <a:ext cx="3435313" cy="923330"/>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000066"/>
                </a:solidFill>
              </a:rPr>
              <a:t>Nhà</a:t>
            </a:r>
            <a:r>
              <a:rPr lang="en-US" altLang="en-US" dirty="0">
                <a:solidFill>
                  <a:srgbClr val="000066"/>
                </a:solidFill>
              </a:rPr>
              <a:t> </a:t>
            </a:r>
            <a:r>
              <a:rPr lang="en-US" altLang="en-US" dirty="0" err="1">
                <a:solidFill>
                  <a:srgbClr val="000066"/>
                </a:solidFill>
              </a:rPr>
              <a:t>nước</a:t>
            </a:r>
            <a:r>
              <a:rPr lang="en-US" altLang="en-US" dirty="0">
                <a:solidFill>
                  <a:srgbClr val="000066"/>
                </a:solidFill>
              </a:rPr>
              <a:t>, </a:t>
            </a:r>
            <a:r>
              <a:rPr lang="en-US" altLang="en-US" dirty="0" err="1">
                <a:solidFill>
                  <a:srgbClr val="000066"/>
                </a:solidFill>
              </a:rPr>
              <a:t>Đảng</a:t>
            </a:r>
            <a:r>
              <a:rPr lang="en-US" altLang="en-US" dirty="0">
                <a:solidFill>
                  <a:srgbClr val="000066"/>
                </a:solidFill>
              </a:rPr>
              <a:t> </a:t>
            </a:r>
            <a:r>
              <a:rPr lang="en-US" altLang="en-US" dirty="0" err="1">
                <a:solidFill>
                  <a:srgbClr val="000066"/>
                </a:solidFill>
              </a:rPr>
              <a:t>phái</a:t>
            </a:r>
            <a:r>
              <a:rPr lang="en-US" altLang="en-US" dirty="0">
                <a:solidFill>
                  <a:srgbClr val="000066"/>
                </a:solidFill>
              </a:rPr>
              <a:t> </a:t>
            </a:r>
            <a:r>
              <a:rPr lang="en-US" altLang="en-US" dirty="0" err="1">
                <a:solidFill>
                  <a:srgbClr val="000066"/>
                </a:solidFill>
              </a:rPr>
              <a:t>Giáo</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Đoàn</a:t>
            </a:r>
            <a:r>
              <a:rPr lang="en-US" altLang="en-US" dirty="0">
                <a:solidFill>
                  <a:srgbClr val="000066"/>
                </a:solidFill>
              </a:rPr>
              <a:t> </a:t>
            </a:r>
            <a:r>
              <a:rPr lang="en-US" altLang="en-US" dirty="0" err="1">
                <a:solidFill>
                  <a:srgbClr val="000066"/>
                </a:solidFill>
              </a:rPr>
              <a:t>thể</a:t>
            </a:r>
            <a:r>
              <a:rPr lang="en-US" altLang="en-US" dirty="0">
                <a:solidFill>
                  <a:srgbClr val="000066"/>
                </a:solidFill>
              </a:rPr>
              <a:t>, </a:t>
            </a:r>
            <a:r>
              <a:rPr lang="en-US" altLang="en-US" dirty="0" err="1">
                <a:solidFill>
                  <a:srgbClr val="000066"/>
                </a:solidFill>
              </a:rPr>
              <a:t>Các</a:t>
            </a:r>
            <a:r>
              <a:rPr lang="en-US" altLang="en-US" dirty="0">
                <a:solidFill>
                  <a:srgbClr val="000066"/>
                </a:solidFill>
              </a:rPr>
              <a:t> </a:t>
            </a:r>
            <a:r>
              <a:rPr lang="en-US" altLang="en-US" dirty="0" err="1">
                <a:solidFill>
                  <a:srgbClr val="000066"/>
                </a:solidFill>
              </a:rPr>
              <a:t>tổ</a:t>
            </a:r>
            <a:r>
              <a:rPr lang="en-US" altLang="en-US" dirty="0">
                <a:solidFill>
                  <a:srgbClr val="000066"/>
                </a:solidFill>
              </a:rPr>
              <a:t> </a:t>
            </a:r>
            <a:r>
              <a:rPr lang="en-US" altLang="en-US" dirty="0" err="1">
                <a:solidFill>
                  <a:srgbClr val="000066"/>
                </a:solidFill>
              </a:rPr>
              <a:t>chức</a:t>
            </a:r>
            <a:r>
              <a:rPr lang="en-US" altLang="en-US" dirty="0">
                <a:solidFill>
                  <a:srgbClr val="000066"/>
                </a:solidFill>
              </a:rPr>
              <a:t>, </a:t>
            </a:r>
            <a:r>
              <a:rPr lang="en-US" altLang="en-US" dirty="0" err="1">
                <a:solidFill>
                  <a:srgbClr val="000066"/>
                </a:solidFill>
              </a:rPr>
              <a:t>chính</a:t>
            </a:r>
            <a:r>
              <a:rPr lang="en-US" altLang="en-US" dirty="0">
                <a:solidFill>
                  <a:srgbClr val="000066"/>
                </a:solidFill>
              </a:rPr>
              <a:t> </a:t>
            </a:r>
            <a:r>
              <a:rPr lang="en-US" altLang="en-US" dirty="0" err="1">
                <a:solidFill>
                  <a:srgbClr val="000066"/>
                </a:solidFill>
              </a:rPr>
              <a:t>trị</a:t>
            </a:r>
            <a:r>
              <a:rPr lang="en-US" altLang="en-US" dirty="0">
                <a:solidFill>
                  <a:srgbClr val="000066"/>
                </a:solidFill>
              </a:rPr>
              <a:t> -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a:t>
            </a:r>
          </a:p>
        </p:txBody>
      </p:sp>
      <p:sp>
        <p:nvSpPr>
          <p:cNvPr id="20" name="Rectangle 19"/>
          <p:cNvSpPr/>
          <p:nvPr/>
        </p:nvSpPr>
        <p:spPr>
          <a:xfrm>
            <a:off x="8500981" y="1998985"/>
            <a:ext cx="3283187" cy="923330"/>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000066"/>
                </a:solidFill>
                <a:cs typeface="Times New Roman" panose="02020603050405020304" pitchFamily="18" charset="0"/>
              </a:rPr>
              <a:t>Pháp</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quyền</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Đạo</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đức</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Triết</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học</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Tôn</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giáo</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Nghệ</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thuật</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Khoa</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học</a:t>
            </a:r>
            <a:r>
              <a:rPr lang="en-US" altLang="en-US" dirty="0">
                <a:solidFill>
                  <a:srgbClr val="000066"/>
                </a:solidFill>
                <a:cs typeface="Times New Roman" panose="02020603050405020304" pitchFamily="18" charset="0"/>
              </a:rPr>
              <a:t>…</a:t>
            </a:r>
          </a:p>
        </p:txBody>
      </p:sp>
      <p:sp>
        <p:nvSpPr>
          <p:cNvPr id="21" name="Rectangle 20"/>
          <p:cNvSpPr/>
          <p:nvPr/>
        </p:nvSpPr>
        <p:spPr>
          <a:xfrm>
            <a:off x="5054635" y="522896"/>
            <a:ext cx="4424216" cy="400110"/>
          </a:xfrm>
          <a:prstGeom prst="rect">
            <a:avLst/>
          </a:prstGeom>
        </p:spPr>
        <p:txBody>
          <a:bodyPr wrap="square">
            <a:spAutoFit/>
          </a:bodyPr>
          <a:lstStyle/>
          <a:p>
            <a:pPr marL="285750" indent="-285750" algn="ctr" defTabSz="914400" fontAlgn="base">
              <a:spcBef>
                <a:spcPct val="0"/>
              </a:spcBef>
              <a:spcAft>
                <a:spcPct val="0"/>
              </a:spcAft>
              <a:buFont typeface="Wingdings" panose="05000000000000000000" pitchFamily="2" charset="2"/>
              <a:buChar char="§"/>
              <a:defRPr/>
            </a:pPr>
            <a:r>
              <a:rPr lang="en-US" altLang="en-US" sz="2000" b="1" dirty="0" err="1">
                <a:solidFill>
                  <a:srgbClr val="FF0066"/>
                </a:solidFill>
              </a:rPr>
              <a:t>Kết</a:t>
            </a:r>
            <a:r>
              <a:rPr lang="en-US" altLang="en-US" sz="2000" b="1" dirty="0">
                <a:solidFill>
                  <a:srgbClr val="FF0066"/>
                </a:solidFill>
              </a:rPr>
              <a:t> </a:t>
            </a:r>
            <a:r>
              <a:rPr lang="en-US" altLang="en-US" sz="2000" b="1" dirty="0" err="1">
                <a:solidFill>
                  <a:srgbClr val="FF0066"/>
                </a:solidFill>
              </a:rPr>
              <a:t>cấu</a:t>
            </a:r>
            <a:r>
              <a:rPr lang="en-US" altLang="en-US" sz="2000" b="1" dirty="0">
                <a:solidFill>
                  <a:srgbClr val="FF0066"/>
                </a:solidFill>
              </a:rPr>
              <a:t> </a:t>
            </a:r>
            <a:r>
              <a:rPr lang="en-US" altLang="en-US" sz="2000" b="1" dirty="0" err="1">
                <a:solidFill>
                  <a:srgbClr val="FF0066"/>
                </a:solidFill>
              </a:rPr>
              <a:t>kiến</a:t>
            </a:r>
            <a:r>
              <a:rPr lang="en-US" altLang="en-US" sz="2000" b="1" dirty="0">
                <a:solidFill>
                  <a:srgbClr val="FF0066"/>
                </a:solidFill>
              </a:rPr>
              <a:t> </a:t>
            </a:r>
            <a:r>
              <a:rPr lang="en-US" altLang="en-US" sz="2000" b="1" dirty="0" err="1">
                <a:solidFill>
                  <a:srgbClr val="FF0066"/>
                </a:solidFill>
              </a:rPr>
              <a:t>trúc</a:t>
            </a:r>
            <a:r>
              <a:rPr lang="en-US" altLang="en-US" sz="2000" b="1" dirty="0">
                <a:solidFill>
                  <a:srgbClr val="FF0066"/>
                </a:solidFill>
              </a:rPr>
              <a:t> </a:t>
            </a:r>
            <a:r>
              <a:rPr lang="en-US" altLang="en-US" sz="2000" b="1" dirty="0" err="1">
                <a:solidFill>
                  <a:srgbClr val="FF0066"/>
                </a:solidFill>
              </a:rPr>
              <a:t>thượng</a:t>
            </a:r>
            <a:r>
              <a:rPr lang="en-US" altLang="en-US" sz="2000" b="1" dirty="0">
                <a:solidFill>
                  <a:srgbClr val="FF0066"/>
                </a:solidFill>
              </a:rPr>
              <a:t> </a:t>
            </a:r>
            <a:r>
              <a:rPr lang="en-US" altLang="en-US" sz="2000" b="1" dirty="0" err="1">
                <a:solidFill>
                  <a:srgbClr val="FF0066"/>
                </a:solidFill>
              </a:rPr>
              <a:t>tầng</a:t>
            </a:r>
            <a:endParaRPr lang="en-US" altLang="en-US" sz="2000" b="1" dirty="0">
              <a:solidFill>
                <a:srgbClr val="FF0066"/>
              </a:solidFill>
            </a:endParaRPr>
          </a:p>
        </p:txBody>
      </p:sp>
    </p:spTree>
    <p:extLst>
      <p:ext uri="{BB962C8B-B14F-4D97-AF65-F5344CB8AC3E}">
        <p14:creationId xmlns:p14="http://schemas.microsoft.com/office/powerpoint/2010/main" val="4261572324"/>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ình Nền Powerpoint Đẹp Nhất 2017">
            <a:extLst>
              <a:ext uri="{FF2B5EF4-FFF2-40B4-BE49-F238E27FC236}">
                <a16:creationId xmlns="" xmlns:a16="http://schemas.microsoft.com/office/drawing/2014/main" id="{22197A0F-0679-4276-B0A6-CD3C847EA9C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2">
            <a:extLst>
              <a:ext uri="{FF2B5EF4-FFF2-40B4-BE49-F238E27FC236}">
                <a16:creationId xmlns="" xmlns:a16="http://schemas.microsoft.com/office/drawing/2014/main" id="{77927777-1EAF-4E36-AB7B-A7D8F48732D5}"/>
              </a:ext>
            </a:extLst>
          </p:cNvPr>
          <p:cNvSpPr txBox="1">
            <a:spLocks/>
          </p:cNvSpPr>
          <p:nvPr/>
        </p:nvSpPr>
        <p:spPr>
          <a:xfrm>
            <a:off x="2659064" y="2549672"/>
            <a:ext cx="6867525" cy="281131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altLang="en-US" sz="2000" kern="0" dirty="0"/>
              <a:t>                </a:t>
            </a:r>
            <a:endParaRPr lang="vi-VN" altLang="en-US" sz="2000" kern="0" dirty="0"/>
          </a:p>
          <a:p>
            <a:pPr defTabSz="914400"/>
            <a:endParaRPr lang="vi-VN" altLang="en-US" sz="2000" kern="0" dirty="0"/>
          </a:p>
          <a:p>
            <a:pPr algn="ctr" defTabSz="914400"/>
            <a:r>
              <a:rPr lang="vi-VN" altLang="en-US" sz="2000" b="1" kern="0" dirty="0">
                <a:solidFill>
                  <a:srgbClr val="000099"/>
                </a:solidFill>
              </a:rPr>
              <a:t>QUYẾT ĐỊNH</a:t>
            </a:r>
            <a:endParaRPr lang="en-US" altLang="en-US" sz="2000" b="1" kern="0" dirty="0">
              <a:solidFill>
                <a:srgbClr val="000099"/>
              </a:solidFill>
            </a:endParaRPr>
          </a:p>
          <a:p>
            <a:pPr defTabSz="914400"/>
            <a:endParaRPr lang="en-US" altLang="en-US" sz="2000" kern="0" dirty="0"/>
          </a:p>
          <a:p>
            <a:pPr defTabSz="914400"/>
            <a:endParaRPr lang="en-US" altLang="en-US" sz="2000" kern="0" dirty="0"/>
          </a:p>
          <a:p>
            <a:pPr defTabSz="914400"/>
            <a:r>
              <a:rPr lang="en-US" altLang="en-US" sz="2000" kern="0" dirty="0"/>
              <a:t>                                                     </a:t>
            </a:r>
            <a:endParaRPr lang="vi-VN" altLang="en-US" sz="2000" kern="0" dirty="0"/>
          </a:p>
          <a:p>
            <a:pPr algn="ctr" defTabSz="914400"/>
            <a:r>
              <a:rPr lang="vi-VN" altLang="en-US" sz="2000" b="1" kern="0" dirty="0">
                <a:solidFill>
                  <a:srgbClr val="009900"/>
                </a:solidFill>
              </a:rPr>
              <a:t>TÁC ĐỘNG</a:t>
            </a:r>
            <a:r>
              <a:rPr lang="en-US" altLang="en-US" sz="2000" b="1" kern="0" dirty="0">
                <a:solidFill>
                  <a:srgbClr val="009900"/>
                </a:solidFill>
              </a:rPr>
              <a:t>                                                                     </a:t>
            </a:r>
          </a:p>
          <a:p>
            <a:pPr defTabSz="914400"/>
            <a:r>
              <a:rPr lang="en-US" altLang="en-US" sz="2000" kern="0" dirty="0"/>
              <a:t>                                                                                                        </a:t>
            </a:r>
          </a:p>
        </p:txBody>
      </p:sp>
      <p:sp>
        <p:nvSpPr>
          <p:cNvPr id="4" name="Oval 3">
            <a:extLst>
              <a:ext uri="{FF2B5EF4-FFF2-40B4-BE49-F238E27FC236}">
                <a16:creationId xmlns="" xmlns:a16="http://schemas.microsoft.com/office/drawing/2014/main" id="{DFE9F2DB-8EC3-480C-8877-954677AAE265}"/>
              </a:ext>
            </a:extLst>
          </p:cNvPr>
          <p:cNvSpPr/>
          <p:nvPr/>
        </p:nvSpPr>
        <p:spPr>
          <a:xfrm>
            <a:off x="2697161" y="3290889"/>
            <a:ext cx="2506664" cy="1089025"/>
          </a:xfrm>
          <a:prstGeom prst="ellipse">
            <a:avLst/>
          </a:prstGeom>
          <a:solidFill>
            <a:srgbClr val="0070C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b="1" dirty="0">
                <a:solidFill>
                  <a:srgbClr val="FFFFFF"/>
                </a:solidFill>
                <a:cs typeface="Arial"/>
              </a:rPr>
              <a:t>CƠ SỞ </a:t>
            </a:r>
          </a:p>
          <a:p>
            <a:pPr algn="ctr" defTabSz="914400" eaLnBrk="0" fontAlgn="base" hangingPunct="0">
              <a:spcBef>
                <a:spcPct val="0"/>
              </a:spcBef>
              <a:spcAft>
                <a:spcPct val="0"/>
              </a:spcAft>
              <a:defRPr/>
            </a:pPr>
            <a:r>
              <a:rPr lang="en-US" b="1" dirty="0">
                <a:solidFill>
                  <a:srgbClr val="FFFFFF"/>
                </a:solidFill>
                <a:cs typeface="Arial"/>
              </a:rPr>
              <a:t>HẠ TẦNG</a:t>
            </a:r>
          </a:p>
        </p:txBody>
      </p:sp>
      <p:sp>
        <p:nvSpPr>
          <p:cNvPr id="5" name="Oval 4">
            <a:extLst>
              <a:ext uri="{FF2B5EF4-FFF2-40B4-BE49-F238E27FC236}">
                <a16:creationId xmlns="" xmlns:a16="http://schemas.microsoft.com/office/drawing/2014/main" id="{129DEFE3-966B-449A-86FF-C8DA26669A3F}"/>
              </a:ext>
            </a:extLst>
          </p:cNvPr>
          <p:cNvSpPr/>
          <p:nvPr/>
        </p:nvSpPr>
        <p:spPr>
          <a:xfrm>
            <a:off x="6751638" y="3233739"/>
            <a:ext cx="2480852" cy="1146176"/>
          </a:xfrm>
          <a:prstGeom prst="ellipse">
            <a:avLst/>
          </a:prstGeom>
          <a:solidFill>
            <a:srgbClr val="0070C0"/>
          </a:solidFill>
          <a:ln/>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b="1" dirty="0">
                <a:solidFill>
                  <a:srgbClr val="FFFFFF"/>
                </a:solidFill>
                <a:cs typeface="Arial"/>
              </a:rPr>
              <a:t>KIẾN TRÚC THƯỢNG TẦNG</a:t>
            </a:r>
          </a:p>
        </p:txBody>
      </p:sp>
      <p:cxnSp>
        <p:nvCxnSpPr>
          <p:cNvPr id="6" name="Straight Arrow Connector 5">
            <a:extLst>
              <a:ext uri="{FF2B5EF4-FFF2-40B4-BE49-F238E27FC236}">
                <a16:creationId xmlns="" xmlns:a16="http://schemas.microsoft.com/office/drawing/2014/main" id="{7C89820A-32CC-47B9-9DF5-F988BE7EF26B}"/>
              </a:ext>
            </a:extLst>
          </p:cNvPr>
          <p:cNvCxnSpPr>
            <a:cxnSpLocks/>
            <a:stCxn id="4" idx="6"/>
            <a:endCxn id="5" idx="2"/>
          </p:cNvCxnSpPr>
          <p:nvPr/>
        </p:nvCxnSpPr>
        <p:spPr>
          <a:xfrm flipV="1">
            <a:off x="5203825" y="3806827"/>
            <a:ext cx="1547813" cy="28575"/>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Mũi tên: Cong Xuống 7">
            <a:extLst>
              <a:ext uri="{FF2B5EF4-FFF2-40B4-BE49-F238E27FC236}">
                <a16:creationId xmlns="" xmlns:a16="http://schemas.microsoft.com/office/drawing/2014/main" id="{9D7B2A54-B82F-4117-9D11-F5A065FC4C31}"/>
              </a:ext>
            </a:extLst>
          </p:cNvPr>
          <p:cNvSpPr/>
          <p:nvPr/>
        </p:nvSpPr>
        <p:spPr>
          <a:xfrm>
            <a:off x="4143376" y="2355698"/>
            <a:ext cx="3765550" cy="935190"/>
          </a:xfrm>
          <a:prstGeom prst="curvedDown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cs typeface="Arial"/>
            </a:endParaRPr>
          </a:p>
        </p:txBody>
      </p:sp>
      <p:sp>
        <p:nvSpPr>
          <p:cNvPr id="8" name="Mũi tên: Cong Lên 17">
            <a:extLst>
              <a:ext uri="{FF2B5EF4-FFF2-40B4-BE49-F238E27FC236}">
                <a16:creationId xmlns="" xmlns:a16="http://schemas.microsoft.com/office/drawing/2014/main" id="{96D2BE82-FB24-407D-88C2-EFECAB179C7F}"/>
              </a:ext>
            </a:extLst>
          </p:cNvPr>
          <p:cNvSpPr/>
          <p:nvPr/>
        </p:nvSpPr>
        <p:spPr>
          <a:xfrm flipH="1">
            <a:off x="4141788" y="4379913"/>
            <a:ext cx="3767137" cy="981074"/>
          </a:xfrm>
          <a:prstGeom prst="curvedUpArrow">
            <a:avLst>
              <a:gd name="adj1" fmla="val 36244"/>
              <a:gd name="adj2" fmla="val 50000"/>
              <a:gd name="adj3" fmla="val 25000"/>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cs typeface="Arial"/>
            </a:endParaRPr>
          </a:p>
        </p:txBody>
      </p:sp>
      <p:sp>
        <p:nvSpPr>
          <p:cNvPr id="9" name="Rectangle 8">
            <a:extLst>
              <a:ext uri="{FF2B5EF4-FFF2-40B4-BE49-F238E27FC236}">
                <a16:creationId xmlns="" xmlns:a16="http://schemas.microsoft.com/office/drawing/2014/main" id="{669B4C20-5FB9-4CB0-90DA-A5A6BA6071D0}"/>
              </a:ext>
            </a:extLst>
          </p:cNvPr>
          <p:cNvSpPr/>
          <p:nvPr/>
        </p:nvSpPr>
        <p:spPr>
          <a:xfrm>
            <a:off x="3224413" y="1883988"/>
            <a:ext cx="5506636" cy="400110"/>
          </a:xfrm>
          <a:prstGeom prst="rect">
            <a:avLst/>
          </a:prstGeom>
        </p:spPr>
        <p:txBody>
          <a:bodyPr wrap="none">
            <a:spAutoFit/>
          </a:bodyPr>
          <a:lstStyle/>
          <a:p>
            <a:pPr marL="342900" indent="-342900" algn="just" defTabSz="914400" eaLnBrk="0" fontAlgn="base" hangingPunct="0">
              <a:spcBef>
                <a:spcPts val="150"/>
              </a:spcBef>
              <a:spcAft>
                <a:spcPts val="150"/>
              </a:spcAft>
              <a:buFont typeface="Wingdings" panose="05000000000000000000" pitchFamily="2" charset="2"/>
              <a:buChar char="§"/>
              <a:defRPr/>
            </a:pPr>
            <a:r>
              <a:rPr kumimoji="1" lang="en-US" altLang="en-US" sz="2000" b="1" dirty="0" err="1">
                <a:solidFill>
                  <a:srgbClr val="FF0066"/>
                </a:solidFill>
                <a:cs typeface="Times New Roman" panose="02020603050405020304" pitchFamily="18" charset="0"/>
              </a:rPr>
              <a:t>Quan</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hệ</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biện</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chứng</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giữa</a:t>
            </a:r>
            <a:r>
              <a:rPr kumimoji="1" lang="en-US" altLang="en-US" sz="2000" b="1" dirty="0">
                <a:solidFill>
                  <a:srgbClr val="FF0066"/>
                </a:solidFill>
                <a:cs typeface="Times New Roman" panose="02020603050405020304" pitchFamily="18" charset="0"/>
              </a:rPr>
              <a:t> CSHT </a:t>
            </a:r>
            <a:r>
              <a:rPr kumimoji="1" lang="en-US" altLang="en-US" sz="2000" b="1" dirty="0" err="1">
                <a:solidFill>
                  <a:srgbClr val="FF0066"/>
                </a:solidFill>
                <a:cs typeface="Times New Roman" panose="02020603050405020304" pitchFamily="18" charset="0"/>
              </a:rPr>
              <a:t>và</a:t>
            </a:r>
            <a:r>
              <a:rPr kumimoji="1" lang="en-US" altLang="en-US" sz="2000" b="1" dirty="0">
                <a:solidFill>
                  <a:srgbClr val="FF0066"/>
                </a:solidFill>
                <a:cs typeface="Times New Roman" panose="02020603050405020304" pitchFamily="18" charset="0"/>
              </a:rPr>
              <a:t> KTTT</a:t>
            </a:r>
            <a:endParaRPr kumimoji="1" lang="en-US" altLang="en-US" sz="2000" dirty="0">
              <a:solidFill>
                <a:srgbClr val="FF0066"/>
              </a:solidFill>
              <a:cs typeface="Times New Roman" panose="02020603050405020304" pitchFamily="18" charset="0"/>
            </a:endParaRPr>
          </a:p>
        </p:txBody>
      </p:sp>
      <p:sp>
        <p:nvSpPr>
          <p:cNvPr id="2" name="Rectangle 1"/>
          <p:cNvSpPr/>
          <p:nvPr/>
        </p:nvSpPr>
        <p:spPr>
          <a:xfrm>
            <a:off x="1957589" y="737813"/>
            <a:ext cx="9040969"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ea typeface="Times New Roman" panose="02020603050405020304" pitchFamily="18" charset="0"/>
                <a:cs typeface="Times New Roman" panose="02020603050405020304" pitchFamily="18" charset="0"/>
              </a:rPr>
              <a:t>b. </a:t>
            </a:r>
            <a:r>
              <a:rPr lang="en-US" sz="2400" b="1" dirty="0" err="1">
                <a:solidFill>
                  <a:srgbClr val="000000"/>
                </a:solidFill>
                <a:ea typeface="Times New Roman" panose="02020603050405020304" pitchFamily="18" charset="0"/>
                <a:cs typeface="Times New Roman" panose="02020603050405020304" pitchFamily="18" charset="0"/>
              </a:rPr>
              <a:t>Quy</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luật</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về</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mối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quan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hệ</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biện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chứng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giữa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cơ</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sở</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hạ</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tầng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và</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kiến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trúc</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thượng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tầng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của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10" name="Minus 9"/>
          <p:cNvSpPr/>
          <p:nvPr/>
        </p:nvSpPr>
        <p:spPr>
          <a:xfrm>
            <a:off x="4997003" y="1667943"/>
            <a:ext cx="2073498" cy="45719"/>
          </a:xfrm>
          <a:prstGeom prst="mathMinus">
            <a:avLst/>
          </a:prstGeom>
          <a:ln>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09878751"/>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a:extLst>
              <a:ext uri="{FF2B5EF4-FFF2-40B4-BE49-F238E27FC236}">
                <a16:creationId xmlns="" xmlns:a16="http://schemas.microsoft.com/office/drawing/2014/main" id="{FC554616-132A-44BF-9815-9C5BECF15C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6001556"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369A43E6-B375-4154-B904-005E54832F0A}"/>
              </a:ext>
            </a:extLst>
          </p:cNvPr>
          <p:cNvSpPr txBox="1">
            <a:spLocks noChangeArrowheads="1"/>
          </p:cNvSpPr>
          <p:nvPr/>
        </p:nvSpPr>
        <p:spPr bwMode="auto">
          <a:xfrm>
            <a:off x="2682082" y="1185425"/>
            <a:ext cx="81289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Char char="Ø"/>
              <a:defRPr/>
            </a:pPr>
            <a:r>
              <a:rPr lang="en-US" altLang="en-US" sz="2100" dirty="0">
                <a:solidFill>
                  <a:srgbClr val="000000"/>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Cơ</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sở</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hạ</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tầng</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quyết</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định</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kiến</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trúc</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thượng</a:t>
            </a:r>
            <a:r>
              <a:rPr lang="en-US" altLang="en-US" b="1" dirty="0">
                <a:solidFill>
                  <a:srgbClr val="660066"/>
                </a:solidFill>
                <a:latin typeface="Arial"/>
                <a:cs typeface="Arial" panose="020B0604020202020204" pitchFamily="34" charset="0"/>
              </a:rPr>
              <a:t> </a:t>
            </a:r>
            <a:r>
              <a:rPr lang="en-US" altLang="en-US" b="1" dirty="0" err="1">
                <a:solidFill>
                  <a:srgbClr val="660066"/>
                </a:solidFill>
                <a:latin typeface="Arial"/>
                <a:cs typeface="Arial" panose="020B0604020202020204" pitchFamily="34" charset="0"/>
              </a:rPr>
              <a:t>tầng</a:t>
            </a:r>
            <a:endParaRPr lang="en-US" altLang="en-US" b="1" dirty="0">
              <a:solidFill>
                <a:srgbClr val="660066"/>
              </a:solidFill>
              <a:latin typeface="Arial"/>
              <a:cs typeface="Arial" panose="020B0604020202020204" pitchFamily="34" charset="0"/>
            </a:endParaRPr>
          </a:p>
        </p:txBody>
      </p:sp>
      <p:sp>
        <p:nvSpPr>
          <p:cNvPr id="4" name="AutoShape 9">
            <a:extLst>
              <a:ext uri="{FF2B5EF4-FFF2-40B4-BE49-F238E27FC236}">
                <a16:creationId xmlns="" xmlns:a16="http://schemas.microsoft.com/office/drawing/2014/main" id="{4D5C04CE-C9D8-492F-B713-1201E13E4BF4}"/>
              </a:ext>
            </a:extLst>
          </p:cNvPr>
          <p:cNvSpPr>
            <a:spLocks noChangeArrowheads="1"/>
          </p:cNvSpPr>
          <p:nvPr/>
        </p:nvSpPr>
        <p:spPr bwMode="auto">
          <a:xfrm>
            <a:off x="5481303" y="3978422"/>
            <a:ext cx="2578100" cy="2178050"/>
          </a:xfrm>
          <a:prstGeom prst="roundRect">
            <a:avLst>
              <a:gd name="adj" fmla="val 13745"/>
            </a:avLst>
          </a:prstGeom>
          <a:ln>
            <a:solidFill>
              <a:srgbClr val="FF3399"/>
            </a:solidFill>
            <a:headEnd/>
            <a:tailEnd/>
          </a:ln>
        </p:spPr>
        <p:style>
          <a:lnRef idx="2">
            <a:schemeClr val="accent2"/>
          </a:lnRef>
          <a:fillRef idx="1">
            <a:schemeClr val="lt1"/>
          </a:fillRef>
          <a:effectRef idx="0">
            <a:schemeClr val="accent2"/>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spcBef>
                <a:spcPct val="0"/>
              </a:spcBef>
              <a:spcAft>
                <a:spcPct val="0"/>
              </a:spcAft>
              <a:defRPr/>
            </a:pPr>
            <a:r>
              <a:rPr lang="en-US" altLang="en-US" sz="1800" dirty="0">
                <a:solidFill>
                  <a:srgbClr val="000000"/>
                </a:solidFill>
                <a:latin typeface="Arial" panose="020B0604020202020204" pitchFamily="34" charset="0"/>
              </a:rPr>
              <a:t> </a:t>
            </a:r>
            <a:r>
              <a:rPr lang="en-US" altLang="en-US" sz="2000" dirty="0" err="1">
                <a:solidFill>
                  <a:srgbClr val="800000"/>
                </a:solidFill>
                <a:latin typeface="Arial" panose="020B0604020202020204" pitchFamily="34" charset="0"/>
              </a:rPr>
              <a:t>Khi</a:t>
            </a:r>
            <a:r>
              <a:rPr lang="en-US" altLang="en-US" sz="2000" dirty="0">
                <a:solidFill>
                  <a:srgbClr val="800000"/>
                </a:solidFill>
                <a:latin typeface="Arial" panose="020B0604020202020204" pitchFamily="34" charset="0"/>
              </a:rPr>
              <a:t> CSHT </a:t>
            </a:r>
            <a:r>
              <a:rPr lang="en-US" altLang="en-US" sz="2000" dirty="0" err="1">
                <a:solidFill>
                  <a:srgbClr val="800000"/>
                </a:solidFill>
                <a:latin typeface="Arial" panose="020B0604020202020204" pitchFamily="34" charset="0"/>
              </a:rPr>
              <a:t>thay</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đổi</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thì</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sớm</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muộn</a:t>
            </a:r>
            <a:r>
              <a:rPr lang="en-US" altLang="en-US" sz="2000" dirty="0">
                <a:solidFill>
                  <a:srgbClr val="800000"/>
                </a:solidFill>
                <a:latin typeface="Arial" panose="020B0604020202020204" pitchFamily="34" charset="0"/>
              </a:rPr>
              <a:t> KTTT </a:t>
            </a:r>
            <a:r>
              <a:rPr lang="en-US" altLang="en-US" sz="2000" dirty="0" err="1">
                <a:solidFill>
                  <a:srgbClr val="800000"/>
                </a:solidFill>
                <a:latin typeface="Arial" panose="020B0604020202020204" pitchFamily="34" charset="0"/>
              </a:rPr>
              <a:t>cũng</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thay</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đổi</a:t>
            </a:r>
            <a:r>
              <a:rPr lang="en-US" altLang="en-US" sz="2000" dirty="0">
                <a:solidFill>
                  <a:srgbClr val="800000"/>
                </a:solidFill>
                <a:latin typeface="Arial" panose="020B0604020202020204" pitchFamily="34" charset="0"/>
              </a:rPr>
              <a:t> </a:t>
            </a:r>
            <a:r>
              <a:rPr lang="en-US" altLang="en-US" sz="2000" dirty="0" err="1">
                <a:solidFill>
                  <a:srgbClr val="800000"/>
                </a:solidFill>
                <a:latin typeface="Arial" panose="020B0604020202020204" pitchFamily="34" charset="0"/>
              </a:rPr>
              <a:t>theo</a:t>
            </a:r>
            <a:endParaRPr lang="en-US" altLang="en-US" sz="2000" dirty="0">
              <a:solidFill>
                <a:srgbClr val="800000"/>
              </a:solidFill>
              <a:latin typeface="Arial" panose="020B0604020202020204" pitchFamily="34" charset="0"/>
            </a:endParaRPr>
          </a:p>
        </p:txBody>
      </p:sp>
      <p:sp>
        <p:nvSpPr>
          <p:cNvPr id="5" name="AutoShape 10">
            <a:extLst>
              <a:ext uri="{FF2B5EF4-FFF2-40B4-BE49-F238E27FC236}">
                <a16:creationId xmlns="" xmlns:a16="http://schemas.microsoft.com/office/drawing/2014/main" id="{66B5AB0E-61B6-4330-99C9-B1C9049F1FA0}"/>
              </a:ext>
            </a:extLst>
          </p:cNvPr>
          <p:cNvSpPr>
            <a:spLocks noChangeArrowheads="1"/>
          </p:cNvSpPr>
          <p:nvPr/>
        </p:nvSpPr>
        <p:spPr bwMode="auto">
          <a:xfrm>
            <a:off x="2682083" y="3978423"/>
            <a:ext cx="2643540" cy="2130425"/>
          </a:xfrm>
          <a:prstGeom prst="roundRect">
            <a:avLst>
              <a:gd name="adj" fmla="val 13745"/>
            </a:avLst>
          </a:prstGeom>
          <a:ln>
            <a:solidFill>
              <a:srgbClr val="FF3399"/>
            </a:solidFill>
            <a:headEnd/>
            <a:tailEnd/>
          </a:ln>
        </p:spPr>
        <p:style>
          <a:lnRef idx="2">
            <a:schemeClr val="accent2"/>
          </a:lnRef>
          <a:fillRef idx="1">
            <a:schemeClr val="lt1"/>
          </a:fillRef>
          <a:effectRef idx="0">
            <a:schemeClr val="accent2"/>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spcBef>
                <a:spcPct val="0"/>
              </a:spcBef>
              <a:spcAft>
                <a:spcPct val="0"/>
              </a:spcAft>
              <a:defRPr/>
            </a:pPr>
            <a:r>
              <a:rPr lang="en-US" altLang="en-US" sz="1800" dirty="0">
                <a:solidFill>
                  <a:srgbClr val="000000"/>
                </a:solidFill>
                <a:latin typeface="Arial" panose="020B0604020202020204" pitchFamily="34" charset="0"/>
              </a:rPr>
              <a:t> </a:t>
            </a:r>
            <a:r>
              <a:rPr lang="en-US" altLang="en-US" sz="1800" dirty="0">
                <a:solidFill>
                  <a:srgbClr val="0033CC"/>
                </a:solidFill>
                <a:latin typeface="Arial" panose="020B0604020202020204" pitchFamily="34" charset="0"/>
              </a:rPr>
              <a:t> </a:t>
            </a:r>
            <a:r>
              <a:rPr lang="en-US" altLang="en-US" sz="2000" dirty="0" err="1">
                <a:solidFill>
                  <a:srgbClr val="000066"/>
                </a:solidFill>
                <a:latin typeface="Arial" panose="020B0604020202020204" pitchFamily="34" charset="0"/>
              </a:rPr>
              <a:t>Cơ</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sở</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hạ</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tầng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nào</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thì</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sinh</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ra</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kiến</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trúc</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thượng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tầng</a:t>
            </a:r>
            <a:r>
              <a:rPr lang="en-US" altLang="en-US" sz="2000" dirty="0">
                <a:solidFill>
                  <a:srgbClr val="000066"/>
                </a:solidFill>
                <a:latin typeface="Arial" panose="020B0604020202020204" pitchFamily="34" charset="0"/>
              </a:rPr>
              <a:t> </a:t>
            </a:r>
            <a:r>
              <a:rPr lang="en-US" altLang="en-US" sz="2000" dirty="0" err="1">
                <a:solidFill>
                  <a:srgbClr val="000066"/>
                </a:solidFill>
                <a:latin typeface="Arial" panose="020B0604020202020204" pitchFamily="34" charset="0"/>
              </a:rPr>
              <a:t>đó</a:t>
            </a:r>
            <a:endParaRPr lang="en-US" altLang="en-US" sz="2000" dirty="0">
              <a:solidFill>
                <a:srgbClr val="000066"/>
              </a:solidFill>
              <a:latin typeface="Arial" panose="020B0604020202020204" pitchFamily="34" charset="0"/>
            </a:endParaRPr>
          </a:p>
        </p:txBody>
      </p:sp>
      <p:sp>
        <p:nvSpPr>
          <p:cNvPr id="6" name="AutoShape 11">
            <a:extLst>
              <a:ext uri="{FF2B5EF4-FFF2-40B4-BE49-F238E27FC236}">
                <a16:creationId xmlns="" xmlns:a16="http://schemas.microsoft.com/office/drawing/2014/main" id="{7819A4CE-1222-43AE-B84E-C2D2D9616ECA}"/>
              </a:ext>
            </a:extLst>
          </p:cNvPr>
          <p:cNvSpPr>
            <a:spLocks noChangeArrowheads="1"/>
          </p:cNvSpPr>
          <p:nvPr/>
        </p:nvSpPr>
        <p:spPr bwMode="auto">
          <a:xfrm>
            <a:off x="8257840" y="3978422"/>
            <a:ext cx="2740718" cy="2159000"/>
          </a:xfrm>
          <a:prstGeom prst="roundRect">
            <a:avLst>
              <a:gd name="adj" fmla="val 13745"/>
            </a:avLst>
          </a:prstGeom>
          <a:solidFill>
            <a:schemeClr val="bg1"/>
          </a:solidFill>
          <a:ln>
            <a:solidFill>
              <a:srgbClr val="FF3399"/>
            </a:solidFill>
            <a:headEnd/>
            <a:tailEnd/>
          </a:ln>
        </p:spPr>
        <p:style>
          <a:lnRef idx="1">
            <a:schemeClr val="dk1"/>
          </a:lnRef>
          <a:fillRef idx="2">
            <a:schemeClr val="dk1"/>
          </a:fillRef>
          <a:effectRef idx="1">
            <a:schemeClr val="dk1"/>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spcBef>
                <a:spcPct val="0"/>
              </a:spcBef>
              <a:spcAft>
                <a:spcPct val="0"/>
              </a:spcAft>
              <a:defRPr/>
            </a:pPr>
            <a:r>
              <a:rPr lang="en-US" altLang="en-US" sz="1800" dirty="0">
                <a:solidFill>
                  <a:srgbClr val="990000"/>
                </a:solidFill>
                <a:latin typeface="Arial" panose="020B0604020202020204" pitchFamily="34" charset="0"/>
              </a:rPr>
              <a:t> </a:t>
            </a:r>
            <a:r>
              <a:rPr lang="en-US" altLang="en-US" sz="1800" dirty="0" err="1">
                <a:solidFill>
                  <a:srgbClr val="008000"/>
                </a:solidFill>
                <a:latin typeface="Arial" panose="020B0604020202020204" pitchFamily="34" charset="0"/>
              </a:rPr>
              <a:t>Khi</a:t>
            </a:r>
            <a:r>
              <a:rPr lang="en-US" altLang="en-US" sz="1800" dirty="0">
                <a:solidFill>
                  <a:srgbClr val="008000"/>
                </a:solidFill>
                <a:latin typeface="Arial" panose="020B0604020202020204" pitchFamily="34" charset="0"/>
              </a:rPr>
              <a:t> CSHT </a:t>
            </a:r>
            <a:r>
              <a:rPr lang="en-US" altLang="en-US" sz="1800" dirty="0" err="1">
                <a:solidFill>
                  <a:srgbClr val="008000"/>
                </a:solidFill>
                <a:latin typeface="Arial" panose="020B0604020202020204" pitchFamily="34" charset="0"/>
              </a:rPr>
              <a:t>cũ</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mất</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thì</a:t>
            </a:r>
            <a:r>
              <a:rPr lang="en-US" altLang="en-US" sz="1800" dirty="0">
                <a:solidFill>
                  <a:srgbClr val="008000"/>
                </a:solidFill>
                <a:latin typeface="Arial" panose="020B0604020202020204" pitchFamily="34" charset="0"/>
              </a:rPr>
              <a:t> KTTT do </a:t>
            </a:r>
            <a:r>
              <a:rPr lang="en-US" altLang="en-US" sz="1800" dirty="0" err="1">
                <a:solidFill>
                  <a:srgbClr val="008000"/>
                </a:solidFill>
                <a:latin typeface="Arial" panose="020B0604020202020204" pitchFamily="34" charset="0"/>
              </a:rPr>
              <a:t>nó</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sinh</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ra</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cũng</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mất</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khi</a:t>
            </a:r>
            <a:r>
              <a:rPr lang="en-US" altLang="en-US" sz="1800" dirty="0">
                <a:solidFill>
                  <a:srgbClr val="008000"/>
                </a:solidFill>
                <a:latin typeface="Arial" panose="020B0604020202020204" pitchFamily="34" charset="0"/>
              </a:rPr>
              <a:t> CSHT </a:t>
            </a:r>
            <a:r>
              <a:rPr lang="en-US" altLang="en-US" sz="1800" dirty="0" err="1">
                <a:solidFill>
                  <a:srgbClr val="008000"/>
                </a:solidFill>
                <a:latin typeface="Arial" panose="020B0604020202020204" pitchFamily="34" charset="0"/>
              </a:rPr>
              <a:t>mới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ra</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đời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thì</a:t>
            </a:r>
            <a:r>
              <a:rPr lang="en-US" altLang="en-US" sz="1800" dirty="0">
                <a:solidFill>
                  <a:srgbClr val="008000"/>
                </a:solidFill>
                <a:latin typeface="Arial" panose="020B0604020202020204" pitchFamily="34" charset="0"/>
              </a:rPr>
              <a:t>  KTTT </a:t>
            </a:r>
            <a:r>
              <a:rPr lang="en-US" altLang="en-US" sz="1800" dirty="0" err="1">
                <a:solidFill>
                  <a:srgbClr val="008000"/>
                </a:solidFill>
                <a:latin typeface="Arial" panose="020B0604020202020204" pitchFamily="34" charset="0"/>
              </a:rPr>
              <a:t>mới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phù</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hợp</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với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nó</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cũng</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ra</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đời</a:t>
            </a:r>
            <a:r>
              <a:rPr lang="en-US" altLang="en-US" sz="1800" dirty="0">
                <a:solidFill>
                  <a:srgbClr val="008000"/>
                </a:solidFill>
                <a:latin typeface="Arial" panose="020B0604020202020204" pitchFamily="34" charset="0"/>
              </a:rPr>
              <a:t> </a:t>
            </a:r>
            <a:r>
              <a:rPr lang="en-US" altLang="en-US" sz="1800" dirty="0" err="1">
                <a:solidFill>
                  <a:srgbClr val="008000"/>
                </a:solidFill>
                <a:latin typeface="Arial" panose="020B0604020202020204" pitchFamily="34" charset="0"/>
              </a:rPr>
              <a:t>theo</a:t>
            </a:r>
            <a:endParaRPr lang="en-US" altLang="en-US" sz="1800" dirty="0">
              <a:solidFill>
                <a:srgbClr val="008000"/>
              </a:solidFill>
              <a:latin typeface="Arial" panose="020B0604020202020204" pitchFamily="34" charset="0"/>
            </a:endParaRPr>
          </a:p>
        </p:txBody>
      </p:sp>
      <p:sp>
        <p:nvSpPr>
          <p:cNvPr id="7" name="AutoShape 12">
            <a:extLst>
              <a:ext uri="{FF2B5EF4-FFF2-40B4-BE49-F238E27FC236}">
                <a16:creationId xmlns="" xmlns:a16="http://schemas.microsoft.com/office/drawing/2014/main" id="{DF8153FB-1C88-4B63-BFDF-7618582303F0}"/>
              </a:ext>
            </a:extLst>
          </p:cNvPr>
          <p:cNvSpPr>
            <a:spLocks noChangeArrowheads="1"/>
          </p:cNvSpPr>
          <p:nvPr/>
        </p:nvSpPr>
        <p:spPr bwMode="gray">
          <a:xfrm>
            <a:off x="5322132" y="2791392"/>
            <a:ext cx="502256" cy="576998"/>
          </a:xfrm>
          <a:prstGeom prst="chevron">
            <a:avLst>
              <a:gd name="adj" fmla="val 52514"/>
            </a:avLst>
          </a:prstGeom>
          <a:solidFill>
            <a:srgbClr val="993300"/>
          </a:solidFill>
          <a:ln>
            <a:noFill/>
          </a:ln>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8" name="AutoShape 13">
            <a:extLst>
              <a:ext uri="{FF2B5EF4-FFF2-40B4-BE49-F238E27FC236}">
                <a16:creationId xmlns="" xmlns:a16="http://schemas.microsoft.com/office/drawing/2014/main" id="{49AACF95-99AE-47E8-8E08-C09B791F4B4C}"/>
              </a:ext>
            </a:extLst>
          </p:cNvPr>
          <p:cNvSpPr>
            <a:spLocks noChangeArrowheads="1"/>
          </p:cNvSpPr>
          <p:nvPr/>
        </p:nvSpPr>
        <p:spPr bwMode="gray">
          <a:xfrm>
            <a:off x="7757889" y="2865787"/>
            <a:ext cx="581134" cy="624412"/>
          </a:xfrm>
          <a:prstGeom prst="chevron">
            <a:avLst>
              <a:gd name="adj" fmla="val 52514"/>
            </a:avLst>
          </a:prstGeom>
          <a:solidFill>
            <a:srgbClr val="FF0066"/>
          </a:solidFill>
          <a:ln>
            <a:noFill/>
          </a:ln>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9" name="Oval 14">
            <a:extLst>
              <a:ext uri="{FF2B5EF4-FFF2-40B4-BE49-F238E27FC236}">
                <a16:creationId xmlns="" xmlns:a16="http://schemas.microsoft.com/office/drawing/2014/main" id="{97618C20-87B1-40DD-AB6E-2A3DEA570801}"/>
              </a:ext>
            </a:extLst>
          </p:cNvPr>
          <p:cNvSpPr>
            <a:spLocks noChangeArrowheads="1"/>
          </p:cNvSpPr>
          <p:nvPr/>
        </p:nvSpPr>
        <p:spPr bwMode="gray">
          <a:xfrm>
            <a:off x="8807276" y="2840953"/>
            <a:ext cx="260350" cy="51911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0" name="Oval 15">
            <a:extLst>
              <a:ext uri="{FF2B5EF4-FFF2-40B4-BE49-F238E27FC236}">
                <a16:creationId xmlns="" xmlns:a16="http://schemas.microsoft.com/office/drawing/2014/main" id="{BEB7ABEC-8B88-423D-ADEB-8DD98812C7A8}"/>
              </a:ext>
            </a:extLst>
          </p:cNvPr>
          <p:cNvSpPr>
            <a:spLocks noChangeArrowheads="1"/>
          </p:cNvSpPr>
          <p:nvPr/>
        </p:nvSpPr>
        <p:spPr bwMode="gray">
          <a:xfrm>
            <a:off x="8800926" y="3112416"/>
            <a:ext cx="1277938" cy="422275"/>
          </a:xfrm>
          <a:prstGeom prst="ellipse">
            <a:avLst/>
          </a:prstGeom>
          <a:solidFill>
            <a:srgbClr val="663300">
              <a:alpha val="32156"/>
            </a:srgbClr>
          </a:solidFill>
          <a:ln>
            <a:noFill/>
          </a:ln>
          <a:effec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11" name="Oval 16">
            <a:extLst>
              <a:ext uri="{FF2B5EF4-FFF2-40B4-BE49-F238E27FC236}">
                <a16:creationId xmlns="" xmlns:a16="http://schemas.microsoft.com/office/drawing/2014/main" id="{8D8E39CE-D0A8-4B59-98C7-478E084A3019}"/>
              </a:ext>
            </a:extLst>
          </p:cNvPr>
          <p:cNvSpPr>
            <a:spLocks noChangeArrowheads="1"/>
          </p:cNvSpPr>
          <p:nvPr/>
        </p:nvSpPr>
        <p:spPr bwMode="gray">
          <a:xfrm>
            <a:off x="8891414" y="2840952"/>
            <a:ext cx="1109662" cy="520700"/>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2" name="Oval 17">
            <a:extLst>
              <a:ext uri="{FF2B5EF4-FFF2-40B4-BE49-F238E27FC236}">
                <a16:creationId xmlns="" xmlns:a16="http://schemas.microsoft.com/office/drawing/2014/main" id="{732CFC5B-F5D9-463C-9689-609507A49C19}"/>
              </a:ext>
            </a:extLst>
          </p:cNvPr>
          <p:cNvSpPr>
            <a:spLocks noChangeArrowheads="1"/>
          </p:cNvSpPr>
          <p:nvPr/>
        </p:nvSpPr>
        <p:spPr bwMode="gray">
          <a:xfrm>
            <a:off x="8910464" y="2960016"/>
            <a:ext cx="1109662" cy="422275"/>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13" name="Oval 18">
            <a:extLst>
              <a:ext uri="{FF2B5EF4-FFF2-40B4-BE49-F238E27FC236}">
                <a16:creationId xmlns="" xmlns:a16="http://schemas.microsoft.com/office/drawing/2014/main" id="{29275EFA-D842-4690-B915-432B2DF8486D}"/>
              </a:ext>
            </a:extLst>
          </p:cNvPr>
          <p:cNvSpPr>
            <a:spLocks noChangeArrowheads="1"/>
          </p:cNvSpPr>
          <p:nvPr/>
        </p:nvSpPr>
        <p:spPr bwMode="gray">
          <a:xfrm>
            <a:off x="8950152" y="2888578"/>
            <a:ext cx="1001713" cy="422275"/>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14" name="Oval 19">
            <a:extLst>
              <a:ext uri="{FF2B5EF4-FFF2-40B4-BE49-F238E27FC236}">
                <a16:creationId xmlns="" xmlns:a16="http://schemas.microsoft.com/office/drawing/2014/main" id="{0040F99C-7D73-43C1-90F7-10B5638C3BD2}"/>
              </a:ext>
            </a:extLst>
          </p:cNvPr>
          <p:cNvSpPr>
            <a:spLocks noChangeArrowheads="1"/>
          </p:cNvSpPr>
          <p:nvPr/>
        </p:nvSpPr>
        <p:spPr bwMode="gray">
          <a:xfrm>
            <a:off x="3882267" y="2782603"/>
            <a:ext cx="260350" cy="519112"/>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5" name="Oval 20">
            <a:extLst>
              <a:ext uri="{FF2B5EF4-FFF2-40B4-BE49-F238E27FC236}">
                <a16:creationId xmlns="" xmlns:a16="http://schemas.microsoft.com/office/drawing/2014/main" id="{51F16ED2-623B-4D1C-A1B3-BE18E88FA9C5}"/>
              </a:ext>
            </a:extLst>
          </p:cNvPr>
          <p:cNvSpPr>
            <a:spLocks noChangeArrowheads="1"/>
          </p:cNvSpPr>
          <p:nvPr/>
        </p:nvSpPr>
        <p:spPr bwMode="gray">
          <a:xfrm>
            <a:off x="3882267" y="2971516"/>
            <a:ext cx="260350" cy="519113"/>
          </a:xfrm>
          <a:prstGeom prst="ellipse">
            <a:avLst/>
          </a:prstGeom>
          <a:gradFill rotWithShape="1">
            <a:gsLst>
              <a:gs pos="0">
                <a:schemeClr val="folHlink">
                  <a:alpha val="32001"/>
                </a:schemeClr>
              </a:gs>
              <a:gs pos="100000">
                <a:schemeClr val="folHlink">
                  <a:gamma/>
                  <a:shade val="0"/>
                  <a:invGamma/>
                  <a:alpha val="89999"/>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6" name="Oval 21">
            <a:extLst>
              <a:ext uri="{FF2B5EF4-FFF2-40B4-BE49-F238E27FC236}">
                <a16:creationId xmlns="" xmlns:a16="http://schemas.microsoft.com/office/drawing/2014/main" id="{C5A4DF20-8CF4-461E-B95B-A7B045710C27}"/>
              </a:ext>
            </a:extLst>
          </p:cNvPr>
          <p:cNvSpPr>
            <a:spLocks noChangeArrowheads="1"/>
          </p:cNvSpPr>
          <p:nvPr/>
        </p:nvSpPr>
        <p:spPr bwMode="gray">
          <a:xfrm>
            <a:off x="3966405" y="2830229"/>
            <a:ext cx="1109662" cy="422275"/>
          </a:xfrm>
          <a:prstGeom prst="ellipse">
            <a:avLst/>
          </a:prstGeom>
          <a:solidFill>
            <a:srgbClr val="FF0000"/>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17" name="Oval 22">
            <a:extLst>
              <a:ext uri="{FF2B5EF4-FFF2-40B4-BE49-F238E27FC236}">
                <a16:creationId xmlns="" xmlns:a16="http://schemas.microsoft.com/office/drawing/2014/main" id="{44C893CD-5FA2-4457-8789-D9E607CF8792}"/>
              </a:ext>
            </a:extLst>
          </p:cNvPr>
          <p:cNvSpPr>
            <a:spLocks noChangeArrowheads="1"/>
          </p:cNvSpPr>
          <p:nvPr/>
        </p:nvSpPr>
        <p:spPr bwMode="gray">
          <a:xfrm>
            <a:off x="3966405" y="2784191"/>
            <a:ext cx="1111250" cy="519113"/>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18" name="Oval 23">
            <a:extLst>
              <a:ext uri="{FF2B5EF4-FFF2-40B4-BE49-F238E27FC236}">
                <a16:creationId xmlns="" xmlns:a16="http://schemas.microsoft.com/office/drawing/2014/main" id="{39AC0FF4-2481-45CE-8750-834B51FFA979}"/>
              </a:ext>
            </a:extLst>
          </p:cNvPr>
          <p:cNvSpPr>
            <a:spLocks noChangeArrowheads="1"/>
          </p:cNvSpPr>
          <p:nvPr/>
        </p:nvSpPr>
        <p:spPr bwMode="gray">
          <a:xfrm>
            <a:off x="4021968" y="2831816"/>
            <a:ext cx="1000125" cy="422275"/>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nvGrpSpPr>
          <p:cNvPr id="19" name="Group 24">
            <a:extLst>
              <a:ext uri="{FF2B5EF4-FFF2-40B4-BE49-F238E27FC236}">
                <a16:creationId xmlns="" xmlns:a16="http://schemas.microsoft.com/office/drawing/2014/main" id="{BE20BBD8-4903-4E69-9190-3EAC159B0EFA}"/>
              </a:ext>
            </a:extLst>
          </p:cNvPr>
          <p:cNvGrpSpPr>
            <a:grpSpLocks/>
          </p:cNvGrpSpPr>
          <p:nvPr/>
        </p:nvGrpSpPr>
        <p:grpSpPr bwMode="auto">
          <a:xfrm>
            <a:off x="3984633" y="2602175"/>
            <a:ext cx="967979" cy="958454"/>
            <a:chOff x="4166" y="1706"/>
            <a:chExt cx="1252" cy="1252"/>
          </a:xfrm>
          <a:solidFill>
            <a:srgbClr val="0033CC"/>
          </a:solidFill>
        </p:grpSpPr>
        <p:sp>
          <p:nvSpPr>
            <p:cNvPr id="20" name="Oval 25">
              <a:extLst>
                <a:ext uri="{FF2B5EF4-FFF2-40B4-BE49-F238E27FC236}">
                  <a16:creationId xmlns="" xmlns:a16="http://schemas.microsoft.com/office/drawing/2014/main" id="{454D919E-90B9-4C8C-A14A-E9C04D31C33F}"/>
                </a:ext>
              </a:extLst>
            </p:cNvPr>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1" name="Oval 26">
              <a:extLst>
                <a:ext uri="{FF2B5EF4-FFF2-40B4-BE49-F238E27FC236}">
                  <a16:creationId xmlns="" xmlns:a16="http://schemas.microsoft.com/office/drawing/2014/main" id="{64B11154-8F7E-44DA-A717-3656CCD5B52F}"/>
                </a:ext>
              </a:extLst>
            </p:cNvPr>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2" name="Oval 27">
              <a:extLst>
                <a:ext uri="{FF2B5EF4-FFF2-40B4-BE49-F238E27FC236}">
                  <a16:creationId xmlns="" xmlns:a16="http://schemas.microsoft.com/office/drawing/2014/main" id="{72801929-83B4-46EE-9897-D0CA4D3319B6}"/>
                </a:ext>
              </a:extLst>
            </p:cNvPr>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3" name="Oval 28">
              <a:extLst>
                <a:ext uri="{FF2B5EF4-FFF2-40B4-BE49-F238E27FC236}">
                  <a16:creationId xmlns="" xmlns:a16="http://schemas.microsoft.com/office/drawing/2014/main" id="{763054C0-0D16-4C95-91A5-B6E461B86B40}"/>
                </a:ext>
              </a:extLst>
            </p:cNvPr>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sp>
        <p:nvSpPr>
          <p:cNvPr id="24" name="Oval 29">
            <a:extLst>
              <a:ext uri="{FF2B5EF4-FFF2-40B4-BE49-F238E27FC236}">
                <a16:creationId xmlns="" xmlns:a16="http://schemas.microsoft.com/office/drawing/2014/main" id="{B4CA40D0-FD43-4B14-AD10-915D7337A9A3}"/>
              </a:ext>
            </a:extLst>
          </p:cNvPr>
          <p:cNvSpPr>
            <a:spLocks noChangeArrowheads="1"/>
          </p:cNvSpPr>
          <p:nvPr/>
        </p:nvSpPr>
        <p:spPr bwMode="gray">
          <a:xfrm>
            <a:off x="6091250" y="2847842"/>
            <a:ext cx="260350" cy="519112"/>
          </a:xfrm>
          <a:prstGeom prst="ellipse">
            <a:avLst/>
          </a:prstGeom>
          <a:gradFill rotWithShape="1">
            <a:gsLst>
              <a:gs pos="0">
                <a:schemeClr val="accent1">
                  <a:gamma/>
                  <a:tint val="0"/>
                  <a:invGamma/>
                </a:schemeClr>
              </a:gs>
              <a:gs pos="50000">
                <a:schemeClr val="accent1"/>
              </a:gs>
              <a:gs pos="100000">
                <a:schemeClr val="accent1">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25" name="Oval 30">
            <a:extLst>
              <a:ext uri="{FF2B5EF4-FFF2-40B4-BE49-F238E27FC236}">
                <a16:creationId xmlns="" xmlns:a16="http://schemas.microsoft.com/office/drawing/2014/main" id="{64EA07F4-2C1C-4177-B195-36380017BB45}"/>
              </a:ext>
            </a:extLst>
          </p:cNvPr>
          <p:cNvSpPr>
            <a:spLocks noChangeArrowheads="1"/>
          </p:cNvSpPr>
          <p:nvPr/>
        </p:nvSpPr>
        <p:spPr bwMode="gray">
          <a:xfrm>
            <a:off x="6091250" y="3084380"/>
            <a:ext cx="260350" cy="422275"/>
          </a:xfrm>
          <a:prstGeom prst="ellipse">
            <a:avLst/>
          </a:prstGeom>
          <a:solidFill>
            <a:srgbClr val="00FFFF">
              <a:alpha val="32156"/>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6" name="Oval 31">
            <a:extLst>
              <a:ext uri="{FF2B5EF4-FFF2-40B4-BE49-F238E27FC236}">
                <a16:creationId xmlns="" xmlns:a16="http://schemas.microsoft.com/office/drawing/2014/main" id="{A41C57F4-2543-46A0-9F48-4A6D918B5EF0}"/>
              </a:ext>
            </a:extLst>
          </p:cNvPr>
          <p:cNvSpPr>
            <a:spLocks noChangeArrowheads="1"/>
          </p:cNvSpPr>
          <p:nvPr/>
        </p:nvSpPr>
        <p:spPr bwMode="gray">
          <a:xfrm>
            <a:off x="6175388" y="2847842"/>
            <a:ext cx="1109662" cy="520700"/>
          </a:xfrm>
          <a:prstGeom prst="ellipse">
            <a:avLst/>
          </a:prstGeom>
          <a:gradFill rotWithShape="1">
            <a:gsLst>
              <a:gs pos="0">
                <a:schemeClr val="accent1">
                  <a:gamma/>
                  <a:shade val="54118"/>
                  <a:invGamma/>
                </a:schemeClr>
              </a:gs>
              <a:gs pos="50000">
                <a:schemeClr val="accent1"/>
              </a:gs>
              <a:gs pos="100000">
                <a:schemeClr val="accent1">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27" name="Oval 32">
            <a:extLst>
              <a:ext uri="{FF2B5EF4-FFF2-40B4-BE49-F238E27FC236}">
                <a16:creationId xmlns="" xmlns:a16="http://schemas.microsoft.com/office/drawing/2014/main" id="{6EE9BB6D-40F5-40AF-957A-286769E894A8}"/>
              </a:ext>
            </a:extLst>
          </p:cNvPr>
          <p:cNvSpPr>
            <a:spLocks noChangeArrowheads="1"/>
          </p:cNvSpPr>
          <p:nvPr/>
        </p:nvSpPr>
        <p:spPr bwMode="gray">
          <a:xfrm>
            <a:off x="6175388" y="2849430"/>
            <a:ext cx="1111250" cy="519113"/>
          </a:xfrm>
          <a:prstGeom prst="ellipse">
            <a:avLst/>
          </a:prstGeom>
          <a:gradFill rotWithShape="1">
            <a:gsLst>
              <a:gs pos="0">
                <a:schemeClr val="accent1">
                  <a:gamma/>
                  <a:shade val="63529"/>
                  <a:invGamma/>
                </a:schemeClr>
              </a:gs>
              <a:gs pos="100000">
                <a:schemeClr val="accent1">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28" name="Oval 33">
            <a:extLst>
              <a:ext uri="{FF2B5EF4-FFF2-40B4-BE49-F238E27FC236}">
                <a16:creationId xmlns="" xmlns:a16="http://schemas.microsoft.com/office/drawing/2014/main" id="{8BE8DA24-CA10-47A1-ABD1-ED8D493AB9F5}"/>
              </a:ext>
            </a:extLst>
          </p:cNvPr>
          <p:cNvSpPr>
            <a:spLocks noChangeArrowheads="1"/>
          </p:cNvSpPr>
          <p:nvPr/>
        </p:nvSpPr>
        <p:spPr bwMode="gray">
          <a:xfrm>
            <a:off x="6229364" y="2895468"/>
            <a:ext cx="1000125" cy="422275"/>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nvGrpSpPr>
          <p:cNvPr id="29" name="Group 34">
            <a:extLst>
              <a:ext uri="{FF2B5EF4-FFF2-40B4-BE49-F238E27FC236}">
                <a16:creationId xmlns="" xmlns:a16="http://schemas.microsoft.com/office/drawing/2014/main" id="{D85CE1CC-C05C-4F22-8F62-D2FAA54035AB}"/>
              </a:ext>
            </a:extLst>
          </p:cNvPr>
          <p:cNvGrpSpPr>
            <a:grpSpLocks/>
          </p:cNvGrpSpPr>
          <p:nvPr/>
        </p:nvGrpSpPr>
        <p:grpSpPr bwMode="auto">
          <a:xfrm>
            <a:off x="6246032" y="2623610"/>
            <a:ext cx="967979" cy="958453"/>
            <a:chOff x="4166" y="1706"/>
            <a:chExt cx="1252" cy="1252"/>
          </a:xfrm>
          <a:solidFill>
            <a:srgbClr val="008000"/>
          </a:solidFill>
        </p:grpSpPr>
        <p:sp>
          <p:nvSpPr>
            <p:cNvPr id="30" name="Oval 35">
              <a:extLst>
                <a:ext uri="{FF2B5EF4-FFF2-40B4-BE49-F238E27FC236}">
                  <a16:creationId xmlns="" xmlns:a16="http://schemas.microsoft.com/office/drawing/2014/main" id="{17401F0B-A17C-48EB-A81F-ABEBE3C49575}"/>
                </a:ext>
              </a:extLst>
            </p:cNvPr>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1" name="Oval 36">
              <a:extLst>
                <a:ext uri="{FF2B5EF4-FFF2-40B4-BE49-F238E27FC236}">
                  <a16:creationId xmlns="" xmlns:a16="http://schemas.microsoft.com/office/drawing/2014/main" id="{F38EC6D1-2978-49D7-B437-12CA61FA2897}"/>
                </a:ext>
              </a:extLst>
            </p:cNvPr>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2" name="Oval 37">
              <a:extLst>
                <a:ext uri="{FF2B5EF4-FFF2-40B4-BE49-F238E27FC236}">
                  <a16:creationId xmlns="" xmlns:a16="http://schemas.microsoft.com/office/drawing/2014/main" id="{91780E2C-56DD-433B-9C86-5580A7077765}"/>
                </a:ext>
              </a:extLst>
            </p:cNvPr>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3" name="Oval 38">
              <a:extLst>
                <a:ext uri="{FF2B5EF4-FFF2-40B4-BE49-F238E27FC236}">
                  <a16:creationId xmlns="" xmlns:a16="http://schemas.microsoft.com/office/drawing/2014/main" id="{67207399-3253-47B1-9F9F-6546647BD0B9}"/>
                </a:ext>
              </a:extLst>
            </p:cNvPr>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grpSp>
        <p:nvGrpSpPr>
          <p:cNvPr id="34" name="Group 39">
            <a:extLst>
              <a:ext uri="{FF2B5EF4-FFF2-40B4-BE49-F238E27FC236}">
                <a16:creationId xmlns="" xmlns:a16="http://schemas.microsoft.com/office/drawing/2014/main" id="{213C0575-EDFF-4293-ADDE-C18E9D7B6806}"/>
              </a:ext>
            </a:extLst>
          </p:cNvPr>
          <p:cNvGrpSpPr>
            <a:grpSpLocks/>
          </p:cNvGrpSpPr>
          <p:nvPr/>
        </p:nvGrpSpPr>
        <p:grpSpPr bwMode="auto">
          <a:xfrm>
            <a:off x="8968013" y="2616720"/>
            <a:ext cx="969169" cy="958453"/>
            <a:chOff x="4166" y="1706"/>
            <a:chExt cx="1252" cy="1252"/>
          </a:xfrm>
          <a:solidFill>
            <a:srgbClr val="663300"/>
          </a:solidFill>
        </p:grpSpPr>
        <p:sp>
          <p:nvSpPr>
            <p:cNvPr id="35" name="Oval 40">
              <a:extLst>
                <a:ext uri="{FF2B5EF4-FFF2-40B4-BE49-F238E27FC236}">
                  <a16:creationId xmlns="" xmlns:a16="http://schemas.microsoft.com/office/drawing/2014/main" id="{EE28307C-583F-46AD-BD4D-2E5FC7B60115}"/>
                </a:ext>
              </a:extLst>
            </p:cNvPr>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6" name="Oval 41">
              <a:extLst>
                <a:ext uri="{FF2B5EF4-FFF2-40B4-BE49-F238E27FC236}">
                  <a16:creationId xmlns="" xmlns:a16="http://schemas.microsoft.com/office/drawing/2014/main" id="{9634A982-B9A6-43BF-A032-5818F3BC09F5}"/>
                </a:ext>
              </a:extLst>
            </p:cNvPr>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7" name="Oval 42">
              <a:extLst>
                <a:ext uri="{FF2B5EF4-FFF2-40B4-BE49-F238E27FC236}">
                  <a16:creationId xmlns="" xmlns:a16="http://schemas.microsoft.com/office/drawing/2014/main" id="{F1D4009A-F96B-4E26-BB46-02B8BA87F00F}"/>
                </a:ext>
              </a:extLst>
            </p:cNvPr>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8" name="Oval 43">
              <a:extLst>
                <a:ext uri="{FF2B5EF4-FFF2-40B4-BE49-F238E27FC236}">
                  <a16:creationId xmlns="" xmlns:a16="http://schemas.microsoft.com/office/drawing/2014/main" id="{44C1516F-9B05-4EFE-AA86-33AB02F0FBBE}"/>
                </a:ext>
              </a:extLst>
            </p:cNvPr>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sp>
        <p:nvSpPr>
          <p:cNvPr id="39" name="Text Box 44">
            <a:extLst>
              <a:ext uri="{FF2B5EF4-FFF2-40B4-BE49-F238E27FC236}">
                <a16:creationId xmlns="" xmlns:a16="http://schemas.microsoft.com/office/drawing/2014/main" id="{A17B52BD-D492-4AE2-A1AE-3A360A8FC7E2}"/>
              </a:ext>
            </a:extLst>
          </p:cNvPr>
          <p:cNvSpPr txBox="1">
            <a:spLocks noChangeArrowheads="1"/>
          </p:cNvSpPr>
          <p:nvPr/>
        </p:nvSpPr>
        <p:spPr bwMode="gray">
          <a:xfrm>
            <a:off x="4364867" y="2861979"/>
            <a:ext cx="319088" cy="41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FontTx/>
              <a:buNone/>
            </a:pPr>
            <a:r>
              <a:rPr lang="en-US" altLang="en-US" sz="2100" b="1">
                <a:solidFill>
                  <a:srgbClr val="FFFFFF"/>
                </a:solidFill>
                <a:latin typeface="Times New Roman" panose="02020603050405020304" pitchFamily="18" charset="0"/>
              </a:rPr>
              <a:t>1</a:t>
            </a:r>
          </a:p>
        </p:txBody>
      </p:sp>
      <p:sp>
        <p:nvSpPr>
          <p:cNvPr id="40" name="Text Box 45">
            <a:extLst>
              <a:ext uri="{FF2B5EF4-FFF2-40B4-BE49-F238E27FC236}">
                <a16:creationId xmlns="" xmlns:a16="http://schemas.microsoft.com/office/drawing/2014/main" id="{7292279A-6A8F-4AF1-809F-6D0AB6041E05}"/>
              </a:ext>
            </a:extLst>
          </p:cNvPr>
          <p:cNvSpPr txBox="1">
            <a:spLocks noChangeArrowheads="1"/>
          </p:cNvSpPr>
          <p:nvPr/>
        </p:nvSpPr>
        <p:spPr bwMode="gray">
          <a:xfrm>
            <a:off x="6577025" y="2924043"/>
            <a:ext cx="319088" cy="414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FontTx/>
              <a:buNone/>
            </a:pPr>
            <a:r>
              <a:rPr lang="en-US" altLang="en-US" sz="2100" b="1" dirty="0">
                <a:solidFill>
                  <a:srgbClr val="FFFFFF"/>
                </a:solidFill>
                <a:latin typeface="Times New Roman" panose="02020603050405020304" pitchFamily="18" charset="0"/>
              </a:rPr>
              <a:t>2</a:t>
            </a:r>
          </a:p>
        </p:txBody>
      </p:sp>
      <p:sp>
        <p:nvSpPr>
          <p:cNvPr id="41" name="Text Box 46">
            <a:extLst>
              <a:ext uri="{FF2B5EF4-FFF2-40B4-BE49-F238E27FC236}">
                <a16:creationId xmlns="" xmlns:a16="http://schemas.microsoft.com/office/drawing/2014/main" id="{7E4EB3A8-B2CA-4910-AB7E-B62DFC0CCF55}"/>
              </a:ext>
            </a:extLst>
          </p:cNvPr>
          <p:cNvSpPr txBox="1">
            <a:spLocks noChangeArrowheads="1"/>
          </p:cNvSpPr>
          <p:nvPr/>
        </p:nvSpPr>
        <p:spPr bwMode="gray">
          <a:xfrm>
            <a:off x="9296226" y="2917152"/>
            <a:ext cx="319088" cy="414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FontTx/>
              <a:buNone/>
            </a:pPr>
            <a:r>
              <a:rPr lang="en-US" altLang="en-US" sz="2100" b="1">
                <a:solidFill>
                  <a:srgbClr val="FFFFFF"/>
                </a:solidFill>
                <a:latin typeface="Times New Roman" panose="02020603050405020304" pitchFamily="18" charset="0"/>
              </a:rPr>
              <a:t>3</a:t>
            </a:r>
          </a:p>
        </p:txBody>
      </p:sp>
      <p:sp>
        <p:nvSpPr>
          <p:cNvPr id="42" name="Rectangle 41">
            <a:extLst>
              <a:ext uri="{FF2B5EF4-FFF2-40B4-BE49-F238E27FC236}">
                <a16:creationId xmlns="" xmlns:a16="http://schemas.microsoft.com/office/drawing/2014/main" id="{669B4C20-5FB9-4CB0-90DA-A5A6BA6071D0}"/>
              </a:ext>
            </a:extLst>
          </p:cNvPr>
          <p:cNvSpPr/>
          <p:nvPr/>
        </p:nvSpPr>
        <p:spPr>
          <a:xfrm>
            <a:off x="4430546" y="1716163"/>
            <a:ext cx="5506636" cy="400110"/>
          </a:xfrm>
          <a:prstGeom prst="rect">
            <a:avLst/>
          </a:prstGeom>
        </p:spPr>
        <p:txBody>
          <a:bodyPr wrap="none">
            <a:spAutoFit/>
          </a:bodyPr>
          <a:lstStyle/>
          <a:p>
            <a:pPr marL="342900" indent="-342900" algn="just" defTabSz="914400" eaLnBrk="0" fontAlgn="base" hangingPunct="0">
              <a:spcBef>
                <a:spcPts val="150"/>
              </a:spcBef>
              <a:spcAft>
                <a:spcPts val="150"/>
              </a:spcAft>
              <a:buFont typeface="Wingdings" panose="05000000000000000000" pitchFamily="2" charset="2"/>
              <a:buChar char="§"/>
              <a:defRPr/>
            </a:pPr>
            <a:r>
              <a:rPr kumimoji="1" lang="en-US" altLang="en-US" sz="2000" b="1" dirty="0" err="1">
                <a:solidFill>
                  <a:srgbClr val="FF0066"/>
                </a:solidFill>
                <a:cs typeface="Times New Roman" panose="02020603050405020304" pitchFamily="18" charset="0"/>
              </a:rPr>
              <a:t>Quan</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hệ</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biện</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chứng</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giữa</a:t>
            </a:r>
            <a:r>
              <a:rPr kumimoji="1" lang="en-US" altLang="en-US" sz="2000" b="1" dirty="0">
                <a:solidFill>
                  <a:srgbClr val="FF0066"/>
                </a:solidFill>
                <a:cs typeface="Times New Roman" panose="02020603050405020304" pitchFamily="18" charset="0"/>
              </a:rPr>
              <a:t> CSHT </a:t>
            </a:r>
            <a:r>
              <a:rPr kumimoji="1" lang="en-US" altLang="en-US" sz="2000" b="1" dirty="0" err="1">
                <a:solidFill>
                  <a:srgbClr val="FF0066"/>
                </a:solidFill>
                <a:cs typeface="Times New Roman" panose="02020603050405020304" pitchFamily="18" charset="0"/>
              </a:rPr>
              <a:t>và</a:t>
            </a:r>
            <a:r>
              <a:rPr kumimoji="1" lang="en-US" altLang="en-US" sz="2000" b="1" dirty="0">
                <a:solidFill>
                  <a:srgbClr val="FF0066"/>
                </a:solidFill>
                <a:cs typeface="Times New Roman" panose="02020603050405020304" pitchFamily="18" charset="0"/>
              </a:rPr>
              <a:t> KTTT</a:t>
            </a:r>
            <a:endParaRPr kumimoji="1" lang="en-US" altLang="en-US" sz="2000" dirty="0">
              <a:solidFill>
                <a:srgbClr val="FF0066"/>
              </a:solidFill>
              <a:cs typeface="Times New Roman" panose="02020603050405020304" pitchFamily="18" charset="0"/>
            </a:endParaRPr>
          </a:p>
        </p:txBody>
      </p:sp>
      <p:sp>
        <p:nvSpPr>
          <p:cNvPr id="43" name="Rectangle 42"/>
          <p:cNvSpPr/>
          <p:nvPr/>
        </p:nvSpPr>
        <p:spPr>
          <a:xfrm>
            <a:off x="1829355" y="159428"/>
            <a:ext cx="9040969"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ea typeface="Times New Roman" panose="02020603050405020304" pitchFamily="18" charset="0"/>
                <a:cs typeface="Times New Roman" panose="02020603050405020304" pitchFamily="18" charset="0"/>
              </a:rPr>
              <a:t>b. </a:t>
            </a:r>
            <a:r>
              <a:rPr lang="en-US" sz="2400" b="1" dirty="0" err="1">
                <a:solidFill>
                  <a:srgbClr val="000000"/>
                </a:solidFill>
                <a:ea typeface="Times New Roman" panose="02020603050405020304" pitchFamily="18" charset="0"/>
                <a:cs typeface="Times New Roman" panose="02020603050405020304" pitchFamily="18" charset="0"/>
              </a:rPr>
              <a:t>Quy</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luật</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về</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mối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quan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hệ</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biện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chứng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giữa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cơ</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sở</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hạ</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tầng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và</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kiến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trúc</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thượng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tầng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của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44" name="Minus 43"/>
          <p:cNvSpPr/>
          <p:nvPr/>
        </p:nvSpPr>
        <p:spPr>
          <a:xfrm>
            <a:off x="5315131" y="1084940"/>
            <a:ext cx="2073498" cy="45719"/>
          </a:xfrm>
          <a:prstGeom prst="mathMinus">
            <a:avLst/>
          </a:prstGeom>
          <a:ln>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238693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 xmlns:a16="http://schemas.microsoft.com/office/drawing/2014/main" id="{CEE86211-DC53-4AE8-B8A5-5DEE20959E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8">
            <a:extLst>
              <a:ext uri="{FF2B5EF4-FFF2-40B4-BE49-F238E27FC236}">
                <a16:creationId xmlns="" xmlns:a16="http://schemas.microsoft.com/office/drawing/2014/main" id="{992A5394-E684-4BA4-8D81-8F7D48283338}"/>
              </a:ext>
            </a:extLst>
          </p:cNvPr>
          <p:cNvSpPr>
            <a:spLocks noChangeArrowheads="1"/>
          </p:cNvSpPr>
          <p:nvPr/>
        </p:nvSpPr>
        <p:spPr bwMode="gray">
          <a:xfrm>
            <a:off x="1966914" y="1200151"/>
            <a:ext cx="2670175" cy="4303713"/>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FF0066"/>
          </a:solidFill>
          <a:ln>
            <a:noFill/>
          </a:ln>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4" name="Oval 9">
            <a:extLst>
              <a:ext uri="{FF2B5EF4-FFF2-40B4-BE49-F238E27FC236}">
                <a16:creationId xmlns="" xmlns:a16="http://schemas.microsoft.com/office/drawing/2014/main" id="{F93126EB-0376-4DCF-922E-40F8A48B531F}"/>
              </a:ext>
            </a:extLst>
          </p:cNvPr>
          <p:cNvSpPr>
            <a:spLocks noChangeArrowheads="1"/>
          </p:cNvSpPr>
          <p:nvPr/>
        </p:nvSpPr>
        <p:spPr bwMode="gray">
          <a:xfrm>
            <a:off x="2330245" y="1799069"/>
            <a:ext cx="1998712" cy="3097396"/>
          </a:xfrm>
          <a:prstGeom prst="ellipse">
            <a:avLst/>
          </a:prstGeom>
          <a:solidFill>
            <a:srgbClr val="0033CC"/>
          </a:solidFill>
          <a:ln w="28575" algn="ctr">
            <a:solidFill>
              <a:srgbClr val="FFFFFF"/>
            </a:solidFill>
            <a:round/>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5" name="AutoShape 10">
            <a:extLst>
              <a:ext uri="{FF2B5EF4-FFF2-40B4-BE49-F238E27FC236}">
                <a16:creationId xmlns="" xmlns:a16="http://schemas.microsoft.com/office/drawing/2014/main" id="{E3D40484-3792-4457-AAAB-2D4E94CF0A86}"/>
              </a:ext>
            </a:extLst>
          </p:cNvPr>
          <p:cNvSpPr>
            <a:spLocks noChangeArrowheads="1"/>
          </p:cNvSpPr>
          <p:nvPr/>
        </p:nvSpPr>
        <p:spPr bwMode="gray">
          <a:xfrm>
            <a:off x="4475164" y="1200151"/>
            <a:ext cx="5722937" cy="1368424"/>
          </a:xfrm>
          <a:prstGeom prst="roundRect">
            <a:avLst>
              <a:gd name="adj" fmla="val 50000"/>
            </a:avLst>
          </a:prstGeom>
          <a:solidFill>
            <a:schemeClr val="bg1"/>
          </a:solidFill>
          <a:ln>
            <a:solidFill>
              <a:srgbClr val="080808"/>
            </a:solidFill>
            <a:headEnd/>
            <a:tailEnd/>
          </a:ln>
        </p:spPr>
        <p:style>
          <a:lnRef idx="1">
            <a:schemeClr val="dk1"/>
          </a:lnRef>
          <a:fillRef idx="2">
            <a:schemeClr val="dk1"/>
          </a:fillRef>
          <a:effectRef idx="1">
            <a:schemeClr val="dk1"/>
          </a:effectRef>
          <a:fontRef idx="minor">
            <a:schemeClr val="dk1"/>
          </a:fontRef>
        </p:style>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Chức</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năng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xã</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hội</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của</a:t>
            </a:r>
            <a:r>
              <a:rPr lang="en-US" altLang="en-US" sz="2000" dirty="0">
                <a:solidFill>
                  <a:srgbClr val="000066"/>
                </a:solidFill>
                <a:latin typeface="Arial"/>
                <a:cs typeface="Arial" panose="020B0604020202020204" pitchFamily="34" charset="0"/>
              </a:rPr>
              <a:t> KTTT </a:t>
            </a:r>
            <a:r>
              <a:rPr lang="en-US" altLang="en-US" sz="2000" dirty="0" err="1">
                <a:solidFill>
                  <a:srgbClr val="000066"/>
                </a:solidFill>
                <a:latin typeface="Arial"/>
                <a:cs typeface="Arial" panose="020B0604020202020204" pitchFamily="34" charset="0"/>
              </a:rPr>
              <a:t>là</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duy</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trì</a:t>
            </a:r>
            <a:endParaRPr lang="en-US" altLang="en-US" sz="2000" dirty="0">
              <a:solidFill>
                <a:srgbClr val="000066"/>
              </a:solidFill>
              <a:latin typeface="Arial"/>
              <a:cs typeface="Arial" panose="020B0604020202020204" pitchFamily="34" charset="0"/>
            </a:endParaRPr>
          </a:p>
          <a:p>
            <a:pPr algn="ctr" defTabSz="914400" fontAlgn="base">
              <a:spcBef>
                <a:spcPct val="0"/>
              </a:spcBef>
              <a:spcAft>
                <a:spcPct val="0"/>
              </a:spcAft>
              <a:buClrTx/>
              <a:buFont typeface="Wingdings" panose="05000000000000000000" pitchFamily="2" charset="2"/>
              <a:buNone/>
              <a:defRPr/>
            </a:pP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củng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cố</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và</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phát</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triển</a:t>
            </a:r>
            <a:r>
              <a:rPr lang="en-US" altLang="en-US" sz="2000" dirty="0">
                <a:solidFill>
                  <a:srgbClr val="000066"/>
                </a:solidFill>
                <a:latin typeface="Arial"/>
                <a:cs typeface="Arial" panose="020B0604020202020204" pitchFamily="34" charset="0"/>
              </a:rPr>
              <a:t> CSHT </a:t>
            </a:r>
            <a:r>
              <a:rPr lang="en-US" altLang="en-US" sz="2000" dirty="0" err="1">
                <a:solidFill>
                  <a:srgbClr val="000066"/>
                </a:solidFill>
                <a:latin typeface="Arial"/>
                <a:cs typeface="Arial" panose="020B0604020202020204" pitchFamily="34" charset="0"/>
              </a:rPr>
              <a:t>sinh</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ra</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nó</a:t>
            </a:r>
            <a:r>
              <a:rPr lang="en-US" altLang="en-US" sz="2000" dirty="0">
                <a:solidFill>
                  <a:srgbClr val="000066"/>
                </a:solidFill>
                <a:latin typeface="Aria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defRPr/>
            </a:pPr>
            <a:r>
              <a:rPr lang="en-US" altLang="en-US" sz="2000" dirty="0" err="1">
                <a:solidFill>
                  <a:srgbClr val="000066"/>
                </a:solidFill>
                <a:latin typeface="Arial"/>
                <a:cs typeface="Arial" panose="020B0604020202020204" pitchFamily="34" charset="0"/>
              </a:rPr>
              <a:t>đồng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thời</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xóa</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bỏ</a:t>
            </a:r>
            <a:r>
              <a:rPr lang="en-US" altLang="en-US" sz="2000" dirty="0">
                <a:solidFill>
                  <a:srgbClr val="000066"/>
                </a:solidFill>
                <a:latin typeface="Arial"/>
                <a:cs typeface="Arial" panose="020B0604020202020204" pitchFamily="34" charset="0"/>
              </a:rPr>
              <a:t> CSHT </a:t>
            </a:r>
            <a:r>
              <a:rPr lang="en-US" altLang="en-US" sz="2000" dirty="0" err="1">
                <a:solidFill>
                  <a:srgbClr val="000066"/>
                </a:solidFill>
                <a:latin typeface="Arial"/>
                <a:cs typeface="Arial" panose="020B0604020202020204" pitchFamily="34" charset="0"/>
              </a:rPr>
              <a:t>và</a:t>
            </a:r>
            <a:r>
              <a:rPr lang="en-US" altLang="en-US" sz="2000" dirty="0">
                <a:solidFill>
                  <a:srgbClr val="000066"/>
                </a:solidFill>
                <a:latin typeface="Arial"/>
                <a:cs typeface="Arial" panose="020B0604020202020204" pitchFamily="34" charset="0"/>
              </a:rPr>
              <a:t> KTTT </a:t>
            </a:r>
            <a:r>
              <a:rPr lang="en-US" altLang="en-US" sz="2000" dirty="0" err="1">
                <a:solidFill>
                  <a:srgbClr val="000066"/>
                </a:solidFill>
                <a:latin typeface="Arial"/>
                <a:cs typeface="Arial" panose="020B0604020202020204" pitchFamily="34" charset="0"/>
              </a:rPr>
              <a:t>cũ</a:t>
            </a:r>
            <a:endParaRPr lang="en-US" altLang="en-US" sz="2000" dirty="0">
              <a:solidFill>
                <a:srgbClr val="000066"/>
              </a:solidFill>
              <a:latin typeface="Arial"/>
              <a:cs typeface="Arial" panose="020B0604020202020204" pitchFamily="34" charset="0"/>
            </a:endParaRPr>
          </a:p>
        </p:txBody>
      </p:sp>
      <p:sp>
        <p:nvSpPr>
          <p:cNvPr id="6" name="AutoShape 11">
            <a:extLst>
              <a:ext uri="{FF2B5EF4-FFF2-40B4-BE49-F238E27FC236}">
                <a16:creationId xmlns="" xmlns:a16="http://schemas.microsoft.com/office/drawing/2014/main" id="{616527CF-27C7-40A6-B03E-307C2B992CF6}"/>
              </a:ext>
            </a:extLst>
          </p:cNvPr>
          <p:cNvSpPr>
            <a:spLocks noChangeArrowheads="1"/>
          </p:cNvSpPr>
          <p:nvPr/>
        </p:nvSpPr>
        <p:spPr bwMode="gray">
          <a:xfrm>
            <a:off x="4742020" y="2692399"/>
            <a:ext cx="5561012" cy="1451898"/>
          </a:xfrm>
          <a:prstGeom prst="roundRect">
            <a:avLst>
              <a:gd name="adj" fmla="val 50000"/>
            </a:avLst>
          </a:prstGeom>
          <a:solidFill>
            <a:schemeClr val="bg1"/>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2000" dirty="0" err="1">
                <a:solidFill>
                  <a:srgbClr val="C00000"/>
                </a:solidFill>
                <a:latin typeface="Arial"/>
                <a:cs typeface="Arial" panose="020B0604020202020204" pitchFamily="34" charset="0"/>
              </a:rPr>
              <a:t>Các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bộ</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phận</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khác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nhau</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của</a:t>
            </a:r>
            <a:r>
              <a:rPr lang="en-US" altLang="en-US" sz="2000" dirty="0">
                <a:solidFill>
                  <a:srgbClr val="C00000"/>
                </a:solidFill>
                <a:latin typeface="Arial"/>
                <a:cs typeface="Arial" panose="020B0604020202020204" pitchFamily="34" charset="0"/>
              </a:rPr>
              <a:t> KTTT</a:t>
            </a:r>
          </a:p>
          <a:p>
            <a:pPr algn="ctr" defTabSz="914400" fontAlgn="base">
              <a:spcBef>
                <a:spcPct val="0"/>
              </a:spcBef>
              <a:spcAft>
                <a:spcPct val="0"/>
              </a:spcAft>
              <a:buClrTx/>
              <a:buFont typeface="Wingdings" panose="05000000000000000000" pitchFamily="2" charset="2"/>
              <a:buNone/>
              <a:defRPr/>
            </a:pP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đều</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động</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trở</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lại</a:t>
            </a:r>
            <a:r>
              <a:rPr lang="en-US" altLang="en-US" sz="2000" dirty="0">
                <a:solidFill>
                  <a:srgbClr val="C00000"/>
                </a:solidFill>
                <a:latin typeface="Arial"/>
                <a:cs typeface="Arial" panose="020B0604020202020204" pitchFamily="34" charset="0"/>
              </a:rPr>
              <a:t> CSHT </a:t>
            </a:r>
            <a:r>
              <a:rPr lang="en-US" altLang="en-US" sz="2000" dirty="0" err="1">
                <a:solidFill>
                  <a:srgbClr val="C00000"/>
                </a:solidFill>
                <a:latin typeface="Arial"/>
                <a:cs typeface="Arial" panose="020B0604020202020204" pitchFamily="34" charset="0"/>
              </a:rPr>
              <a:t>với</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những</a:t>
            </a:r>
            <a:endParaRPr lang="en-US" altLang="en-US" sz="2000" dirty="0">
              <a:solidFill>
                <a:srgbClr val="C00000"/>
              </a:solidFill>
              <a:latin typeface="Arial"/>
              <a:cs typeface="Arial" panose="020B0604020202020204" pitchFamily="34" charset="0"/>
            </a:endParaRPr>
          </a:p>
          <a:p>
            <a:pPr algn="ctr" defTabSz="914400" fontAlgn="base">
              <a:spcBef>
                <a:spcPct val="0"/>
              </a:spcBef>
              <a:spcAft>
                <a:spcPct val="0"/>
              </a:spcAft>
              <a:buClrTx/>
              <a:buFont typeface="Wingdings" panose="05000000000000000000" pitchFamily="2" charset="2"/>
              <a:buNone/>
              <a:defRPr/>
            </a:pP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cách</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thức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và</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vai</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trò</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khác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nhau</a:t>
            </a:r>
            <a:endParaRPr lang="en-US" altLang="en-US" sz="2000" dirty="0">
              <a:solidFill>
                <a:srgbClr val="C00000"/>
              </a:solidFill>
              <a:latin typeface="Arial"/>
              <a:cs typeface="Arial" panose="020B0604020202020204" pitchFamily="34" charset="0"/>
            </a:endParaRPr>
          </a:p>
        </p:txBody>
      </p:sp>
      <p:sp>
        <p:nvSpPr>
          <p:cNvPr id="7" name="AutoShape 12">
            <a:extLst>
              <a:ext uri="{FF2B5EF4-FFF2-40B4-BE49-F238E27FC236}">
                <a16:creationId xmlns="" xmlns:a16="http://schemas.microsoft.com/office/drawing/2014/main" id="{CD046CA8-76F3-414E-801A-32CBF010CBF2}"/>
              </a:ext>
            </a:extLst>
          </p:cNvPr>
          <p:cNvSpPr>
            <a:spLocks noChangeArrowheads="1"/>
          </p:cNvSpPr>
          <p:nvPr/>
        </p:nvSpPr>
        <p:spPr bwMode="gray">
          <a:xfrm>
            <a:off x="4433888" y="4262283"/>
            <a:ext cx="5764212" cy="1584621"/>
          </a:xfrm>
          <a:prstGeom prst="roundRect">
            <a:avLst>
              <a:gd name="adj" fmla="val 50000"/>
            </a:avLst>
          </a:prstGeom>
          <a:solidFill>
            <a:schemeClr val="bg1"/>
          </a:solidFill>
          <a:ln>
            <a:solidFill>
              <a:srgbClr val="080808"/>
            </a:solidFill>
            <a:headEnd/>
            <a:tailEnd/>
          </a:ln>
        </p:spPr>
        <p:style>
          <a:lnRef idx="1">
            <a:schemeClr val="dk1"/>
          </a:lnRef>
          <a:fillRef idx="2">
            <a:schemeClr val="dk1"/>
          </a:fillRef>
          <a:effectRef idx="1">
            <a:schemeClr val="dk1"/>
          </a:effectRef>
          <a:fontRef idx="minor">
            <a:schemeClr val="dk1"/>
          </a:fontRef>
        </p:style>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spcBef>
                <a:spcPct val="0"/>
              </a:spcBef>
              <a:spcAft>
                <a:spcPct val="0"/>
              </a:spcAft>
              <a:defRPr/>
            </a:pPr>
            <a:r>
              <a:rPr lang="en-US" altLang="en-US" sz="2000" dirty="0" err="1">
                <a:solidFill>
                  <a:srgbClr val="008000"/>
                </a:solidFill>
                <a:latin typeface="Arial"/>
              </a:rPr>
              <a:t>Nếu</a:t>
            </a:r>
            <a:r>
              <a:rPr lang="en-US" altLang="en-US" sz="2000" dirty="0">
                <a:solidFill>
                  <a:srgbClr val="008000"/>
                </a:solidFill>
                <a:latin typeface="Arial"/>
              </a:rPr>
              <a:t> KTTT </a:t>
            </a:r>
            <a:r>
              <a:rPr lang="en-US" altLang="en-US" sz="2000" dirty="0" err="1">
                <a:solidFill>
                  <a:srgbClr val="008000"/>
                </a:solidFill>
                <a:latin typeface="Arial"/>
              </a:rPr>
              <a:t>tác</a:t>
            </a:r>
            <a:r>
              <a:rPr lang="en-US" altLang="en-US" sz="2000" dirty="0">
                <a:solidFill>
                  <a:srgbClr val="008000"/>
                </a:solidFill>
                <a:latin typeface="Arial"/>
              </a:rPr>
              <a:t> </a:t>
            </a:r>
            <a:r>
              <a:rPr lang="en-US" altLang="en-US" sz="2000" dirty="0" err="1">
                <a:solidFill>
                  <a:srgbClr val="008000"/>
                </a:solidFill>
                <a:latin typeface="Arial"/>
              </a:rPr>
              <a:t>động</a:t>
            </a:r>
            <a:r>
              <a:rPr lang="en-US" altLang="en-US" sz="2000" dirty="0">
                <a:solidFill>
                  <a:srgbClr val="008000"/>
                </a:solidFill>
                <a:latin typeface="Arial"/>
              </a:rPr>
              <a:t> </a:t>
            </a:r>
            <a:r>
              <a:rPr lang="en-US" altLang="en-US" sz="2000" dirty="0" err="1">
                <a:solidFill>
                  <a:srgbClr val="008000"/>
                </a:solidFill>
                <a:latin typeface="Arial"/>
              </a:rPr>
              <a:t>phù</a:t>
            </a:r>
            <a:r>
              <a:rPr lang="en-US" altLang="en-US" sz="2000" dirty="0">
                <a:solidFill>
                  <a:srgbClr val="008000"/>
                </a:solidFill>
                <a:latin typeface="Arial"/>
              </a:rPr>
              <a:t> </a:t>
            </a:r>
            <a:r>
              <a:rPr lang="en-US" altLang="en-US" sz="2000" dirty="0" err="1">
                <a:solidFill>
                  <a:srgbClr val="008000"/>
                </a:solidFill>
                <a:latin typeface="Arial"/>
              </a:rPr>
              <a:t>hợp</a:t>
            </a:r>
            <a:r>
              <a:rPr lang="en-US" altLang="en-US" sz="2000" dirty="0">
                <a:solidFill>
                  <a:srgbClr val="008000"/>
                </a:solidFill>
                <a:latin typeface="Arial"/>
              </a:rPr>
              <a:t> </a:t>
            </a:r>
            <a:r>
              <a:rPr lang="en-US" altLang="en-US" sz="2000" dirty="0" err="1">
                <a:solidFill>
                  <a:srgbClr val="008000"/>
                </a:solidFill>
                <a:latin typeface="Arial"/>
              </a:rPr>
              <a:t>với</a:t>
            </a:r>
            <a:endParaRPr lang="en-US" altLang="en-US" sz="2000" dirty="0">
              <a:solidFill>
                <a:srgbClr val="008000"/>
              </a:solidFill>
              <a:latin typeface="Arial"/>
            </a:endParaRPr>
          </a:p>
          <a:p>
            <a:pPr algn="ctr" defTabSz="914400" eaLnBrk="0" fontAlgn="base" hangingPunct="0">
              <a:spcBef>
                <a:spcPct val="0"/>
              </a:spcBef>
              <a:spcAft>
                <a:spcPct val="0"/>
              </a:spcAft>
              <a:defRPr/>
            </a:pPr>
            <a:r>
              <a:rPr lang="en-US" altLang="en-US" sz="2000" dirty="0">
                <a:solidFill>
                  <a:srgbClr val="008000"/>
                </a:solidFill>
                <a:latin typeface="Arial"/>
              </a:rPr>
              <a:t> </a:t>
            </a:r>
            <a:r>
              <a:rPr lang="en-US" altLang="en-US" sz="2000" dirty="0" err="1">
                <a:solidFill>
                  <a:srgbClr val="008000"/>
                </a:solidFill>
                <a:latin typeface="Arial"/>
              </a:rPr>
              <a:t>các</a:t>
            </a:r>
            <a:r>
              <a:rPr lang="en-US" altLang="en-US" sz="2000" dirty="0">
                <a:solidFill>
                  <a:srgbClr val="008000"/>
                </a:solidFill>
                <a:latin typeface="Arial"/>
              </a:rPr>
              <a:t> </a:t>
            </a:r>
            <a:r>
              <a:rPr lang="en-US" altLang="en-US" sz="2000" dirty="0" err="1">
                <a:solidFill>
                  <a:srgbClr val="008000"/>
                </a:solidFill>
                <a:latin typeface="Arial"/>
              </a:rPr>
              <a:t>quy</a:t>
            </a:r>
            <a:r>
              <a:rPr lang="en-US" altLang="en-US" sz="2000" dirty="0">
                <a:solidFill>
                  <a:srgbClr val="008000"/>
                </a:solidFill>
                <a:latin typeface="Arial"/>
              </a:rPr>
              <a:t> </a:t>
            </a:r>
            <a:r>
              <a:rPr lang="en-US" altLang="en-US" sz="2000" dirty="0" err="1">
                <a:solidFill>
                  <a:srgbClr val="008000"/>
                </a:solidFill>
                <a:latin typeface="Arial"/>
              </a:rPr>
              <a:t>luật</a:t>
            </a:r>
            <a:r>
              <a:rPr lang="en-US" altLang="en-US" sz="2000" dirty="0">
                <a:solidFill>
                  <a:srgbClr val="008000"/>
                </a:solidFill>
                <a:latin typeface="Arial"/>
              </a:rPr>
              <a:t> </a:t>
            </a:r>
            <a:r>
              <a:rPr lang="en-US" altLang="en-US" sz="2000" dirty="0" err="1">
                <a:solidFill>
                  <a:srgbClr val="008000"/>
                </a:solidFill>
                <a:latin typeface="Arial"/>
              </a:rPr>
              <a:t>kinh</a:t>
            </a:r>
            <a:r>
              <a:rPr lang="en-US" altLang="en-US" sz="2000" dirty="0">
                <a:solidFill>
                  <a:srgbClr val="008000"/>
                </a:solidFill>
                <a:latin typeface="Arial"/>
              </a:rPr>
              <a:t> </a:t>
            </a:r>
            <a:r>
              <a:rPr lang="en-US" altLang="en-US" sz="2000" dirty="0" err="1">
                <a:solidFill>
                  <a:srgbClr val="008000"/>
                </a:solidFill>
                <a:latin typeface="Arial"/>
              </a:rPr>
              <a:t>tế</a:t>
            </a:r>
            <a:r>
              <a:rPr lang="en-US" altLang="en-US" sz="2000" dirty="0">
                <a:solidFill>
                  <a:srgbClr val="008000"/>
                </a:solidFill>
                <a:latin typeface="Arial"/>
              </a:rPr>
              <a:t> </a:t>
            </a:r>
            <a:r>
              <a:rPr lang="en-US" altLang="en-US" sz="2000" dirty="0" err="1">
                <a:solidFill>
                  <a:srgbClr val="008000"/>
                </a:solidFill>
                <a:latin typeface="Arial"/>
              </a:rPr>
              <a:t>khách</a:t>
            </a:r>
            <a:r>
              <a:rPr lang="en-US" altLang="en-US" sz="2000" dirty="0">
                <a:solidFill>
                  <a:srgbClr val="008000"/>
                </a:solidFill>
                <a:latin typeface="Arial"/>
              </a:rPr>
              <a:t> </a:t>
            </a:r>
            <a:r>
              <a:rPr lang="en-US" altLang="en-US" sz="2000" dirty="0" err="1">
                <a:solidFill>
                  <a:srgbClr val="008000"/>
                </a:solidFill>
                <a:latin typeface="Arial"/>
              </a:rPr>
              <a:t>quan</a:t>
            </a:r>
            <a:r>
              <a:rPr lang="en-US" altLang="en-US" sz="2000" dirty="0">
                <a:solidFill>
                  <a:srgbClr val="008000"/>
                </a:solidFill>
                <a:latin typeface="Arial"/>
              </a:rPr>
              <a:t> </a:t>
            </a:r>
            <a:r>
              <a:rPr lang="en-US" altLang="en-US" sz="2000" dirty="0" err="1">
                <a:solidFill>
                  <a:srgbClr val="008000"/>
                </a:solidFill>
                <a:latin typeface="Arial"/>
              </a:rPr>
              <a:t>thì</a:t>
            </a:r>
            <a:r>
              <a:rPr lang="en-US" altLang="en-US" sz="2000" dirty="0">
                <a:solidFill>
                  <a:srgbClr val="008000"/>
                </a:solidFill>
                <a:latin typeface="Arial"/>
              </a:rPr>
              <a:t> </a:t>
            </a:r>
            <a:r>
              <a:rPr lang="en-US" altLang="en-US" sz="2000" dirty="0" err="1">
                <a:solidFill>
                  <a:srgbClr val="008000"/>
                </a:solidFill>
                <a:latin typeface="Arial"/>
              </a:rPr>
              <a:t>sẽ</a:t>
            </a:r>
            <a:r>
              <a:rPr lang="en-US" altLang="en-US" sz="2000" dirty="0">
                <a:solidFill>
                  <a:srgbClr val="008000"/>
                </a:solidFill>
                <a:latin typeface="Arial"/>
              </a:rPr>
              <a:t> </a:t>
            </a:r>
          </a:p>
          <a:p>
            <a:pPr algn="ctr" defTabSz="914400" eaLnBrk="0" fontAlgn="base" hangingPunct="0">
              <a:spcBef>
                <a:spcPct val="0"/>
              </a:spcBef>
              <a:spcAft>
                <a:spcPct val="0"/>
              </a:spcAft>
              <a:defRPr/>
            </a:pPr>
            <a:r>
              <a:rPr lang="en-US" altLang="en-US" sz="2000" dirty="0" err="1">
                <a:solidFill>
                  <a:srgbClr val="008000"/>
                </a:solidFill>
                <a:latin typeface="Arial"/>
              </a:rPr>
              <a:t>thúc</a:t>
            </a:r>
            <a:r>
              <a:rPr lang="en-US" altLang="en-US" sz="2000" dirty="0">
                <a:solidFill>
                  <a:srgbClr val="008000"/>
                </a:solidFill>
                <a:latin typeface="Arial"/>
              </a:rPr>
              <a:t> </a:t>
            </a:r>
            <a:r>
              <a:rPr lang="en-US" altLang="en-US" sz="2000" dirty="0" err="1">
                <a:solidFill>
                  <a:srgbClr val="008000"/>
                </a:solidFill>
                <a:latin typeface="Arial"/>
              </a:rPr>
              <a:t>đẩy</a:t>
            </a:r>
            <a:r>
              <a:rPr lang="en-US" altLang="en-US" sz="2000" dirty="0">
                <a:solidFill>
                  <a:srgbClr val="008000"/>
                </a:solidFill>
                <a:latin typeface="Arial"/>
              </a:rPr>
              <a:t> CSHT </a:t>
            </a:r>
            <a:r>
              <a:rPr lang="en-US" altLang="en-US" sz="2000" dirty="0" err="1">
                <a:solidFill>
                  <a:srgbClr val="008000"/>
                </a:solidFill>
                <a:latin typeface="Arial"/>
              </a:rPr>
              <a:t>phát</a:t>
            </a:r>
            <a:r>
              <a:rPr lang="en-US" altLang="en-US" sz="2000" dirty="0">
                <a:solidFill>
                  <a:srgbClr val="008000"/>
                </a:solidFill>
                <a:latin typeface="Arial"/>
              </a:rPr>
              <a:t> </a:t>
            </a:r>
            <a:r>
              <a:rPr lang="en-US" altLang="en-US" sz="2000" dirty="0" err="1">
                <a:solidFill>
                  <a:srgbClr val="008000"/>
                </a:solidFill>
                <a:latin typeface="Arial"/>
              </a:rPr>
              <a:t>triển</a:t>
            </a:r>
            <a:r>
              <a:rPr lang="en-US" altLang="en-US" sz="2000" dirty="0">
                <a:solidFill>
                  <a:srgbClr val="008000"/>
                </a:solidFill>
                <a:latin typeface="Arial"/>
              </a:rPr>
              <a:t> </a:t>
            </a:r>
            <a:r>
              <a:rPr lang="en-US" altLang="en-US" sz="2000" dirty="0" err="1">
                <a:solidFill>
                  <a:srgbClr val="008000"/>
                </a:solidFill>
                <a:latin typeface="Arial"/>
              </a:rPr>
              <a:t>và</a:t>
            </a:r>
            <a:r>
              <a:rPr lang="en-US" altLang="en-US" sz="2000" dirty="0">
                <a:solidFill>
                  <a:srgbClr val="008000"/>
                </a:solidFill>
                <a:latin typeface="Arial"/>
              </a:rPr>
              <a:t> </a:t>
            </a:r>
            <a:r>
              <a:rPr lang="en-US" altLang="en-US" sz="2000" dirty="0" err="1">
                <a:solidFill>
                  <a:srgbClr val="008000"/>
                </a:solidFill>
                <a:latin typeface="Arial"/>
              </a:rPr>
              <a:t>ngược</a:t>
            </a:r>
            <a:r>
              <a:rPr lang="en-US" altLang="en-US" sz="2000" dirty="0">
                <a:solidFill>
                  <a:srgbClr val="008000"/>
                </a:solidFill>
                <a:latin typeface="Arial"/>
              </a:rPr>
              <a:t> </a:t>
            </a:r>
            <a:r>
              <a:rPr lang="en-US" altLang="en-US" sz="2000" dirty="0" err="1">
                <a:solidFill>
                  <a:srgbClr val="008000"/>
                </a:solidFill>
                <a:latin typeface="Arial"/>
              </a:rPr>
              <a:t>lại</a:t>
            </a:r>
            <a:endParaRPr lang="en-US" altLang="en-US" sz="2000" dirty="0">
              <a:solidFill>
                <a:srgbClr val="008000"/>
              </a:solidFill>
              <a:latin typeface="Arial"/>
            </a:endParaRPr>
          </a:p>
        </p:txBody>
      </p:sp>
      <p:sp>
        <p:nvSpPr>
          <p:cNvPr id="8" name="Rectangle 7">
            <a:extLst>
              <a:ext uri="{FF2B5EF4-FFF2-40B4-BE49-F238E27FC236}">
                <a16:creationId xmlns="" xmlns:a16="http://schemas.microsoft.com/office/drawing/2014/main" id="{2007876B-7DD1-4BB7-BA8B-3769AEF72EFE}"/>
              </a:ext>
            </a:extLst>
          </p:cNvPr>
          <p:cNvSpPr>
            <a:spLocks noChangeArrowheads="1"/>
          </p:cNvSpPr>
          <p:nvPr/>
        </p:nvSpPr>
        <p:spPr bwMode="auto">
          <a:xfrm>
            <a:off x="2190400" y="395445"/>
            <a:ext cx="73883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defTabSz="914400" eaLnBrk="1" fontAlgn="base" hangingPunct="1">
              <a:spcBef>
                <a:spcPct val="0"/>
              </a:spcBef>
              <a:spcAft>
                <a:spcPct val="0"/>
              </a:spcAft>
              <a:buFontTx/>
              <a:buNone/>
              <a:defRPr/>
            </a:pPr>
            <a:r>
              <a:rPr lang="it-IT" altLang="en-US" sz="2400" b="1" dirty="0">
                <a:solidFill>
                  <a:srgbClr val="800000"/>
                </a:solidFill>
                <a:latin typeface="Arial"/>
                <a:cs typeface="Times New Roman" panose="02020603050405020304" pitchFamily="18" charset="0"/>
              </a:rPr>
              <a:t>Vai trò tác động trở lại của KTTT đối với CSHT</a:t>
            </a:r>
            <a:endParaRPr lang="en-US" altLang="en-US" sz="2400" dirty="0">
              <a:solidFill>
                <a:srgbClr val="800000"/>
              </a:solidFill>
              <a:latin typeface="Arial"/>
              <a:cs typeface="Arial" panose="020B0604020202020204" pitchFamily="34" charset="0"/>
            </a:endParaRPr>
          </a:p>
        </p:txBody>
      </p:sp>
    </p:spTree>
    <p:extLst>
      <p:ext uri="{BB962C8B-B14F-4D97-AF65-F5344CB8AC3E}">
        <p14:creationId xmlns:p14="http://schemas.microsoft.com/office/powerpoint/2010/main" val="1293164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heckerboard(across)">
                                      <p:cBhvr>
                                        <p:cTn id="7" dur="500"/>
                                        <p:tgtEl>
                                          <p:spTgt spid="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heckerboard(across)">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blinds(horizontal)">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1000" fill="hold"/>
                                        <p:tgtEl>
                                          <p:spTgt spid="7"/>
                                        </p:tgtEl>
                                        <p:attrNameLst>
                                          <p:attrName>ppt_x</p:attrName>
                                        </p:attrNameLst>
                                      </p:cBhvr>
                                      <p:tavLst>
                                        <p:tav tm="0">
                                          <p:val>
                                            <p:strVal val="#ppt_x-.2"/>
                                          </p:val>
                                        </p:tav>
                                        <p:tav tm="100000">
                                          <p:val>
                                            <p:strVal val="#ppt_x"/>
                                          </p:val>
                                        </p:tav>
                                      </p:tavLst>
                                    </p:anim>
                                    <p:anim calcmode="lin" valueType="num">
                                      <p:cBhvr>
                                        <p:cTn id="27" dur="1000" fill="hold"/>
                                        <p:tgtEl>
                                          <p:spTgt spid="7"/>
                                        </p:tgtEl>
                                        <p:attrNameLst>
                                          <p:attrName>ppt_y</p:attrName>
                                        </p:attrNameLst>
                                      </p:cBhvr>
                                      <p:tavLst>
                                        <p:tav tm="0">
                                          <p:val>
                                            <p:strVal val="#ppt_y"/>
                                          </p:val>
                                        </p:tav>
                                        <p:tav tm="100000">
                                          <p:val>
                                            <p:strVal val="#ppt_y"/>
                                          </p:val>
                                        </p:tav>
                                      </p:tavLst>
                                    </p:anim>
                                    <p:animEffect transition="in" filter="wipe(right)" prLst="gradientSize: 0.1">
                                      <p:cBhvr>
                                        <p:cTn id="28" dur="1000"/>
                                        <p:tgtEl>
                                          <p:spTgt spid="7"/>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1000"/>
                                        <p:tgtEl>
                                          <p:spTgt spid="8"/>
                                        </p:tgtEl>
                                      </p:cBhvr>
                                    </p:animEffect>
                                    <p:anim calcmode="lin" valueType="num">
                                      <p:cBhvr>
                                        <p:cTn id="32" dur="1000" fill="hold"/>
                                        <p:tgtEl>
                                          <p:spTgt spid="8"/>
                                        </p:tgtEl>
                                        <p:attrNameLst>
                                          <p:attrName>ppt_x</p:attrName>
                                        </p:attrNameLst>
                                      </p:cBhvr>
                                      <p:tavLst>
                                        <p:tav tm="0">
                                          <p:val>
                                            <p:strVal val="#ppt_x"/>
                                          </p:val>
                                        </p:tav>
                                        <p:tav tm="100000">
                                          <p:val>
                                            <p:strVal val="#ppt_x"/>
                                          </p:val>
                                        </p:tav>
                                      </p:tavLst>
                                    </p:anim>
                                    <p:anim calcmode="lin" valueType="num">
                                      <p:cBhvr>
                                        <p:cTn id="3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267825" cy="6858000"/>
          </a:xfrm>
          <a:prstGeom prst="rect">
            <a:avLst/>
          </a:prstGeom>
        </p:spPr>
      </p:pic>
      <p:sp>
        <p:nvSpPr>
          <p:cNvPr id="3" name="Text Box 31">
            <a:extLst>
              <a:ext uri="{FF2B5EF4-FFF2-40B4-BE49-F238E27FC236}">
                <a16:creationId xmlns="" xmlns:a16="http://schemas.microsoft.com/office/drawing/2014/main" id="{187FB67A-7FC0-4F93-8ECF-2BFCF9E17A15}"/>
              </a:ext>
            </a:extLst>
          </p:cNvPr>
          <p:cNvSpPr txBox="1">
            <a:spLocks noChangeArrowheads="1"/>
          </p:cNvSpPr>
          <p:nvPr/>
        </p:nvSpPr>
        <p:spPr bwMode="auto">
          <a:xfrm>
            <a:off x="4985974" y="3159820"/>
            <a:ext cx="184150" cy="300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cs typeface="Arial" panose="020B0604020202020204" pitchFamily="34" charset="0"/>
            </a:endParaRPr>
          </a:p>
        </p:txBody>
      </p:sp>
      <p:sp>
        <p:nvSpPr>
          <p:cNvPr id="4" name="TextBox 3">
            <a:extLst>
              <a:ext uri="{FF2B5EF4-FFF2-40B4-BE49-F238E27FC236}">
                <a16:creationId xmlns="" xmlns:a16="http://schemas.microsoft.com/office/drawing/2014/main" id="{74E65B6B-CDFD-4DFE-9277-5CFC239DED01}"/>
              </a:ext>
            </a:extLst>
          </p:cNvPr>
          <p:cNvSpPr txBox="1">
            <a:spLocks noChangeArrowheads="1"/>
          </p:cNvSpPr>
          <p:nvPr/>
        </p:nvSpPr>
        <p:spPr bwMode="auto">
          <a:xfrm>
            <a:off x="3057094" y="212849"/>
            <a:ext cx="77395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en-US" altLang="en-US" sz="2400" b="1" dirty="0" err="1">
                <a:solidFill>
                  <a:srgbClr val="0033CC"/>
                </a:solidFill>
              </a:rPr>
              <a:t>Vận</a:t>
            </a:r>
            <a:r>
              <a:rPr lang="en-US" altLang="en-US" sz="2400" b="1" dirty="0">
                <a:solidFill>
                  <a:srgbClr val="0033CC"/>
                </a:solidFill>
              </a:rPr>
              <a:t> </a:t>
            </a:r>
            <a:r>
              <a:rPr lang="en-US" altLang="en-US" sz="2400" b="1" dirty="0" err="1">
                <a:solidFill>
                  <a:srgbClr val="0033CC"/>
                </a:solidFill>
              </a:rPr>
              <a:t>dụng</a:t>
            </a:r>
            <a:r>
              <a:rPr lang="en-US" altLang="en-US" sz="2400" b="1" dirty="0">
                <a:solidFill>
                  <a:srgbClr val="0033CC"/>
                </a:solidFill>
              </a:rPr>
              <a:t> CSHT </a:t>
            </a:r>
            <a:r>
              <a:rPr lang="en-US" altLang="en-US" sz="2400" b="1" dirty="0" err="1">
                <a:solidFill>
                  <a:srgbClr val="0033CC"/>
                </a:solidFill>
              </a:rPr>
              <a:t>và</a:t>
            </a:r>
            <a:r>
              <a:rPr lang="en-US" altLang="en-US" sz="2400" b="1" dirty="0">
                <a:solidFill>
                  <a:srgbClr val="0033CC"/>
                </a:solidFill>
              </a:rPr>
              <a:t> KTTT ở </a:t>
            </a:r>
            <a:r>
              <a:rPr lang="en-US" altLang="en-US" sz="2400" b="1" dirty="0" err="1">
                <a:solidFill>
                  <a:srgbClr val="0033CC"/>
                </a:solidFill>
              </a:rPr>
              <a:t>Việt</a:t>
            </a:r>
            <a:r>
              <a:rPr lang="en-US" altLang="en-US" sz="2400" b="1" dirty="0">
                <a:solidFill>
                  <a:srgbClr val="0033CC"/>
                </a:solidFill>
              </a:rPr>
              <a:t> Nam </a:t>
            </a:r>
            <a:r>
              <a:rPr lang="en-US" altLang="en-US" sz="2400" b="1" dirty="0" err="1">
                <a:solidFill>
                  <a:srgbClr val="0033CC"/>
                </a:solidFill>
              </a:rPr>
              <a:t>hiện</a:t>
            </a:r>
            <a:r>
              <a:rPr lang="en-US" altLang="en-US" sz="2400" b="1" dirty="0">
                <a:solidFill>
                  <a:srgbClr val="0033CC"/>
                </a:solidFill>
              </a:rPr>
              <a:t> nay</a:t>
            </a:r>
          </a:p>
        </p:txBody>
      </p:sp>
      <p:sp>
        <p:nvSpPr>
          <p:cNvPr id="5" name="AutoShape 37">
            <a:extLst>
              <a:ext uri="{FF2B5EF4-FFF2-40B4-BE49-F238E27FC236}">
                <a16:creationId xmlns="" xmlns:a16="http://schemas.microsoft.com/office/drawing/2014/main" id="{C4086CBC-9614-4645-8F8E-4F1EB36B0FFF}"/>
              </a:ext>
            </a:extLst>
          </p:cNvPr>
          <p:cNvSpPr>
            <a:spLocks noChangeArrowheads="1"/>
          </p:cNvSpPr>
          <p:nvPr/>
        </p:nvSpPr>
        <p:spPr bwMode="auto">
          <a:xfrm rot="19493902">
            <a:off x="1140090" y="1230923"/>
            <a:ext cx="4322320" cy="2840351"/>
          </a:xfrm>
          <a:prstGeom prst="cloudCallout">
            <a:avLst>
              <a:gd name="adj1" fmla="val -65546"/>
              <a:gd name="adj2" fmla="val -35648"/>
            </a:avLst>
          </a:prstGeom>
          <a:solidFill>
            <a:srgbClr val="FFFFFF"/>
          </a:solidFill>
          <a:ln w="4127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1800" dirty="0">
                <a:solidFill>
                  <a:srgbClr val="000066"/>
                </a:solidFill>
                <a:latin typeface="Arial"/>
                <a:cs typeface="Arial" panose="020B0604020202020204" pitchFamily="34" charset="0"/>
              </a:rPr>
              <a:t>CSHT ở </a:t>
            </a:r>
            <a:r>
              <a:rPr lang="en-US" altLang="en-US" sz="1800" dirty="0" err="1">
                <a:solidFill>
                  <a:srgbClr val="000066"/>
                </a:solidFill>
                <a:latin typeface="Arial"/>
                <a:cs typeface="Arial" panose="020B0604020202020204" pitchFamily="34" charset="0"/>
              </a:rPr>
              <a:t>nước</a:t>
            </a:r>
            <a:r>
              <a:rPr lang="en-US" altLang="en-US" sz="1800" dirty="0">
                <a:solidFill>
                  <a:srgbClr val="000066"/>
                </a:solidFill>
                <a:latin typeface="Arial"/>
                <a:cs typeface="Arial" panose="020B0604020202020204" pitchFamily="34" charset="0"/>
              </a:rPr>
              <a:t> ta </a:t>
            </a:r>
            <a:r>
              <a:rPr lang="en-US" altLang="en-US" sz="1800" dirty="0" err="1">
                <a:solidFill>
                  <a:srgbClr val="000066"/>
                </a:solidFill>
                <a:latin typeface="Arial"/>
                <a:cs typeface="Arial" panose="020B0604020202020204" pitchFamily="34" charset="0"/>
              </a:rPr>
              <a:t>hiện</a:t>
            </a:r>
            <a:r>
              <a:rPr lang="en-US" altLang="en-US" sz="1800" dirty="0">
                <a:solidFill>
                  <a:srgbClr val="000066"/>
                </a:solidFill>
                <a:latin typeface="Arial"/>
                <a:cs typeface="Arial" panose="020B0604020202020204" pitchFamily="34" charset="0"/>
              </a:rPr>
              <a:t> nay </a:t>
            </a:r>
            <a:r>
              <a:rPr lang="en-US" altLang="en-US" sz="1800" dirty="0" err="1">
                <a:solidFill>
                  <a:srgbClr val="000066"/>
                </a:solidFill>
                <a:latin typeface="Arial"/>
                <a:cs typeface="Arial" panose="020B0604020202020204" pitchFamily="34" charset="0"/>
              </a:rPr>
              <a:t>là</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nền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kinh</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tế</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nhiều</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thành</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phần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vận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động</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theo</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cơ</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chế</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thị</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trường</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có</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sự</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quản</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lý</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của</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nhà</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nước</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theo</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định</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hướng</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xã</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hội</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chủ</a:t>
            </a:r>
            <a:r>
              <a:rPr lang="en-US" altLang="en-US" sz="1800" dirty="0">
                <a:solidFill>
                  <a:srgbClr val="000066"/>
                </a:solidFill>
                <a:latin typeface="Arial"/>
                <a:cs typeface="Arial" panose="020B0604020202020204" pitchFamily="34" charset="0"/>
              </a:rPr>
              <a:t> </a:t>
            </a:r>
            <a:r>
              <a:rPr lang="en-US" altLang="en-US" sz="1800" dirty="0" err="1">
                <a:solidFill>
                  <a:srgbClr val="000066"/>
                </a:solidFill>
                <a:latin typeface="Arial"/>
                <a:cs typeface="Arial" panose="020B0604020202020204" pitchFamily="34" charset="0"/>
              </a:rPr>
              <a:t>nghĩa</a:t>
            </a:r>
            <a:endParaRPr lang="en-US" altLang="en-US" sz="1800" dirty="0">
              <a:solidFill>
                <a:srgbClr val="000066"/>
              </a:solidFill>
              <a:latin typeface="Arial"/>
              <a:cs typeface="Arial" panose="020B0604020202020204" pitchFamily="34" charset="0"/>
            </a:endParaRPr>
          </a:p>
        </p:txBody>
      </p:sp>
      <p:grpSp>
        <p:nvGrpSpPr>
          <p:cNvPr id="6" name="Group 9">
            <a:extLst>
              <a:ext uri="{FF2B5EF4-FFF2-40B4-BE49-F238E27FC236}">
                <a16:creationId xmlns="" xmlns:a16="http://schemas.microsoft.com/office/drawing/2014/main" id="{87195D6C-F235-483C-A37B-ECC258A8EE93}"/>
              </a:ext>
            </a:extLst>
          </p:cNvPr>
          <p:cNvGrpSpPr>
            <a:grpSpLocks/>
          </p:cNvGrpSpPr>
          <p:nvPr/>
        </p:nvGrpSpPr>
        <p:grpSpPr bwMode="auto">
          <a:xfrm>
            <a:off x="5888036" y="1069587"/>
            <a:ext cx="5954193" cy="2273220"/>
            <a:chOff x="1776" y="1440"/>
            <a:chExt cx="3840" cy="2064"/>
          </a:xfrm>
        </p:grpSpPr>
        <p:pic>
          <p:nvPicPr>
            <p:cNvPr id="7" name="Picture 10" descr="vinashin(cty nha nuoc)">
              <a:extLst>
                <a:ext uri="{FF2B5EF4-FFF2-40B4-BE49-F238E27FC236}">
                  <a16:creationId xmlns="" xmlns:a16="http://schemas.microsoft.com/office/drawing/2014/main" id="{7134E117-4024-4B65-A31D-D3ED3A5E86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11" descr="pic_VietcombankTowers">
              <a:extLst>
                <a:ext uri="{FF2B5EF4-FFF2-40B4-BE49-F238E27FC236}">
                  <a16:creationId xmlns="" xmlns:a16="http://schemas.microsoft.com/office/drawing/2014/main" id="{60169E56-C6AB-4B79-A47E-F46EDBCFE3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12" descr="ql5">
              <a:extLst>
                <a:ext uri="{FF2B5EF4-FFF2-40B4-BE49-F238E27FC236}">
                  <a16:creationId xmlns="" xmlns:a16="http://schemas.microsoft.com/office/drawing/2014/main" id="{93CEE960-2A32-452F-AE10-A18E5F8DAE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13">
              <a:extLst>
                <a:ext uri="{FF2B5EF4-FFF2-40B4-BE49-F238E27FC236}">
                  <a16:creationId xmlns="" xmlns:a16="http://schemas.microsoft.com/office/drawing/2014/main" id="{69350B71-C16D-4621-AB99-4B3CDA1BB2A8}"/>
                </a:ext>
              </a:extLst>
            </p:cNvPr>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NHÀ N</a:t>
              </a:r>
              <a:r>
                <a:rPr lang="en-US" altLang="en-US" sz="2800" b="1" i="1" dirty="0" err="1">
                  <a:solidFill>
                    <a:srgbClr val="0033CC"/>
                  </a:solidFill>
                  <a:latin typeface="Times New Roman" panose="02020603050405020304" pitchFamily="18" charset="0"/>
                </a:rPr>
                <a:t>dụng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mối</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quan</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hệ</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giữa</a:t>
              </a:r>
              <a:r>
                <a:rPr lang="en-US" altLang="en-US" sz="2800" b="1" i="1" dirty="0">
                  <a:solidFill>
                    <a:srgbClr val="0033CC"/>
                  </a:solidFill>
                  <a:latin typeface="Times New Roman" panose="02020603050405020304" pitchFamily="18" charset="0"/>
                </a:rPr>
                <a:t> CSHT </a:t>
              </a:r>
              <a:r>
                <a:rPr lang="en-US" altLang="en-US" sz="2800" b="1" i="1" dirty="0" err="1">
                  <a:solidFill>
                    <a:srgbClr val="0033CC"/>
                  </a:solidFill>
                  <a:latin typeface="Times New Roman" panose="02020603050405020304" pitchFamily="18" charset="0"/>
                </a:rPr>
                <a:t>và</a:t>
              </a:r>
              <a:r>
                <a:rPr lang="en-US" altLang="en-US" sz="2800" b="1" i="1" dirty="0">
                  <a:solidFill>
                    <a:srgbClr val="0033CC"/>
                  </a:solidFill>
                  <a:latin typeface="Times New Roman" panose="02020603050405020304" pitchFamily="18" charset="0"/>
                </a:rPr>
                <a:t> KTTT </a:t>
              </a:r>
              <a:r>
                <a:rPr lang="en-US" altLang="en-US" sz="2800" b="1" i="1" dirty="0" err="1">
                  <a:solidFill>
                    <a:srgbClr val="0033CC"/>
                  </a:solidFill>
                  <a:latin typeface="Times New Roman" panose="02020603050405020304" pitchFamily="18" charset="0"/>
                </a:rPr>
                <a:t>vào</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việc</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xây</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dựng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phát</a:t>
              </a:r>
              <a:r>
                <a:rPr lang="en-US" altLang="en-US" sz="2800" b="1" i="1" dirty="0">
                  <a:solidFill>
                    <a:srgbClr val="0033CC"/>
                  </a:solidFill>
                  <a:latin typeface="Times New Roman" panose="02020603050405020304" pitchFamily="18" charset="0"/>
                </a:rPr>
                <a:t> </a:t>
              </a:r>
              <a:r>
                <a:rPr lang="vi-VN" sz="2700" kern="10" dirty="0">
                  <a:ln w="9525">
                    <a:solidFill>
                      <a:srgbClr val="000000"/>
                    </a:solidFill>
                    <a:round/>
                    <a:headEnd/>
                    <a:tailEnd/>
                  </a:ln>
                  <a:solidFill>
                    <a:srgbClr val="FFFFFF"/>
                  </a:solidFill>
                  <a:latin typeface="Arial Đen"/>
                  <a:cs typeface="Arial" panose="020B0604020202020204" pitchFamily="34" charset="0"/>
                </a:rPr>
                <a:t>ƯỚC</a:t>
              </a:r>
              <a:endParaRPr lang="en-US" sz="2700" kern="10" dirty="0">
                <a:ln w="9525">
                  <a:solidFill>
                    <a:srgbClr val="000000"/>
                  </a:solidFill>
                  <a:round/>
                  <a:headEnd/>
                  <a:tailEnd/>
                </a:ln>
                <a:solidFill>
                  <a:srgbClr val="FFFFFF"/>
                </a:solidFill>
                <a:latin typeface="Arial Đen"/>
                <a:cs typeface="Arial" panose="020B0604020202020204" pitchFamily="34" charset="0"/>
              </a:endParaRPr>
            </a:p>
          </p:txBody>
        </p:sp>
        <p:sp>
          <p:nvSpPr>
            <p:cNvPr id="11" name="Text Box 14">
              <a:extLst>
                <a:ext uri="{FF2B5EF4-FFF2-40B4-BE49-F238E27FC236}">
                  <a16:creationId xmlns="" xmlns:a16="http://schemas.microsoft.com/office/drawing/2014/main" id="{CE277158-44B0-4C4C-AA9E-E90E747E8118}"/>
                </a:ext>
              </a:extLst>
            </p:cNvPr>
            <p:cNvSpPr txBox="1">
              <a:spLocks noChangeArrowheads="1"/>
            </p:cNvSpPr>
            <p:nvPr/>
          </p:nvSpPr>
          <p:spPr bwMode="auto">
            <a:xfrm>
              <a:off x="1776" y="3273"/>
              <a:ext cx="1681"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defRPr/>
              </a:pPr>
              <a:r>
                <a:rPr lang="en-US" altLang="en-US" sz="750" b="1">
                  <a:solidFill>
                    <a:srgbClr val="FF0000"/>
                  </a:solidFill>
                  <a:latin typeface=".VnArial Narrow" pitchFamily="34" charset="0"/>
                  <a:cs typeface="Arial" panose="020B0604020202020204" pitchFamily="34" charset="0"/>
                </a:rPr>
                <a:t>Ng©n hµng Vietcombank</a:t>
              </a:r>
            </a:p>
          </p:txBody>
        </p:sp>
        <p:grpSp>
          <p:nvGrpSpPr>
            <p:cNvPr id="12" name="Group 15">
              <a:extLst>
                <a:ext uri="{FF2B5EF4-FFF2-40B4-BE49-F238E27FC236}">
                  <a16:creationId xmlns="" xmlns:a16="http://schemas.microsoft.com/office/drawing/2014/main" id="{327F5C25-4812-41DF-8212-E698D83401F8}"/>
                </a:ext>
              </a:extLst>
            </p:cNvPr>
            <p:cNvGrpSpPr>
              <a:grpSpLocks/>
            </p:cNvGrpSpPr>
            <p:nvPr/>
          </p:nvGrpSpPr>
          <p:grpSpPr bwMode="auto">
            <a:xfrm>
              <a:off x="4792" y="1493"/>
              <a:ext cx="794" cy="2004"/>
              <a:chOff x="3923" y="981"/>
              <a:chExt cx="907" cy="2320"/>
            </a:xfrm>
          </p:grpSpPr>
          <p:pic>
            <p:nvPicPr>
              <p:cNvPr id="26" name="Picture 16" descr="IMG_1312">
                <a:extLst>
                  <a:ext uri="{FF2B5EF4-FFF2-40B4-BE49-F238E27FC236}">
                    <a16:creationId xmlns="" xmlns:a16="http://schemas.microsoft.com/office/drawing/2014/main" id="{E1597C70-1074-4FB8-92DB-F6253E14E72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7" name="Picture 17" descr="logose_1152290836">
                <a:extLst>
                  <a:ext uri="{FF2B5EF4-FFF2-40B4-BE49-F238E27FC236}">
                    <a16:creationId xmlns="" xmlns:a16="http://schemas.microsoft.com/office/drawing/2014/main" id="{A3886511-AD82-4B5F-9C2F-ACE9248E54E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8" name="Picture 18" descr="IMG_1252">
                <a:extLst>
                  <a:ext uri="{FF2B5EF4-FFF2-40B4-BE49-F238E27FC236}">
                    <a16:creationId xmlns="" xmlns:a16="http://schemas.microsoft.com/office/drawing/2014/main" id="{21B72DEA-BE03-490D-9549-421E500F389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9" name="WordArt 19">
                <a:extLst>
                  <a:ext uri="{FF2B5EF4-FFF2-40B4-BE49-F238E27FC236}">
                    <a16:creationId xmlns="" xmlns:a16="http://schemas.microsoft.com/office/drawing/2014/main" id="{B6CB814C-CA29-485D-AF73-CBDF6B8A709B}"/>
                  </a:ext>
                </a:extLst>
              </p:cNvPr>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TẬP THỂ</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3" name="Group 20">
              <a:extLst>
                <a:ext uri="{FF2B5EF4-FFF2-40B4-BE49-F238E27FC236}">
                  <a16:creationId xmlns="" xmlns:a16="http://schemas.microsoft.com/office/drawing/2014/main" id="{60748098-4082-4617-8E2A-0FF5E2B308E2}"/>
                </a:ext>
              </a:extLst>
            </p:cNvPr>
            <p:cNvGrpSpPr>
              <a:grpSpLocks/>
            </p:cNvGrpSpPr>
            <p:nvPr/>
          </p:nvGrpSpPr>
          <p:grpSpPr bwMode="auto">
            <a:xfrm>
              <a:off x="4267" y="1440"/>
              <a:ext cx="1349" cy="970"/>
              <a:chOff x="1428" y="1071"/>
              <a:chExt cx="3539" cy="2574"/>
            </a:xfrm>
          </p:grpSpPr>
          <p:pic>
            <p:nvPicPr>
              <p:cNvPr id="22" name="Picture 21" descr="Laotian-Rice-Farmer">
                <a:extLst>
                  <a:ext uri="{FF2B5EF4-FFF2-40B4-BE49-F238E27FC236}">
                    <a16:creationId xmlns="" xmlns:a16="http://schemas.microsoft.com/office/drawing/2014/main" id="{9FDD7D61-3BBB-4190-BED1-523426D3994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22" descr="ImageView">
                <a:extLst>
                  <a:ext uri="{FF2B5EF4-FFF2-40B4-BE49-F238E27FC236}">
                    <a16:creationId xmlns="" xmlns:a16="http://schemas.microsoft.com/office/drawing/2014/main" id="{9A0EDD91-CA38-4325-8259-32058860484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4" name="Picture 23" descr="IMG_1223">
                <a:extLst>
                  <a:ext uri="{FF2B5EF4-FFF2-40B4-BE49-F238E27FC236}">
                    <a16:creationId xmlns="" xmlns:a16="http://schemas.microsoft.com/office/drawing/2014/main" id="{44DDC189-DC03-4BF2-96C7-E9D080DB6BA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24" descr="ch_pmhung">
                <a:extLst>
                  <a:ext uri="{FF2B5EF4-FFF2-40B4-BE49-F238E27FC236}">
                    <a16:creationId xmlns="" xmlns:a16="http://schemas.microsoft.com/office/drawing/2014/main" id="{86300B9A-A314-436A-967A-D2E213A49570}"/>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4" name="WordArt 25">
              <a:extLst>
                <a:ext uri="{FF2B5EF4-FFF2-40B4-BE49-F238E27FC236}">
                  <a16:creationId xmlns="" xmlns:a16="http://schemas.microsoft.com/office/drawing/2014/main" id="{DF136CB6-79E0-4229-9BC6-007536FE3D57}"/>
                </a:ext>
              </a:extLst>
            </p:cNvPr>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FFFF00"/>
                    </a:solidFill>
                    <a:round/>
                    <a:headEnd/>
                    <a:tailEnd/>
                  </a:ln>
                  <a:solidFill>
                    <a:srgbClr val="FF0000"/>
                  </a:solidFill>
                  <a:latin typeface="Arial Đen"/>
                  <a:cs typeface="Arial" panose="020B0604020202020204" pitchFamily="34" charset="0"/>
                </a:rPr>
                <a:t>KINH TẾ TƯ NHÂN</a:t>
              </a:r>
              <a:endParaRPr lang="en-US" sz="2700" kern="10">
                <a:ln w="9525">
                  <a:solidFill>
                    <a:srgbClr val="FFFF00"/>
                  </a:solidFill>
                  <a:round/>
                  <a:headEnd/>
                  <a:tailEnd/>
                </a:ln>
                <a:solidFill>
                  <a:srgbClr val="FF0000"/>
                </a:solidFill>
                <a:latin typeface="Arial Đen"/>
                <a:cs typeface="Arial" panose="020B0604020202020204" pitchFamily="34" charset="0"/>
              </a:endParaRPr>
            </a:p>
          </p:txBody>
        </p:sp>
        <p:grpSp>
          <p:nvGrpSpPr>
            <p:cNvPr id="15" name="Group 26">
              <a:extLst>
                <a:ext uri="{FF2B5EF4-FFF2-40B4-BE49-F238E27FC236}">
                  <a16:creationId xmlns="" xmlns:a16="http://schemas.microsoft.com/office/drawing/2014/main" id="{BE792E36-69BD-4F04-9538-EB3009202C33}"/>
                </a:ext>
              </a:extLst>
            </p:cNvPr>
            <p:cNvGrpSpPr>
              <a:grpSpLocks/>
            </p:cNvGrpSpPr>
            <p:nvPr/>
          </p:nvGrpSpPr>
          <p:grpSpPr bwMode="auto">
            <a:xfrm>
              <a:off x="1874" y="1493"/>
              <a:ext cx="1547" cy="1080"/>
              <a:chOff x="720" y="626"/>
              <a:chExt cx="3696" cy="2302"/>
            </a:xfrm>
          </p:grpSpPr>
          <p:pic>
            <p:nvPicPr>
              <p:cNvPr id="19" name="Picture 27" descr="untitled2">
                <a:extLst>
                  <a:ext uri="{FF2B5EF4-FFF2-40B4-BE49-F238E27FC236}">
                    <a16:creationId xmlns="" xmlns:a16="http://schemas.microsoft.com/office/drawing/2014/main" id="{E0463E17-9EAE-4892-96C0-188C48120A78}"/>
                  </a:ext>
                </a:extLst>
              </p:cNvPr>
              <p:cNvPicPr preferRelativeResize="0">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0" name="Text Box 28">
                <a:extLst>
                  <a:ext uri="{FF2B5EF4-FFF2-40B4-BE49-F238E27FC236}">
                    <a16:creationId xmlns="" xmlns:a16="http://schemas.microsoft.com/office/drawing/2014/main" id="{DF58BB19-969D-48E0-A8EF-A38C185573D3}"/>
                  </a:ext>
                </a:extLst>
              </p:cNvPr>
              <p:cNvSpPr txBox="1">
                <a:spLocks noChangeArrowheads="1"/>
              </p:cNvSpPr>
              <p:nvPr/>
            </p:nvSpPr>
            <p:spPr bwMode="auto">
              <a:xfrm>
                <a:off x="1104" y="2350"/>
                <a:ext cx="2304"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defRPr/>
                </a:pPr>
                <a:r>
                  <a:rPr lang="en-US" altLang="en-US" sz="750" b="1" dirty="0" err="1">
                    <a:solidFill>
                      <a:srgbClr val="333399"/>
                    </a:solidFill>
                    <a:latin typeface=".VnArial Narrow" pitchFamily="34" charset="0"/>
                    <a:cs typeface="Arial" panose="020B0604020202020204" pitchFamily="34" charset="0"/>
                  </a:rPr>
                  <a:t>C«ng</a:t>
                </a:r>
                <a:r>
                  <a:rPr lang="en-US" altLang="en-US" sz="750" b="1" dirty="0">
                    <a:solidFill>
                      <a:srgbClr val="333399"/>
                    </a:solidFill>
                    <a:latin typeface=".VnArial Narrow" pitchFamily="34" charset="0"/>
                    <a:cs typeface="Arial" panose="020B0604020202020204" pitchFamily="34" charset="0"/>
                  </a:rPr>
                  <a:t> ty </a:t>
                </a:r>
                <a:r>
                  <a:rPr lang="en-US" altLang="en-US" sz="750" b="1" dirty="0" err="1">
                    <a:solidFill>
                      <a:srgbClr val="333399"/>
                    </a:solidFill>
                    <a:latin typeface=".VnArial Narrow" pitchFamily="34" charset="0"/>
                    <a:cs typeface="Arial" panose="020B0604020202020204" pitchFamily="34" charset="0"/>
                  </a:rPr>
                  <a:t>thÐp</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liªn</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doanh</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Nippovina</a:t>
                </a:r>
                <a:r>
                  <a:rPr lang="en-US" altLang="en-US" sz="750" b="1" dirty="0">
                    <a:solidFill>
                      <a:srgbClr val="333399"/>
                    </a:solidFill>
                    <a:latin typeface=".VnArial Narrow" pitchFamily="34" charset="0"/>
                    <a:cs typeface="Arial" panose="020B0604020202020204" pitchFamily="34" charset="0"/>
                  </a:rPr>
                  <a:t> (VN – </a:t>
                </a:r>
                <a:r>
                  <a:rPr lang="en-US" altLang="en-US" sz="750" b="1" dirty="0" err="1">
                    <a:solidFill>
                      <a:srgbClr val="333399"/>
                    </a:solidFill>
                    <a:latin typeface=".VnArial Narrow" pitchFamily="34" charset="0"/>
                    <a:cs typeface="Arial" panose="020B0604020202020204" pitchFamily="34" charset="0"/>
                  </a:rPr>
                  <a:t>NhËt</a:t>
                </a:r>
                <a:r>
                  <a:rPr lang="en-US" altLang="en-US" sz="750" b="1" dirty="0">
                    <a:solidFill>
                      <a:srgbClr val="333399"/>
                    </a:solidFill>
                    <a:latin typeface=".VnArial Narrow" pitchFamily="34" charset="0"/>
                    <a:cs typeface="Arial" panose="020B0604020202020204" pitchFamily="34" charset="0"/>
                  </a:rPr>
                  <a:t>)</a:t>
                </a:r>
              </a:p>
            </p:txBody>
          </p:sp>
          <p:sp>
            <p:nvSpPr>
              <p:cNvPr id="21" name="WordArt 29">
                <a:extLst>
                  <a:ext uri="{FF2B5EF4-FFF2-40B4-BE49-F238E27FC236}">
                    <a16:creationId xmlns="" xmlns:a16="http://schemas.microsoft.com/office/drawing/2014/main" id="{C6E62FF2-D5A2-4E6F-8A68-5B29F7D39AFD}"/>
                  </a:ext>
                </a:extLst>
              </p:cNvPr>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TƯ BẢN NHÀ NƯỚC</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6" name="Group 30">
              <a:extLst>
                <a:ext uri="{FF2B5EF4-FFF2-40B4-BE49-F238E27FC236}">
                  <a16:creationId xmlns="" xmlns:a16="http://schemas.microsoft.com/office/drawing/2014/main" id="{C6E17354-D96B-4907-8AB6-397A5362CD77}"/>
                </a:ext>
              </a:extLst>
            </p:cNvPr>
            <p:cNvGrpSpPr>
              <a:grpSpLocks/>
            </p:cNvGrpSpPr>
            <p:nvPr/>
          </p:nvGrpSpPr>
          <p:grpSpPr bwMode="auto">
            <a:xfrm>
              <a:off x="1874" y="2495"/>
              <a:ext cx="1547" cy="1009"/>
              <a:chOff x="793" y="1117"/>
              <a:chExt cx="3549" cy="2063"/>
            </a:xfrm>
          </p:grpSpPr>
          <p:pic>
            <p:nvPicPr>
              <p:cNvPr id="17" name="Picture 31" descr="IMG_1237">
                <a:extLst>
                  <a:ext uri="{FF2B5EF4-FFF2-40B4-BE49-F238E27FC236}">
                    <a16:creationId xmlns="" xmlns:a16="http://schemas.microsoft.com/office/drawing/2014/main" id="{191AECFB-134F-49AD-8EB4-85AC8B850AD5}"/>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8" name="WordArt 32">
                <a:extLst>
                  <a:ext uri="{FF2B5EF4-FFF2-40B4-BE49-F238E27FC236}">
                    <a16:creationId xmlns="" xmlns:a16="http://schemas.microsoft.com/office/drawing/2014/main" id="{9013C974-6B85-4E4A-8B80-8DB64081C301}"/>
                  </a:ext>
                </a:extLst>
              </p:cNvPr>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CÓ VỐN ĐẦU TƯ</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NƯỚC NGOÀI</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sp>
        <p:nvSpPr>
          <p:cNvPr id="30" name="Text Box 33">
            <a:extLst>
              <a:ext uri="{FF2B5EF4-FFF2-40B4-BE49-F238E27FC236}">
                <a16:creationId xmlns="" xmlns:a16="http://schemas.microsoft.com/office/drawing/2014/main" id="{4A7B88AE-6924-41D3-8F95-8ABC58A2B8A2}"/>
              </a:ext>
            </a:extLst>
          </p:cNvPr>
          <p:cNvSpPr txBox="1">
            <a:spLocks noChangeArrowheads="1"/>
          </p:cNvSpPr>
          <p:nvPr/>
        </p:nvSpPr>
        <p:spPr bwMode="auto">
          <a:xfrm>
            <a:off x="7043217" y="3462784"/>
            <a:ext cx="4799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1200" b="1" dirty="0">
                <a:solidFill>
                  <a:srgbClr val="C00000"/>
                </a:solidFill>
              </a:rPr>
              <a:t>C</a:t>
            </a:r>
            <a:r>
              <a:rPr lang="vi-VN" altLang="en-US" sz="1200" b="1" dirty="0">
                <a:solidFill>
                  <a:srgbClr val="C00000"/>
                </a:solidFill>
              </a:rPr>
              <a:t>Ơ</a:t>
            </a:r>
            <a:r>
              <a:rPr lang="en-US" altLang="en-US" sz="1200" b="1" dirty="0">
                <a:solidFill>
                  <a:srgbClr val="C00000"/>
                </a:solidFill>
              </a:rPr>
              <a:t> C</a:t>
            </a:r>
            <a:r>
              <a:rPr lang="vi-VN" altLang="en-US" sz="1200" b="1" dirty="0">
                <a:solidFill>
                  <a:srgbClr val="C00000"/>
                </a:solidFill>
              </a:rPr>
              <a:t>ẤU</a:t>
            </a:r>
            <a:r>
              <a:rPr lang="en-US" altLang="en-US" sz="1200" b="1" dirty="0">
                <a:solidFill>
                  <a:srgbClr val="C00000"/>
                </a:solidFill>
              </a:rPr>
              <a:t> KINH T</a:t>
            </a:r>
            <a:r>
              <a:rPr lang="vi-VN" altLang="en-US" sz="1200" b="1" dirty="0">
                <a:solidFill>
                  <a:srgbClr val="C00000"/>
                </a:solidFill>
              </a:rPr>
              <a:t>Ế</a:t>
            </a:r>
            <a:r>
              <a:rPr lang="en-US" altLang="en-US" sz="1200" b="1" dirty="0">
                <a:solidFill>
                  <a:srgbClr val="C00000"/>
                </a:solidFill>
              </a:rPr>
              <a:t> NHI</a:t>
            </a:r>
            <a:r>
              <a:rPr lang="vi-VN" altLang="en-US" sz="1200" b="1" dirty="0">
                <a:solidFill>
                  <a:srgbClr val="C00000"/>
                </a:solidFill>
              </a:rPr>
              <a:t>ỀU</a:t>
            </a:r>
            <a:r>
              <a:rPr lang="en-US" altLang="en-US" sz="1200" b="1" dirty="0">
                <a:solidFill>
                  <a:srgbClr val="C00000"/>
                </a:solidFill>
              </a:rPr>
              <a:t> TH</a:t>
            </a:r>
            <a:r>
              <a:rPr lang="vi-VN" altLang="en-US" sz="1200" b="1" dirty="0">
                <a:solidFill>
                  <a:srgbClr val="C00000"/>
                </a:solidFill>
              </a:rPr>
              <a:t>ÀNH</a:t>
            </a:r>
            <a:r>
              <a:rPr lang="en-US" altLang="en-US" sz="1200" b="1" dirty="0">
                <a:solidFill>
                  <a:srgbClr val="C00000"/>
                </a:solidFill>
              </a:rPr>
              <a:t> PH</a:t>
            </a:r>
            <a:r>
              <a:rPr lang="vi-VN" altLang="en-US" sz="1200" b="1" dirty="0">
                <a:solidFill>
                  <a:srgbClr val="C00000"/>
                </a:solidFill>
              </a:rPr>
              <a:t>ẦN</a:t>
            </a:r>
            <a:r>
              <a:rPr lang="en-US" altLang="en-US" sz="1200" b="1" dirty="0">
                <a:solidFill>
                  <a:srgbClr val="C00000"/>
                </a:solidFill>
              </a:rPr>
              <a:t>,D</a:t>
            </a:r>
            <a:r>
              <a:rPr lang="vi-VN" altLang="en-US" sz="1200" b="1" dirty="0">
                <a:solidFill>
                  <a:srgbClr val="C00000"/>
                </a:solidFill>
              </a:rPr>
              <a:t>ỰA</a:t>
            </a:r>
            <a:r>
              <a:rPr lang="en-US" altLang="en-US" sz="1200" b="1" dirty="0">
                <a:solidFill>
                  <a:srgbClr val="C00000"/>
                </a:solidFill>
              </a:rPr>
              <a:t> TR</a:t>
            </a:r>
            <a:r>
              <a:rPr lang="vi-VN" altLang="en-US" sz="1200" b="1" dirty="0">
                <a:solidFill>
                  <a:srgbClr val="C00000"/>
                </a:solidFill>
              </a:rPr>
              <a:t>Ê</a:t>
            </a:r>
            <a:r>
              <a:rPr lang="en-US" altLang="en-US" sz="1200" b="1" dirty="0">
                <a:solidFill>
                  <a:srgbClr val="C00000"/>
                </a:solidFill>
              </a:rPr>
              <a:t>N CH</a:t>
            </a:r>
            <a:r>
              <a:rPr lang="vi-VN" altLang="en-US" sz="1200" b="1" dirty="0">
                <a:solidFill>
                  <a:srgbClr val="C00000"/>
                </a:solidFill>
              </a:rPr>
              <a:t>Ế</a:t>
            </a:r>
            <a:r>
              <a:rPr lang="en-US" altLang="en-US" sz="1200" b="1" dirty="0">
                <a:solidFill>
                  <a:srgbClr val="C00000"/>
                </a:solidFill>
              </a:rPr>
              <a:t> </a:t>
            </a:r>
            <a:r>
              <a:rPr lang="vi-VN" altLang="en-US" sz="1200" b="1" dirty="0">
                <a:solidFill>
                  <a:srgbClr val="C00000"/>
                </a:solidFill>
              </a:rPr>
              <a:t>ĐỘ ĐA LOẠI HÌNH SỞ HỮU ... CỦA NƯỚC TA HIỆN NAY</a:t>
            </a:r>
          </a:p>
        </p:txBody>
      </p:sp>
      <p:sp>
        <p:nvSpPr>
          <p:cNvPr id="31" name="TextBox 30">
            <a:extLst>
              <a:ext uri="{FF2B5EF4-FFF2-40B4-BE49-F238E27FC236}">
                <a16:creationId xmlns="" xmlns:a16="http://schemas.microsoft.com/office/drawing/2014/main" id="{21E42496-92FE-48EE-9943-B8CA309FC2F0}"/>
              </a:ext>
            </a:extLst>
          </p:cNvPr>
          <p:cNvSpPr txBox="1">
            <a:spLocks noChangeArrowheads="1"/>
          </p:cNvSpPr>
          <p:nvPr/>
        </p:nvSpPr>
        <p:spPr bwMode="auto">
          <a:xfrm>
            <a:off x="4212864" y="3803147"/>
            <a:ext cx="5400675" cy="439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defTabSz="914400" eaLnBrk="1" fontAlgn="base" hangingPunct="1">
              <a:spcBef>
                <a:spcPct val="0"/>
              </a:spcBef>
              <a:spcAft>
                <a:spcPct val="0"/>
              </a:spcAft>
              <a:buFontTx/>
              <a:buNone/>
              <a:defRPr/>
            </a:pPr>
            <a:r>
              <a:rPr lang="en-US" altLang="en-US" sz="2250" dirty="0">
                <a:solidFill>
                  <a:srgbClr val="000000"/>
                </a:solidFill>
                <a:latin typeface="Times New Roman" pitchFamily="18" charset="0"/>
              </a:rPr>
              <a:t>* </a:t>
            </a:r>
            <a:r>
              <a:rPr lang="en-US" altLang="en-US" sz="1800" dirty="0" err="1">
                <a:solidFill>
                  <a:srgbClr val="000000"/>
                </a:solidFill>
                <a:latin typeface="Arial"/>
              </a:rPr>
              <a:t>Kiến</a:t>
            </a:r>
            <a:r>
              <a:rPr lang="en-US" altLang="en-US" sz="1800" dirty="0">
                <a:solidFill>
                  <a:srgbClr val="000000"/>
                </a:solidFill>
                <a:latin typeface="Arial"/>
              </a:rPr>
              <a:t> </a:t>
            </a:r>
            <a:r>
              <a:rPr lang="en-US" altLang="en-US" sz="1800" dirty="0" err="1">
                <a:solidFill>
                  <a:srgbClr val="000000"/>
                </a:solidFill>
                <a:latin typeface="Arial"/>
              </a:rPr>
              <a:t>trúc</a:t>
            </a:r>
            <a:r>
              <a:rPr lang="en-US" altLang="en-US" sz="1800" dirty="0">
                <a:solidFill>
                  <a:srgbClr val="000000"/>
                </a:solidFill>
                <a:latin typeface="Arial"/>
              </a:rPr>
              <a:t> </a:t>
            </a:r>
            <a:r>
              <a:rPr lang="en-US" altLang="en-US" sz="1800" dirty="0" err="1">
                <a:solidFill>
                  <a:srgbClr val="000000"/>
                </a:solidFill>
                <a:latin typeface="Arial"/>
              </a:rPr>
              <a:t>thượng</a:t>
            </a:r>
            <a:r>
              <a:rPr lang="en-US" altLang="en-US" sz="1800" dirty="0">
                <a:solidFill>
                  <a:srgbClr val="000000"/>
                </a:solidFill>
                <a:latin typeface="Arial"/>
              </a:rPr>
              <a:t> </a:t>
            </a:r>
            <a:r>
              <a:rPr lang="en-US" altLang="en-US" sz="1800" dirty="0" err="1">
                <a:solidFill>
                  <a:srgbClr val="000000"/>
                </a:solidFill>
                <a:latin typeface="Arial"/>
              </a:rPr>
              <a:t>tầng</a:t>
            </a:r>
            <a:r>
              <a:rPr lang="en-US" altLang="en-US" sz="1800" dirty="0">
                <a:solidFill>
                  <a:srgbClr val="000000"/>
                </a:solidFill>
                <a:latin typeface="Arial"/>
              </a:rPr>
              <a:t> ở </a:t>
            </a:r>
            <a:r>
              <a:rPr lang="en-US" altLang="en-US" sz="1800" dirty="0" err="1">
                <a:solidFill>
                  <a:srgbClr val="000000"/>
                </a:solidFill>
                <a:latin typeface="Arial"/>
              </a:rPr>
              <a:t>nước</a:t>
            </a:r>
            <a:r>
              <a:rPr lang="en-US" altLang="en-US" sz="1800" dirty="0">
                <a:solidFill>
                  <a:srgbClr val="000000"/>
                </a:solidFill>
                <a:latin typeface="Arial"/>
              </a:rPr>
              <a:t> ta: </a:t>
            </a:r>
          </a:p>
        </p:txBody>
      </p:sp>
      <p:grpSp>
        <p:nvGrpSpPr>
          <p:cNvPr id="32" name="Group 8">
            <a:extLst>
              <a:ext uri="{FF2B5EF4-FFF2-40B4-BE49-F238E27FC236}">
                <a16:creationId xmlns="" xmlns:a16="http://schemas.microsoft.com/office/drawing/2014/main" id="{C5D5E970-7244-4975-A9AF-88DF2BEF4CBE}"/>
              </a:ext>
            </a:extLst>
          </p:cNvPr>
          <p:cNvGrpSpPr>
            <a:grpSpLocks/>
          </p:cNvGrpSpPr>
          <p:nvPr/>
        </p:nvGrpSpPr>
        <p:grpSpPr bwMode="auto">
          <a:xfrm>
            <a:off x="4212864" y="4560383"/>
            <a:ext cx="7562486" cy="955678"/>
            <a:chOff x="912" y="1008"/>
            <a:chExt cx="3984" cy="912"/>
          </a:xfrm>
        </p:grpSpPr>
        <p:sp>
          <p:nvSpPr>
            <p:cNvPr id="33" name="AutoShape 9">
              <a:extLst>
                <a:ext uri="{FF2B5EF4-FFF2-40B4-BE49-F238E27FC236}">
                  <a16:creationId xmlns="" xmlns:a16="http://schemas.microsoft.com/office/drawing/2014/main" id="{C79AC59F-1EBD-4645-80EC-DFE92B471C0A}"/>
                </a:ext>
              </a:extLst>
            </p:cNvPr>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nvGrpSpPr>
            <p:cNvPr id="34" name="Group 10">
              <a:extLst>
                <a:ext uri="{FF2B5EF4-FFF2-40B4-BE49-F238E27FC236}">
                  <a16:creationId xmlns="" xmlns:a16="http://schemas.microsoft.com/office/drawing/2014/main" id="{0A5297D6-9BC6-4818-BADD-D47523143FA5}"/>
                </a:ext>
              </a:extLst>
            </p:cNvPr>
            <p:cNvGrpSpPr>
              <a:grpSpLocks/>
            </p:cNvGrpSpPr>
            <p:nvPr/>
          </p:nvGrpSpPr>
          <p:grpSpPr bwMode="auto">
            <a:xfrm>
              <a:off x="999" y="1092"/>
              <a:ext cx="446" cy="746"/>
              <a:chOff x="999" y="1092"/>
              <a:chExt cx="446" cy="746"/>
            </a:xfrm>
          </p:grpSpPr>
          <p:sp>
            <p:nvSpPr>
              <p:cNvPr id="36" name="AutoShape 11">
                <a:extLst>
                  <a:ext uri="{FF2B5EF4-FFF2-40B4-BE49-F238E27FC236}">
                    <a16:creationId xmlns="" xmlns:a16="http://schemas.microsoft.com/office/drawing/2014/main" id="{86EAC5D2-D27B-4CFA-A021-7E8EDAECAEA4}"/>
                  </a:ext>
                </a:extLst>
              </p:cNvPr>
              <p:cNvSpPr>
                <a:spLocks noChangeArrowheads="1"/>
              </p:cNvSpPr>
              <p:nvPr/>
            </p:nvSpPr>
            <p:spPr bwMode="gray">
              <a:xfrm>
                <a:off x="999" y="1092"/>
                <a:ext cx="446"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7" name="Freeform 12">
                <a:extLst>
                  <a:ext uri="{FF2B5EF4-FFF2-40B4-BE49-F238E27FC236}">
                    <a16:creationId xmlns="" xmlns:a16="http://schemas.microsoft.com/office/drawing/2014/main" id="{CAD37CF2-D434-46EB-A926-C4E8EBF1AE45}"/>
                  </a:ext>
                </a:extLst>
              </p:cNvPr>
              <p:cNvSpPr>
                <a:spLocks/>
              </p:cNvSpPr>
              <p:nvPr/>
            </p:nvSpPr>
            <p:spPr bwMode="gray">
              <a:xfrm>
                <a:off x="1047" y="1140"/>
                <a:ext cx="386"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38" name="Text Box 13">
                <a:extLst>
                  <a:ext uri="{FF2B5EF4-FFF2-40B4-BE49-F238E27FC236}">
                    <a16:creationId xmlns="" xmlns:a16="http://schemas.microsoft.com/office/drawing/2014/main" id="{832E4732-35D3-46C5-AA55-CED725546F82}"/>
                  </a:ext>
                </a:extLst>
              </p:cNvPr>
              <p:cNvSpPr txBox="1">
                <a:spLocks noChangeArrowheads="1"/>
              </p:cNvSpPr>
              <p:nvPr/>
            </p:nvSpPr>
            <p:spPr bwMode="gray">
              <a:xfrm>
                <a:off x="1305" y="1294"/>
                <a:ext cx="140"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endParaRPr lang="en-US" altLang="en-US">
                  <a:solidFill>
                    <a:srgbClr val="FFFFFF"/>
                  </a:solidFill>
                  <a:effectLst>
                    <a:outerShdw blurRad="38100" dist="38100" dir="2700000" algn="tl">
                      <a:srgbClr val="C0C0C0"/>
                    </a:outerShdw>
                  </a:effectLst>
                  <a:latin typeface=".VnTime" panose="020B7200000000000000" pitchFamily="34" charset="0"/>
                  <a:cs typeface="Arial" charset="0"/>
                </a:endParaRPr>
              </a:p>
            </p:txBody>
          </p:sp>
        </p:grpSp>
        <p:sp>
          <p:nvSpPr>
            <p:cNvPr id="35" name="Text Box 14">
              <a:extLst>
                <a:ext uri="{FF2B5EF4-FFF2-40B4-BE49-F238E27FC236}">
                  <a16:creationId xmlns="" xmlns:a16="http://schemas.microsoft.com/office/drawing/2014/main" id="{7B4E0641-0F7D-48B1-AD8F-77AC745CD14C}"/>
                </a:ext>
              </a:extLst>
            </p:cNvPr>
            <p:cNvSpPr txBox="1">
              <a:spLocks noChangeArrowheads="1"/>
            </p:cNvSpPr>
            <p:nvPr/>
          </p:nvSpPr>
          <p:spPr bwMode="gray">
            <a:xfrm>
              <a:off x="1532" y="1149"/>
              <a:ext cx="3268" cy="6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1950" i="1" dirty="0">
                  <a:solidFill>
                    <a:srgbClr val="000000"/>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Lấy</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chủ</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nghĩa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Mác</a:t>
              </a:r>
              <a:r>
                <a:rPr lang="en-US" altLang="en-US" sz="1950" i="1" dirty="0">
                  <a:solidFill>
                    <a:srgbClr val="000066"/>
                  </a:solidFill>
                  <a:latin typeface="Times New Roman" panose="02020603050405020304" pitchFamily="18" charset="0"/>
                  <a:cs typeface="Arial" panose="020B0604020202020204" pitchFamily="34" charset="0"/>
                </a:rPr>
                <a:t> – </a:t>
              </a:r>
              <a:r>
                <a:rPr lang="en-US" altLang="en-US" sz="1950" i="1" dirty="0" err="1">
                  <a:solidFill>
                    <a:srgbClr val="000066"/>
                  </a:solidFill>
                  <a:latin typeface="Times New Roman" panose="02020603050405020304" pitchFamily="18" charset="0"/>
                  <a:cs typeface="Arial" panose="020B0604020202020204" pitchFamily="34" charset="0"/>
                </a:rPr>
                <a:t>Lênin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và</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tư</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tưởng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Hồ</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Chí</a:t>
              </a:r>
              <a:r>
                <a:rPr lang="en-US" altLang="en-US" sz="1950" i="1" dirty="0">
                  <a:solidFill>
                    <a:srgbClr val="000066"/>
                  </a:solidFill>
                  <a:latin typeface="Times New Roman" panose="02020603050405020304" pitchFamily="18" charset="0"/>
                  <a:cs typeface="Arial" panose="020B0604020202020204" pitchFamily="34" charset="0"/>
                </a:rPr>
                <a:t> Minh </a:t>
              </a:r>
              <a:r>
                <a:rPr lang="en-US" altLang="en-US" sz="1950" i="1" dirty="0" err="1">
                  <a:solidFill>
                    <a:srgbClr val="000066"/>
                  </a:solidFill>
                  <a:latin typeface="Times New Roman" panose="02020603050405020304" pitchFamily="18" charset="0"/>
                  <a:cs typeface="Arial" panose="020B0604020202020204" pitchFamily="34" charset="0"/>
                </a:rPr>
                <a:t>làm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kim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chỉ</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nam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cho</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mọi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hành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động</a:t>
              </a:r>
              <a:r>
                <a:rPr lang="en-US" altLang="en-US" sz="1950" i="1" dirty="0">
                  <a:solidFill>
                    <a:srgbClr val="000066"/>
                  </a:solidFill>
                  <a:latin typeface="Times New Roman" panose="02020603050405020304" pitchFamily="18" charset="0"/>
                  <a:cs typeface="Arial" panose="020B0604020202020204" pitchFamily="34" charset="0"/>
                </a:rPr>
                <a:t>…</a:t>
              </a:r>
            </a:p>
          </p:txBody>
        </p:sp>
      </p:grpSp>
      <p:grpSp>
        <p:nvGrpSpPr>
          <p:cNvPr id="39" name="Group 15">
            <a:extLst>
              <a:ext uri="{FF2B5EF4-FFF2-40B4-BE49-F238E27FC236}">
                <a16:creationId xmlns="" xmlns:a16="http://schemas.microsoft.com/office/drawing/2014/main" id="{0E316EF7-D1B3-43B5-9078-F1332226BB81}"/>
              </a:ext>
            </a:extLst>
          </p:cNvPr>
          <p:cNvGrpSpPr>
            <a:grpSpLocks/>
          </p:cNvGrpSpPr>
          <p:nvPr/>
        </p:nvGrpSpPr>
        <p:grpSpPr bwMode="auto">
          <a:xfrm>
            <a:off x="4212864" y="5781147"/>
            <a:ext cx="7629365" cy="842757"/>
            <a:chOff x="984" y="990"/>
            <a:chExt cx="3819" cy="912"/>
          </a:xfrm>
        </p:grpSpPr>
        <p:sp>
          <p:nvSpPr>
            <p:cNvPr id="40" name="AutoShape 16">
              <a:extLst>
                <a:ext uri="{FF2B5EF4-FFF2-40B4-BE49-F238E27FC236}">
                  <a16:creationId xmlns="" xmlns:a16="http://schemas.microsoft.com/office/drawing/2014/main" id="{37E9CD55-EEEE-4CDA-99D6-2A9A4393189B}"/>
                </a:ext>
              </a:extLst>
            </p:cNvPr>
            <p:cNvSpPr>
              <a:spLocks noChangeArrowheads="1"/>
            </p:cNvSpPr>
            <p:nvPr/>
          </p:nvSpPr>
          <p:spPr bwMode="gray">
            <a:xfrm>
              <a:off x="984" y="990"/>
              <a:ext cx="3819"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nvGrpSpPr>
            <p:cNvPr id="41" name="Group 17">
              <a:extLst>
                <a:ext uri="{FF2B5EF4-FFF2-40B4-BE49-F238E27FC236}">
                  <a16:creationId xmlns="" xmlns:a16="http://schemas.microsoft.com/office/drawing/2014/main" id="{22C5C134-30E1-4D42-A40A-C6883F9518C6}"/>
                </a:ext>
              </a:extLst>
            </p:cNvPr>
            <p:cNvGrpSpPr>
              <a:grpSpLocks/>
            </p:cNvGrpSpPr>
            <p:nvPr/>
          </p:nvGrpSpPr>
          <p:grpSpPr bwMode="auto">
            <a:xfrm>
              <a:off x="999" y="1092"/>
              <a:ext cx="478" cy="746"/>
              <a:chOff x="999" y="1092"/>
              <a:chExt cx="478" cy="746"/>
            </a:xfrm>
          </p:grpSpPr>
          <p:sp>
            <p:nvSpPr>
              <p:cNvPr id="43" name="AutoShape 18">
                <a:extLst>
                  <a:ext uri="{FF2B5EF4-FFF2-40B4-BE49-F238E27FC236}">
                    <a16:creationId xmlns="" xmlns:a16="http://schemas.microsoft.com/office/drawing/2014/main" id="{F0B0DD39-C375-4037-9244-4B994898F9F4}"/>
                  </a:ext>
                </a:extLst>
              </p:cNvPr>
              <p:cNvSpPr>
                <a:spLocks noChangeArrowheads="1"/>
              </p:cNvSpPr>
              <p:nvPr/>
            </p:nvSpPr>
            <p:spPr bwMode="gray">
              <a:xfrm>
                <a:off x="999" y="1092"/>
                <a:ext cx="47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44" name="Freeform 19">
                <a:extLst>
                  <a:ext uri="{FF2B5EF4-FFF2-40B4-BE49-F238E27FC236}">
                    <a16:creationId xmlns="" xmlns:a16="http://schemas.microsoft.com/office/drawing/2014/main" id="{FC44A5FD-C25C-42FD-89AF-A6DAD42A3FF5}"/>
                  </a:ext>
                </a:extLst>
              </p:cNvPr>
              <p:cNvSpPr>
                <a:spLocks/>
              </p:cNvSpPr>
              <p:nvPr/>
            </p:nvSpPr>
            <p:spPr bwMode="gray">
              <a:xfrm>
                <a:off x="1049" y="1140"/>
                <a:ext cx="386"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45" name="Text Box 20">
                <a:extLst>
                  <a:ext uri="{FF2B5EF4-FFF2-40B4-BE49-F238E27FC236}">
                    <a16:creationId xmlns="" xmlns:a16="http://schemas.microsoft.com/office/drawing/2014/main" id="{0B658887-0DB9-4EDE-9EEB-F8CD47A8BAF0}"/>
                  </a:ext>
                </a:extLst>
              </p:cNvPr>
              <p:cNvSpPr txBox="1">
                <a:spLocks noChangeArrowheads="1"/>
              </p:cNvSpPr>
              <p:nvPr/>
            </p:nvSpPr>
            <p:spPr bwMode="gray">
              <a:xfrm>
                <a:off x="1307" y="1295"/>
                <a:ext cx="141"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endParaRPr lang="en-US" altLang="en-US">
                  <a:solidFill>
                    <a:srgbClr val="FFFFFF"/>
                  </a:solidFill>
                  <a:effectLst>
                    <a:outerShdw blurRad="38100" dist="38100" dir="2700000" algn="tl">
                      <a:srgbClr val="C0C0C0"/>
                    </a:outerShdw>
                  </a:effectLst>
                  <a:latin typeface=".VnTime" panose="020B7200000000000000" pitchFamily="34" charset="0"/>
                  <a:cs typeface="Arial" charset="0"/>
                </a:endParaRPr>
              </a:p>
            </p:txBody>
          </p:sp>
        </p:grpSp>
        <p:sp>
          <p:nvSpPr>
            <p:cNvPr id="42" name="Text Box 21">
              <a:extLst>
                <a:ext uri="{FF2B5EF4-FFF2-40B4-BE49-F238E27FC236}">
                  <a16:creationId xmlns="" xmlns:a16="http://schemas.microsoft.com/office/drawing/2014/main" id="{FA75ABD0-6111-4BC7-B7ED-35F797A565ED}"/>
                </a:ext>
              </a:extLst>
            </p:cNvPr>
            <p:cNvSpPr txBox="1">
              <a:spLocks noChangeArrowheads="1"/>
            </p:cNvSpPr>
            <p:nvPr/>
          </p:nvSpPr>
          <p:spPr bwMode="gray">
            <a:xfrm>
              <a:off x="1571" y="1149"/>
              <a:ext cx="3232" cy="7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r>
                <a:rPr lang="en-US" altLang="en-US" sz="1950" i="1" dirty="0" err="1">
                  <a:solidFill>
                    <a:srgbClr val="000066"/>
                  </a:solidFill>
                  <a:latin typeface="Times New Roman" panose="02020603050405020304" pitchFamily="18" charset="0"/>
                  <a:cs typeface="Arial" panose="020B0604020202020204" pitchFamily="34" charset="0"/>
                </a:rPr>
                <a:t>Xây</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dựng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hệ</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thống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chính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trị</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xã</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hội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chủ</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nghĩa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mang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bản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chất</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của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giai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cấp</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công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nhân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dưới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sự</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lãnh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đạo</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của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Đảng</a:t>
              </a:r>
              <a:r>
                <a:rPr lang="en-US" altLang="en-US" sz="1950" i="1" dirty="0">
                  <a:solidFill>
                    <a:srgbClr val="000066"/>
                  </a:solidFill>
                  <a:latin typeface="Times New Roman" panose="02020603050405020304" pitchFamily="18" charset="0"/>
                  <a:cs typeface="Arial" panose="020B0604020202020204" pitchFamily="34" charset="0"/>
                </a:rPr>
                <a:t>…</a:t>
              </a:r>
            </a:p>
          </p:txBody>
        </p:sp>
      </p:grpSp>
    </p:spTree>
    <p:extLst>
      <p:ext uri="{BB962C8B-B14F-4D97-AF65-F5344CB8AC3E}">
        <p14:creationId xmlns:p14="http://schemas.microsoft.com/office/powerpoint/2010/main" val="2803989254"/>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 xmlns:a16="http://schemas.microsoft.com/office/drawing/2014/main" id="{6A454A63-0019-4422-BC18-44334F9768E2}"/>
              </a:ext>
            </a:extLst>
          </p:cNvPr>
          <p:cNvSpPr txBox="1">
            <a:spLocks noChangeArrowheads="1"/>
          </p:cNvSpPr>
          <p:nvPr/>
        </p:nvSpPr>
        <p:spPr bwMode="auto">
          <a:xfrm>
            <a:off x="3071812" y="1052513"/>
            <a:ext cx="73313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defTabSz="914400" eaLnBrk="1" fontAlgn="base" hangingPunct="1">
              <a:spcBef>
                <a:spcPct val="0"/>
              </a:spcBef>
              <a:spcAft>
                <a:spcPct val="0"/>
              </a:spcAft>
              <a:buFontTx/>
              <a:buNone/>
              <a:defRPr/>
            </a:pPr>
            <a:r>
              <a:rPr lang="en-US" altLang="en-US" sz="1800" dirty="0">
                <a:solidFill>
                  <a:srgbClr val="000000"/>
                </a:solidFill>
                <a:latin typeface="Arial"/>
              </a:rPr>
              <a:t>* </a:t>
            </a:r>
            <a:r>
              <a:rPr lang="en-US" altLang="en-US" sz="2400" dirty="0" err="1">
                <a:solidFill>
                  <a:srgbClr val="000066"/>
                </a:solidFill>
                <a:latin typeface="Arial"/>
              </a:rPr>
              <a:t>Trong</a:t>
            </a:r>
            <a:r>
              <a:rPr lang="en-US" altLang="en-US" sz="2400" dirty="0">
                <a:solidFill>
                  <a:srgbClr val="000066"/>
                </a:solidFill>
                <a:latin typeface="Arial"/>
              </a:rPr>
              <a:t> </a:t>
            </a:r>
            <a:r>
              <a:rPr lang="en-US" altLang="en-US" sz="2400" dirty="0" err="1">
                <a:solidFill>
                  <a:srgbClr val="000066"/>
                </a:solidFill>
                <a:latin typeface="Arial"/>
              </a:rPr>
              <a:t>giai</a:t>
            </a:r>
            <a:r>
              <a:rPr lang="en-US" altLang="en-US" sz="2400" dirty="0">
                <a:solidFill>
                  <a:srgbClr val="000066"/>
                </a:solidFill>
                <a:latin typeface="Arial"/>
              </a:rPr>
              <a:t> </a:t>
            </a:r>
            <a:r>
              <a:rPr lang="en-US" altLang="en-US" sz="2400" dirty="0" err="1">
                <a:solidFill>
                  <a:srgbClr val="000066"/>
                </a:solidFill>
                <a:latin typeface="Arial"/>
              </a:rPr>
              <a:t>đoạn</a:t>
            </a:r>
            <a:r>
              <a:rPr lang="en-US" altLang="en-US" sz="2400" dirty="0">
                <a:solidFill>
                  <a:srgbClr val="000066"/>
                </a:solidFill>
                <a:latin typeface="Arial"/>
              </a:rPr>
              <a:t> </a:t>
            </a:r>
            <a:r>
              <a:rPr lang="en-US" altLang="en-US" sz="2400" dirty="0" err="1">
                <a:solidFill>
                  <a:srgbClr val="000066"/>
                </a:solidFill>
                <a:latin typeface="Arial"/>
              </a:rPr>
              <a:t>hiện</a:t>
            </a:r>
            <a:r>
              <a:rPr lang="en-US" altLang="en-US" sz="2400" dirty="0">
                <a:solidFill>
                  <a:srgbClr val="000066"/>
                </a:solidFill>
                <a:latin typeface="Arial"/>
              </a:rPr>
              <a:t> nay, </a:t>
            </a:r>
            <a:r>
              <a:rPr lang="en-US" altLang="en-US" sz="2400" dirty="0" err="1">
                <a:solidFill>
                  <a:srgbClr val="000066"/>
                </a:solidFill>
                <a:latin typeface="Arial"/>
              </a:rPr>
              <a:t>để</a:t>
            </a:r>
            <a:r>
              <a:rPr lang="en-US" altLang="en-US" sz="2400" dirty="0">
                <a:solidFill>
                  <a:srgbClr val="000066"/>
                </a:solidFill>
                <a:latin typeface="Arial"/>
              </a:rPr>
              <a:t> </a:t>
            </a:r>
            <a:r>
              <a:rPr lang="en-US" altLang="en-US" sz="2400" dirty="0" err="1">
                <a:solidFill>
                  <a:srgbClr val="000066"/>
                </a:solidFill>
                <a:latin typeface="Arial"/>
              </a:rPr>
              <a:t>thúc</a:t>
            </a:r>
            <a:r>
              <a:rPr lang="en-US" altLang="en-US" sz="2400" dirty="0">
                <a:solidFill>
                  <a:srgbClr val="000066"/>
                </a:solidFill>
                <a:latin typeface="Arial"/>
              </a:rPr>
              <a:t> </a:t>
            </a:r>
            <a:r>
              <a:rPr lang="en-US" altLang="en-US" sz="2400" dirty="0" err="1">
                <a:solidFill>
                  <a:srgbClr val="000066"/>
                </a:solidFill>
                <a:latin typeface="Arial"/>
              </a:rPr>
              <a:t>đẩy</a:t>
            </a:r>
            <a:r>
              <a:rPr lang="en-US" altLang="en-US" sz="2400" dirty="0">
                <a:solidFill>
                  <a:srgbClr val="000066"/>
                </a:solidFill>
                <a:latin typeface="Arial"/>
              </a:rPr>
              <a:t> </a:t>
            </a:r>
            <a:r>
              <a:rPr lang="en-US" altLang="en-US" sz="2400" dirty="0" err="1">
                <a:solidFill>
                  <a:srgbClr val="000066"/>
                </a:solidFill>
                <a:latin typeface="Arial"/>
              </a:rPr>
              <a:t>sự</a:t>
            </a:r>
            <a:r>
              <a:rPr lang="en-US" altLang="en-US" sz="2400" dirty="0">
                <a:solidFill>
                  <a:srgbClr val="000066"/>
                </a:solidFill>
                <a:latin typeface="Arial"/>
              </a:rPr>
              <a:t> </a:t>
            </a:r>
            <a:r>
              <a:rPr lang="en-US" altLang="en-US" sz="2400" dirty="0" err="1">
                <a:solidFill>
                  <a:srgbClr val="000066"/>
                </a:solidFill>
                <a:latin typeface="Arial"/>
              </a:rPr>
              <a:t>phát</a:t>
            </a:r>
            <a:r>
              <a:rPr lang="en-US" altLang="en-US" sz="2400" dirty="0">
                <a:solidFill>
                  <a:srgbClr val="000066"/>
                </a:solidFill>
                <a:latin typeface="Arial"/>
              </a:rPr>
              <a:t> </a:t>
            </a:r>
            <a:r>
              <a:rPr lang="en-US" altLang="en-US" sz="2400" dirty="0" err="1">
                <a:solidFill>
                  <a:srgbClr val="000066"/>
                </a:solidFill>
                <a:latin typeface="Arial"/>
              </a:rPr>
              <a:t>triển</a:t>
            </a:r>
            <a:r>
              <a:rPr lang="en-US" altLang="en-US" sz="2400" dirty="0">
                <a:solidFill>
                  <a:srgbClr val="000066"/>
                </a:solidFill>
                <a:latin typeface="Arial"/>
              </a:rPr>
              <a:t> CSHT  ở </a:t>
            </a:r>
            <a:r>
              <a:rPr lang="en-US" altLang="en-US" sz="2400" dirty="0" err="1">
                <a:solidFill>
                  <a:srgbClr val="000066"/>
                </a:solidFill>
                <a:latin typeface="Arial"/>
              </a:rPr>
              <a:t>nước</a:t>
            </a:r>
            <a:r>
              <a:rPr lang="en-US" altLang="en-US" sz="2400" dirty="0">
                <a:solidFill>
                  <a:srgbClr val="000066"/>
                </a:solidFill>
                <a:latin typeface="Arial"/>
              </a:rPr>
              <a:t> ta </a:t>
            </a:r>
            <a:r>
              <a:rPr lang="en-US" altLang="en-US" sz="2400" dirty="0" err="1">
                <a:solidFill>
                  <a:srgbClr val="000066"/>
                </a:solidFill>
                <a:latin typeface="Arial"/>
              </a:rPr>
              <a:t>chúng</a:t>
            </a:r>
            <a:r>
              <a:rPr lang="en-US" altLang="en-US" sz="2400" dirty="0">
                <a:solidFill>
                  <a:srgbClr val="000066"/>
                </a:solidFill>
                <a:latin typeface="Arial"/>
              </a:rPr>
              <a:t> ta </a:t>
            </a:r>
            <a:r>
              <a:rPr lang="en-US" altLang="en-US" sz="2400" dirty="0" err="1">
                <a:solidFill>
                  <a:srgbClr val="000066"/>
                </a:solidFill>
                <a:latin typeface="Arial"/>
              </a:rPr>
              <a:t>cần</a:t>
            </a:r>
            <a:r>
              <a:rPr lang="en-US" altLang="en-US" sz="2400" dirty="0">
                <a:solidFill>
                  <a:srgbClr val="000066"/>
                </a:solidFill>
                <a:latin typeface="Arial"/>
              </a:rPr>
              <a:t> </a:t>
            </a:r>
            <a:r>
              <a:rPr lang="en-US" altLang="en-US" sz="2400" dirty="0" err="1">
                <a:solidFill>
                  <a:srgbClr val="000066"/>
                </a:solidFill>
                <a:latin typeface="Arial"/>
              </a:rPr>
              <a:t>phải</a:t>
            </a:r>
            <a:r>
              <a:rPr lang="en-US" altLang="en-US" sz="2400" dirty="0">
                <a:solidFill>
                  <a:srgbClr val="000066"/>
                </a:solidFill>
                <a:latin typeface="Arial"/>
              </a:rPr>
              <a:t>: </a:t>
            </a:r>
          </a:p>
        </p:txBody>
      </p:sp>
      <p:sp>
        <p:nvSpPr>
          <p:cNvPr id="19" name="AutoShape 10">
            <a:extLst>
              <a:ext uri="{FF2B5EF4-FFF2-40B4-BE49-F238E27FC236}">
                <a16:creationId xmlns="" xmlns:a16="http://schemas.microsoft.com/office/drawing/2014/main" id="{8321B483-BE92-42E8-B9AF-7E176DAC17A2}"/>
              </a:ext>
            </a:extLst>
          </p:cNvPr>
          <p:cNvSpPr>
            <a:spLocks noChangeArrowheads="1"/>
          </p:cNvSpPr>
          <p:nvPr/>
        </p:nvSpPr>
        <p:spPr bwMode="gray">
          <a:xfrm>
            <a:off x="4351022" y="4189415"/>
            <a:ext cx="5413375" cy="10287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Xây</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dựng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nhà</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nước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pháp</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quyền</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xã</a:t>
            </a:r>
            <a:r>
              <a:rPr lang="en-US" altLang="en-US" sz="2100" dirty="0">
                <a:solidFill>
                  <a:srgbClr val="000000"/>
                </a:solidFill>
                <a:latin typeface="Aria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defRPr/>
            </a:pPr>
            <a:r>
              <a:rPr lang="en-US" altLang="en-US" sz="2100" dirty="0" err="1">
                <a:solidFill>
                  <a:srgbClr val="000000"/>
                </a:solidFill>
                <a:latin typeface="Arial"/>
                <a:cs typeface="Arial" panose="020B0604020202020204" pitchFamily="34" charset="0"/>
              </a:rPr>
              <a:t>hội</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chủ</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nghĩa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như</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thế</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nào</a:t>
            </a:r>
            <a:r>
              <a:rPr lang="en-US" altLang="en-US" sz="2100" dirty="0">
                <a:solidFill>
                  <a:srgbClr val="000000"/>
                </a:solidFill>
                <a:latin typeface="Arial"/>
                <a:cs typeface="Arial" panose="020B0604020202020204" pitchFamily="34" charset="0"/>
              </a:rPr>
              <a:t> ?</a:t>
            </a:r>
          </a:p>
        </p:txBody>
      </p:sp>
      <p:sp>
        <p:nvSpPr>
          <p:cNvPr id="20" name="AutoShape 12">
            <a:extLst>
              <a:ext uri="{FF2B5EF4-FFF2-40B4-BE49-F238E27FC236}">
                <a16:creationId xmlns="" xmlns:a16="http://schemas.microsoft.com/office/drawing/2014/main" id="{4FBCDD9C-A0DF-48B6-B10D-55A2F1C9E090}"/>
              </a:ext>
            </a:extLst>
          </p:cNvPr>
          <p:cNvSpPr>
            <a:spLocks noChangeArrowheads="1"/>
          </p:cNvSpPr>
          <p:nvPr/>
        </p:nvSpPr>
        <p:spPr bwMode="gray">
          <a:xfrm>
            <a:off x="4341813" y="2389188"/>
            <a:ext cx="5499100" cy="108853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Nâng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cao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năng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lực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lãnh</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đạo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của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Đảng</a:t>
            </a:r>
            <a:r>
              <a:rPr lang="en-US" altLang="en-US" sz="2100" dirty="0">
                <a:solidFill>
                  <a:srgbClr val="000000"/>
                </a:solidFill>
                <a:latin typeface="Arial"/>
                <a:cs typeface="Arial" panose="020B0604020202020204" pitchFamily="34" charset="0"/>
              </a:rPr>
              <a:t>. </a:t>
            </a:r>
          </a:p>
        </p:txBody>
      </p:sp>
      <p:grpSp>
        <p:nvGrpSpPr>
          <p:cNvPr id="21" name="Group 21">
            <a:extLst>
              <a:ext uri="{FF2B5EF4-FFF2-40B4-BE49-F238E27FC236}">
                <a16:creationId xmlns="" xmlns:a16="http://schemas.microsoft.com/office/drawing/2014/main" id="{0BC7329A-FF54-43E5-BD1F-F10CB4F0E82F}"/>
              </a:ext>
            </a:extLst>
          </p:cNvPr>
          <p:cNvGrpSpPr>
            <a:grpSpLocks/>
          </p:cNvGrpSpPr>
          <p:nvPr/>
        </p:nvGrpSpPr>
        <p:grpSpPr bwMode="auto">
          <a:xfrm>
            <a:off x="3595689" y="2490788"/>
            <a:ext cx="809625" cy="819150"/>
            <a:chOff x="2078" y="1680"/>
            <a:chExt cx="1615" cy="1615"/>
          </a:xfrm>
        </p:grpSpPr>
        <p:sp>
          <p:nvSpPr>
            <p:cNvPr id="22" name="Oval 22">
              <a:extLst>
                <a:ext uri="{FF2B5EF4-FFF2-40B4-BE49-F238E27FC236}">
                  <a16:creationId xmlns="" xmlns:a16="http://schemas.microsoft.com/office/drawing/2014/main" id="{79092426-82DC-4992-A524-7C15060331A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3" name="Oval 23">
              <a:extLst>
                <a:ext uri="{FF2B5EF4-FFF2-40B4-BE49-F238E27FC236}">
                  <a16:creationId xmlns="" xmlns:a16="http://schemas.microsoft.com/office/drawing/2014/main" id="{D66478AA-18FF-48CB-829B-65F0B608A68F}"/>
                </a:ext>
              </a:extLst>
            </p:cNvPr>
            <p:cNvSpPr>
              <a:spLocks noChangeArrowheads="1"/>
            </p:cNvSpPr>
            <p:nvPr/>
          </p:nvSpPr>
          <p:spPr bwMode="gray">
            <a:xfrm>
              <a:off x="2170" y="1771"/>
              <a:ext cx="1431"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4" name="Oval 24">
              <a:extLst>
                <a:ext uri="{FF2B5EF4-FFF2-40B4-BE49-F238E27FC236}">
                  <a16:creationId xmlns="" xmlns:a16="http://schemas.microsoft.com/office/drawing/2014/main" id="{F93CD034-09F6-47E6-8284-27EEC7B35228}"/>
                </a:ext>
              </a:extLst>
            </p:cNvPr>
            <p:cNvSpPr>
              <a:spLocks noChangeArrowheads="1"/>
            </p:cNvSpPr>
            <p:nvPr/>
          </p:nvSpPr>
          <p:spPr bwMode="gray">
            <a:xfrm>
              <a:off x="2255" y="2072"/>
              <a:ext cx="518" cy="832"/>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5" name="Oval 25">
              <a:extLst>
                <a:ext uri="{FF2B5EF4-FFF2-40B4-BE49-F238E27FC236}">
                  <a16:creationId xmlns="" xmlns:a16="http://schemas.microsoft.com/office/drawing/2014/main" id="{4C81305E-650D-497D-AFA9-D4F04B2E4B90}"/>
                </a:ext>
              </a:extLst>
            </p:cNvPr>
            <p:cNvSpPr>
              <a:spLocks noChangeArrowheads="1"/>
            </p:cNvSpPr>
            <p:nvPr/>
          </p:nvSpPr>
          <p:spPr bwMode="gray">
            <a:xfrm>
              <a:off x="2255" y="2072"/>
              <a:ext cx="518" cy="832"/>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6" name="Oval 26">
              <a:extLst>
                <a:ext uri="{FF2B5EF4-FFF2-40B4-BE49-F238E27FC236}">
                  <a16:creationId xmlns="" xmlns:a16="http://schemas.microsoft.com/office/drawing/2014/main" id="{FA11FDEB-E96E-474C-B7D5-8E0F39BAF2E5}"/>
                </a:ext>
              </a:extLst>
            </p:cNvPr>
            <p:cNvSpPr>
              <a:spLocks noChangeArrowheads="1"/>
            </p:cNvSpPr>
            <p:nvPr/>
          </p:nvSpPr>
          <p:spPr bwMode="gray">
            <a:xfrm>
              <a:off x="2338" y="2071"/>
              <a:ext cx="1096" cy="833"/>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7" name="Oval 27">
              <a:extLst>
                <a:ext uri="{FF2B5EF4-FFF2-40B4-BE49-F238E27FC236}">
                  <a16:creationId xmlns="" xmlns:a16="http://schemas.microsoft.com/office/drawing/2014/main" id="{150153D4-E05B-4D33-BCA2-B2F2C3E9148C}"/>
                </a:ext>
              </a:extLst>
            </p:cNvPr>
            <p:cNvSpPr>
              <a:spLocks noChangeArrowheads="1"/>
            </p:cNvSpPr>
            <p:nvPr/>
          </p:nvSpPr>
          <p:spPr bwMode="gray">
            <a:xfrm>
              <a:off x="2338" y="2071"/>
              <a:ext cx="1096" cy="833"/>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grpSp>
        <p:nvGrpSpPr>
          <p:cNvPr id="28" name="Group 35">
            <a:extLst>
              <a:ext uri="{FF2B5EF4-FFF2-40B4-BE49-F238E27FC236}">
                <a16:creationId xmlns="" xmlns:a16="http://schemas.microsoft.com/office/drawing/2014/main" id="{5B115FF1-78EE-4AFF-B5F0-5026192E4BFF}"/>
              </a:ext>
            </a:extLst>
          </p:cNvPr>
          <p:cNvGrpSpPr>
            <a:grpSpLocks/>
          </p:cNvGrpSpPr>
          <p:nvPr/>
        </p:nvGrpSpPr>
        <p:grpSpPr bwMode="auto">
          <a:xfrm>
            <a:off x="3502503" y="4060731"/>
            <a:ext cx="827088" cy="777875"/>
            <a:chOff x="2078" y="1680"/>
            <a:chExt cx="1615" cy="1615"/>
          </a:xfrm>
        </p:grpSpPr>
        <p:sp>
          <p:nvSpPr>
            <p:cNvPr id="29" name="Oval 36">
              <a:extLst>
                <a:ext uri="{FF2B5EF4-FFF2-40B4-BE49-F238E27FC236}">
                  <a16:creationId xmlns="" xmlns:a16="http://schemas.microsoft.com/office/drawing/2014/main" id="{856FD2C8-47D7-4DCC-956A-46B207EF10E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0" name="Oval 37">
              <a:extLst>
                <a:ext uri="{FF2B5EF4-FFF2-40B4-BE49-F238E27FC236}">
                  <a16:creationId xmlns="" xmlns:a16="http://schemas.microsoft.com/office/drawing/2014/main" id="{86BBAB08-5658-470F-AA78-6E73447CDCB5}"/>
                </a:ext>
              </a:extLst>
            </p:cNvPr>
            <p:cNvSpPr>
              <a:spLocks noChangeArrowheads="1"/>
            </p:cNvSpPr>
            <p:nvPr/>
          </p:nvSpPr>
          <p:spPr bwMode="gray">
            <a:xfrm>
              <a:off x="2171" y="1772"/>
              <a:ext cx="1429" cy="1427"/>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1" name="Oval 38">
              <a:extLst>
                <a:ext uri="{FF2B5EF4-FFF2-40B4-BE49-F238E27FC236}">
                  <a16:creationId xmlns="" xmlns:a16="http://schemas.microsoft.com/office/drawing/2014/main" id="{EA5E9EF1-A2C4-4F75-A57F-2A5710271F1D}"/>
                </a:ext>
              </a:extLst>
            </p:cNvPr>
            <p:cNvSpPr>
              <a:spLocks noChangeArrowheads="1"/>
            </p:cNvSpPr>
            <p:nvPr/>
          </p:nvSpPr>
          <p:spPr bwMode="gray">
            <a:xfrm>
              <a:off x="2255" y="2049"/>
              <a:ext cx="507" cy="876"/>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2" name="Oval 39">
              <a:extLst>
                <a:ext uri="{FF2B5EF4-FFF2-40B4-BE49-F238E27FC236}">
                  <a16:creationId xmlns="" xmlns:a16="http://schemas.microsoft.com/office/drawing/2014/main" id="{3C5023B5-9CD4-4E55-82A5-84849704CDE7}"/>
                </a:ext>
              </a:extLst>
            </p:cNvPr>
            <p:cNvSpPr>
              <a:spLocks noChangeArrowheads="1"/>
            </p:cNvSpPr>
            <p:nvPr/>
          </p:nvSpPr>
          <p:spPr bwMode="gray">
            <a:xfrm>
              <a:off x="2255" y="2049"/>
              <a:ext cx="507" cy="876"/>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3" name="Oval 40">
              <a:extLst>
                <a:ext uri="{FF2B5EF4-FFF2-40B4-BE49-F238E27FC236}">
                  <a16:creationId xmlns="" xmlns:a16="http://schemas.microsoft.com/office/drawing/2014/main" id="{48D87237-E7CF-49C5-A9F2-ED6B8E1C47D2}"/>
                </a:ext>
              </a:extLst>
            </p:cNvPr>
            <p:cNvSpPr>
              <a:spLocks noChangeArrowheads="1"/>
            </p:cNvSpPr>
            <p:nvPr/>
          </p:nvSpPr>
          <p:spPr bwMode="gray">
            <a:xfrm>
              <a:off x="2338" y="2049"/>
              <a:ext cx="1094" cy="877"/>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4" name="Oval 41">
              <a:extLst>
                <a:ext uri="{FF2B5EF4-FFF2-40B4-BE49-F238E27FC236}">
                  <a16:creationId xmlns="" xmlns:a16="http://schemas.microsoft.com/office/drawing/2014/main" id="{4B5E81B9-E9D8-44B4-ACF9-23FF38EAA679}"/>
                </a:ext>
              </a:extLst>
            </p:cNvPr>
            <p:cNvSpPr>
              <a:spLocks noChangeArrowheads="1"/>
            </p:cNvSpPr>
            <p:nvPr/>
          </p:nvSpPr>
          <p:spPr bwMode="gray">
            <a:xfrm>
              <a:off x="2338" y="2049"/>
              <a:ext cx="1094" cy="877"/>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sp>
        <p:nvSpPr>
          <p:cNvPr id="35" name="AutoShape 8">
            <a:extLst>
              <a:ext uri="{FF2B5EF4-FFF2-40B4-BE49-F238E27FC236}">
                <a16:creationId xmlns="" xmlns:a16="http://schemas.microsoft.com/office/drawing/2014/main" id="{CE03B424-4140-4FA9-B2C2-BEAB6654077C}"/>
              </a:ext>
            </a:extLst>
          </p:cNvPr>
          <p:cNvSpPr>
            <a:spLocks noChangeArrowheads="1"/>
          </p:cNvSpPr>
          <p:nvPr/>
        </p:nvSpPr>
        <p:spPr bwMode="ltGray">
          <a:xfrm rot="5400000">
            <a:off x="850107" y="1962945"/>
            <a:ext cx="3617913" cy="35782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36" name="TextBox 35">
            <a:extLst>
              <a:ext uri="{FF2B5EF4-FFF2-40B4-BE49-F238E27FC236}">
                <a16:creationId xmlns="" xmlns:a16="http://schemas.microsoft.com/office/drawing/2014/main" id="{74E65B6B-CDFD-4DFE-9277-5CFC239DED01}"/>
              </a:ext>
            </a:extLst>
          </p:cNvPr>
          <p:cNvSpPr txBox="1">
            <a:spLocks noChangeArrowheads="1"/>
          </p:cNvSpPr>
          <p:nvPr/>
        </p:nvSpPr>
        <p:spPr bwMode="auto">
          <a:xfrm>
            <a:off x="3057094" y="212849"/>
            <a:ext cx="77395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en-US" altLang="en-US" sz="2400" b="1" dirty="0" err="1">
                <a:solidFill>
                  <a:srgbClr val="0033CC"/>
                </a:solidFill>
              </a:rPr>
              <a:t>Vận</a:t>
            </a:r>
            <a:r>
              <a:rPr lang="en-US" altLang="en-US" sz="2400" b="1" dirty="0">
                <a:solidFill>
                  <a:srgbClr val="0033CC"/>
                </a:solidFill>
              </a:rPr>
              <a:t> </a:t>
            </a:r>
            <a:r>
              <a:rPr lang="en-US" altLang="en-US" sz="2400" b="1" dirty="0" err="1">
                <a:solidFill>
                  <a:srgbClr val="0033CC"/>
                </a:solidFill>
              </a:rPr>
              <a:t>dụng</a:t>
            </a:r>
            <a:r>
              <a:rPr lang="en-US" altLang="en-US" sz="2400" b="1" dirty="0">
                <a:solidFill>
                  <a:srgbClr val="0033CC"/>
                </a:solidFill>
              </a:rPr>
              <a:t> CSHT </a:t>
            </a:r>
            <a:r>
              <a:rPr lang="en-US" altLang="en-US" sz="2400" b="1" dirty="0" err="1">
                <a:solidFill>
                  <a:srgbClr val="0033CC"/>
                </a:solidFill>
              </a:rPr>
              <a:t>và</a:t>
            </a:r>
            <a:r>
              <a:rPr lang="en-US" altLang="en-US" sz="2400" b="1" dirty="0">
                <a:solidFill>
                  <a:srgbClr val="0033CC"/>
                </a:solidFill>
              </a:rPr>
              <a:t> KTTT ở </a:t>
            </a:r>
            <a:r>
              <a:rPr lang="en-US" altLang="en-US" sz="2400" b="1" dirty="0" err="1">
                <a:solidFill>
                  <a:srgbClr val="0033CC"/>
                </a:solidFill>
              </a:rPr>
              <a:t>Việt</a:t>
            </a:r>
            <a:r>
              <a:rPr lang="en-US" altLang="en-US" sz="2400" b="1" dirty="0">
                <a:solidFill>
                  <a:srgbClr val="0033CC"/>
                </a:solidFill>
              </a:rPr>
              <a:t> Nam </a:t>
            </a:r>
            <a:r>
              <a:rPr lang="en-US" altLang="en-US" sz="2400" b="1" dirty="0" err="1">
                <a:solidFill>
                  <a:srgbClr val="0033CC"/>
                </a:solidFill>
              </a:rPr>
              <a:t>hiện</a:t>
            </a:r>
            <a:r>
              <a:rPr lang="en-US" altLang="en-US" sz="2400" b="1" dirty="0">
                <a:solidFill>
                  <a:srgbClr val="0033CC"/>
                </a:solidFill>
              </a:rPr>
              <a:t> nay</a:t>
            </a:r>
          </a:p>
        </p:txBody>
      </p:sp>
    </p:spTree>
    <p:extLst>
      <p:ext uri="{BB962C8B-B14F-4D97-AF65-F5344CB8AC3E}">
        <p14:creationId xmlns:p14="http://schemas.microsoft.com/office/powerpoint/2010/main" val="3369640936"/>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 y="0"/>
            <a:ext cx="12191999" cy="7075357"/>
          </a:xfrm>
          <a:prstGeom prst="rect">
            <a:avLst/>
          </a:prstGeom>
        </p:spPr>
      </p:pic>
      <p:grpSp>
        <p:nvGrpSpPr>
          <p:cNvPr id="3" name="Group 21">
            <a:extLst>
              <a:ext uri="{FF2B5EF4-FFF2-40B4-BE49-F238E27FC236}">
                <a16:creationId xmlns="" xmlns:a16="http://schemas.microsoft.com/office/drawing/2014/main" id="{675ED122-96AA-434D-83F9-5D075AC12148}"/>
              </a:ext>
            </a:extLst>
          </p:cNvPr>
          <p:cNvGrpSpPr>
            <a:grpSpLocks/>
          </p:cNvGrpSpPr>
          <p:nvPr/>
        </p:nvGrpSpPr>
        <p:grpSpPr bwMode="auto">
          <a:xfrm>
            <a:off x="3135569" y="939766"/>
            <a:ext cx="7000875" cy="52387"/>
            <a:chOff x="240" y="528"/>
            <a:chExt cx="5298" cy="48"/>
          </a:xfrm>
        </p:grpSpPr>
        <p:sp>
          <p:nvSpPr>
            <p:cNvPr id="4" name="Line 7">
              <a:extLst>
                <a:ext uri="{FF2B5EF4-FFF2-40B4-BE49-F238E27FC236}">
                  <a16:creationId xmlns="" xmlns:a16="http://schemas.microsoft.com/office/drawing/2014/main" id="{962DF12B-DC7A-40B3-AC39-E058C00E4871}"/>
                </a:ext>
              </a:extLst>
            </p:cNvPr>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sp>
          <p:nvSpPr>
            <p:cNvPr id="5" name="Line 8">
              <a:extLst>
                <a:ext uri="{FF2B5EF4-FFF2-40B4-BE49-F238E27FC236}">
                  <a16:creationId xmlns="" xmlns:a16="http://schemas.microsoft.com/office/drawing/2014/main" id="{53BE48C3-5E69-474F-90E1-8596E0B3BAF6}"/>
                </a:ext>
              </a:extLst>
            </p:cNvPr>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grpSp>
      <p:sp>
        <p:nvSpPr>
          <p:cNvPr id="7" name="TextBox 6">
            <a:extLst>
              <a:ext uri="{FF2B5EF4-FFF2-40B4-BE49-F238E27FC236}">
                <a16:creationId xmlns="" xmlns:a16="http://schemas.microsoft.com/office/drawing/2014/main" id="{74E65B6B-CDFD-4DFE-9277-5CFC239DED01}"/>
              </a:ext>
            </a:extLst>
          </p:cNvPr>
          <p:cNvSpPr txBox="1">
            <a:spLocks noChangeArrowheads="1"/>
          </p:cNvSpPr>
          <p:nvPr/>
        </p:nvSpPr>
        <p:spPr bwMode="auto">
          <a:xfrm>
            <a:off x="4295959" y="273463"/>
            <a:ext cx="5840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indent="0" algn="just" defTabSz="914400" fontAlgn="base">
              <a:spcBef>
                <a:spcPct val="0"/>
              </a:spcBef>
              <a:spcAft>
                <a:spcPct val="0"/>
              </a:spcAft>
              <a:buFontTx/>
              <a:buNone/>
            </a:pPr>
            <a:r>
              <a:rPr lang="en-US" altLang="en-US" sz="2400" b="1" dirty="0">
                <a:solidFill>
                  <a:srgbClr val="0033CC"/>
                </a:solidFill>
              </a:rPr>
              <a:t>Ý </a:t>
            </a:r>
            <a:r>
              <a:rPr lang="en-US" altLang="en-US" sz="2400" b="1" dirty="0" err="1">
                <a:solidFill>
                  <a:srgbClr val="0033CC"/>
                </a:solidFill>
              </a:rPr>
              <a:t>nghĩa</a:t>
            </a:r>
            <a:r>
              <a:rPr lang="en-US" altLang="en-US" sz="2400" b="1" dirty="0">
                <a:solidFill>
                  <a:srgbClr val="0033CC"/>
                </a:solidFill>
              </a:rPr>
              <a:t> </a:t>
            </a:r>
            <a:r>
              <a:rPr lang="en-US" altLang="en-US" sz="2400" b="1" dirty="0" err="1">
                <a:solidFill>
                  <a:srgbClr val="0033CC"/>
                </a:solidFill>
              </a:rPr>
              <a:t>của</a:t>
            </a:r>
            <a:r>
              <a:rPr lang="en-US" altLang="en-US" sz="2400" b="1" dirty="0">
                <a:solidFill>
                  <a:srgbClr val="0033CC"/>
                </a:solidFill>
              </a:rPr>
              <a:t> </a:t>
            </a:r>
            <a:r>
              <a:rPr lang="en-US" altLang="en-US" sz="2400" b="1" dirty="0" err="1">
                <a:solidFill>
                  <a:srgbClr val="0033CC"/>
                </a:solidFill>
              </a:rPr>
              <a:t>quy</a:t>
            </a:r>
            <a:r>
              <a:rPr lang="en-US" altLang="en-US" sz="2400" b="1" dirty="0">
                <a:solidFill>
                  <a:srgbClr val="0033CC"/>
                </a:solidFill>
              </a:rPr>
              <a:t> </a:t>
            </a:r>
            <a:r>
              <a:rPr lang="en-US" altLang="en-US" sz="2400" b="1" dirty="0" err="1">
                <a:solidFill>
                  <a:srgbClr val="0033CC"/>
                </a:solidFill>
              </a:rPr>
              <a:t>luật</a:t>
            </a:r>
            <a:endParaRPr lang="en-US" altLang="en-US" sz="2400" b="1" dirty="0">
              <a:solidFill>
                <a:srgbClr val="0033CC"/>
              </a:solidFill>
            </a:endParaRPr>
          </a:p>
        </p:txBody>
      </p:sp>
      <p:sp>
        <p:nvSpPr>
          <p:cNvPr id="8" name="Rectangle 65">
            <a:extLst>
              <a:ext uri="{FF2B5EF4-FFF2-40B4-BE49-F238E27FC236}">
                <a16:creationId xmlns="" xmlns:a16="http://schemas.microsoft.com/office/drawing/2014/main" id="{FCA2E62F-20D4-48FF-8726-DCD7C8E66781}"/>
              </a:ext>
            </a:extLst>
          </p:cNvPr>
          <p:cNvSpPr>
            <a:spLocks noChangeArrowheads="1"/>
          </p:cNvSpPr>
          <p:nvPr/>
        </p:nvSpPr>
        <p:spPr bwMode="auto">
          <a:xfrm>
            <a:off x="2064774" y="1290173"/>
            <a:ext cx="930208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200" dirty="0">
                <a:solidFill>
                  <a:srgbClr val="080808"/>
                </a:solidFill>
                <a:latin typeface="Arial"/>
              </a:rPr>
              <a:t>* </a:t>
            </a:r>
            <a:r>
              <a:rPr lang="en-US" altLang="en-US" sz="2200" dirty="0" err="1">
                <a:solidFill>
                  <a:srgbClr val="080808"/>
                </a:solidFill>
                <a:latin typeface="Arial"/>
              </a:rPr>
              <a:t>Quy</a:t>
            </a:r>
            <a:r>
              <a:rPr lang="en-US" altLang="en-US" sz="2200" dirty="0">
                <a:solidFill>
                  <a:srgbClr val="080808"/>
                </a:solidFill>
                <a:latin typeface="Arial"/>
              </a:rPr>
              <a:t> </a:t>
            </a:r>
            <a:r>
              <a:rPr lang="en-US" altLang="en-US" sz="2200" dirty="0" err="1">
                <a:solidFill>
                  <a:srgbClr val="080808"/>
                </a:solidFill>
                <a:latin typeface="Arial"/>
              </a:rPr>
              <a:t>luật</a:t>
            </a:r>
            <a:r>
              <a:rPr lang="en-US" altLang="en-US" sz="2200" dirty="0">
                <a:solidFill>
                  <a:srgbClr val="080808"/>
                </a:solidFill>
                <a:latin typeface="Arial"/>
              </a:rPr>
              <a:t> </a:t>
            </a:r>
            <a:r>
              <a:rPr lang="en-US" altLang="en-US" sz="2200" dirty="0" err="1">
                <a:solidFill>
                  <a:srgbClr val="080808"/>
                </a:solidFill>
                <a:latin typeface="Arial"/>
              </a:rPr>
              <a:t>này</a:t>
            </a:r>
            <a:r>
              <a:rPr lang="en-US" altLang="en-US" sz="2200" dirty="0">
                <a:solidFill>
                  <a:srgbClr val="080808"/>
                </a:solidFill>
                <a:latin typeface="Arial"/>
              </a:rPr>
              <a:t> </a:t>
            </a:r>
            <a:r>
              <a:rPr lang="en-US" altLang="en-US" sz="2200" dirty="0" err="1">
                <a:solidFill>
                  <a:srgbClr val="080808"/>
                </a:solidFill>
                <a:latin typeface="Arial"/>
              </a:rPr>
              <a:t>là</a:t>
            </a:r>
            <a:r>
              <a:rPr lang="en-US" altLang="en-US" sz="2200" dirty="0">
                <a:solidFill>
                  <a:srgbClr val="080808"/>
                </a:solidFill>
                <a:latin typeface="Arial"/>
              </a:rPr>
              <a:t> </a:t>
            </a:r>
            <a:r>
              <a:rPr lang="en-US" altLang="en-US" sz="2200" dirty="0" err="1">
                <a:solidFill>
                  <a:srgbClr val="080808"/>
                </a:solidFill>
                <a:latin typeface="Arial"/>
              </a:rPr>
              <a:t>cơ</a:t>
            </a:r>
            <a:r>
              <a:rPr lang="en-US" altLang="en-US" sz="2200" dirty="0">
                <a:solidFill>
                  <a:srgbClr val="080808"/>
                </a:solidFill>
                <a:latin typeface="Arial"/>
              </a:rPr>
              <a:t> </a:t>
            </a:r>
            <a:r>
              <a:rPr lang="en-US" altLang="en-US" sz="2200" dirty="0" err="1">
                <a:solidFill>
                  <a:srgbClr val="080808"/>
                </a:solidFill>
                <a:latin typeface="Arial"/>
              </a:rPr>
              <a:t>sở</a:t>
            </a:r>
            <a:r>
              <a:rPr lang="en-US" altLang="en-US" sz="2200" dirty="0">
                <a:solidFill>
                  <a:srgbClr val="080808"/>
                </a:solidFill>
                <a:latin typeface="Arial"/>
              </a:rPr>
              <a:t> </a:t>
            </a:r>
            <a:r>
              <a:rPr lang="en-US" altLang="en-US" sz="2200" dirty="0" err="1">
                <a:solidFill>
                  <a:srgbClr val="080808"/>
                </a:solidFill>
                <a:latin typeface="Arial"/>
              </a:rPr>
              <a:t>khoa</a:t>
            </a:r>
            <a:r>
              <a:rPr lang="en-US" altLang="en-US" sz="2200" dirty="0">
                <a:solidFill>
                  <a:srgbClr val="080808"/>
                </a:solidFill>
                <a:latin typeface="Arial"/>
              </a:rPr>
              <a:t> </a:t>
            </a:r>
            <a:r>
              <a:rPr lang="en-US" altLang="en-US" sz="2200" dirty="0" err="1">
                <a:solidFill>
                  <a:srgbClr val="080808"/>
                </a:solidFill>
                <a:latin typeface="Arial"/>
              </a:rPr>
              <a:t>học</a:t>
            </a:r>
            <a:r>
              <a:rPr lang="en-US" altLang="en-US" sz="2200" dirty="0">
                <a:solidFill>
                  <a:srgbClr val="080808"/>
                </a:solidFill>
                <a:latin typeface="Arial"/>
              </a:rPr>
              <a:t> </a:t>
            </a:r>
            <a:r>
              <a:rPr lang="en-US" altLang="en-US" sz="2200" dirty="0" err="1">
                <a:solidFill>
                  <a:srgbClr val="080808"/>
                </a:solidFill>
                <a:latin typeface="Arial"/>
              </a:rPr>
              <a:t>trong</a:t>
            </a:r>
            <a:r>
              <a:rPr lang="en-US" altLang="en-US" sz="2200" dirty="0">
                <a:solidFill>
                  <a:srgbClr val="080808"/>
                </a:solidFill>
                <a:latin typeface="Arial"/>
              </a:rPr>
              <a:t> </a:t>
            </a:r>
            <a:r>
              <a:rPr lang="en-US" altLang="en-US" sz="2200" dirty="0" err="1">
                <a:solidFill>
                  <a:srgbClr val="080808"/>
                </a:solidFill>
                <a:latin typeface="Arial"/>
              </a:rPr>
              <a:t>việc</a:t>
            </a:r>
            <a:r>
              <a:rPr lang="en-US" altLang="en-US" sz="2200" dirty="0">
                <a:solidFill>
                  <a:srgbClr val="080808"/>
                </a:solidFill>
                <a:latin typeface="Arial"/>
              </a:rPr>
              <a:t> </a:t>
            </a:r>
            <a:r>
              <a:rPr lang="en-US" altLang="en-US" sz="2200" dirty="0" err="1">
                <a:solidFill>
                  <a:srgbClr val="080808"/>
                </a:solidFill>
                <a:latin typeface="Arial"/>
              </a:rPr>
              <a:t>nhận</a:t>
            </a:r>
            <a:r>
              <a:rPr lang="en-US" altLang="en-US" sz="2200" dirty="0">
                <a:solidFill>
                  <a:srgbClr val="080808"/>
                </a:solidFill>
                <a:latin typeface="Arial"/>
              </a:rPr>
              <a:t> </a:t>
            </a:r>
            <a:r>
              <a:rPr lang="en-US" altLang="en-US" sz="2200" dirty="0" err="1">
                <a:solidFill>
                  <a:srgbClr val="080808"/>
                </a:solidFill>
                <a:latin typeface="Arial"/>
              </a:rPr>
              <a:t>thức</a:t>
            </a:r>
            <a:r>
              <a:rPr lang="en-US" altLang="en-US" sz="2200" dirty="0">
                <a:solidFill>
                  <a:srgbClr val="080808"/>
                </a:solidFill>
                <a:latin typeface="Arial"/>
              </a:rPr>
              <a:t> </a:t>
            </a:r>
            <a:r>
              <a:rPr lang="en-US" altLang="en-US" sz="2200" dirty="0" err="1">
                <a:solidFill>
                  <a:srgbClr val="080808"/>
                </a:solidFill>
                <a:latin typeface="Arial"/>
              </a:rPr>
              <a:t>đúng</a:t>
            </a:r>
            <a:r>
              <a:rPr lang="en-US" altLang="en-US" sz="2200" dirty="0">
                <a:solidFill>
                  <a:srgbClr val="080808"/>
                </a:solidFill>
                <a:latin typeface="Arial"/>
              </a:rPr>
              <a:t> </a:t>
            </a:r>
            <a:r>
              <a:rPr lang="en-US" altLang="en-US" sz="2200" dirty="0" err="1">
                <a:solidFill>
                  <a:srgbClr val="080808"/>
                </a:solidFill>
                <a:latin typeface="Arial"/>
              </a:rPr>
              <a:t>đắn</a:t>
            </a:r>
            <a:r>
              <a:rPr lang="en-US" altLang="en-US" sz="2200" dirty="0">
                <a:solidFill>
                  <a:srgbClr val="080808"/>
                </a:solidFill>
                <a:latin typeface="Arial"/>
              </a:rPr>
              <a:t> </a:t>
            </a:r>
            <a:r>
              <a:rPr lang="en-US" altLang="en-US" sz="2200" dirty="0" err="1">
                <a:solidFill>
                  <a:srgbClr val="080808"/>
                </a:solidFill>
                <a:latin typeface="Arial"/>
              </a:rPr>
              <a:t>mối</a:t>
            </a:r>
            <a:r>
              <a:rPr lang="en-US" altLang="en-US" sz="2200" dirty="0">
                <a:solidFill>
                  <a:srgbClr val="080808"/>
                </a:solidFill>
                <a:latin typeface="Arial"/>
              </a:rPr>
              <a:t> </a:t>
            </a:r>
            <a:r>
              <a:rPr lang="en-US" altLang="en-US" sz="2200" dirty="0" err="1">
                <a:solidFill>
                  <a:srgbClr val="080808"/>
                </a:solidFill>
                <a:latin typeface="Arial"/>
              </a:rPr>
              <a:t>quan</a:t>
            </a:r>
            <a:r>
              <a:rPr lang="en-US" altLang="en-US" sz="2200" dirty="0">
                <a:solidFill>
                  <a:srgbClr val="080808"/>
                </a:solidFill>
                <a:latin typeface="Arial"/>
              </a:rPr>
              <a:t> </a:t>
            </a:r>
            <a:r>
              <a:rPr lang="en-US" altLang="en-US" sz="2200" dirty="0" err="1">
                <a:solidFill>
                  <a:srgbClr val="080808"/>
                </a:solidFill>
                <a:latin typeface="Arial"/>
              </a:rPr>
              <a:t>hệ</a:t>
            </a:r>
            <a:r>
              <a:rPr lang="en-US" altLang="en-US" sz="2200" dirty="0">
                <a:solidFill>
                  <a:srgbClr val="080808"/>
                </a:solidFill>
                <a:latin typeface="Arial"/>
              </a:rPr>
              <a:t> </a:t>
            </a:r>
            <a:r>
              <a:rPr lang="en-US" altLang="en-US" sz="2200" dirty="0" err="1">
                <a:solidFill>
                  <a:srgbClr val="080808"/>
                </a:solidFill>
                <a:latin typeface="Arial"/>
              </a:rPr>
              <a:t>giữa</a:t>
            </a:r>
            <a:r>
              <a:rPr lang="en-US" altLang="en-US" sz="2200" dirty="0">
                <a:solidFill>
                  <a:srgbClr val="080808"/>
                </a:solidFill>
                <a:latin typeface="Arial"/>
              </a:rPr>
              <a:t> </a:t>
            </a:r>
            <a:r>
              <a:rPr lang="en-US" altLang="en-US" sz="2200" dirty="0" err="1">
                <a:solidFill>
                  <a:srgbClr val="080808"/>
                </a:solidFill>
                <a:latin typeface="Arial"/>
              </a:rPr>
              <a:t>kinh</a:t>
            </a:r>
            <a:r>
              <a:rPr lang="en-US" altLang="en-US" sz="2200" dirty="0">
                <a:solidFill>
                  <a:srgbClr val="080808"/>
                </a:solidFill>
                <a:latin typeface="Arial"/>
              </a:rPr>
              <a:t> </a:t>
            </a:r>
            <a:r>
              <a:rPr lang="en-US" altLang="en-US" sz="2200" dirty="0" err="1">
                <a:solidFill>
                  <a:srgbClr val="080808"/>
                </a:solidFill>
                <a:latin typeface="Arial"/>
              </a:rPr>
              <a:t>tế</a:t>
            </a:r>
            <a:r>
              <a:rPr lang="en-US" altLang="en-US" sz="2200" dirty="0">
                <a:solidFill>
                  <a:srgbClr val="080808"/>
                </a:solidFill>
                <a:latin typeface="Arial"/>
              </a:rPr>
              <a:t> </a:t>
            </a:r>
            <a:r>
              <a:rPr lang="en-US" altLang="en-US" sz="2200" dirty="0" err="1">
                <a:solidFill>
                  <a:srgbClr val="080808"/>
                </a:solidFill>
                <a:latin typeface="Arial"/>
              </a:rPr>
              <a:t>và</a:t>
            </a:r>
            <a:r>
              <a:rPr lang="en-US" altLang="en-US" sz="2200" dirty="0">
                <a:solidFill>
                  <a:srgbClr val="080808"/>
                </a:solidFill>
                <a:latin typeface="Arial"/>
              </a:rPr>
              <a:t> </a:t>
            </a:r>
            <a:r>
              <a:rPr lang="en-US" altLang="en-US" sz="2200" dirty="0" err="1">
                <a:solidFill>
                  <a:srgbClr val="080808"/>
                </a:solidFill>
                <a:latin typeface="Arial"/>
              </a:rPr>
              <a:t>chính</a:t>
            </a:r>
            <a:r>
              <a:rPr lang="en-US" altLang="en-US" sz="2200" dirty="0">
                <a:solidFill>
                  <a:srgbClr val="080808"/>
                </a:solidFill>
                <a:latin typeface="Arial"/>
              </a:rPr>
              <a:t> </a:t>
            </a:r>
            <a:r>
              <a:rPr lang="en-US" altLang="en-US" sz="2200" dirty="0" err="1">
                <a:solidFill>
                  <a:srgbClr val="080808"/>
                </a:solidFill>
                <a:latin typeface="Arial"/>
              </a:rPr>
              <a:t>trị</a:t>
            </a:r>
            <a:r>
              <a:rPr lang="en-US" altLang="en-US" sz="2200" dirty="0">
                <a:solidFill>
                  <a:srgbClr val="080808"/>
                </a:solidFill>
                <a:latin typeface="Arial"/>
              </a:rPr>
              <a:t>.</a:t>
            </a:r>
          </a:p>
        </p:txBody>
      </p:sp>
      <p:sp>
        <p:nvSpPr>
          <p:cNvPr id="9" name="Rectangle 69">
            <a:extLst>
              <a:ext uri="{FF2B5EF4-FFF2-40B4-BE49-F238E27FC236}">
                <a16:creationId xmlns="" xmlns:a16="http://schemas.microsoft.com/office/drawing/2014/main" id="{2FA48D34-E124-48C9-94F2-799E90896718}"/>
              </a:ext>
            </a:extLst>
          </p:cNvPr>
          <p:cNvSpPr>
            <a:spLocks noChangeArrowheads="1"/>
          </p:cNvSpPr>
          <p:nvPr/>
        </p:nvSpPr>
        <p:spPr bwMode="auto">
          <a:xfrm>
            <a:off x="2760265" y="2436214"/>
            <a:ext cx="82640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200" dirty="0">
                <a:solidFill>
                  <a:srgbClr val="FF0066"/>
                </a:solidFill>
                <a:latin typeface="Arial"/>
              </a:rPr>
              <a:t>* </a:t>
            </a:r>
            <a:r>
              <a:rPr lang="en-US" altLang="en-US" sz="2200" dirty="0" err="1">
                <a:solidFill>
                  <a:srgbClr val="FF0066"/>
                </a:solidFill>
                <a:latin typeface="Arial"/>
              </a:rPr>
              <a:t>Trong</a:t>
            </a:r>
            <a:r>
              <a:rPr lang="en-US" altLang="en-US" sz="2200" dirty="0">
                <a:solidFill>
                  <a:srgbClr val="FF0066"/>
                </a:solidFill>
                <a:latin typeface="Arial"/>
              </a:rPr>
              <a:t> </a:t>
            </a:r>
            <a:r>
              <a:rPr lang="en-US" altLang="en-US" sz="2200" dirty="0" err="1">
                <a:solidFill>
                  <a:srgbClr val="FF0066"/>
                </a:solidFill>
                <a:latin typeface="Arial"/>
              </a:rPr>
              <a:t>nhận</a:t>
            </a:r>
            <a:r>
              <a:rPr lang="en-US" altLang="en-US" sz="2200" dirty="0">
                <a:solidFill>
                  <a:srgbClr val="FF0066"/>
                </a:solidFill>
                <a:latin typeface="Arial"/>
              </a:rPr>
              <a:t> </a:t>
            </a:r>
            <a:r>
              <a:rPr lang="en-US" altLang="en-US" sz="2200" dirty="0" err="1">
                <a:solidFill>
                  <a:srgbClr val="FF0066"/>
                </a:solidFill>
                <a:latin typeface="Arial"/>
              </a:rPr>
              <a:t>thức</a:t>
            </a:r>
            <a:r>
              <a:rPr lang="en-US" altLang="en-US" sz="2200" dirty="0">
                <a:solidFill>
                  <a:srgbClr val="FF0066"/>
                </a:solidFill>
                <a:latin typeface="Arial"/>
              </a:rPr>
              <a:t> </a:t>
            </a:r>
            <a:r>
              <a:rPr lang="en-US" altLang="en-US" sz="2200" dirty="0" err="1">
                <a:solidFill>
                  <a:srgbClr val="FF0066"/>
                </a:solidFill>
                <a:latin typeface="Arial"/>
              </a:rPr>
              <a:t>và</a:t>
            </a:r>
            <a:r>
              <a:rPr lang="en-US" altLang="en-US" sz="2200" dirty="0">
                <a:solidFill>
                  <a:srgbClr val="FF0066"/>
                </a:solidFill>
                <a:latin typeface="Arial"/>
              </a:rPr>
              <a:t> </a:t>
            </a:r>
            <a:r>
              <a:rPr lang="en-US" altLang="en-US" sz="2200" dirty="0" err="1">
                <a:solidFill>
                  <a:srgbClr val="FF0066"/>
                </a:solidFill>
                <a:latin typeface="Arial"/>
              </a:rPr>
              <a:t>thực</a:t>
            </a:r>
            <a:r>
              <a:rPr lang="en-US" altLang="en-US" sz="2200" dirty="0">
                <a:solidFill>
                  <a:srgbClr val="FF0066"/>
                </a:solidFill>
                <a:latin typeface="Arial"/>
              </a:rPr>
              <a:t> </a:t>
            </a:r>
            <a:r>
              <a:rPr lang="en-US" altLang="en-US" sz="2200" dirty="0" err="1">
                <a:solidFill>
                  <a:srgbClr val="FF0066"/>
                </a:solidFill>
                <a:latin typeface="Arial"/>
              </a:rPr>
              <a:t>tiễn</a:t>
            </a:r>
            <a:r>
              <a:rPr lang="en-US" altLang="en-US" sz="2200" dirty="0">
                <a:solidFill>
                  <a:srgbClr val="FF0066"/>
                </a:solidFill>
                <a:latin typeface="Arial"/>
              </a:rPr>
              <a:t>, </a:t>
            </a:r>
            <a:r>
              <a:rPr lang="en-US" altLang="en-US" sz="2200" dirty="0" err="1">
                <a:solidFill>
                  <a:srgbClr val="FF0066"/>
                </a:solidFill>
                <a:latin typeface="Arial"/>
              </a:rPr>
              <a:t>nếu</a:t>
            </a:r>
            <a:r>
              <a:rPr lang="en-US" altLang="en-US" sz="2200" dirty="0">
                <a:solidFill>
                  <a:srgbClr val="FF0066"/>
                </a:solidFill>
                <a:latin typeface="Arial"/>
              </a:rPr>
              <a:t> </a:t>
            </a:r>
            <a:r>
              <a:rPr lang="en-US" altLang="en-US" sz="2200" dirty="0" err="1">
                <a:solidFill>
                  <a:srgbClr val="FF0066"/>
                </a:solidFill>
                <a:latin typeface="Arial"/>
              </a:rPr>
              <a:t>tách</a:t>
            </a:r>
            <a:r>
              <a:rPr lang="en-US" altLang="en-US" sz="2200" dirty="0">
                <a:solidFill>
                  <a:srgbClr val="FF0066"/>
                </a:solidFill>
                <a:latin typeface="Arial"/>
              </a:rPr>
              <a:t> </a:t>
            </a:r>
            <a:r>
              <a:rPr lang="en-US" altLang="en-US" sz="2200" dirty="0" err="1">
                <a:solidFill>
                  <a:srgbClr val="FF0066"/>
                </a:solidFill>
                <a:latin typeface="Arial"/>
              </a:rPr>
              <a:t>rời</a:t>
            </a:r>
            <a:r>
              <a:rPr lang="en-US" altLang="en-US" sz="2200" dirty="0">
                <a:solidFill>
                  <a:srgbClr val="FF0066"/>
                </a:solidFill>
                <a:latin typeface="Arial"/>
              </a:rPr>
              <a:t> </a:t>
            </a:r>
            <a:r>
              <a:rPr lang="en-US" altLang="en-US" sz="2200" dirty="0" err="1">
                <a:solidFill>
                  <a:srgbClr val="FF0066"/>
                </a:solidFill>
                <a:latin typeface="Arial"/>
              </a:rPr>
              <a:t>hoặc</a:t>
            </a:r>
            <a:r>
              <a:rPr lang="en-US" altLang="en-US" sz="2200" dirty="0">
                <a:solidFill>
                  <a:srgbClr val="FF0066"/>
                </a:solidFill>
                <a:latin typeface="Arial"/>
              </a:rPr>
              <a:t> </a:t>
            </a:r>
            <a:r>
              <a:rPr lang="en-US" altLang="en-US" sz="2200" dirty="0" err="1">
                <a:solidFill>
                  <a:srgbClr val="FF0066"/>
                </a:solidFill>
                <a:latin typeface="Arial"/>
              </a:rPr>
              <a:t>tuyệt</a:t>
            </a:r>
            <a:r>
              <a:rPr lang="en-US" altLang="en-US" sz="2200" dirty="0">
                <a:solidFill>
                  <a:srgbClr val="FF0066"/>
                </a:solidFill>
                <a:latin typeface="Arial"/>
              </a:rPr>
              <a:t> </a:t>
            </a:r>
            <a:r>
              <a:rPr lang="en-US" altLang="en-US" sz="2200" dirty="0" err="1">
                <a:solidFill>
                  <a:srgbClr val="FF0066"/>
                </a:solidFill>
                <a:latin typeface="Arial"/>
              </a:rPr>
              <a:t>đối</a:t>
            </a:r>
            <a:r>
              <a:rPr lang="en-US" altLang="en-US" sz="2200" dirty="0">
                <a:solidFill>
                  <a:srgbClr val="FF0066"/>
                </a:solidFill>
                <a:latin typeface="Arial"/>
              </a:rPr>
              <a:t> </a:t>
            </a:r>
            <a:r>
              <a:rPr lang="en-US" altLang="en-US" sz="2200" dirty="0" err="1">
                <a:solidFill>
                  <a:srgbClr val="FF0066"/>
                </a:solidFill>
                <a:latin typeface="Arial"/>
              </a:rPr>
              <a:t>hóa</a:t>
            </a:r>
            <a:r>
              <a:rPr lang="en-US" altLang="en-US" sz="2200" dirty="0">
                <a:solidFill>
                  <a:srgbClr val="FF0066"/>
                </a:solidFill>
                <a:latin typeface="Arial"/>
              </a:rPr>
              <a:t> </a:t>
            </a:r>
            <a:r>
              <a:rPr lang="en-US" altLang="en-US" sz="2200" dirty="0" err="1">
                <a:solidFill>
                  <a:srgbClr val="FF0066"/>
                </a:solidFill>
                <a:latin typeface="Arial"/>
              </a:rPr>
              <a:t>một</a:t>
            </a:r>
            <a:r>
              <a:rPr lang="en-US" altLang="en-US" sz="2200" dirty="0">
                <a:solidFill>
                  <a:srgbClr val="FF0066"/>
                </a:solidFill>
                <a:latin typeface="Arial"/>
              </a:rPr>
              <a:t> </a:t>
            </a:r>
            <a:r>
              <a:rPr lang="en-US" altLang="en-US" sz="2200" dirty="0" err="1">
                <a:solidFill>
                  <a:srgbClr val="FF0066"/>
                </a:solidFill>
                <a:latin typeface="Arial"/>
              </a:rPr>
              <a:t>yếu</a:t>
            </a:r>
            <a:r>
              <a:rPr lang="en-US" altLang="en-US" sz="2200" dirty="0">
                <a:solidFill>
                  <a:srgbClr val="FF0066"/>
                </a:solidFill>
                <a:latin typeface="Arial"/>
              </a:rPr>
              <a:t> </a:t>
            </a:r>
            <a:r>
              <a:rPr lang="en-US" altLang="en-US" sz="2200" dirty="0" err="1">
                <a:solidFill>
                  <a:srgbClr val="FF0066"/>
                </a:solidFill>
                <a:latin typeface="Arial"/>
              </a:rPr>
              <a:t>tố</a:t>
            </a:r>
            <a:r>
              <a:rPr lang="en-US" altLang="en-US" sz="2200" dirty="0">
                <a:solidFill>
                  <a:srgbClr val="FF0066"/>
                </a:solidFill>
                <a:latin typeface="Arial"/>
              </a:rPr>
              <a:t> </a:t>
            </a:r>
            <a:r>
              <a:rPr lang="en-US" altLang="en-US" sz="2200" dirty="0" err="1">
                <a:solidFill>
                  <a:srgbClr val="FF0066"/>
                </a:solidFill>
                <a:latin typeface="Arial"/>
              </a:rPr>
              <a:t>nào</a:t>
            </a:r>
            <a:r>
              <a:rPr lang="en-US" altLang="en-US" sz="2200" dirty="0">
                <a:solidFill>
                  <a:srgbClr val="FF0066"/>
                </a:solidFill>
                <a:latin typeface="Arial"/>
              </a:rPr>
              <a:t> </a:t>
            </a:r>
            <a:r>
              <a:rPr lang="en-US" altLang="en-US" sz="2200" dirty="0" err="1">
                <a:solidFill>
                  <a:srgbClr val="FF0066"/>
                </a:solidFill>
                <a:latin typeface="Arial"/>
              </a:rPr>
              <a:t>giữa</a:t>
            </a:r>
            <a:r>
              <a:rPr lang="en-US" altLang="en-US" sz="2200" dirty="0">
                <a:solidFill>
                  <a:srgbClr val="FF0066"/>
                </a:solidFill>
                <a:latin typeface="Arial"/>
              </a:rPr>
              <a:t> </a:t>
            </a:r>
            <a:r>
              <a:rPr lang="en-US" altLang="en-US" sz="2200" dirty="0" err="1">
                <a:solidFill>
                  <a:srgbClr val="FF0066"/>
                </a:solidFill>
                <a:latin typeface="Arial"/>
              </a:rPr>
              <a:t>kinh</a:t>
            </a:r>
            <a:r>
              <a:rPr lang="en-US" altLang="en-US" sz="2200" dirty="0">
                <a:solidFill>
                  <a:srgbClr val="FF0066"/>
                </a:solidFill>
                <a:latin typeface="Arial"/>
              </a:rPr>
              <a:t> </a:t>
            </a:r>
            <a:r>
              <a:rPr lang="en-US" altLang="en-US" sz="2200" dirty="0" err="1">
                <a:solidFill>
                  <a:srgbClr val="FF0066"/>
                </a:solidFill>
                <a:latin typeface="Arial"/>
              </a:rPr>
              <a:t>tế</a:t>
            </a:r>
            <a:r>
              <a:rPr lang="en-US" altLang="en-US" sz="2200" dirty="0">
                <a:solidFill>
                  <a:srgbClr val="FF0066"/>
                </a:solidFill>
                <a:latin typeface="Arial"/>
              </a:rPr>
              <a:t> </a:t>
            </a:r>
            <a:r>
              <a:rPr lang="en-US" altLang="en-US" sz="2200" dirty="0" err="1">
                <a:solidFill>
                  <a:srgbClr val="FF0066"/>
                </a:solidFill>
                <a:latin typeface="Arial"/>
              </a:rPr>
              <a:t>và</a:t>
            </a:r>
            <a:r>
              <a:rPr lang="en-US" altLang="en-US" sz="2200" dirty="0">
                <a:solidFill>
                  <a:srgbClr val="FF0066"/>
                </a:solidFill>
                <a:latin typeface="Arial"/>
              </a:rPr>
              <a:t> </a:t>
            </a:r>
            <a:r>
              <a:rPr lang="en-US" altLang="en-US" sz="2200" dirty="0" err="1">
                <a:solidFill>
                  <a:srgbClr val="FF0066"/>
                </a:solidFill>
                <a:latin typeface="Arial"/>
              </a:rPr>
              <a:t>chính</a:t>
            </a:r>
            <a:r>
              <a:rPr lang="en-US" altLang="en-US" sz="2200" dirty="0">
                <a:solidFill>
                  <a:srgbClr val="FF0066"/>
                </a:solidFill>
                <a:latin typeface="Arial"/>
              </a:rPr>
              <a:t> </a:t>
            </a:r>
            <a:r>
              <a:rPr lang="en-US" altLang="en-US" sz="2200" dirty="0" err="1">
                <a:solidFill>
                  <a:srgbClr val="FF0066"/>
                </a:solidFill>
                <a:latin typeface="Arial"/>
              </a:rPr>
              <a:t>trị</a:t>
            </a:r>
            <a:r>
              <a:rPr lang="en-US" altLang="en-US" sz="2200" dirty="0">
                <a:solidFill>
                  <a:srgbClr val="FF0066"/>
                </a:solidFill>
                <a:latin typeface="Arial"/>
              </a:rPr>
              <a:t> </a:t>
            </a:r>
            <a:r>
              <a:rPr lang="en-US" altLang="en-US" sz="2200" dirty="0" err="1">
                <a:solidFill>
                  <a:srgbClr val="FF0066"/>
                </a:solidFill>
                <a:latin typeface="Arial"/>
              </a:rPr>
              <a:t>đều</a:t>
            </a:r>
            <a:r>
              <a:rPr lang="en-US" altLang="en-US" sz="2200" dirty="0">
                <a:solidFill>
                  <a:srgbClr val="FF0066"/>
                </a:solidFill>
                <a:latin typeface="Arial"/>
              </a:rPr>
              <a:t> </a:t>
            </a:r>
            <a:r>
              <a:rPr lang="en-US" altLang="en-US" sz="2200" dirty="0" err="1">
                <a:solidFill>
                  <a:srgbClr val="FF0066"/>
                </a:solidFill>
                <a:latin typeface="Arial"/>
              </a:rPr>
              <a:t>dẫn</a:t>
            </a:r>
            <a:r>
              <a:rPr lang="en-US" altLang="en-US" sz="2200" dirty="0">
                <a:solidFill>
                  <a:srgbClr val="FF0066"/>
                </a:solidFill>
                <a:latin typeface="Arial"/>
              </a:rPr>
              <a:t> </a:t>
            </a:r>
            <a:r>
              <a:rPr lang="en-US" altLang="en-US" sz="2200" dirty="0" err="1">
                <a:solidFill>
                  <a:srgbClr val="FF0066"/>
                </a:solidFill>
                <a:latin typeface="Arial"/>
              </a:rPr>
              <a:t>tới</a:t>
            </a:r>
            <a:r>
              <a:rPr lang="en-US" altLang="en-US" sz="2200" dirty="0">
                <a:solidFill>
                  <a:srgbClr val="FF0066"/>
                </a:solidFill>
                <a:latin typeface="Arial"/>
              </a:rPr>
              <a:t> </a:t>
            </a:r>
            <a:r>
              <a:rPr lang="en-US" altLang="en-US" sz="2200" dirty="0" err="1">
                <a:solidFill>
                  <a:srgbClr val="FF0066"/>
                </a:solidFill>
                <a:latin typeface="Arial"/>
              </a:rPr>
              <a:t>sai</a:t>
            </a:r>
            <a:r>
              <a:rPr lang="en-US" altLang="en-US" sz="2200" dirty="0">
                <a:solidFill>
                  <a:srgbClr val="FF0066"/>
                </a:solidFill>
                <a:latin typeface="Arial"/>
              </a:rPr>
              <a:t> </a:t>
            </a:r>
            <a:r>
              <a:rPr lang="en-US" altLang="en-US" sz="2200" dirty="0" err="1">
                <a:solidFill>
                  <a:srgbClr val="FF0066"/>
                </a:solidFill>
                <a:latin typeface="Arial"/>
              </a:rPr>
              <a:t>lầm</a:t>
            </a:r>
            <a:r>
              <a:rPr lang="en-US" altLang="en-US" sz="2200" dirty="0">
                <a:solidFill>
                  <a:srgbClr val="FF0066"/>
                </a:solidFill>
                <a:latin typeface="Arial"/>
              </a:rPr>
              <a:t>.</a:t>
            </a:r>
          </a:p>
        </p:txBody>
      </p:sp>
      <p:sp>
        <p:nvSpPr>
          <p:cNvPr id="10" name="Rectangle 86">
            <a:extLst>
              <a:ext uri="{FF2B5EF4-FFF2-40B4-BE49-F238E27FC236}">
                <a16:creationId xmlns="" xmlns:a16="http://schemas.microsoft.com/office/drawing/2014/main" id="{130C798C-0E5B-4654-989F-3959F994929B}"/>
              </a:ext>
            </a:extLst>
          </p:cNvPr>
          <p:cNvSpPr>
            <a:spLocks noChangeArrowheads="1"/>
          </p:cNvSpPr>
          <p:nvPr/>
        </p:nvSpPr>
        <p:spPr bwMode="auto">
          <a:xfrm>
            <a:off x="4133727" y="3490267"/>
            <a:ext cx="723313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Font typeface="Arial" panose="020B0604020202020204" pitchFamily="34" charset="0"/>
              <a:buNone/>
              <a:defRPr/>
            </a:pP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Đảng</a:t>
            </a:r>
            <a:r>
              <a:rPr lang="en-US" altLang="en-US" sz="2200" dirty="0">
                <a:solidFill>
                  <a:srgbClr val="0033CC"/>
                </a:solidFill>
                <a:latin typeface="Arial"/>
                <a:cs typeface="Arial" panose="020B0604020202020204" pitchFamily="34" charset="0"/>
              </a:rPr>
              <a:t> ta </a:t>
            </a:r>
            <a:r>
              <a:rPr lang="en-US" altLang="en-US" sz="2200" dirty="0" err="1">
                <a:solidFill>
                  <a:srgbClr val="0033CC"/>
                </a:solidFill>
                <a:latin typeface="Arial"/>
                <a:cs typeface="Arial" panose="020B0604020202020204" pitchFamily="34" charset="0"/>
              </a:rPr>
              <a:t>chủ</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trương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đổi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mới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toàn</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diện</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cả</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kinh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tế</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và</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chính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trị</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trong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đó</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lấy</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đổi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mới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Kinh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tế</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làm</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trọng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tâm</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đổi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mới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chính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trị</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từng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bước</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thận</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trọng</a:t>
            </a:r>
            <a:r>
              <a:rPr lang="en-US" altLang="en-US" sz="2200" dirty="0">
                <a:solidFill>
                  <a:srgbClr val="0033CC"/>
                </a:solidFill>
                <a:latin typeface="Arial"/>
                <a:cs typeface="Arial" panose="020B0604020202020204" pitchFamily="34" charset="0"/>
              </a:rPr>
              <a:t>.</a:t>
            </a:r>
          </a:p>
        </p:txBody>
      </p:sp>
    </p:spTree>
    <p:extLst>
      <p:ext uri="{BB962C8B-B14F-4D97-AF65-F5344CB8AC3E}">
        <p14:creationId xmlns:p14="http://schemas.microsoft.com/office/powerpoint/2010/main" val="2825095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Beautiful Teacher At Blackboard Holding Pointer Illustration 32174077 -  Megapix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6890" y="1333376"/>
            <a:ext cx="10160000" cy="5279575"/>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826890" y="6322764"/>
            <a:ext cx="10174310" cy="33485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80106" y="175313"/>
            <a:ext cx="11910125" cy="461665"/>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grpSp>
        <p:nvGrpSpPr>
          <p:cNvPr id="9" name="Group 8"/>
          <p:cNvGrpSpPr>
            <a:grpSpLocks/>
          </p:cNvGrpSpPr>
          <p:nvPr/>
        </p:nvGrpSpPr>
        <p:grpSpPr bwMode="auto">
          <a:xfrm flipV="1">
            <a:off x="0" y="778759"/>
            <a:ext cx="10962130" cy="148405"/>
            <a:chOff x="240" y="576"/>
            <a:chExt cx="5337" cy="0"/>
          </a:xfrm>
        </p:grpSpPr>
        <p:sp>
          <p:nvSpPr>
            <p:cNvPr id="1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1"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2" name="Rectangle 11"/>
          <p:cNvSpPr/>
          <p:nvPr/>
        </p:nvSpPr>
        <p:spPr>
          <a:xfrm>
            <a:off x="4059738" y="2067456"/>
            <a:ext cx="5985784" cy="461665"/>
          </a:xfrm>
          <a:prstGeom prst="rect">
            <a:avLst/>
          </a:prstGeom>
        </p:spPr>
        <p:txBody>
          <a:bodyPr wrap="square">
            <a:spAutoFit/>
          </a:bodyPr>
          <a:lstStyle/>
          <a:p>
            <a:pPr indent="252095" algn="just">
              <a:spcAft>
                <a:spcPts val="500"/>
              </a:spcAft>
            </a:pPr>
            <a:r>
              <a:rPr lang="vi-VN" sz="2400" b="1" dirty="0">
                <a:solidFill>
                  <a:schemeClr val="bg1"/>
                </a:solidFill>
                <a:ea typeface="Times New Roman" panose="02020603050405020304" pitchFamily="18" charset="0"/>
                <a:cs typeface="Times New Roman" panose="02020603050405020304" pitchFamily="18" charset="0"/>
              </a:rPr>
              <a:t>a.</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Phạm</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trù</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hình</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thái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kinh</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tế</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xã</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hội</a:t>
            </a:r>
            <a:r>
              <a:rPr lang="en-US" sz="2400" b="1" dirty="0">
                <a:solidFill>
                  <a:schemeClr val="bg1"/>
                </a:solidFill>
                <a:ea typeface="Times New Roman" panose="02020603050405020304" pitchFamily="18" charset="0"/>
                <a:cs typeface="Times New Roman" panose="02020603050405020304" pitchFamily="18" charset="0"/>
              </a:rPr>
              <a:t> </a:t>
            </a:r>
            <a:endParaRPr lang="en-US" sz="2400" b="1" dirty="0">
              <a:solidFill>
                <a:schemeClr val="bg1"/>
              </a:solidFill>
              <a:effectLst/>
              <a:ea typeface="Times New Roman" panose="02020603050405020304" pitchFamily="18" charset="0"/>
              <a:cs typeface="Times New Roman" panose="02020603050405020304" pitchFamily="18" charset="0"/>
            </a:endParaRPr>
          </a:p>
        </p:txBody>
      </p:sp>
      <p:sp>
        <p:nvSpPr>
          <p:cNvPr id="6" name="Rectangle 5"/>
          <p:cNvSpPr/>
          <p:nvPr/>
        </p:nvSpPr>
        <p:spPr>
          <a:xfrm>
            <a:off x="4332343" y="2997073"/>
            <a:ext cx="5854846" cy="830997"/>
          </a:xfrm>
          <a:prstGeom prst="rect">
            <a:avLst/>
          </a:prstGeom>
        </p:spPr>
        <p:txBody>
          <a:bodyPr wrap="square">
            <a:spAutoFit/>
          </a:bodyPr>
          <a:lstStyle/>
          <a:p>
            <a:pPr>
              <a:defRPr/>
            </a:pPr>
            <a:r>
              <a:rPr lang="en-US" altLang="en-US" sz="2400" b="1" dirty="0">
                <a:solidFill>
                  <a:schemeClr val="bg1"/>
                </a:solidFill>
                <a:cs typeface="Times New Roman" panose="02020603050405020304" pitchFamily="18" charset="0"/>
              </a:rPr>
              <a:t>b. </a:t>
            </a:r>
            <a:r>
              <a:rPr lang="en-US" altLang="en-US" sz="2400" b="1" dirty="0" err="1">
                <a:solidFill>
                  <a:schemeClr val="bg1"/>
                </a:solidFill>
                <a:cs typeface="Times New Roman" panose="02020603050405020304" pitchFamily="18" charset="0"/>
              </a:rPr>
              <a:t>Tiến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trình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lịch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sử</a:t>
            </a:r>
            <a:r>
              <a:rPr lang="en-US" altLang="en-US" sz="2400" b="1" dirty="0">
                <a:solidFill>
                  <a:schemeClr val="bg1"/>
                </a:solidFill>
                <a:cs typeface="Times New Roman" panose="02020603050405020304" pitchFamily="18" charset="0"/>
              </a:rPr>
              <a:t> - </a:t>
            </a:r>
            <a:r>
              <a:rPr lang="en-US" altLang="en-US" sz="2400" b="1" dirty="0" err="1">
                <a:solidFill>
                  <a:schemeClr val="bg1"/>
                </a:solidFill>
                <a:cs typeface="Times New Roman" panose="02020603050405020304" pitchFamily="18" charset="0"/>
              </a:rPr>
              <a:t>tự</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nhiên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của</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xã</a:t>
            </a:r>
            <a:r>
              <a:rPr lang="en-US" altLang="en-US" sz="2400" b="1" dirty="0">
                <a:solidFill>
                  <a:schemeClr val="bg1"/>
                </a:solidFill>
                <a:cs typeface="Times New Roman" panose="02020603050405020304" pitchFamily="18" charset="0"/>
              </a:rPr>
              <a:t> </a:t>
            </a:r>
            <a:r>
              <a:rPr lang="vi-VN"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hội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loài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ng</a:t>
            </a:r>
            <a:r>
              <a:rPr lang="vi-VN" altLang="en-US" sz="2400" b="1" dirty="0">
                <a:solidFill>
                  <a:schemeClr val="bg1"/>
                </a:solidFill>
                <a:cs typeface="Times New Roman" panose="02020603050405020304" pitchFamily="18" charset="0"/>
              </a:rPr>
              <a:t>ư</a:t>
            </a:r>
            <a:r>
              <a:rPr lang="en-US" altLang="en-US" sz="2400" b="1" dirty="0" err="1">
                <a:solidFill>
                  <a:schemeClr val="bg1"/>
                </a:solidFill>
                <a:cs typeface="Times New Roman" panose="02020603050405020304" pitchFamily="18" charset="0"/>
              </a:rPr>
              <a:t>ời</a:t>
            </a:r>
            <a:endParaRPr lang="en-US" altLang="en-US" sz="2400" b="1" dirty="0">
              <a:solidFill>
                <a:schemeClr val="bg1"/>
              </a:solidFill>
              <a:cs typeface="Times New Roman" panose="02020603050405020304" pitchFamily="18" charset="0"/>
            </a:endParaRPr>
          </a:p>
        </p:txBody>
      </p:sp>
      <p:sp>
        <p:nvSpPr>
          <p:cNvPr id="13" name="Rectangle 12"/>
          <p:cNvSpPr/>
          <p:nvPr/>
        </p:nvSpPr>
        <p:spPr>
          <a:xfrm>
            <a:off x="4190676" y="3889811"/>
            <a:ext cx="5854846" cy="830997"/>
          </a:xfrm>
          <a:prstGeom prst="rect">
            <a:avLst/>
          </a:prstGeom>
        </p:spPr>
        <p:txBody>
          <a:bodyPr wrap="square">
            <a:spAutoFit/>
          </a:bodyPr>
          <a:lstStyle/>
          <a:p>
            <a:pPr indent="252095" algn="just">
              <a:spcBef>
                <a:spcPts val="1100"/>
              </a:spcBef>
              <a:spcAft>
                <a:spcPts val="500"/>
              </a:spcAft>
            </a:pPr>
            <a:r>
              <a:rPr lang="vi-VN" sz="2400" b="1" dirty="0">
                <a:solidFill>
                  <a:schemeClr val="bg1"/>
                </a:solidFill>
                <a:ea typeface="Times New Roman" panose="02020603050405020304" pitchFamily="18" charset="0"/>
                <a:cs typeface="Times New Roman" panose="02020603050405020304" pitchFamily="18" charset="0"/>
              </a:rPr>
              <a:t>c. </a:t>
            </a:r>
            <a:r>
              <a:rPr lang="en-US" sz="2400" b="1" dirty="0" err="1">
                <a:solidFill>
                  <a:schemeClr val="bg1"/>
                </a:solidFill>
                <a:ea typeface="Times New Roman" panose="02020603050405020304" pitchFamily="18" charset="0"/>
                <a:cs typeface="Times New Roman" panose="02020603050405020304" pitchFamily="18" charset="0"/>
              </a:rPr>
              <a:t>Giá</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trị</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khoa</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học</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bền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vững</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và</a:t>
            </a:r>
            <a:r>
              <a:rPr lang="en-US" sz="2400" b="1" dirty="0">
                <a:solidFill>
                  <a:schemeClr val="bg1"/>
                </a:solidFill>
                <a:ea typeface="Times New Roman" panose="02020603050405020304" pitchFamily="18" charset="0"/>
                <a:cs typeface="Times New Roman" panose="02020603050405020304" pitchFamily="18" charset="0"/>
              </a:rPr>
              <a:t> ý </a:t>
            </a:r>
            <a:r>
              <a:rPr lang="vi-VN"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nghĩa</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cách</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mạng</a:t>
            </a:r>
            <a:endParaRPr lang="en-US" sz="2400" b="1" dirty="0">
              <a:solidFill>
                <a:schemeClr val="bg1"/>
              </a:solidFill>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51677249"/>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Tải hình ảnh pp trang 135b04e9e537da4 tại kho hình nền, ảnh đẹp khoanh24.com">
            <a:extLst>
              <a:ext uri="{FF2B5EF4-FFF2-40B4-BE49-F238E27FC236}">
                <a16:creationId xmlns="" xmlns:a16="http://schemas.microsoft.com/office/drawing/2014/main" id="{CCB6BC04-03EA-4D9D-8075-C07330830DA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03077" y="0"/>
            <a:ext cx="5288923" cy="685799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a:grpSpLocks/>
          </p:cNvGrpSpPr>
          <p:nvPr/>
        </p:nvGrpSpPr>
        <p:grpSpPr bwMode="auto">
          <a:xfrm flipV="1">
            <a:off x="0" y="1033218"/>
            <a:ext cx="10962130" cy="148405"/>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80107" y="175313"/>
            <a:ext cx="9772232"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2" name="Rectangle 1"/>
          <p:cNvSpPr/>
          <p:nvPr/>
        </p:nvSpPr>
        <p:spPr>
          <a:xfrm>
            <a:off x="948570" y="1310770"/>
            <a:ext cx="5799665" cy="461665"/>
          </a:xfrm>
          <a:prstGeom prst="rect">
            <a:avLst/>
          </a:prstGeom>
        </p:spPr>
        <p:txBody>
          <a:bodyPr wrap="none">
            <a:spAutoFit/>
          </a:bodyPr>
          <a:lstStyle/>
          <a:p>
            <a:pPr indent="252095" algn="just">
              <a:spcAft>
                <a:spcPts val="500"/>
              </a:spcAft>
            </a:pPr>
            <a:r>
              <a:rPr lang="vi-VN" sz="2400" b="1" dirty="0">
                <a:solidFill>
                  <a:srgbClr val="000000"/>
                </a:solidFill>
                <a:ea typeface="Times New Roman" panose="02020603050405020304" pitchFamily="18" charset="0"/>
                <a:cs typeface="Times New Roman" panose="02020603050405020304" pitchFamily="18" charset="0"/>
              </a:rPr>
              <a:t>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Phạm</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trù</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hình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thái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tế</a:t>
            </a:r>
            <a:r>
              <a:rPr lang="en-US" sz="2400" b="1" dirty="0">
                <a:solidFill>
                  <a:srgbClr val="000000"/>
                </a:solidFill>
                <a:ea typeface="Times New Roman" panose="02020603050405020304" pitchFamily="18" charset="0"/>
                <a:cs typeface="Times New Roman" panose="02020603050405020304" pitchFamily="18" charset="0"/>
              </a:rPr>
              <a:t> -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r>
              <a:rPr lang="en-US" sz="2400" b="1" dirty="0">
                <a:solidFill>
                  <a:srgbClr val="000000"/>
                </a:solidFill>
                <a:ea typeface="Times New Roman" panose="02020603050405020304" pitchFamily="18" charset="0"/>
                <a:cs typeface="Times New Roman" panose="02020603050405020304" pitchFamily="18" charset="0"/>
              </a:rPr>
              <a:t> </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pic>
        <p:nvPicPr>
          <p:cNvPr id="9" name="Picture 2" descr="Medical Check PPT Backgrounds for Microsoft Powerpoint | Medical  background, Wallpaper powerpoint, Background powerpoin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9690" y="2155746"/>
            <a:ext cx="8740835" cy="3937263"/>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3779217" y="2341773"/>
            <a:ext cx="1755609" cy="400110"/>
          </a:xfrm>
          <a:prstGeom prst="rect">
            <a:avLst/>
          </a:prstGeom>
        </p:spPr>
        <p:txBody>
          <a:bodyPr wrap="none">
            <a:spAutoFit/>
          </a:bodyPr>
          <a:lstStyle/>
          <a:p>
            <a:pPr marL="342900" indent="-342900" algn="just">
              <a:spcAft>
                <a:spcPts val="500"/>
              </a:spcAft>
              <a:buFont typeface="Wingdings" panose="05000000000000000000" pitchFamily="2" charset="2"/>
              <a:buChar char="q"/>
            </a:pPr>
            <a:r>
              <a:rPr lang="vi-VN" sz="2000" b="1" dirty="0">
                <a:solidFill>
                  <a:srgbClr val="FF0066"/>
                </a:solidFill>
                <a:ea typeface="Times New Roman" panose="02020603050405020304" pitchFamily="18" charset="0"/>
                <a:cs typeface="Times New Roman" panose="02020603050405020304" pitchFamily="18" charset="0"/>
              </a:rPr>
              <a:t>Khái niệm</a:t>
            </a:r>
            <a:endParaRPr lang="en-US" sz="2000" b="1" dirty="0">
              <a:solidFill>
                <a:srgbClr val="FF0066"/>
              </a:solidFill>
              <a:effectLst/>
              <a:ea typeface="Times New Roman" panose="02020603050405020304" pitchFamily="18" charset="0"/>
              <a:cs typeface="Times New Roman" panose="02020603050405020304" pitchFamily="18" charset="0"/>
            </a:endParaRPr>
          </a:p>
        </p:txBody>
      </p:sp>
      <p:sp>
        <p:nvSpPr>
          <p:cNvPr id="7" name="Rectangle 6"/>
          <p:cNvSpPr/>
          <p:nvPr/>
        </p:nvSpPr>
        <p:spPr>
          <a:xfrm>
            <a:off x="2410965" y="3428999"/>
            <a:ext cx="7441374" cy="1938992"/>
          </a:xfrm>
          <a:prstGeom prst="rect">
            <a:avLst/>
          </a:prstGeom>
        </p:spPr>
        <p:txBody>
          <a:bodyPr wrap="square">
            <a:spAutoFit/>
          </a:bodyPr>
          <a:lstStyle/>
          <a:p>
            <a:pPr indent="252095" algn="ctr"/>
            <a:r>
              <a:rPr lang="en-US" sz="2000" b="1" spc="10" dirty="0" err="1">
                <a:solidFill>
                  <a:srgbClr val="000099"/>
                </a:solidFill>
                <a:ea typeface="Times New Roman" panose="02020603050405020304" pitchFamily="18" charset="0"/>
                <a:cs typeface="Times New Roman" panose="02020603050405020304" pitchFamily="18" charset="0"/>
              </a:rPr>
              <a:t>Hình</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thái</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kinh</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tế</a:t>
            </a:r>
            <a:r>
              <a:rPr lang="en-US" sz="2000" b="1" spc="10" dirty="0">
                <a:solidFill>
                  <a:srgbClr val="000099"/>
                </a:solidFill>
                <a:ea typeface="Times New Roman" panose="02020603050405020304" pitchFamily="18" charset="0"/>
                <a:cs typeface="Times New Roman" panose="02020603050405020304" pitchFamily="18" charset="0"/>
              </a:rPr>
              <a:t> - </a:t>
            </a:r>
            <a:r>
              <a:rPr lang="en-US" sz="2000" b="1" spc="10" dirty="0" err="1">
                <a:solidFill>
                  <a:srgbClr val="000099"/>
                </a:solidFill>
                <a:ea typeface="Times New Roman" panose="02020603050405020304" pitchFamily="18" charset="0"/>
                <a:cs typeface="Times New Roman" panose="02020603050405020304" pitchFamily="18" charset="0"/>
              </a:rPr>
              <a:t>xã</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hội</a:t>
            </a:r>
            <a:endParaRPr lang="vi-VN" sz="2000" b="1" spc="10" dirty="0">
              <a:solidFill>
                <a:srgbClr val="000099"/>
              </a:solidFill>
              <a:ea typeface="Times New Roman" panose="02020603050405020304" pitchFamily="18" charset="0"/>
              <a:cs typeface="Times New Roman" panose="02020603050405020304" pitchFamily="18" charset="0"/>
            </a:endParaRPr>
          </a:p>
          <a:p>
            <a:pPr indent="252095" algn="just"/>
            <a:r>
              <a:rPr lang="en-US" sz="2000" spc="10" dirty="0" err="1">
                <a:solidFill>
                  <a:srgbClr val="000099"/>
                </a:solidFill>
                <a:ea typeface="Times New Roman" panose="02020603050405020304" pitchFamily="18" charset="0"/>
                <a:cs typeface="Times New Roman" panose="02020603050405020304" pitchFamily="18" charset="0"/>
              </a:rPr>
              <a:t>là</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phạm</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trù</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cơ</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bản</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của</a:t>
            </a:r>
            <a:r>
              <a:rPr lang="en-US" sz="2000" b="1" spc="10" dirty="0">
                <a:solidFill>
                  <a:srgbClr val="C00000"/>
                </a:solidFill>
                <a:ea typeface="Times New Roman" panose="02020603050405020304" pitchFamily="18" charset="0"/>
                <a:cs typeface="Times New Roman" panose="02020603050405020304" pitchFamily="18" charset="0"/>
              </a:rPr>
              <a:t> </a:t>
            </a:r>
            <a:r>
              <a:rPr lang="vi-VN" sz="2000" b="1" spc="10" dirty="0">
                <a:solidFill>
                  <a:srgbClr val="C00000"/>
                </a:solidFill>
                <a:ea typeface="Times New Roman" panose="02020603050405020304" pitchFamily="18" charset="0"/>
                <a:cs typeface="Times New Roman" panose="02020603050405020304" pitchFamily="18" charset="0"/>
              </a:rPr>
              <a:t>CNDVLS</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dùng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để</a:t>
            </a:r>
            <a:r>
              <a:rPr lang="en-US" sz="2000"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chỉ</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xã</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hội</a:t>
            </a:r>
            <a:r>
              <a:rPr lang="en-US" sz="2000" b="1" spc="10" dirty="0">
                <a:solidFill>
                  <a:srgbClr val="000000"/>
                </a:solidFill>
                <a:ea typeface="Times New Roman" panose="02020603050405020304" pitchFamily="18" charset="0"/>
                <a:cs typeface="Times New Roman" panose="02020603050405020304" pitchFamily="18" charset="0"/>
              </a:rPr>
              <a:t> ở </a:t>
            </a:r>
            <a:r>
              <a:rPr lang="en-US" sz="2000" b="1" spc="10" dirty="0" err="1">
                <a:solidFill>
                  <a:srgbClr val="000000"/>
                </a:solidFill>
                <a:ea typeface="Times New Roman" panose="02020603050405020304" pitchFamily="18" charset="0"/>
                <a:cs typeface="Times New Roman" panose="02020603050405020304" pitchFamily="18" charset="0"/>
              </a:rPr>
              <a:t>từng</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nấc</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thang</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lịch</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sử</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nhất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định</a:t>
            </a:r>
            <a:endParaRPr lang="vi-VN" sz="2000" spc="10" dirty="0">
              <a:solidFill>
                <a:srgbClr val="000099"/>
              </a:solidFill>
              <a:ea typeface="Times New Roman" panose="02020603050405020304" pitchFamily="18" charset="0"/>
              <a:cs typeface="Times New Roman" panose="02020603050405020304" pitchFamily="18" charset="0"/>
            </a:endParaRPr>
          </a:p>
          <a:p>
            <a:pPr indent="252095" algn="just"/>
            <a:r>
              <a:rPr lang="en-US" sz="2000" spc="10" dirty="0" err="1">
                <a:solidFill>
                  <a:srgbClr val="000099"/>
                </a:solidFill>
                <a:ea typeface="Times New Roman" panose="02020603050405020304" pitchFamily="18" charset="0"/>
                <a:cs typeface="Times New Roman" panose="02020603050405020304" pitchFamily="18" charset="0"/>
              </a:rPr>
              <a:t>với</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kiểu</a:t>
            </a:r>
            <a:r>
              <a:rPr lang="en-US" sz="2000" spc="10" dirty="0">
                <a:solidFill>
                  <a:srgbClr val="000099"/>
                </a:solidFill>
                <a:ea typeface="Times New Roman" panose="02020603050405020304" pitchFamily="18" charset="0"/>
                <a:cs typeface="Times New Roman" panose="02020603050405020304" pitchFamily="18" charset="0"/>
              </a:rPr>
              <a:t> </a:t>
            </a:r>
            <a:r>
              <a:rPr lang="vi-VN" sz="2000" spc="10" dirty="0">
                <a:solidFill>
                  <a:srgbClr val="000099"/>
                </a:solidFill>
                <a:ea typeface="Times New Roman" panose="02020603050405020304" pitchFamily="18" charset="0"/>
                <a:cs typeface="Times New Roman" panose="02020603050405020304" pitchFamily="18" charset="0"/>
              </a:rPr>
              <a:t>QHSX</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đặc</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trưng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cho</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xã</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hội</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đó</a:t>
            </a:r>
            <a:r>
              <a:rPr lang="en-US" sz="2000" spc="10" dirty="0">
                <a:solidFill>
                  <a:srgbClr val="000099"/>
                </a:solidFill>
                <a:ea typeface="Times New Roman" panose="02020603050405020304" pitchFamily="18" charset="0"/>
                <a:cs typeface="Times New Roman" panose="02020603050405020304" pitchFamily="18" charset="0"/>
              </a:rPr>
              <a:t>, </a:t>
            </a:r>
            <a:endParaRPr lang="vi-VN" sz="2000" spc="10" dirty="0">
              <a:solidFill>
                <a:srgbClr val="000099"/>
              </a:solidFill>
              <a:ea typeface="Times New Roman" panose="02020603050405020304" pitchFamily="18" charset="0"/>
              <a:cs typeface="Times New Roman" panose="02020603050405020304" pitchFamily="18" charset="0"/>
            </a:endParaRPr>
          </a:p>
          <a:p>
            <a:pPr indent="252095" algn="just"/>
            <a:r>
              <a:rPr lang="en-US" sz="2000" spc="10" dirty="0" err="1">
                <a:solidFill>
                  <a:srgbClr val="000099"/>
                </a:solidFill>
                <a:ea typeface="Times New Roman" panose="02020603050405020304" pitchFamily="18" charset="0"/>
                <a:cs typeface="Times New Roman" panose="02020603050405020304" pitchFamily="18" charset="0"/>
              </a:rPr>
              <a:t>phù</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hợp</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với</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trình</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độ</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nhất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định</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của</a:t>
            </a:r>
            <a:r>
              <a:rPr lang="en-US" sz="2000" spc="10" dirty="0">
                <a:solidFill>
                  <a:srgbClr val="000099"/>
                </a:solidFill>
                <a:ea typeface="Times New Roman" panose="02020603050405020304" pitchFamily="18" charset="0"/>
                <a:cs typeface="Times New Roman" panose="02020603050405020304" pitchFamily="18" charset="0"/>
              </a:rPr>
              <a:t> </a:t>
            </a:r>
            <a:r>
              <a:rPr lang="vi-VN" sz="2000" spc="10" dirty="0">
                <a:solidFill>
                  <a:srgbClr val="000099"/>
                </a:solidFill>
                <a:ea typeface="Times New Roman" panose="02020603050405020304" pitchFamily="18" charset="0"/>
                <a:cs typeface="Times New Roman" panose="02020603050405020304" pitchFamily="18" charset="0"/>
              </a:rPr>
              <a:t>LLSX</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và</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vi-VN" sz="2000" spc="10" dirty="0">
                <a:solidFill>
                  <a:srgbClr val="000099"/>
                </a:solidFill>
                <a:ea typeface="Times New Roman" panose="02020603050405020304" pitchFamily="18" charset="0"/>
                <a:cs typeface="Times New Roman" panose="02020603050405020304" pitchFamily="18" charset="0"/>
              </a:rPr>
              <a:t>KTTT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tương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ứng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được</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xây</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dựng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trên</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quan</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hệ</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sản</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xuất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đặc</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trưng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ấy</a:t>
            </a:r>
            <a:r>
              <a:rPr lang="en-US" sz="2000" spc="10" dirty="0">
                <a:solidFill>
                  <a:srgbClr val="000099"/>
                </a:solidFill>
                <a:ea typeface="Times New Roman" panose="02020603050405020304" pitchFamily="18" charset="0"/>
                <a:cs typeface="Times New Roman" panose="02020603050405020304" pitchFamily="18" charset="0"/>
              </a:rPr>
              <a:t>.</a:t>
            </a:r>
            <a:endParaRPr lang="en-US" sz="2000" dirty="0">
              <a:solidFill>
                <a:srgbClr val="000099"/>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2021598"/>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50269" name="Google Shape;271;p30"/>
          <p:cNvCxnSpPr>
            <a:cxnSpLocks noChangeShapeType="1"/>
          </p:cNvCxnSpPr>
          <p:nvPr/>
        </p:nvCxnSpPr>
        <p:spPr bwMode="auto">
          <a:xfrm flipH="1" flipV="1">
            <a:off x="4355889" y="2564133"/>
            <a:ext cx="1494484" cy="1"/>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cxnSp>
        <p:nvCxnSpPr>
          <p:cNvPr id="650267" name="Google Shape;274;p30"/>
          <p:cNvCxnSpPr>
            <a:cxnSpLocks noChangeShapeType="1"/>
          </p:cNvCxnSpPr>
          <p:nvPr/>
        </p:nvCxnSpPr>
        <p:spPr bwMode="auto">
          <a:xfrm>
            <a:off x="8264563" y="2543632"/>
            <a:ext cx="1744585" cy="0"/>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cxnSp>
        <p:nvCxnSpPr>
          <p:cNvPr id="650265" name="Google Shape;277;p30"/>
          <p:cNvCxnSpPr>
            <a:cxnSpLocks noChangeShapeType="1"/>
          </p:cNvCxnSpPr>
          <p:nvPr/>
        </p:nvCxnSpPr>
        <p:spPr bwMode="auto">
          <a:xfrm>
            <a:off x="7836718" y="5070343"/>
            <a:ext cx="1570022" cy="0"/>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grpSp>
        <p:nvGrpSpPr>
          <p:cNvPr id="650247" name="Google Shape;278;p30"/>
          <p:cNvGrpSpPr>
            <a:grpSpLocks/>
          </p:cNvGrpSpPr>
          <p:nvPr/>
        </p:nvGrpSpPr>
        <p:grpSpPr bwMode="auto">
          <a:xfrm>
            <a:off x="5470038" y="1799757"/>
            <a:ext cx="3417885" cy="3413123"/>
            <a:chOff x="3169471" y="1162852"/>
            <a:chExt cx="2800319" cy="2796767"/>
          </a:xfrm>
        </p:grpSpPr>
        <p:sp>
          <p:nvSpPr>
            <p:cNvPr id="279" name="Google Shape;279;p30"/>
            <p:cNvSpPr/>
            <p:nvPr/>
          </p:nvSpPr>
          <p:spPr>
            <a:xfrm rot="3600185">
              <a:off x="3169947" y="1184488"/>
              <a:ext cx="2774655" cy="2775608"/>
            </a:xfrm>
            <a:prstGeom prst="blockArc">
              <a:avLst>
                <a:gd name="adj1" fmla="val 12622480"/>
                <a:gd name="adj2" fmla="val 19781569"/>
                <a:gd name="adj3" fmla="val 20773"/>
              </a:avLst>
            </a:prstGeom>
            <a:solidFill>
              <a:srgbClr val="FF0066"/>
            </a:solidFill>
            <a:ln>
              <a:solidFill>
                <a:srgbClr val="FF0066"/>
              </a:solid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0" name="Google Shape;280;p30"/>
            <p:cNvSpPr/>
            <p:nvPr/>
          </p:nvSpPr>
          <p:spPr>
            <a:xfrm rot="10800000">
              <a:off x="3183777" y="1162852"/>
              <a:ext cx="2774308" cy="2774654"/>
            </a:xfrm>
            <a:prstGeom prst="blockArc">
              <a:avLst>
                <a:gd name="adj1" fmla="val 12622480"/>
                <a:gd name="adj2" fmla="val 19662822"/>
                <a:gd name="adj3" fmla="val 20729"/>
              </a:avLst>
            </a:prstGeom>
            <a:solidFill>
              <a:srgbClr val="0099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1" name="Google Shape;281;p30"/>
            <p:cNvSpPr/>
            <p:nvPr/>
          </p:nvSpPr>
          <p:spPr>
            <a:xfrm rot="-3600185">
              <a:off x="3194659" y="1183188"/>
              <a:ext cx="2774654" cy="2775608"/>
            </a:xfrm>
            <a:prstGeom prst="blockArc">
              <a:avLst>
                <a:gd name="adj1" fmla="val 12622480"/>
                <a:gd name="adj2" fmla="val 19703271"/>
                <a:gd name="adj3" fmla="val 20851"/>
              </a:avLst>
            </a:prstGeom>
            <a:solidFill>
              <a:srgbClr val="0000FF"/>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nvGrpSpPr>
            <p:cNvPr id="650252" name="Google Shape;282;p30"/>
            <p:cNvGrpSpPr>
              <a:grpSpLocks/>
            </p:cNvGrpSpPr>
            <p:nvPr/>
          </p:nvGrpSpPr>
          <p:grpSpPr bwMode="auto">
            <a:xfrm rot="-7200165">
              <a:off x="3337679" y="2826785"/>
              <a:ext cx="585011" cy="585536"/>
              <a:chOff x="1967628" y="812211"/>
              <a:chExt cx="588000" cy="588000"/>
            </a:xfrm>
          </p:grpSpPr>
          <p:sp>
            <p:nvSpPr>
              <p:cNvPr id="283" name="Google Shape;283;p30"/>
              <p:cNvSpPr/>
              <p:nvPr/>
            </p:nvSpPr>
            <p:spPr>
              <a:xfrm rot="39023">
                <a:off x="1971741" y="816138"/>
                <a:ext cx="580516" cy="579923"/>
              </a:xfrm>
              <a:prstGeom prst="pie">
                <a:avLst>
                  <a:gd name="adj1" fmla="val 6190354"/>
                  <a:gd name="adj2" fmla="val 14996165"/>
                </a:avLst>
              </a:prstGeom>
              <a:solidFill>
                <a:srgbClr val="7030A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4" name="Google Shape;284;p30"/>
              <p:cNvSpPr/>
              <p:nvPr/>
            </p:nvSpPr>
            <p:spPr>
              <a:xfrm rot="10800000">
                <a:off x="1977491" y="814553"/>
                <a:ext cx="584438" cy="579923"/>
              </a:xfrm>
              <a:prstGeom prst="pie">
                <a:avLst>
                  <a:gd name="adj1" fmla="val 4028252"/>
                  <a:gd name="adj2" fmla="val 17183677"/>
                </a:avLst>
              </a:prstGeom>
              <a:solidFill>
                <a:srgbClr val="7030A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grpSp>
          <p:nvGrpSpPr>
            <p:cNvPr id="650253" name="Google Shape;285;p30"/>
            <p:cNvGrpSpPr>
              <a:grpSpLocks/>
            </p:cNvGrpSpPr>
            <p:nvPr/>
          </p:nvGrpSpPr>
          <p:grpSpPr bwMode="auto">
            <a:xfrm>
              <a:off x="4264097" y="1180331"/>
              <a:ext cx="585001" cy="585530"/>
              <a:chOff x="1970048" y="811613"/>
              <a:chExt cx="588000" cy="588000"/>
            </a:xfrm>
          </p:grpSpPr>
          <p:sp>
            <p:nvSpPr>
              <p:cNvPr id="286" name="Google Shape;286;p30"/>
              <p:cNvSpPr/>
              <p:nvPr/>
            </p:nvSpPr>
            <p:spPr>
              <a:xfrm rot="39023">
                <a:off x="1974502" y="814961"/>
                <a:ext cx="579146" cy="581308"/>
              </a:xfrm>
              <a:prstGeom prst="pie">
                <a:avLst>
                  <a:gd name="adj1" fmla="val 6190354"/>
                  <a:gd name="adj2" fmla="val 14996165"/>
                </a:avLst>
              </a:prstGeom>
              <a:solidFill>
                <a:srgbClr val="00000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7" name="Google Shape;287;p30"/>
              <p:cNvSpPr/>
              <p:nvPr/>
            </p:nvSpPr>
            <p:spPr>
              <a:xfrm rot="10800000">
                <a:off x="1973195" y="814961"/>
                <a:ext cx="580453" cy="581308"/>
              </a:xfrm>
              <a:prstGeom prst="pie">
                <a:avLst>
                  <a:gd name="adj1" fmla="val 4028252"/>
                  <a:gd name="adj2" fmla="val 17183677"/>
                </a:avLst>
              </a:prstGeom>
              <a:solidFill>
                <a:srgbClr val="0000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grpSp>
          <p:nvGrpSpPr>
            <p:cNvPr id="650254" name="Google Shape;288;p30"/>
            <p:cNvGrpSpPr>
              <a:grpSpLocks/>
            </p:cNvGrpSpPr>
            <p:nvPr/>
          </p:nvGrpSpPr>
          <p:grpSpPr bwMode="auto">
            <a:xfrm rot="7200165">
              <a:off x="5229930" y="2804716"/>
              <a:ext cx="585011" cy="585536"/>
              <a:chOff x="1977085" y="811649"/>
              <a:chExt cx="588000" cy="588000"/>
            </a:xfrm>
          </p:grpSpPr>
          <p:sp>
            <p:nvSpPr>
              <p:cNvPr id="289" name="Google Shape;289;p30"/>
              <p:cNvSpPr/>
              <p:nvPr/>
            </p:nvSpPr>
            <p:spPr>
              <a:xfrm rot="39023">
                <a:off x="1980594" y="815905"/>
                <a:ext cx="580516" cy="579923"/>
              </a:xfrm>
              <a:prstGeom prst="pie">
                <a:avLst>
                  <a:gd name="adj1" fmla="val 6190354"/>
                  <a:gd name="adj2" fmla="val 14996165"/>
                </a:avLst>
              </a:prstGeom>
              <a:solidFill>
                <a:srgbClr val="80000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90" name="Google Shape;290;p30"/>
              <p:cNvSpPr/>
              <p:nvPr/>
            </p:nvSpPr>
            <p:spPr>
              <a:xfrm rot="10800000">
                <a:off x="1979749" y="827981"/>
                <a:ext cx="581823" cy="578616"/>
              </a:xfrm>
              <a:prstGeom prst="pie">
                <a:avLst>
                  <a:gd name="adj1" fmla="val 4028252"/>
                  <a:gd name="adj2" fmla="val 17183677"/>
                </a:avLst>
              </a:prstGeom>
              <a:solidFill>
                <a:srgbClr val="8000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sp>
          <p:nvSpPr>
            <p:cNvPr id="291" name="Google Shape;291;p30"/>
            <p:cNvSpPr txBox="1"/>
            <p:nvPr/>
          </p:nvSpPr>
          <p:spPr>
            <a:xfrm>
              <a:off x="4334862" y="1255210"/>
              <a:ext cx="508558" cy="266669"/>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kern="0" dirty="0">
                  <a:solidFill>
                    <a:srgbClr val="FFFFFF"/>
                  </a:solidFill>
                  <a:latin typeface="Dosis"/>
                  <a:ea typeface="Dosis"/>
                  <a:cs typeface="Dosis"/>
                  <a:sym typeface="Dosis"/>
                </a:rPr>
                <a:t>03 </a:t>
              </a:r>
              <a:endParaRPr sz="2133" kern="0" dirty="0">
                <a:solidFill>
                  <a:srgbClr val="FFFFFF"/>
                </a:solidFill>
                <a:latin typeface="Dosis"/>
                <a:ea typeface="Dosis"/>
                <a:cs typeface="Dosis"/>
                <a:sym typeface="Dosis"/>
              </a:endParaRPr>
            </a:p>
          </p:txBody>
        </p:sp>
        <p:sp>
          <p:nvSpPr>
            <p:cNvPr id="292" name="Google Shape;292;p30"/>
            <p:cNvSpPr txBox="1"/>
            <p:nvPr/>
          </p:nvSpPr>
          <p:spPr>
            <a:xfrm>
              <a:off x="3376275" y="2887742"/>
              <a:ext cx="508558" cy="336352"/>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b="1" kern="0" dirty="0">
                  <a:solidFill>
                    <a:schemeClr val="bg1"/>
                  </a:solidFill>
                  <a:latin typeface="Dosis"/>
                  <a:ea typeface="Dosis"/>
                  <a:cs typeface="Dosis"/>
                  <a:sym typeface="Dosis"/>
                </a:rPr>
                <a:t>01</a:t>
              </a:r>
              <a:r>
                <a:rPr lang="en" sz="2133" kern="0" dirty="0">
                  <a:solidFill>
                    <a:srgbClr val="51B148"/>
                  </a:solidFill>
                  <a:latin typeface="Dosis"/>
                  <a:ea typeface="Dosis"/>
                  <a:cs typeface="Dosis"/>
                  <a:sym typeface="Dosis"/>
                </a:rPr>
                <a:t> </a:t>
              </a:r>
              <a:endParaRPr sz="2133" kern="0" dirty="0">
                <a:solidFill>
                  <a:srgbClr val="51B148"/>
                </a:solidFill>
                <a:latin typeface="Dosis"/>
                <a:ea typeface="Dosis"/>
                <a:cs typeface="Dosis"/>
                <a:sym typeface="Dosis"/>
              </a:endParaRPr>
            </a:p>
          </p:txBody>
        </p:sp>
        <p:sp>
          <p:nvSpPr>
            <p:cNvPr id="293" name="Google Shape;293;p30"/>
            <p:cNvSpPr txBox="1"/>
            <p:nvPr/>
          </p:nvSpPr>
          <p:spPr>
            <a:xfrm>
              <a:off x="5281742" y="2857823"/>
              <a:ext cx="509859" cy="266669"/>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kern="0" dirty="0">
                  <a:solidFill>
                    <a:srgbClr val="FFFFFF"/>
                  </a:solidFill>
                  <a:latin typeface="Dosis"/>
                  <a:ea typeface="Dosis"/>
                  <a:cs typeface="Dosis"/>
                  <a:sym typeface="Dosis"/>
                </a:rPr>
                <a:t>02 </a:t>
              </a:r>
              <a:endParaRPr sz="2133" kern="0" dirty="0">
                <a:solidFill>
                  <a:srgbClr val="FFFFFF"/>
                </a:solidFill>
                <a:latin typeface="Dosis"/>
                <a:ea typeface="Dosis"/>
                <a:cs typeface="Dosis"/>
                <a:sym typeface="Dosis"/>
              </a:endParaRPr>
            </a:p>
          </p:txBody>
        </p:sp>
      </p:grpSp>
      <p:pic>
        <p:nvPicPr>
          <p:cNvPr id="294" name="Google Shape;294;p30"/>
          <p:cNvPicPr preferRelativeResize="0"/>
          <p:nvPr/>
        </p:nvPicPr>
        <p:blipFill rotWithShape="1">
          <a:blip r:embed="rId3">
            <a:alphaModFix/>
          </a:blip>
          <a:srcRect l="28120" r="28120"/>
          <a:stretch/>
        </p:blipFill>
        <p:spPr>
          <a:xfrm rot="136920">
            <a:off x="673850"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30" name="AutoShape 71"/>
          <p:cNvSpPr>
            <a:spLocks noChangeArrowheads="1"/>
          </p:cNvSpPr>
          <p:nvPr/>
        </p:nvSpPr>
        <p:spPr bwMode="gray">
          <a:xfrm>
            <a:off x="3904763" y="893583"/>
            <a:ext cx="5975350" cy="563562"/>
          </a:xfrm>
          <a:prstGeom prst="roundRect">
            <a:avLst>
              <a:gd name="adj" fmla="val 16667"/>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342900" indent="-342900" algn="ctr">
              <a:buFont typeface="Wingdings" panose="05000000000000000000" pitchFamily="2" charset="2"/>
              <a:buChar char="q"/>
              <a:defRPr/>
            </a:pP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Kết</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cấu</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thái</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kinh</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tế</a:t>
            </a:r>
            <a:r>
              <a:rPr lang="en-US" altLang="en-US" sz="2000" b="1" dirty="0">
                <a:solidFill>
                  <a:srgbClr val="800000"/>
                </a:solidFill>
                <a:ea typeface="+mj-ea"/>
                <a:cs typeface="Times New Roman" panose="02020603050405020304" pitchFamily="18" charset="0"/>
              </a:rPr>
              <a:t> - </a:t>
            </a:r>
            <a:r>
              <a:rPr lang="en-US" altLang="en-US" sz="2000" b="1" dirty="0" err="1">
                <a:solidFill>
                  <a:srgbClr val="800000"/>
                </a:solidFill>
                <a:ea typeface="+mj-ea"/>
                <a:cs typeface="Times New Roman" panose="02020603050405020304" pitchFamily="18" charset="0"/>
              </a:rPr>
              <a:t>xã</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hội</a:t>
            </a:r>
            <a:r>
              <a:rPr lang="en-US" altLang="en-US" sz="2000" b="1" dirty="0">
                <a:solidFill>
                  <a:srgbClr val="FF0066"/>
                </a:solidFill>
                <a:ea typeface="+mj-ea"/>
                <a:cs typeface="Times New Roman" panose="02020603050405020304" pitchFamily="18" charset="0"/>
              </a:rPr>
              <a:t>:</a:t>
            </a:r>
          </a:p>
        </p:txBody>
      </p:sp>
      <p:sp>
        <p:nvSpPr>
          <p:cNvPr id="32" name="Rectangle 31"/>
          <p:cNvSpPr/>
          <p:nvPr/>
        </p:nvSpPr>
        <p:spPr>
          <a:xfrm>
            <a:off x="3907655" y="315794"/>
            <a:ext cx="5799665" cy="461665"/>
          </a:xfrm>
          <a:prstGeom prst="rect">
            <a:avLst/>
          </a:prstGeom>
        </p:spPr>
        <p:txBody>
          <a:bodyPr wrap="none">
            <a:spAutoFit/>
          </a:bodyPr>
          <a:lstStyle/>
          <a:p>
            <a:pPr indent="252095" algn="just">
              <a:spcAft>
                <a:spcPts val="500"/>
              </a:spcAft>
            </a:pPr>
            <a:r>
              <a:rPr lang="vi-VN" sz="2400" b="1" dirty="0">
                <a:solidFill>
                  <a:srgbClr val="000000"/>
                </a:solidFill>
                <a:ea typeface="Times New Roman" panose="02020603050405020304" pitchFamily="18" charset="0"/>
                <a:cs typeface="Times New Roman" panose="02020603050405020304" pitchFamily="18" charset="0"/>
              </a:rPr>
              <a:t>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Phạm</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trù</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hình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thái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tế</a:t>
            </a:r>
            <a:r>
              <a:rPr lang="en-US" sz="2400" b="1" dirty="0">
                <a:solidFill>
                  <a:srgbClr val="000000"/>
                </a:solidFill>
                <a:ea typeface="Times New Roman" panose="02020603050405020304" pitchFamily="18" charset="0"/>
                <a:cs typeface="Times New Roman" panose="02020603050405020304" pitchFamily="18" charset="0"/>
              </a:rPr>
              <a:t> -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r>
              <a:rPr lang="en-US" sz="2400" b="1" dirty="0">
                <a:solidFill>
                  <a:srgbClr val="000000"/>
                </a:solidFill>
                <a:ea typeface="Times New Roman" panose="02020603050405020304" pitchFamily="18" charset="0"/>
                <a:cs typeface="Times New Roman" panose="02020603050405020304" pitchFamily="18" charset="0"/>
              </a:rPr>
              <a:t> </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4" name="Rectangle 3"/>
          <p:cNvSpPr/>
          <p:nvPr/>
        </p:nvSpPr>
        <p:spPr>
          <a:xfrm>
            <a:off x="8249422" y="4639456"/>
            <a:ext cx="2621230" cy="430887"/>
          </a:xfrm>
          <a:prstGeom prst="rect">
            <a:avLst/>
          </a:prstGeom>
        </p:spPr>
        <p:txBody>
          <a:bodyPr wrap="none">
            <a:spAutoFit/>
          </a:bodyPr>
          <a:lstStyle/>
          <a:p>
            <a:r>
              <a:rPr lang="en-US" sz="2200" b="1" dirty="0" err="1">
                <a:solidFill>
                  <a:srgbClr val="009900"/>
                </a:solidFill>
                <a:latin typeface="+mj-lt"/>
                <a:ea typeface="Times New Roman" panose="02020603050405020304" pitchFamily="18" charset="0"/>
              </a:rPr>
              <a:t>Quan</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hệ</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sản</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xuất</a:t>
            </a:r>
            <a:r>
              <a:rPr lang="en-US" sz="2200" b="1" dirty="0">
                <a:solidFill>
                  <a:srgbClr val="009900"/>
                </a:solidFill>
                <a:latin typeface="+mj-lt"/>
                <a:ea typeface="Times New Roman" panose="02020603050405020304" pitchFamily="18" charset="0"/>
              </a:rPr>
              <a:t> </a:t>
            </a:r>
            <a:endParaRPr lang="en-US" sz="2200" b="1" dirty="0">
              <a:solidFill>
                <a:srgbClr val="009900"/>
              </a:solidFill>
              <a:latin typeface="+mj-lt"/>
            </a:endParaRPr>
          </a:p>
        </p:txBody>
      </p:sp>
      <p:sp>
        <p:nvSpPr>
          <p:cNvPr id="5" name="Rectangle 4"/>
          <p:cNvSpPr/>
          <p:nvPr/>
        </p:nvSpPr>
        <p:spPr>
          <a:xfrm>
            <a:off x="3161885" y="2058739"/>
            <a:ext cx="2930610" cy="430887"/>
          </a:xfrm>
          <a:prstGeom prst="rect">
            <a:avLst/>
          </a:prstGeom>
        </p:spPr>
        <p:txBody>
          <a:bodyPr wrap="none">
            <a:spAutoFit/>
          </a:bodyPr>
          <a:lstStyle/>
          <a:p>
            <a:r>
              <a:rPr lang="en-US" sz="2200" b="1" dirty="0" err="1">
                <a:solidFill>
                  <a:srgbClr val="000099"/>
                </a:solidFill>
                <a:latin typeface="+mj-lt"/>
                <a:ea typeface="Times New Roman" panose="02020603050405020304" pitchFamily="18" charset="0"/>
              </a:rPr>
              <a:t>Lực</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lượng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sản</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xuất</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8439921" y="2070089"/>
            <a:ext cx="3317255" cy="430887"/>
          </a:xfrm>
          <a:prstGeom prst="rect">
            <a:avLst/>
          </a:prstGeom>
        </p:spPr>
        <p:txBody>
          <a:bodyPr wrap="none">
            <a:spAutoFit/>
          </a:bodyPr>
          <a:lstStyle/>
          <a:p>
            <a:r>
              <a:rPr lang="en-US" sz="2200" b="1" spc="20" dirty="0" err="1">
                <a:solidFill>
                  <a:srgbClr val="FF0066"/>
                </a:solidFill>
                <a:latin typeface="+mj-lt"/>
                <a:ea typeface="Times New Roman" panose="02020603050405020304" pitchFamily="18" charset="0"/>
              </a:rPr>
              <a:t>Kiến</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trúc</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thượng</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tầng</a:t>
            </a:r>
            <a:r>
              <a:rPr lang="en-US" sz="2200" b="1" spc="20" dirty="0">
                <a:solidFill>
                  <a:srgbClr val="FF0066"/>
                </a:solidFill>
                <a:latin typeface="+mj-lt"/>
                <a:ea typeface="Times New Roman" panose="02020603050405020304" pitchFamily="18" charset="0"/>
              </a:rPr>
              <a:t> </a:t>
            </a:r>
            <a:endParaRPr lang="en-US" sz="2200" b="1" dirty="0">
              <a:solidFill>
                <a:srgbClr val="FF0066"/>
              </a:solidFill>
              <a:latin typeface="+mj-lt"/>
            </a:endParaRPr>
          </a:p>
        </p:txBody>
      </p:sp>
      <p:sp>
        <p:nvSpPr>
          <p:cNvPr id="13" name="Rectangle 12"/>
          <p:cNvSpPr/>
          <p:nvPr/>
        </p:nvSpPr>
        <p:spPr>
          <a:xfrm>
            <a:off x="2577597" y="5412174"/>
            <a:ext cx="8832837" cy="923330"/>
          </a:xfrm>
          <a:prstGeom prst="rect">
            <a:avLst/>
          </a:prstGeom>
        </p:spPr>
        <p:txBody>
          <a:bodyPr wrap="square">
            <a:spAutoFit/>
          </a:bodyPr>
          <a:lstStyle/>
          <a:p>
            <a:pPr algn="ctr">
              <a:spcBef>
                <a:spcPct val="0"/>
              </a:spcBef>
            </a:pPr>
            <a:r>
              <a:rPr lang="en-US" altLang="en-US" dirty="0" err="1">
                <a:solidFill>
                  <a:srgbClr val="000099"/>
                </a:solidFill>
              </a:rPr>
              <a:t>Ngoài</a:t>
            </a:r>
            <a:r>
              <a:rPr lang="en-US" altLang="en-US" dirty="0">
                <a:solidFill>
                  <a:srgbClr val="000099"/>
                </a:solidFill>
              </a:rPr>
              <a:t> </a:t>
            </a:r>
            <a:r>
              <a:rPr lang="en-US" altLang="en-US" dirty="0" err="1">
                <a:solidFill>
                  <a:srgbClr val="000099"/>
                </a:solidFill>
              </a:rPr>
              <a:t>các</a:t>
            </a:r>
            <a:r>
              <a:rPr lang="en-US" altLang="en-US" dirty="0">
                <a:solidFill>
                  <a:srgbClr val="000099"/>
                </a:solidFill>
              </a:rPr>
              <a:t> </a:t>
            </a:r>
            <a:r>
              <a:rPr lang="en-US" altLang="en-US" dirty="0" err="1">
                <a:solidFill>
                  <a:srgbClr val="000099"/>
                </a:solidFill>
              </a:rPr>
              <a:t>mặt</a:t>
            </a:r>
            <a:r>
              <a:rPr lang="en-US" altLang="en-US" dirty="0">
                <a:solidFill>
                  <a:srgbClr val="000099"/>
                </a:solidFill>
              </a:rPr>
              <a:t> </a:t>
            </a:r>
            <a:r>
              <a:rPr lang="en-US" altLang="en-US" dirty="0" err="1">
                <a:solidFill>
                  <a:srgbClr val="000099"/>
                </a:solidFill>
              </a:rPr>
              <a:t>cơ</a:t>
            </a:r>
            <a:r>
              <a:rPr lang="en-US" altLang="en-US" dirty="0">
                <a:solidFill>
                  <a:srgbClr val="000099"/>
                </a:solidFill>
              </a:rPr>
              <a:t> </a:t>
            </a:r>
            <a:r>
              <a:rPr lang="en-US" altLang="en-US" dirty="0" err="1">
                <a:solidFill>
                  <a:srgbClr val="000099"/>
                </a:solidFill>
              </a:rPr>
              <a:t>bản</a:t>
            </a:r>
            <a:r>
              <a:rPr lang="en-US" altLang="en-US" dirty="0">
                <a:solidFill>
                  <a:srgbClr val="000099"/>
                </a:solidFill>
              </a:rPr>
              <a:t> </a:t>
            </a:r>
            <a:r>
              <a:rPr lang="en-US" altLang="en-US" dirty="0" err="1">
                <a:solidFill>
                  <a:srgbClr val="000099"/>
                </a:solidFill>
              </a:rPr>
              <a:t>nêu</a:t>
            </a:r>
            <a:r>
              <a:rPr lang="en-US" altLang="en-US" dirty="0">
                <a:solidFill>
                  <a:srgbClr val="000099"/>
                </a:solidFill>
              </a:rPr>
              <a:t> </a:t>
            </a:r>
            <a:r>
              <a:rPr lang="en-US" altLang="en-US" dirty="0" err="1">
                <a:solidFill>
                  <a:srgbClr val="000099"/>
                </a:solidFill>
              </a:rPr>
              <a:t>trên</a:t>
            </a:r>
            <a:r>
              <a:rPr lang="en-US" altLang="en-US" dirty="0">
                <a:solidFill>
                  <a:srgbClr val="000099"/>
                </a:solidFill>
              </a:rPr>
              <a:t>, </a:t>
            </a:r>
            <a:r>
              <a:rPr lang="en-US" altLang="en-US" dirty="0" err="1">
                <a:solidFill>
                  <a:srgbClr val="000099"/>
                </a:solidFill>
              </a:rPr>
              <a:t>các</a:t>
            </a:r>
            <a:r>
              <a:rPr lang="en-US" altLang="en-US" dirty="0">
                <a:solidFill>
                  <a:srgbClr val="000099"/>
                </a:solidFill>
              </a:rPr>
              <a:t> HTKT – XH </a:t>
            </a:r>
            <a:r>
              <a:rPr lang="en-US" altLang="en-US" dirty="0" err="1">
                <a:solidFill>
                  <a:srgbClr val="000099"/>
                </a:solidFill>
              </a:rPr>
              <a:t>còn</a:t>
            </a:r>
            <a:r>
              <a:rPr lang="en-US" altLang="en-US" dirty="0">
                <a:solidFill>
                  <a:srgbClr val="000099"/>
                </a:solidFill>
              </a:rPr>
              <a:t> </a:t>
            </a:r>
            <a:r>
              <a:rPr lang="en-US" altLang="en-US" dirty="0" err="1">
                <a:solidFill>
                  <a:srgbClr val="000099"/>
                </a:solidFill>
              </a:rPr>
              <a:t>có</a:t>
            </a:r>
            <a:r>
              <a:rPr lang="en-US" altLang="en-US" dirty="0">
                <a:solidFill>
                  <a:srgbClr val="000099"/>
                </a:solidFill>
              </a:rPr>
              <a:t> </a:t>
            </a:r>
            <a:r>
              <a:rPr lang="en-US" altLang="en-US" dirty="0" err="1">
                <a:solidFill>
                  <a:srgbClr val="000099"/>
                </a:solidFill>
              </a:rPr>
              <a:t>quan</a:t>
            </a:r>
            <a:r>
              <a:rPr lang="en-US" altLang="en-US" dirty="0">
                <a:solidFill>
                  <a:srgbClr val="000099"/>
                </a:solidFill>
              </a:rPr>
              <a:t> </a:t>
            </a:r>
            <a:r>
              <a:rPr lang="en-US" altLang="en-US" dirty="0" err="1">
                <a:solidFill>
                  <a:srgbClr val="000099"/>
                </a:solidFill>
              </a:rPr>
              <a:t>hệ</a:t>
            </a:r>
            <a:r>
              <a:rPr lang="en-US" altLang="en-US" dirty="0">
                <a:solidFill>
                  <a:srgbClr val="000099"/>
                </a:solidFill>
              </a:rPr>
              <a:t> </a:t>
            </a:r>
            <a:r>
              <a:rPr lang="en-US" altLang="en-US" dirty="0" err="1">
                <a:solidFill>
                  <a:srgbClr val="000099"/>
                </a:solidFill>
              </a:rPr>
              <a:t>về</a:t>
            </a:r>
            <a:r>
              <a:rPr lang="en-US" altLang="en-US" dirty="0">
                <a:solidFill>
                  <a:srgbClr val="000099"/>
                </a:solidFill>
              </a:rPr>
              <a:t> </a:t>
            </a:r>
            <a:r>
              <a:rPr lang="en-US" altLang="en-US" dirty="0" err="1">
                <a:solidFill>
                  <a:srgbClr val="000099"/>
                </a:solidFill>
              </a:rPr>
              <a:t>gia</a:t>
            </a:r>
            <a:r>
              <a:rPr lang="en-US" altLang="en-US" dirty="0">
                <a:solidFill>
                  <a:srgbClr val="000099"/>
                </a:solidFill>
              </a:rPr>
              <a:t> </a:t>
            </a:r>
            <a:r>
              <a:rPr lang="en-US" altLang="en-US" dirty="0" err="1">
                <a:solidFill>
                  <a:srgbClr val="000099"/>
                </a:solidFill>
              </a:rPr>
              <a:t>đình</a:t>
            </a:r>
            <a:r>
              <a:rPr lang="en-US" altLang="en-US" dirty="0">
                <a:solidFill>
                  <a:srgbClr val="000099"/>
                </a:solidFill>
              </a:rPr>
              <a:t>, </a:t>
            </a:r>
            <a:r>
              <a:rPr lang="en-US" altLang="en-US" dirty="0" err="1">
                <a:solidFill>
                  <a:srgbClr val="000099"/>
                </a:solidFill>
              </a:rPr>
              <a:t>dân</a:t>
            </a:r>
            <a:r>
              <a:rPr lang="en-US" altLang="en-US" dirty="0">
                <a:solidFill>
                  <a:srgbClr val="000099"/>
                </a:solidFill>
              </a:rPr>
              <a:t> </a:t>
            </a:r>
            <a:r>
              <a:rPr lang="en-US" altLang="en-US" dirty="0" err="1">
                <a:solidFill>
                  <a:srgbClr val="000099"/>
                </a:solidFill>
              </a:rPr>
              <a:t>tộc</a:t>
            </a:r>
            <a:r>
              <a:rPr lang="en-US" altLang="en-US" dirty="0">
                <a:solidFill>
                  <a:srgbClr val="000099"/>
                </a:solidFill>
              </a:rPr>
              <a:t>, </a:t>
            </a:r>
            <a:r>
              <a:rPr lang="en-US" altLang="en-US" dirty="0" err="1">
                <a:solidFill>
                  <a:srgbClr val="000099"/>
                </a:solidFill>
              </a:rPr>
              <a:t>và</a:t>
            </a:r>
            <a:r>
              <a:rPr lang="en-US" altLang="en-US" dirty="0">
                <a:solidFill>
                  <a:srgbClr val="000099"/>
                </a:solidFill>
              </a:rPr>
              <a:t> </a:t>
            </a:r>
            <a:r>
              <a:rPr lang="en-US" altLang="en-US" dirty="0" err="1">
                <a:solidFill>
                  <a:srgbClr val="000099"/>
                </a:solidFill>
              </a:rPr>
              <a:t>các</a:t>
            </a:r>
            <a:r>
              <a:rPr lang="en-US" altLang="en-US" dirty="0">
                <a:solidFill>
                  <a:srgbClr val="000099"/>
                </a:solidFill>
              </a:rPr>
              <a:t> </a:t>
            </a:r>
            <a:r>
              <a:rPr lang="en-US" altLang="en-US" dirty="0" err="1">
                <a:solidFill>
                  <a:srgbClr val="000099"/>
                </a:solidFill>
              </a:rPr>
              <a:t>quan</a:t>
            </a:r>
            <a:r>
              <a:rPr lang="en-US" altLang="en-US" dirty="0">
                <a:solidFill>
                  <a:srgbClr val="000099"/>
                </a:solidFill>
              </a:rPr>
              <a:t> </a:t>
            </a:r>
            <a:r>
              <a:rPr lang="en-US" altLang="en-US" dirty="0" err="1">
                <a:solidFill>
                  <a:srgbClr val="000099"/>
                </a:solidFill>
              </a:rPr>
              <a:t>hệ</a:t>
            </a:r>
            <a:r>
              <a:rPr lang="en-US" altLang="en-US" dirty="0">
                <a:solidFill>
                  <a:srgbClr val="000099"/>
                </a:solidFill>
              </a:rPr>
              <a:t> </a:t>
            </a:r>
            <a:r>
              <a:rPr lang="en-US" altLang="en-US" dirty="0" err="1">
                <a:solidFill>
                  <a:srgbClr val="000099"/>
                </a:solidFill>
              </a:rPr>
              <a:t>xã</a:t>
            </a:r>
            <a:r>
              <a:rPr lang="en-US" altLang="en-US" dirty="0">
                <a:solidFill>
                  <a:srgbClr val="000099"/>
                </a:solidFill>
              </a:rPr>
              <a:t> </a:t>
            </a:r>
            <a:r>
              <a:rPr lang="en-US" altLang="en-US" dirty="0" err="1">
                <a:solidFill>
                  <a:srgbClr val="000099"/>
                </a:solidFill>
              </a:rPr>
              <a:t>hội</a:t>
            </a:r>
            <a:r>
              <a:rPr lang="en-US" altLang="en-US" dirty="0">
                <a:solidFill>
                  <a:srgbClr val="000099"/>
                </a:solidFill>
              </a:rPr>
              <a:t> </a:t>
            </a:r>
            <a:r>
              <a:rPr lang="en-US" altLang="en-US" dirty="0" err="1">
                <a:solidFill>
                  <a:srgbClr val="000099"/>
                </a:solidFill>
              </a:rPr>
              <a:t>khác</a:t>
            </a:r>
            <a:r>
              <a:rPr lang="en-US" altLang="en-US" dirty="0">
                <a:solidFill>
                  <a:srgbClr val="000099"/>
                </a:solidFill>
              </a:rPr>
              <a:t>. </a:t>
            </a:r>
          </a:p>
          <a:p>
            <a:pPr algn="ctr">
              <a:spcBef>
                <a:spcPct val="0"/>
              </a:spcBef>
            </a:pPr>
            <a:endParaRPr lang="en-US" altLang="en-US" i="1" dirty="0">
              <a:solidFill>
                <a:srgbClr val="FFFF00"/>
              </a:solidFill>
            </a:endParaRPr>
          </a:p>
        </p:txBody>
      </p:sp>
    </p:spTree>
    <p:extLst>
      <p:ext uri="{BB962C8B-B14F-4D97-AF65-F5344CB8AC3E}">
        <p14:creationId xmlns:p14="http://schemas.microsoft.com/office/powerpoint/2010/main" val="2834381595"/>
      </p:ext>
    </p:extLst>
  </p:cSld>
  <p:clrMapOvr>
    <a:masterClrMapping/>
  </p:clrMapOvr>
  <p:transition>
    <p:fade thruBlk="1"/>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descr="Hình nền màu trắng đẹp Powerpoint - Phụ Kiện MacBook Chính Hãng">
            <a:extLst>
              <a:ext uri="{FF2B5EF4-FFF2-40B4-BE49-F238E27FC236}">
                <a16:creationId xmlns="" xmlns:a16="http://schemas.microsoft.com/office/drawing/2014/main" id="{0F307A61-BB48-4C4F-ACEB-53FE26A4B0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Group 2"/>
          <p:cNvGraphicFramePr>
            <a:graphicFrameLocks noGrp="1"/>
          </p:cNvGraphicFramePr>
          <p:nvPr>
            <p:extLst>
              <p:ext uri="{D42A27DB-BD31-4B8C-83A1-F6EECF244321}">
                <p14:modId xmlns:p14="http://schemas.microsoft.com/office/powerpoint/2010/main" val="1863775626"/>
              </p:ext>
            </p:extLst>
          </p:nvPr>
        </p:nvGraphicFramePr>
        <p:xfrm>
          <a:off x="3248234" y="1152746"/>
          <a:ext cx="7945310" cy="4552506"/>
        </p:xfrm>
        <a:graphic>
          <a:graphicData uri="http://schemas.openxmlformats.org/drawingml/2006/table">
            <a:tbl>
              <a:tblPr/>
              <a:tblGrid>
                <a:gridCol w="1641185">
                  <a:extLst>
                    <a:ext uri="{9D8B030D-6E8A-4147-A177-3AD203B41FA5}">
                      <a16:colId xmlns="" xmlns:a16="http://schemas.microsoft.com/office/drawing/2014/main" val="20000"/>
                    </a:ext>
                  </a:extLst>
                </a:gridCol>
                <a:gridCol w="6304125">
                  <a:extLst>
                    <a:ext uri="{9D8B030D-6E8A-4147-A177-3AD203B41FA5}">
                      <a16:colId xmlns="" xmlns:a16="http://schemas.microsoft.com/office/drawing/2014/main" val="20001"/>
                    </a:ext>
                  </a:extLst>
                </a:gridCol>
              </a:tblGrid>
              <a:tr h="1273210">
                <a:tc rowSpan="2">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0C0F90"/>
                          </a:solidFill>
                          <a:effectLst/>
                          <a:latin typeface="+mn-lt"/>
                          <a:cs typeface="Arial" pitchFamily="34" charset="0"/>
                        </a:rPr>
                        <a:t>Kiến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trúc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thượng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tầng</a:t>
                      </a:r>
                      <a:endParaRPr kumimoji="0" lang="en-US" altLang="en-US" sz="2000" b="0" i="0" u="none" strike="noStrike" cap="none" normalizeH="0" baseline="0" dirty="0">
                        <a:ln>
                          <a:noFill/>
                        </a:ln>
                        <a:solidFill>
                          <a:srgbClr val="0C0F90"/>
                        </a:solidFill>
                        <a:effectLst/>
                        <a:latin typeface="+mn-lt"/>
                        <a:cs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a:ln>
                            <a:noFill/>
                          </a:ln>
                          <a:solidFill>
                            <a:srgbClr val="0C0F90"/>
                          </a:solidFill>
                          <a:effectLst/>
                          <a:latin typeface="+mn-lt"/>
                          <a:cs typeface="Arial" pitchFamily="34" charset="0"/>
                        </a:rPr>
                        <a:t>    - </a:t>
                      </a:r>
                      <a:r>
                        <a:rPr kumimoji="0" lang="en-US" altLang="en-US" sz="2000" b="0" i="0" u="none" strike="noStrike" cap="none" normalizeH="0" baseline="0" dirty="0" err="1">
                          <a:ln>
                            <a:noFill/>
                          </a:ln>
                          <a:solidFill>
                            <a:srgbClr val="0C0F90"/>
                          </a:solidFill>
                          <a:effectLst/>
                          <a:latin typeface="+mn-lt"/>
                          <a:cs typeface="Arial" pitchFamily="34" charset="0"/>
                        </a:rPr>
                        <a:t>Là</a:t>
                      </a:r>
                      <a:r>
                        <a:rPr kumimoji="0" lang="en-US" altLang="en-US" sz="2000" b="0" i="0" u="none" strike="noStrike" cap="none" normalizeH="0" baseline="0" dirty="0">
                          <a:ln>
                            <a:noFill/>
                          </a:ln>
                          <a:solidFill>
                            <a:srgbClr val="0C0F90"/>
                          </a:solidFill>
                          <a:effectLst/>
                          <a:latin typeface="+mn-lt"/>
                          <a:cs typeface="Arial" pitchFamily="34" charset="0"/>
                        </a:rPr>
                        <a:t> da, </a:t>
                      </a:r>
                      <a:r>
                        <a:rPr kumimoji="0" lang="en-US" altLang="en-US" sz="2000" b="0" i="0" u="none" strike="noStrike" cap="none" normalizeH="0" baseline="0" dirty="0" err="1">
                          <a:ln>
                            <a:noFill/>
                          </a:ln>
                          <a:solidFill>
                            <a:srgbClr val="0C0F90"/>
                          </a:solidFill>
                          <a:effectLst/>
                          <a:latin typeface="+mn-lt"/>
                          <a:cs typeface="Arial" pitchFamily="34" charset="0"/>
                        </a:rPr>
                        <a:t>thịt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mạch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máu</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thần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kinh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cơ</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thể</a:t>
                      </a:r>
                      <a:r>
                        <a:rPr kumimoji="0" lang="en-US" altLang="en-US" sz="2000" b="0" i="0" u="none" strike="noStrike" cap="none" normalizeH="0" baseline="0" dirty="0">
                          <a:ln>
                            <a:noFill/>
                          </a:ln>
                          <a:solidFill>
                            <a:srgbClr val="0C0F90"/>
                          </a:solidFill>
                          <a:effectLst/>
                          <a:latin typeface="+mn-lt"/>
                          <a:cs typeface="Arial" pitchFamily="34" charset="0"/>
                        </a:rPr>
                        <a:t> XH, </a:t>
                      </a:r>
                      <a:r>
                        <a:rPr kumimoji="0" lang="en-US" altLang="en-US" sz="2000" b="0" i="0" u="none" strike="noStrike" cap="none" normalizeH="0" baseline="0" dirty="0" err="1">
                          <a:ln>
                            <a:noFill/>
                          </a:ln>
                          <a:solidFill>
                            <a:srgbClr val="0C0F90"/>
                          </a:solidFill>
                          <a:effectLst/>
                          <a:latin typeface="+mn-lt"/>
                          <a:cs typeface="Arial" pitchFamily="34" charset="0"/>
                        </a:rPr>
                        <a:t>thể</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hiện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vai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trò</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năng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động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hoạt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động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có</a:t>
                      </a:r>
                      <a:r>
                        <a:rPr kumimoji="0" lang="en-US" altLang="en-US" sz="2000" b="0" i="0" u="none" strike="noStrike" cap="none" normalizeH="0" baseline="0" dirty="0">
                          <a:ln>
                            <a:noFill/>
                          </a:ln>
                          <a:solidFill>
                            <a:srgbClr val="0C0F90"/>
                          </a:solidFill>
                          <a:effectLst/>
                          <a:latin typeface="+mn-lt"/>
                          <a:cs typeface="Arial" pitchFamily="34" charset="0"/>
                        </a:rPr>
                        <a:t> ý </a:t>
                      </a:r>
                      <a:r>
                        <a:rPr kumimoji="0" lang="en-US" altLang="en-US" sz="2000" b="0" i="0" u="none" strike="noStrike" cap="none" normalizeH="0" baseline="0" dirty="0" err="1">
                          <a:ln>
                            <a:noFill/>
                          </a:ln>
                          <a:solidFill>
                            <a:srgbClr val="0C0F90"/>
                          </a:solidFill>
                          <a:effectLst/>
                          <a:latin typeface="+mn-lt"/>
                          <a:cs typeface="Arial" pitchFamily="34" charset="0"/>
                        </a:rPr>
                        <a:t>thức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con </a:t>
                      </a:r>
                      <a:r>
                        <a:rPr kumimoji="0" lang="en-US" altLang="en-US" sz="2000" b="0" i="0" u="none" strike="noStrike" cap="none" normalizeH="0" baseline="0" dirty="0" err="1">
                          <a:ln>
                            <a:noFill/>
                          </a:ln>
                          <a:solidFill>
                            <a:srgbClr val="0C0F90"/>
                          </a:solidFill>
                          <a:effectLst/>
                          <a:latin typeface="+mn-lt"/>
                          <a:cs typeface="Arial" pitchFamily="34" charset="0"/>
                        </a:rPr>
                        <a:t>người</a:t>
                      </a:r>
                      <a:r>
                        <a:rPr kumimoji="0" lang="en-US" altLang="en-US" sz="2000" b="0" i="0" u="none" strike="noStrike" cap="none" normalizeH="0" baseline="0" dirty="0">
                          <a:ln>
                            <a:noFill/>
                          </a:ln>
                          <a:solidFill>
                            <a:srgbClr val="0C0F90"/>
                          </a:solidFill>
                          <a:effectLst/>
                          <a:latin typeface="+mn-lt"/>
                          <a:cs typeface="Arial" pitchFamily="34" charset="0"/>
                        </a:rPr>
                        <a:t>.</a:t>
                      </a:r>
                      <a:endParaRPr kumimoji="0" lang="vi-VN" altLang="en-US" sz="2000" b="0" i="0" u="none" strike="noStrike" cap="none" normalizeH="0" baseline="0" dirty="0">
                        <a:ln>
                          <a:noFill/>
                        </a:ln>
                        <a:solidFill>
                          <a:srgbClr val="0C0F90"/>
                        </a:solidFill>
                        <a:effectLst/>
                        <a:latin typeface="+mn-lt"/>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Là</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công</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cụ</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bảo</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vệ</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và</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phát</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triển</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CSHT</a:t>
                      </a:r>
                      <a:endParaRPr kumimoji="0" lang="en-US" altLang="en-US" sz="2000" b="0" i="0" u="none" strike="noStrike" cap="none" normalizeH="0" baseline="0" dirty="0">
                        <a:ln>
                          <a:noFill/>
                        </a:ln>
                        <a:solidFill>
                          <a:srgbClr val="0C0F90"/>
                        </a:solidFill>
                        <a:effectLst/>
                        <a:latin typeface="+mn-lt"/>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cap="flat">
                      <a:noFill/>
                    </a:lnB>
                    <a:lnTlToBr>
                      <a:noFill/>
                    </a:lnTlToBr>
                    <a:lnBlToTr>
                      <a:noFill/>
                    </a:lnBlToTr>
                    <a:solidFill>
                      <a:schemeClr val="bg1"/>
                    </a:solidFill>
                  </a:tcPr>
                </a:tc>
                <a:extLst>
                  <a:ext uri="{0D108BD9-81ED-4DB2-BD59-A6C34878D82A}">
                    <a16:rowId xmlns="" xmlns:a16="http://schemas.microsoft.com/office/drawing/2014/main" val="10000"/>
                  </a:ext>
                </a:extLst>
              </a:tr>
              <a:tr h="367816">
                <a:tc vMerge="1">
                  <a:txBody>
                    <a:bodyPr/>
                    <a:lstStyle/>
                    <a:p>
                      <a:endParaRPr lang="en-US"/>
                    </a:p>
                  </a:txBody>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altLang="en-US" sz="2000" b="0" i="0" u="none" strike="noStrike" cap="none" normalizeH="0" baseline="0" dirty="0">
                        <a:ln>
                          <a:noFill/>
                        </a:ln>
                        <a:solidFill>
                          <a:srgbClr val="0C0F90"/>
                        </a:solidFill>
                        <a:effectLst/>
                        <a:latin typeface="+mn-lt"/>
                        <a:cs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cap="fla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1273210">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FE0C0C"/>
                          </a:solidFill>
                          <a:effectLst/>
                          <a:latin typeface="+mn-lt"/>
                          <a:cs typeface="Arial" pitchFamily="34" charset="0"/>
                        </a:rPr>
                        <a:t>Quan</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hệ</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sản</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xuất</a:t>
                      </a:r>
                      <a:endParaRPr kumimoji="0" lang="en-US" altLang="en-US" sz="2000" b="0" i="0" u="none" strike="noStrike" cap="none" normalizeH="0" baseline="0" dirty="0">
                        <a:ln>
                          <a:noFill/>
                        </a:ln>
                        <a:solidFill>
                          <a:srgbClr val="FE0C0C"/>
                        </a:solidFill>
                        <a:effectLst/>
                        <a:latin typeface="+mn-lt"/>
                        <a:cs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chemeClr val="tx1"/>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Là</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khung</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sườn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của</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cơ</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thể</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hội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quyết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định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tất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qhệ</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a:t>
                      </a:r>
                      <a:endParaRPr kumimoji="0" lang="en-US" altLang="en-US" sz="2000" b="0" i="0" u="none" strike="noStrike" cap="none" normalizeH="0" baseline="0" dirty="0">
                        <a:ln>
                          <a:noFill/>
                        </a:ln>
                        <a:solidFill>
                          <a:srgbClr val="480000"/>
                        </a:solidFill>
                        <a:effectLst/>
                        <a:latin typeface="+mn-lt"/>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Là</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tiêu</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chuẩn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quan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để</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phân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biệt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hội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nhau</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trong</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lịch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sử</a:t>
                      </a:r>
                      <a:endParaRPr kumimoji="0" lang="en-US" altLang="en-US" sz="2000" b="0" i="0" u="none" strike="noStrike" cap="none" normalizeH="0" baseline="0" dirty="0">
                        <a:ln>
                          <a:noFill/>
                        </a:ln>
                        <a:solidFill>
                          <a:srgbClr val="480000"/>
                        </a:solidFill>
                        <a:effectLst/>
                        <a:latin typeface="+mn-lt"/>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1413066">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0C0F90"/>
                          </a:solidFill>
                          <a:effectLst/>
                          <a:latin typeface="+mn-lt"/>
                          <a:cs typeface="Arial" pitchFamily="34" charset="0"/>
                        </a:rPr>
                        <a:t>Lực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lượng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sản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xuất</a:t>
                      </a:r>
                      <a:endParaRPr kumimoji="0" lang="en-US" altLang="en-US" sz="2000" b="0" i="0" u="none" strike="noStrike" cap="none" normalizeH="0" baseline="0" dirty="0">
                        <a:ln>
                          <a:noFill/>
                        </a:ln>
                        <a:solidFill>
                          <a:srgbClr val="0C0F90"/>
                        </a:solidFill>
                        <a:effectLst/>
                        <a:latin typeface="+mn-lt"/>
                        <a:cs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Là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nền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vật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chất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kinh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tê</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HTKTXH</a:t>
                      </a:r>
                    </a:p>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Quyết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định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sự</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tồn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tại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phát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triển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xã</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hội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nhưng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không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trực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tiếp</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phải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thông</a:t>
                      </a:r>
                      <a:r>
                        <a:rPr kumimoji="0" lang="en-US" altLang="en-US" sz="2000" b="0" i="0" u="none" strike="noStrike" cap="none" normalizeH="0" baseline="0" dirty="0">
                          <a:ln>
                            <a:noFill/>
                          </a:ln>
                          <a:solidFill>
                            <a:srgbClr val="0C0F90"/>
                          </a:solidFill>
                          <a:effectLst/>
                          <a:latin typeface="+mn-lt"/>
                          <a:cs typeface="Arial" pitchFamily="34" charset="0"/>
                        </a:rPr>
                        <a:t> qua QHSX</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3"/>
                  </a:ext>
                </a:extLst>
              </a:tr>
            </a:tbl>
          </a:graphicData>
        </a:graphic>
      </p:graphicFrame>
      <p:sp>
        <p:nvSpPr>
          <p:cNvPr id="5" name="Freeform 20"/>
          <p:cNvSpPr>
            <a:spLocks/>
          </p:cNvSpPr>
          <p:nvPr/>
        </p:nvSpPr>
        <p:spPr bwMode="auto">
          <a:xfrm>
            <a:off x="2750712" y="2019834"/>
            <a:ext cx="443248" cy="1609859"/>
          </a:xfrm>
          <a:custGeom>
            <a:avLst/>
            <a:gdLst>
              <a:gd name="T0" fmla="*/ 2147483647 w 440"/>
              <a:gd name="T1" fmla="*/ 2147483647 h 1104"/>
              <a:gd name="T2" fmla="*/ 2147483647 w 440"/>
              <a:gd name="T3" fmla="*/ 2147483647 h 1104"/>
              <a:gd name="T4" fmla="*/ 2147483647 w 440"/>
              <a:gd name="T5" fmla="*/ 0 h 1104"/>
              <a:gd name="T6" fmla="*/ 0 60000 65536"/>
              <a:gd name="T7" fmla="*/ 0 60000 65536"/>
              <a:gd name="T8" fmla="*/ 0 60000 65536"/>
            </a:gdLst>
            <a:ahLst/>
            <a:cxnLst>
              <a:cxn ang="T6">
                <a:pos x="T0" y="T1"/>
              </a:cxn>
              <a:cxn ang="T7">
                <a:pos x="T2" y="T3"/>
              </a:cxn>
              <a:cxn ang="T8">
                <a:pos x="T4" y="T5"/>
              </a:cxn>
            </a:cxnLst>
            <a:rect l="0" t="0" r="r" b="b"/>
            <a:pathLst>
              <a:path w="440" h="1104">
                <a:moveTo>
                  <a:pt x="440" y="1104"/>
                </a:moveTo>
                <a:cubicBezTo>
                  <a:pt x="228" y="956"/>
                  <a:pt x="16" y="808"/>
                  <a:pt x="8" y="624"/>
                </a:cubicBezTo>
                <a:cubicBezTo>
                  <a:pt x="0" y="440"/>
                  <a:pt x="304" y="88"/>
                  <a:pt x="392" y="0"/>
                </a:cubicBezTo>
              </a:path>
            </a:pathLst>
          </a:custGeom>
          <a:noFill/>
          <a:ln w="38100" cap="flat" cmpd="sng">
            <a:solidFill>
              <a:srgbClr val="FE0C0C"/>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6" name="Freeform 19"/>
          <p:cNvSpPr>
            <a:spLocks/>
          </p:cNvSpPr>
          <p:nvPr/>
        </p:nvSpPr>
        <p:spPr bwMode="auto">
          <a:xfrm>
            <a:off x="2658413" y="3685503"/>
            <a:ext cx="561305" cy="1365161"/>
          </a:xfrm>
          <a:custGeom>
            <a:avLst/>
            <a:gdLst>
              <a:gd name="T0" fmla="*/ 2147483647 w 440"/>
              <a:gd name="T1" fmla="*/ 2147483647 h 1104"/>
              <a:gd name="T2" fmla="*/ 2147483647 w 440"/>
              <a:gd name="T3" fmla="*/ 2147483647 h 1104"/>
              <a:gd name="T4" fmla="*/ 2147483647 w 440"/>
              <a:gd name="T5" fmla="*/ 0 h 1104"/>
              <a:gd name="T6" fmla="*/ 0 60000 65536"/>
              <a:gd name="T7" fmla="*/ 0 60000 65536"/>
              <a:gd name="T8" fmla="*/ 0 60000 65536"/>
            </a:gdLst>
            <a:ahLst/>
            <a:cxnLst>
              <a:cxn ang="T6">
                <a:pos x="T0" y="T1"/>
              </a:cxn>
              <a:cxn ang="T7">
                <a:pos x="T2" y="T3"/>
              </a:cxn>
              <a:cxn ang="T8">
                <a:pos x="T4" y="T5"/>
              </a:cxn>
            </a:cxnLst>
            <a:rect l="0" t="0" r="r" b="b"/>
            <a:pathLst>
              <a:path w="440" h="1104">
                <a:moveTo>
                  <a:pt x="440" y="1104"/>
                </a:moveTo>
                <a:cubicBezTo>
                  <a:pt x="228" y="956"/>
                  <a:pt x="16" y="808"/>
                  <a:pt x="8" y="624"/>
                </a:cubicBezTo>
                <a:cubicBezTo>
                  <a:pt x="0" y="440"/>
                  <a:pt x="304" y="88"/>
                  <a:pt x="392" y="0"/>
                </a:cubicBezTo>
              </a:path>
            </a:pathLst>
          </a:custGeom>
          <a:noFill/>
          <a:ln w="38100" cap="flat" cmpd="sng">
            <a:solidFill>
              <a:srgbClr val="FE0C0C"/>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7" name="Text Box 23"/>
          <p:cNvSpPr txBox="1">
            <a:spLocks noChangeArrowheads="1"/>
          </p:cNvSpPr>
          <p:nvPr/>
        </p:nvSpPr>
        <p:spPr bwMode="auto">
          <a:xfrm>
            <a:off x="2256773" y="2824763"/>
            <a:ext cx="461665" cy="1916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vert="eaVert"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1800" b="1" dirty="0" err="1">
                <a:solidFill>
                  <a:prstClr val="black"/>
                </a:solidFill>
                <a:latin typeface="+mn-lt"/>
                <a:cs typeface="Arial" panose="020B0604020202020204" pitchFamily="34" charset="0"/>
              </a:rPr>
              <a:t>Quyết</a:t>
            </a:r>
            <a:r>
              <a:rPr lang="en-US" altLang="en-US" sz="1800" b="1" dirty="0">
                <a:solidFill>
                  <a:prstClr val="black"/>
                </a:solidFill>
                <a:latin typeface="+mn-lt"/>
                <a:cs typeface="Arial" panose="020B0604020202020204" pitchFamily="34" charset="0"/>
              </a:rPr>
              <a:t> </a:t>
            </a:r>
            <a:r>
              <a:rPr lang="en-US" altLang="en-US" sz="1800" b="1" dirty="0" err="1">
                <a:solidFill>
                  <a:prstClr val="black"/>
                </a:solidFill>
                <a:latin typeface="+mn-lt"/>
                <a:cs typeface="Arial" panose="020B0604020202020204" pitchFamily="34" charset="0"/>
              </a:rPr>
              <a:t>định</a:t>
            </a:r>
            <a:endParaRPr lang="en-US" altLang="en-US" sz="1800" b="1" dirty="0">
              <a:solidFill>
                <a:prstClr val="black"/>
              </a:solidFill>
              <a:latin typeface="+mn-lt"/>
              <a:cs typeface="Arial" panose="020B0604020202020204" pitchFamily="34" charset="0"/>
            </a:endParaRPr>
          </a:p>
        </p:txBody>
      </p:sp>
      <p:sp>
        <p:nvSpPr>
          <p:cNvPr id="8" name="Freeform 21"/>
          <p:cNvSpPr>
            <a:spLocks/>
          </p:cNvSpPr>
          <p:nvPr/>
        </p:nvSpPr>
        <p:spPr bwMode="auto">
          <a:xfrm>
            <a:off x="11253183" y="1916803"/>
            <a:ext cx="362949" cy="1712890"/>
          </a:xfrm>
          <a:custGeom>
            <a:avLst/>
            <a:gdLst>
              <a:gd name="T0" fmla="*/ 0 w 392"/>
              <a:gd name="T1" fmla="*/ 0 h 1104"/>
              <a:gd name="T2" fmla="*/ 2147483647 w 392"/>
              <a:gd name="T3" fmla="*/ 2147483647 h 1104"/>
              <a:gd name="T4" fmla="*/ 2147483647 w 392"/>
              <a:gd name="T5" fmla="*/ 2147483647 h 1104"/>
              <a:gd name="T6" fmla="*/ 0 60000 65536"/>
              <a:gd name="T7" fmla="*/ 0 60000 65536"/>
              <a:gd name="T8" fmla="*/ 0 60000 65536"/>
            </a:gdLst>
            <a:ahLst/>
            <a:cxnLst>
              <a:cxn ang="T6">
                <a:pos x="T0" y="T1"/>
              </a:cxn>
              <a:cxn ang="T7">
                <a:pos x="T2" y="T3"/>
              </a:cxn>
              <a:cxn ang="T8">
                <a:pos x="T4" y="T5"/>
              </a:cxn>
            </a:cxnLst>
            <a:rect l="0" t="0" r="r" b="b"/>
            <a:pathLst>
              <a:path w="392" h="1104">
                <a:moveTo>
                  <a:pt x="0" y="0"/>
                </a:moveTo>
                <a:cubicBezTo>
                  <a:pt x="188" y="196"/>
                  <a:pt x="376" y="392"/>
                  <a:pt x="384" y="576"/>
                </a:cubicBezTo>
                <a:cubicBezTo>
                  <a:pt x="392" y="760"/>
                  <a:pt x="96" y="976"/>
                  <a:pt x="48" y="1104"/>
                </a:cubicBezTo>
              </a:path>
            </a:pathLst>
          </a:custGeom>
          <a:noFill/>
          <a:ln w="38100" cap="flat" cmpd="sng">
            <a:solidFill>
              <a:srgbClr val="D60093"/>
            </a:solidFill>
            <a:prstDash val="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srgbClr val="D60093"/>
              </a:solidFill>
            </a:endParaRPr>
          </a:p>
        </p:txBody>
      </p:sp>
      <p:sp>
        <p:nvSpPr>
          <p:cNvPr id="9" name="Freeform 22"/>
          <p:cNvSpPr>
            <a:spLocks/>
          </p:cNvSpPr>
          <p:nvPr/>
        </p:nvSpPr>
        <p:spPr bwMode="auto">
          <a:xfrm>
            <a:off x="11281087" y="3685503"/>
            <a:ext cx="362949" cy="1403797"/>
          </a:xfrm>
          <a:custGeom>
            <a:avLst/>
            <a:gdLst>
              <a:gd name="T0" fmla="*/ 0 w 392"/>
              <a:gd name="T1" fmla="*/ 0 h 1104"/>
              <a:gd name="T2" fmla="*/ 2147483647 w 392"/>
              <a:gd name="T3" fmla="*/ 2147483647 h 1104"/>
              <a:gd name="T4" fmla="*/ 2147483647 w 392"/>
              <a:gd name="T5" fmla="*/ 2147483647 h 1104"/>
              <a:gd name="T6" fmla="*/ 0 60000 65536"/>
              <a:gd name="T7" fmla="*/ 0 60000 65536"/>
              <a:gd name="T8" fmla="*/ 0 60000 65536"/>
            </a:gdLst>
            <a:ahLst/>
            <a:cxnLst>
              <a:cxn ang="T6">
                <a:pos x="T0" y="T1"/>
              </a:cxn>
              <a:cxn ang="T7">
                <a:pos x="T2" y="T3"/>
              </a:cxn>
              <a:cxn ang="T8">
                <a:pos x="T4" y="T5"/>
              </a:cxn>
            </a:cxnLst>
            <a:rect l="0" t="0" r="r" b="b"/>
            <a:pathLst>
              <a:path w="392" h="1104">
                <a:moveTo>
                  <a:pt x="0" y="0"/>
                </a:moveTo>
                <a:cubicBezTo>
                  <a:pt x="188" y="196"/>
                  <a:pt x="376" y="392"/>
                  <a:pt x="384" y="576"/>
                </a:cubicBezTo>
                <a:cubicBezTo>
                  <a:pt x="392" y="760"/>
                  <a:pt x="96" y="976"/>
                  <a:pt x="48" y="1104"/>
                </a:cubicBezTo>
              </a:path>
            </a:pathLst>
          </a:custGeom>
          <a:noFill/>
          <a:ln w="38100" cap="flat" cmpd="sng">
            <a:solidFill>
              <a:srgbClr val="D60093"/>
            </a:solidFill>
            <a:prstDash val="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10" name="Text Box 24"/>
          <p:cNvSpPr txBox="1">
            <a:spLocks noChangeArrowheads="1"/>
          </p:cNvSpPr>
          <p:nvPr/>
        </p:nvSpPr>
        <p:spPr bwMode="auto">
          <a:xfrm>
            <a:off x="11644037" y="2238776"/>
            <a:ext cx="461665" cy="1689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vert="eaVert"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1800" b="1" dirty="0" err="1">
                <a:solidFill>
                  <a:prstClr val="black"/>
                </a:solidFill>
                <a:latin typeface="+mn-lt"/>
                <a:cs typeface="Arial" panose="020B0604020202020204" pitchFamily="34" charset="0"/>
              </a:rPr>
              <a:t>Ảnh</a:t>
            </a:r>
            <a:r>
              <a:rPr lang="en-US" altLang="en-US" sz="1800" b="1" dirty="0">
                <a:solidFill>
                  <a:prstClr val="black"/>
                </a:solidFill>
                <a:latin typeface="+mn-lt"/>
                <a:cs typeface="Arial" panose="020B0604020202020204" pitchFamily="34" charset="0"/>
              </a:rPr>
              <a:t> </a:t>
            </a:r>
            <a:r>
              <a:rPr lang="en-US" altLang="en-US" sz="1800" b="1" dirty="0" err="1">
                <a:solidFill>
                  <a:prstClr val="black"/>
                </a:solidFill>
                <a:latin typeface="+mn-lt"/>
                <a:cs typeface="Arial" panose="020B0604020202020204" pitchFamily="34" charset="0"/>
              </a:rPr>
              <a:t>hưởng</a:t>
            </a:r>
            <a:endParaRPr lang="en-US" altLang="en-US" sz="1800" b="1" dirty="0">
              <a:solidFill>
                <a:prstClr val="black"/>
              </a:solidFill>
              <a:latin typeface="+mn-lt"/>
              <a:cs typeface="Arial" panose="020B0604020202020204" pitchFamily="34" charset="0"/>
            </a:endParaRPr>
          </a:p>
        </p:txBody>
      </p:sp>
      <p:sp>
        <p:nvSpPr>
          <p:cNvPr id="11" name="AutoShape 71"/>
          <p:cNvSpPr>
            <a:spLocks noChangeArrowheads="1"/>
          </p:cNvSpPr>
          <p:nvPr/>
        </p:nvSpPr>
        <p:spPr bwMode="gray">
          <a:xfrm>
            <a:off x="3724459" y="314034"/>
            <a:ext cx="5975350" cy="563562"/>
          </a:xfrm>
          <a:prstGeom prst="roundRect">
            <a:avLst>
              <a:gd name="adj" fmla="val 16667"/>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342900" indent="-342900" algn="ctr">
              <a:buFont typeface="Wingdings" panose="05000000000000000000" pitchFamily="2" charset="2"/>
              <a:buChar char="q"/>
              <a:defRPr/>
            </a:pP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Kết</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cấu</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thái</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kinh</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tế</a:t>
            </a:r>
            <a:r>
              <a:rPr lang="en-US" altLang="en-US" sz="2400" b="1" dirty="0">
                <a:solidFill>
                  <a:srgbClr val="C00000"/>
                </a:solidFill>
                <a:ea typeface="+mj-ea"/>
                <a:cs typeface="Times New Roman" panose="02020603050405020304" pitchFamily="18" charset="0"/>
              </a:rPr>
              <a:t> - </a:t>
            </a:r>
            <a:r>
              <a:rPr lang="en-US" altLang="en-US" sz="2400" b="1" dirty="0" err="1">
                <a:solidFill>
                  <a:srgbClr val="C00000"/>
                </a:solidFill>
                <a:ea typeface="+mj-ea"/>
                <a:cs typeface="Times New Roman" panose="02020603050405020304" pitchFamily="18" charset="0"/>
              </a:rPr>
              <a:t>xã</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hội</a:t>
            </a:r>
            <a:endParaRPr lang="en-US" altLang="en-US" sz="2400" b="1" dirty="0">
              <a:solidFill>
                <a:srgbClr val="C00000"/>
              </a:solidFill>
              <a:ea typeface="+mj-ea"/>
              <a:cs typeface="Times New Roman" panose="02020603050405020304" pitchFamily="18" charset="0"/>
            </a:endParaRPr>
          </a:p>
        </p:txBody>
      </p:sp>
    </p:spTree>
    <p:extLst>
      <p:ext uri="{BB962C8B-B14F-4D97-AF65-F5344CB8AC3E}">
        <p14:creationId xmlns:p14="http://schemas.microsoft.com/office/powerpoint/2010/main" val="171495914"/>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 xmlns:a16="http://schemas.microsoft.com/office/drawing/2014/main" id="{7682C730-D191-4E56-BD21-A8C6FD66CB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a:grpSpLocks/>
          </p:cNvGrpSpPr>
          <p:nvPr/>
        </p:nvGrpSpPr>
        <p:grpSpPr bwMode="auto">
          <a:xfrm flipV="1">
            <a:off x="4108360" y="1112201"/>
            <a:ext cx="8083640" cy="45719"/>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3196794" y="143116"/>
            <a:ext cx="8342676"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7" name="Rectangle 6"/>
          <p:cNvSpPr/>
          <p:nvPr/>
        </p:nvSpPr>
        <p:spPr>
          <a:xfrm>
            <a:off x="4304069" y="1341728"/>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8" name="Text Box 9"/>
          <p:cNvSpPr txBox="1">
            <a:spLocks noChangeArrowheads="1"/>
          </p:cNvSpPr>
          <p:nvPr/>
        </p:nvSpPr>
        <p:spPr bwMode="auto">
          <a:xfrm>
            <a:off x="7255098" y="2976909"/>
            <a:ext cx="463639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sz="2400" dirty="0">
                <a:solidFill>
                  <a:srgbClr val="000099"/>
                </a:solidFill>
                <a:latin typeface="+mn-lt"/>
              </a:rPr>
              <a:t>“…</a:t>
            </a:r>
            <a:r>
              <a:rPr lang="en-US" altLang="en-US" sz="2400" dirty="0" err="1">
                <a:solidFill>
                  <a:srgbClr val="000099"/>
                </a:solidFill>
                <a:latin typeface="+mn-lt"/>
                <a:cs typeface="Times New Roman" panose="02020603050405020304" pitchFamily="18" charset="0"/>
              </a:rPr>
              <a:t>Tôi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nói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sự</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phát</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triển</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các</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hình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thái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kinh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tế</a:t>
            </a:r>
            <a:r>
              <a:rPr lang="en-US" altLang="en-US" sz="2400" dirty="0">
                <a:solidFill>
                  <a:srgbClr val="000099"/>
                </a:solidFill>
                <a:latin typeface="+mn-lt"/>
                <a:cs typeface="Times New Roman" panose="02020603050405020304" pitchFamily="18" charset="0"/>
              </a:rPr>
              <a:t> - </a:t>
            </a:r>
            <a:r>
              <a:rPr lang="en-US" altLang="en-US" sz="2400" dirty="0" err="1">
                <a:solidFill>
                  <a:srgbClr val="000099"/>
                </a:solidFill>
                <a:latin typeface="+mn-lt"/>
                <a:cs typeface="Times New Roman" panose="02020603050405020304" pitchFamily="18" charset="0"/>
              </a:rPr>
              <a:t>xã</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hội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là</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một</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quá</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trình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lịch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sử</a:t>
            </a:r>
            <a:r>
              <a:rPr lang="en-US" altLang="en-US" sz="2400" dirty="0">
                <a:solidFill>
                  <a:srgbClr val="000099"/>
                </a:solidFill>
                <a:latin typeface="+mn-lt"/>
                <a:cs typeface="Times New Roman" panose="02020603050405020304" pitchFamily="18" charset="0"/>
              </a:rPr>
              <a:t> - </a:t>
            </a:r>
            <a:r>
              <a:rPr lang="en-US" altLang="en-US" sz="2400" dirty="0" err="1">
                <a:solidFill>
                  <a:srgbClr val="000099"/>
                </a:solidFill>
                <a:latin typeface="+mn-lt"/>
                <a:cs typeface="Times New Roman" panose="02020603050405020304" pitchFamily="18" charset="0"/>
              </a:rPr>
              <a:t>tự</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nhiên</a:t>
            </a:r>
            <a:r>
              <a:rPr lang="en-US" altLang="en-US" sz="2400" dirty="0">
                <a:solidFill>
                  <a:srgbClr val="000099"/>
                </a:solidFill>
                <a:latin typeface="+mn-lt"/>
                <a:cs typeface="Times New Roman" panose="02020603050405020304" pitchFamily="18" charset="0"/>
              </a:rPr>
              <a:t>…”       </a:t>
            </a:r>
            <a:r>
              <a:rPr lang="en-US" altLang="en-US" dirty="0">
                <a:latin typeface="+mn-lt"/>
                <a:cs typeface="Times New Roman" panose="02020603050405020304" pitchFamily="18" charset="0"/>
              </a:rPr>
              <a:t>	</a:t>
            </a:r>
            <a:endParaRPr lang="vi-VN" altLang="en-US" dirty="0">
              <a:latin typeface="+mn-lt"/>
              <a:cs typeface="Times New Roman" panose="02020603050405020304" pitchFamily="18" charset="0"/>
            </a:endParaRPr>
          </a:p>
        </p:txBody>
      </p:sp>
      <p:pic>
        <p:nvPicPr>
          <p:cNvPr id="9" name="Picture 10" descr="karl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8360" y="2315840"/>
            <a:ext cx="2846232" cy="3466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1"/>
          <p:cNvSpPr txBox="1">
            <a:spLocks noChangeArrowheads="1"/>
          </p:cNvSpPr>
          <p:nvPr/>
        </p:nvSpPr>
        <p:spPr bwMode="auto">
          <a:xfrm>
            <a:off x="4592392" y="5928347"/>
            <a:ext cx="2362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ClrTx/>
              <a:buFontTx/>
              <a:buNone/>
            </a:pPr>
            <a:r>
              <a:rPr lang="en-US" altLang="en-US" sz="1800" dirty="0" err="1">
                <a:solidFill>
                  <a:srgbClr val="C00000"/>
                </a:solidFill>
              </a:rPr>
              <a:t>C.Mác</a:t>
            </a:r>
            <a:r>
              <a:rPr lang="en-US" altLang="en-US" sz="1800" dirty="0">
                <a:solidFill>
                  <a:srgbClr val="C00000"/>
                </a:solidFill>
              </a:rPr>
              <a:t> (1818 -1883)</a:t>
            </a:r>
          </a:p>
        </p:txBody>
      </p:sp>
    </p:spTree>
    <p:extLst>
      <p:ext uri="{BB962C8B-B14F-4D97-AF65-F5344CB8AC3E}">
        <p14:creationId xmlns:p14="http://schemas.microsoft.com/office/powerpoint/2010/main" val="3205057363"/>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flower border line design - Clip Art Library">
            <a:extLst>
              <a:ext uri="{FF2B5EF4-FFF2-40B4-BE49-F238E27FC236}">
                <a16:creationId xmlns="" xmlns:a16="http://schemas.microsoft.com/office/drawing/2014/main" id="{E2C7BA45-F87D-4CCF-97BF-1471BB66A7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23902" y="1203490"/>
            <a:ext cx="4468098" cy="565451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1998750" y="195508"/>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13" name="Flowchart: Process 12"/>
          <p:cNvSpPr/>
          <p:nvPr/>
        </p:nvSpPr>
        <p:spPr>
          <a:xfrm>
            <a:off x="2637482" y="1249933"/>
            <a:ext cx="6473825" cy="1136941"/>
          </a:xfrm>
          <a:prstGeom prst="flowChartProcess">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Rút-xô</a:t>
            </a:r>
            <a:r>
              <a:rPr lang="en-US" sz="2000" b="1" dirty="0">
                <a:solidFill>
                  <a:srgbClr val="FF0000"/>
                </a:solidFill>
                <a:cs typeface="Times New Roman" pitchFamily="18" charset="0"/>
              </a:rPr>
              <a:t>: </a:t>
            </a:r>
            <a:r>
              <a:rPr lang="en-US" sz="2000" dirty="0">
                <a:solidFill>
                  <a:srgbClr val="000099"/>
                </a:solidFill>
                <a:cs typeface="Times New Roman" pitchFamily="18" charset="0"/>
              </a:rPr>
              <a:t>Con </a:t>
            </a:r>
            <a:r>
              <a:rPr lang="en-US" sz="2000" dirty="0" err="1">
                <a:solidFill>
                  <a:srgbClr val="000099"/>
                </a:solidFill>
                <a:cs typeface="Times New Roman" pitchFamily="18" charset="0"/>
              </a:rPr>
              <a:t>người</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đưa</a:t>
            </a:r>
            <a:r>
              <a:rPr lang="en-US" sz="2000" dirty="0">
                <a:solidFill>
                  <a:srgbClr val="000099"/>
                </a:solidFill>
                <a:cs typeface="Times New Roman" pitchFamily="18" charset="0"/>
              </a:rPr>
              <a:t> </a:t>
            </a:r>
            <a:r>
              <a:rPr lang="en-US" sz="2000" dirty="0" err="1">
                <a:solidFill>
                  <a:srgbClr val="000099"/>
                </a:solidFill>
                <a:cs typeface="Times New Roman" pitchFamily="18" charset="0"/>
              </a:rPr>
              <a:t>ra</a:t>
            </a:r>
            <a:r>
              <a:rPr lang="en-US" sz="2000" dirty="0">
                <a:solidFill>
                  <a:srgbClr val="000099"/>
                </a:solidFill>
                <a:cs typeface="Times New Roman" pitchFamily="18" charset="0"/>
              </a:rPr>
              <a:t> </a:t>
            </a:r>
            <a:r>
              <a:rPr lang="en-US" sz="2000" dirty="0" err="1">
                <a:solidFill>
                  <a:srgbClr val="000099"/>
                </a:solidFill>
                <a:cs typeface="Times New Roman" pitchFamily="18" charset="0"/>
              </a:rPr>
              <a:t>những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thoả</a:t>
            </a:r>
            <a:r>
              <a:rPr lang="en-US" sz="2000" dirty="0">
                <a:solidFill>
                  <a:srgbClr val="000099"/>
                </a:solidFill>
                <a:cs typeface="Times New Roman" pitchFamily="18" charset="0"/>
              </a:rPr>
              <a:t> </a:t>
            </a:r>
            <a:r>
              <a:rPr lang="en-US" sz="2000" dirty="0" err="1">
                <a:solidFill>
                  <a:srgbClr val="000099"/>
                </a:solidFill>
                <a:cs typeface="Times New Roman" pitchFamily="18" charset="0"/>
              </a:rPr>
              <a:t>thuận</a:t>
            </a:r>
            <a:r>
              <a:rPr lang="en-US" sz="2000" dirty="0">
                <a:solidFill>
                  <a:srgbClr val="000099"/>
                </a:solidFill>
                <a:cs typeface="Times New Roman" pitchFamily="18" charset="0"/>
              </a:rPr>
              <a:t> (</a:t>
            </a:r>
            <a:r>
              <a:rPr lang="en-US" sz="2000" dirty="0" err="1">
                <a:solidFill>
                  <a:srgbClr val="000099"/>
                </a:solidFill>
                <a:cs typeface="Times New Roman" pitchFamily="18" charset="0"/>
              </a:rPr>
              <a:t>bằng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kế</a:t>
            </a:r>
            <a:r>
              <a:rPr lang="en-US" sz="2000" dirty="0">
                <a:solidFill>
                  <a:srgbClr val="000099"/>
                </a:solidFill>
                <a:cs typeface="Times New Roman" pitchFamily="18" charset="0"/>
              </a:rPr>
              <a:t> </a:t>
            </a:r>
            <a:r>
              <a:rPr lang="en-US" sz="2000" dirty="0" err="1">
                <a:solidFill>
                  <a:srgbClr val="000099"/>
                </a:solidFill>
                <a:cs typeface="Times New Roman" pitchFamily="18" charset="0"/>
              </a:rPr>
              <a:t>ước</a:t>
            </a:r>
            <a:r>
              <a:rPr lang="en-US" sz="2000" dirty="0">
                <a:solidFill>
                  <a:srgbClr val="000099"/>
                </a:solidFill>
                <a:cs typeface="Times New Roman" pitchFamily="18" charset="0"/>
              </a:rPr>
              <a:t>, </a:t>
            </a:r>
            <a:r>
              <a:rPr lang="en-US" sz="2000" dirty="0" err="1">
                <a:solidFill>
                  <a:srgbClr val="000099"/>
                </a:solidFill>
                <a:cs typeface="Times New Roman" pitchFamily="18" charset="0"/>
              </a:rPr>
              <a:t>giao</a:t>
            </a:r>
            <a:r>
              <a:rPr lang="en-US" sz="2000" dirty="0">
                <a:solidFill>
                  <a:srgbClr val="000099"/>
                </a:solidFill>
                <a:cs typeface="Times New Roman" pitchFamily="18" charset="0"/>
              </a:rPr>
              <a:t> </a:t>
            </a:r>
            <a:r>
              <a:rPr lang="en-US" sz="2000" dirty="0" err="1">
                <a:solidFill>
                  <a:srgbClr val="000099"/>
                </a:solidFill>
                <a:cs typeface="Times New Roman" pitchFamily="18" charset="0"/>
              </a:rPr>
              <a:t>kèo</a:t>
            </a:r>
            <a:r>
              <a:rPr lang="en-US" sz="2000" dirty="0">
                <a:solidFill>
                  <a:srgbClr val="000099"/>
                </a:solidFill>
                <a:cs typeface="Times New Roman" pitchFamily="18" charset="0"/>
              </a:rPr>
              <a:t>…) </a:t>
            </a:r>
            <a:r>
              <a:rPr lang="en-US" sz="2000" dirty="0" err="1">
                <a:solidFill>
                  <a:srgbClr val="000099"/>
                </a:solidFill>
                <a:cs typeface="Times New Roman" pitchFamily="18" charset="0"/>
              </a:rPr>
              <a:t>với</a:t>
            </a:r>
            <a:r>
              <a:rPr lang="en-US" sz="2000" dirty="0">
                <a:solidFill>
                  <a:srgbClr val="000099"/>
                </a:solidFill>
                <a:cs typeface="Times New Roman" pitchFamily="18" charset="0"/>
              </a:rPr>
              <a:t> </a:t>
            </a:r>
            <a:r>
              <a:rPr lang="en-US" sz="2000" dirty="0" err="1">
                <a:solidFill>
                  <a:srgbClr val="000099"/>
                </a:solidFill>
                <a:cs typeface="Times New Roman" pitchFamily="18" charset="0"/>
              </a:rPr>
              <a:t>nhau</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để</a:t>
            </a:r>
            <a:r>
              <a:rPr lang="en-US" sz="2000" dirty="0">
                <a:solidFill>
                  <a:srgbClr val="000099"/>
                </a:solidFill>
                <a:cs typeface="Times New Roman" pitchFamily="18" charset="0"/>
              </a:rPr>
              <a:t> </a:t>
            </a:r>
            <a:r>
              <a:rPr lang="en-US" sz="2000" dirty="0" err="1">
                <a:solidFill>
                  <a:srgbClr val="000099"/>
                </a:solidFill>
                <a:cs typeface="Times New Roman" pitchFamily="18" charset="0"/>
              </a:rPr>
              <a:t>tồn</a:t>
            </a:r>
            <a:r>
              <a:rPr lang="en-US" sz="2000" dirty="0">
                <a:solidFill>
                  <a:srgbClr val="000099"/>
                </a:solidFill>
                <a:cs typeface="Times New Roman" pitchFamily="18" charset="0"/>
              </a:rPr>
              <a:t> </a:t>
            </a:r>
            <a:r>
              <a:rPr lang="en-US" sz="2000" dirty="0" err="1">
                <a:solidFill>
                  <a:srgbClr val="000099"/>
                </a:solidFill>
                <a:cs typeface="Times New Roman" pitchFamily="18" charset="0"/>
              </a:rPr>
              <a:t>tại</a:t>
            </a:r>
            <a:r>
              <a:rPr lang="en-US" sz="2000" dirty="0">
                <a:solidFill>
                  <a:srgbClr val="000099"/>
                </a:solidFill>
                <a:cs typeface="Times New Roman" pitchFamily="18" charset="0"/>
              </a:rPr>
              <a:t> </a:t>
            </a:r>
            <a:r>
              <a:rPr lang="en-US" sz="2000" dirty="0" err="1">
                <a:solidFill>
                  <a:srgbClr val="000099"/>
                </a:solidFill>
                <a:cs typeface="Times New Roman" pitchFamily="18" charset="0"/>
              </a:rPr>
              <a:t>và</a:t>
            </a:r>
            <a:r>
              <a:rPr lang="en-US" sz="2000" dirty="0">
                <a:solidFill>
                  <a:srgbClr val="000099"/>
                </a:solidFill>
                <a:cs typeface="Times New Roman" pitchFamily="18" charset="0"/>
              </a:rPr>
              <a:t> </a:t>
            </a:r>
            <a:r>
              <a:rPr lang="en-US" sz="2000" dirty="0" err="1">
                <a:solidFill>
                  <a:srgbClr val="000099"/>
                </a:solidFill>
                <a:cs typeface="Times New Roman" pitchFamily="18" charset="0"/>
              </a:rPr>
              <a:t>phát</a:t>
            </a:r>
            <a:r>
              <a:rPr lang="en-US" sz="2000" dirty="0">
                <a:solidFill>
                  <a:srgbClr val="000099"/>
                </a:solidFill>
                <a:cs typeface="Times New Roman" pitchFamily="18" charset="0"/>
              </a:rPr>
              <a:t> </a:t>
            </a:r>
            <a:r>
              <a:rPr lang="en-US" sz="2000" dirty="0" err="1">
                <a:solidFill>
                  <a:srgbClr val="000099"/>
                </a:solidFill>
                <a:cs typeface="Times New Roman" pitchFamily="18" charset="0"/>
              </a:rPr>
              <a:t>triển</a:t>
            </a:r>
            <a:r>
              <a:rPr lang="en-US" sz="2000" dirty="0">
                <a:solidFill>
                  <a:srgbClr val="000099"/>
                </a:solidFill>
                <a:cs typeface="Times New Roman" pitchFamily="18" charset="0"/>
              </a:rPr>
              <a:t>.</a:t>
            </a:r>
          </a:p>
          <a:p>
            <a:pPr algn="just" eaLnBrk="1" hangingPunct="1">
              <a:defRPr/>
            </a:pPr>
            <a:r>
              <a:rPr lang="en-US" sz="2000" dirty="0">
                <a:solidFill>
                  <a:srgbClr val="000099"/>
                </a:solidFill>
                <a:latin typeface="Times New Roman" panose="02020603050405020304" pitchFamily="18" charset="0"/>
                <a:cs typeface="Times New Roman" panose="02020603050405020304" pitchFamily="18" charset="0"/>
              </a:rPr>
              <a:t>→ </a:t>
            </a:r>
            <a:r>
              <a:rPr lang="en-US" sz="2000" dirty="0" err="1">
                <a:solidFill>
                  <a:srgbClr val="000099"/>
                </a:solidFill>
                <a:cs typeface="Times New Roman" pitchFamily="18" charset="0"/>
              </a:rPr>
              <a:t>nhận</a:t>
            </a:r>
            <a:r>
              <a:rPr lang="en-US" sz="2000" dirty="0">
                <a:solidFill>
                  <a:srgbClr val="000099"/>
                </a:solidFill>
                <a:cs typeface="Times New Roman" pitchFamily="18" charset="0"/>
              </a:rPr>
              <a:t> </a:t>
            </a:r>
            <a:r>
              <a:rPr lang="en-US" sz="2000" dirty="0" err="1">
                <a:solidFill>
                  <a:srgbClr val="000099"/>
                </a:solidFill>
                <a:cs typeface="Times New Roman" pitchFamily="18" charset="0"/>
              </a:rPr>
              <a:t>xét</a:t>
            </a:r>
            <a:r>
              <a:rPr lang="en-US" sz="2000" dirty="0">
                <a:solidFill>
                  <a:srgbClr val="000099"/>
                </a:solidFill>
                <a:cs typeface="Times New Roman" pitchFamily="18" charset="0"/>
              </a:rPr>
              <a:t> </a:t>
            </a:r>
            <a:r>
              <a:rPr lang="en-US" sz="2000" dirty="0" err="1">
                <a:solidFill>
                  <a:srgbClr val="000099"/>
                </a:solidFill>
                <a:cs typeface="Times New Roman" pitchFamily="18" charset="0"/>
              </a:rPr>
              <a:t>duy</a:t>
            </a:r>
            <a:r>
              <a:rPr lang="en-US" sz="2000" dirty="0">
                <a:solidFill>
                  <a:srgbClr val="000099"/>
                </a:solidFill>
                <a:cs typeface="Times New Roman" pitchFamily="18" charset="0"/>
              </a:rPr>
              <a:t> </a:t>
            </a:r>
            <a:r>
              <a:rPr lang="en-US" sz="2000" dirty="0" err="1">
                <a:solidFill>
                  <a:srgbClr val="000099"/>
                </a:solidFill>
                <a:cs typeface="Times New Roman" pitchFamily="18" charset="0"/>
              </a:rPr>
              <a:t>tâm</a:t>
            </a:r>
            <a:r>
              <a:rPr lang="en-US" sz="2000" dirty="0">
                <a:solidFill>
                  <a:srgbClr val="000099"/>
                </a:solidFill>
                <a:cs typeface="Times New Roman" pitchFamily="18" charset="0"/>
              </a:rPr>
              <a:t> </a:t>
            </a:r>
            <a:r>
              <a:rPr lang="en-US" sz="2000" dirty="0" err="1">
                <a:solidFill>
                  <a:srgbClr val="000099"/>
                </a:solidFill>
                <a:cs typeface="Times New Roman" pitchFamily="18" charset="0"/>
              </a:rPr>
              <a:t>và</a:t>
            </a:r>
            <a:r>
              <a:rPr lang="en-US" sz="2000" dirty="0">
                <a:solidFill>
                  <a:srgbClr val="000099"/>
                </a:solidFill>
                <a:cs typeface="Times New Roman" pitchFamily="18" charset="0"/>
              </a:rPr>
              <a:t> </a:t>
            </a:r>
            <a:r>
              <a:rPr lang="en-US" sz="2000" dirty="0" err="1">
                <a:solidFill>
                  <a:srgbClr val="000099"/>
                </a:solidFill>
                <a:cs typeface="Times New Roman" pitchFamily="18" charset="0"/>
              </a:rPr>
              <a:t>phiến</a:t>
            </a:r>
            <a:r>
              <a:rPr lang="en-US" sz="2000" dirty="0">
                <a:solidFill>
                  <a:srgbClr val="000099"/>
                </a:solidFill>
                <a:cs typeface="Times New Roman" pitchFamily="18" charset="0"/>
              </a:rPr>
              <a:t> </a:t>
            </a:r>
            <a:r>
              <a:rPr lang="en-US" sz="2000" dirty="0" err="1">
                <a:solidFill>
                  <a:srgbClr val="000099"/>
                </a:solidFill>
                <a:cs typeface="Times New Roman" pitchFamily="18" charset="0"/>
              </a:rPr>
              <a:t>diện</a:t>
            </a:r>
            <a:r>
              <a:rPr lang="en-US" sz="2000" dirty="0">
                <a:solidFill>
                  <a:srgbClr val="000099"/>
                </a:solidFill>
                <a:cs typeface="Times New Roman" pitchFamily="18" charset="0"/>
              </a:rPr>
              <a:t>.</a:t>
            </a:r>
          </a:p>
        </p:txBody>
      </p:sp>
      <p:sp>
        <p:nvSpPr>
          <p:cNvPr id="14" name="Flowchart: Process 13"/>
          <p:cNvSpPr/>
          <p:nvPr/>
        </p:nvSpPr>
        <p:spPr>
          <a:xfrm>
            <a:off x="2752322" y="4948699"/>
            <a:ext cx="6437313" cy="1168766"/>
          </a:xfrm>
          <a:prstGeom prst="flowChartProcess">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tx1"/>
                </a:solidFill>
              </a:rPr>
              <a:t> </a:t>
            </a: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Tốp-phơ-lơ</a:t>
            </a:r>
            <a:r>
              <a:rPr lang="en-US" sz="2000" b="1" dirty="0">
                <a:solidFill>
                  <a:srgbClr val="FF0000"/>
                </a:solidFill>
                <a:cs typeface="Times New Roman" pitchFamily="18" charset="0"/>
              </a:rPr>
              <a:t>: </a:t>
            </a:r>
            <a:r>
              <a:rPr lang="en-US" sz="2000" dirty="0" err="1">
                <a:solidFill>
                  <a:srgbClr val="663300"/>
                </a:solidFill>
                <a:cs typeface="Times New Roman" pitchFamily="18" charset="0"/>
              </a:rPr>
              <a:t>Sự</a:t>
            </a:r>
            <a:r>
              <a:rPr lang="en-US" sz="2000" dirty="0">
                <a:solidFill>
                  <a:srgbClr val="663300"/>
                </a:solidFill>
                <a:cs typeface="Times New Roman" pitchFamily="18" charset="0"/>
              </a:rPr>
              <a:t> </a:t>
            </a:r>
            <a:r>
              <a:rPr lang="en-US" sz="2000" dirty="0" err="1">
                <a:solidFill>
                  <a:srgbClr val="663300"/>
                </a:solidFill>
                <a:cs typeface="Times New Roman" pitchFamily="18" charset="0"/>
              </a:rPr>
              <a:t>phát</a:t>
            </a:r>
            <a:r>
              <a:rPr lang="en-US" sz="2000" dirty="0">
                <a:solidFill>
                  <a:srgbClr val="663300"/>
                </a:solidFill>
                <a:cs typeface="Times New Roman" pitchFamily="18" charset="0"/>
              </a:rPr>
              <a:t> </a:t>
            </a:r>
            <a:r>
              <a:rPr lang="en-US" sz="2000" dirty="0" err="1">
                <a:solidFill>
                  <a:srgbClr val="663300"/>
                </a:solidFill>
                <a:cs typeface="Times New Roman" pitchFamily="18" charset="0"/>
              </a:rPr>
              <a:t>triển</a:t>
            </a:r>
            <a:r>
              <a:rPr lang="en-US" sz="2000" dirty="0">
                <a:solidFill>
                  <a:srgbClr val="663300"/>
                </a:solidFill>
                <a:cs typeface="Times New Roman" pitchFamily="18" charset="0"/>
              </a:rPr>
              <a:t> </a:t>
            </a:r>
            <a:r>
              <a:rPr lang="en-US" sz="2000" dirty="0" err="1">
                <a:solidFill>
                  <a:srgbClr val="663300"/>
                </a:solidFill>
                <a:cs typeface="Times New Roman" pitchFamily="18" charset="0"/>
              </a:rPr>
              <a:t>của</a:t>
            </a:r>
            <a:r>
              <a:rPr lang="en-US" sz="2000" dirty="0">
                <a:solidFill>
                  <a:srgbClr val="663300"/>
                </a:solidFill>
                <a:cs typeface="Times New Roman" pitchFamily="18" charset="0"/>
              </a:rPr>
              <a:t> </a:t>
            </a:r>
            <a:r>
              <a:rPr lang="en-US" sz="2000" dirty="0" err="1">
                <a:solidFill>
                  <a:srgbClr val="663300"/>
                </a:solidFill>
                <a:cs typeface="Times New Roman" pitchFamily="18" charset="0"/>
              </a:rPr>
              <a:t>kỹ</a:t>
            </a:r>
            <a:r>
              <a:rPr lang="en-US" sz="2000" dirty="0">
                <a:solidFill>
                  <a:srgbClr val="663300"/>
                </a:solidFill>
                <a:cs typeface="Times New Roman" pitchFamily="18" charset="0"/>
              </a:rPr>
              <a:t> </a:t>
            </a:r>
            <a:r>
              <a:rPr lang="en-US" sz="2000" dirty="0" err="1">
                <a:solidFill>
                  <a:srgbClr val="663300"/>
                </a:solidFill>
                <a:cs typeface="Times New Roman" pitchFamily="18" charset="0"/>
              </a:rPr>
              <a:t>thuật</a:t>
            </a:r>
            <a:r>
              <a:rPr lang="en-US" sz="2000" dirty="0">
                <a:solidFill>
                  <a:srgbClr val="663300"/>
                </a:solidFill>
                <a:cs typeface="Times New Roman" pitchFamily="18" charset="0"/>
              </a:rPr>
              <a:t> </a:t>
            </a:r>
            <a:r>
              <a:rPr lang="en-US" sz="2000" dirty="0" err="1">
                <a:solidFill>
                  <a:srgbClr val="663300"/>
                </a:solidFill>
                <a:cs typeface="Times New Roman" pitchFamily="18" charset="0"/>
              </a:rPr>
              <a:t>là</a:t>
            </a:r>
            <a:r>
              <a:rPr lang="en-US" sz="2000" dirty="0">
                <a:solidFill>
                  <a:srgbClr val="663300"/>
                </a:solidFill>
                <a:cs typeface="Times New Roman" pitchFamily="18" charset="0"/>
              </a:rPr>
              <a:t> </a:t>
            </a:r>
            <a:r>
              <a:rPr lang="en-US" sz="2000" dirty="0" err="1">
                <a:solidFill>
                  <a:srgbClr val="663300"/>
                </a:solidFill>
                <a:cs typeface="Times New Roman" pitchFamily="18" charset="0"/>
              </a:rPr>
              <a:t>cơ</a:t>
            </a:r>
            <a:r>
              <a:rPr lang="en-US" sz="2000" dirty="0">
                <a:solidFill>
                  <a:srgbClr val="663300"/>
                </a:solidFill>
                <a:cs typeface="Times New Roman" pitchFamily="18" charset="0"/>
              </a:rPr>
              <a:t> </a:t>
            </a:r>
            <a:r>
              <a:rPr lang="en-US" sz="2000" dirty="0" err="1">
                <a:solidFill>
                  <a:srgbClr val="663300"/>
                </a:solidFill>
                <a:cs typeface="Times New Roman" pitchFamily="18" charset="0"/>
              </a:rPr>
              <a:t>sở</a:t>
            </a:r>
            <a:r>
              <a:rPr lang="en-US" sz="2000" dirty="0">
                <a:solidFill>
                  <a:srgbClr val="663300"/>
                </a:solidFill>
                <a:cs typeface="Times New Roman" pitchFamily="18" charset="0"/>
              </a:rPr>
              <a:t> </a:t>
            </a:r>
            <a:r>
              <a:rPr lang="en-US" sz="2000" dirty="0" err="1">
                <a:solidFill>
                  <a:srgbClr val="663300"/>
                </a:solidFill>
                <a:cs typeface="Times New Roman" pitchFamily="18" charset="0"/>
              </a:rPr>
              <a:t>của</a:t>
            </a:r>
            <a:r>
              <a:rPr lang="en-US" sz="2000" dirty="0">
                <a:solidFill>
                  <a:srgbClr val="663300"/>
                </a:solidFill>
                <a:cs typeface="Times New Roman" pitchFamily="18" charset="0"/>
              </a:rPr>
              <a:t> </a:t>
            </a:r>
            <a:r>
              <a:rPr lang="en-US" sz="2000" dirty="0" err="1">
                <a:solidFill>
                  <a:srgbClr val="663300"/>
                </a:solidFill>
                <a:cs typeface="Times New Roman" pitchFamily="18" charset="0"/>
              </a:rPr>
              <a:t>sự</a:t>
            </a:r>
            <a:r>
              <a:rPr lang="en-US" sz="2000" dirty="0">
                <a:solidFill>
                  <a:srgbClr val="663300"/>
                </a:solidFill>
                <a:cs typeface="Times New Roman" pitchFamily="18" charset="0"/>
              </a:rPr>
              <a:t> </a:t>
            </a:r>
            <a:r>
              <a:rPr lang="en-US" sz="2000" dirty="0" err="1">
                <a:solidFill>
                  <a:srgbClr val="663300"/>
                </a:solidFill>
                <a:cs typeface="Times New Roman" pitchFamily="18" charset="0"/>
              </a:rPr>
              <a:t>phát</a:t>
            </a:r>
            <a:r>
              <a:rPr lang="en-US" sz="2000" dirty="0">
                <a:solidFill>
                  <a:srgbClr val="663300"/>
                </a:solidFill>
                <a:cs typeface="Times New Roman" pitchFamily="18" charset="0"/>
              </a:rPr>
              <a:t> </a:t>
            </a:r>
            <a:r>
              <a:rPr lang="en-US" sz="2000" dirty="0" err="1">
                <a:solidFill>
                  <a:srgbClr val="663300"/>
                </a:solidFill>
                <a:cs typeface="Times New Roman" pitchFamily="18" charset="0"/>
              </a:rPr>
              <a:t>triển</a:t>
            </a:r>
            <a:r>
              <a:rPr lang="en-US" sz="2000" dirty="0">
                <a:solidFill>
                  <a:srgbClr val="663300"/>
                </a:solidFill>
                <a:cs typeface="Times New Roman" pitchFamily="18" charset="0"/>
              </a:rPr>
              <a:t> XH: </a:t>
            </a:r>
            <a:r>
              <a:rPr lang="en-US" sz="2000" dirty="0" err="1">
                <a:solidFill>
                  <a:srgbClr val="663300"/>
                </a:solidFill>
                <a:cs typeface="Times New Roman" pitchFamily="18" charset="0"/>
              </a:rPr>
              <a:t>văn</a:t>
            </a:r>
            <a:r>
              <a:rPr lang="en-US" sz="2000" dirty="0">
                <a:solidFill>
                  <a:srgbClr val="663300"/>
                </a:solidFill>
                <a:cs typeface="Times New Roman" pitchFamily="18" charset="0"/>
              </a:rPr>
              <a:t> minh </a:t>
            </a:r>
            <a:r>
              <a:rPr lang="en-US" sz="2000" dirty="0" err="1">
                <a:solidFill>
                  <a:srgbClr val="663300"/>
                </a:solidFill>
                <a:cs typeface="Times New Roman" pitchFamily="18" charset="0"/>
              </a:rPr>
              <a:t>nông</a:t>
            </a:r>
            <a:r>
              <a:rPr lang="en-US" sz="2000" dirty="0">
                <a:solidFill>
                  <a:srgbClr val="663300"/>
                </a:solidFill>
                <a:cs typeface="Times New Roman" pitchFamily="18" charset="0"/>
              </a:rPr>
              <a:t> </a:t>
            </a:r>
            <a:r>
              <a:rPr lang="en-US" sz="2000" dirty="0" err="1">
                <a:solidFill>
                  <a:srgbClr val="663300"/>
                </a:solidFill>
                <a:cs typeface="Times New Roman" pitchFamily="18" charset="0"/>
              </a:rPr>
              <a:t>nghiệp-văn</a:t>
            </a:r>
            <a:r>
              <a:rPr lang="en-US" sz="2000" dirty="0">
                <a:solidFill>
                  <a:srgbClr val="663300"/>
                </a:solidFill>
                <a:cs typeface="Times New Roman" pitchFamily="18" charset="0"/>
              </a:rPr>
              <a:t> minh </a:t>
            </a:r>
            <a:r>
              <a:rPr lang="en-US" sz="2000" dirty="0" err="1">
                <a:solidFill>
                  <a:srgbClr val="663300"/>
                </a:solidFill>
                <a:cs typeface="Times New Roman" pitchFamily="18" charset="0"/>
              </a:rPr>
              <a:t>công</a:t>
            </a:r>
            <a:r>
              <a:rPr lang="en-US" sz="2000" dirty="0">
                <a:solidFill>
                  <a:srgbClr val="663300"/>
                </a:solidFill>
                <a:cs typeface="Times New Roman" pitchFamily="18" charset="0"/>
              </a:rPr>
              <a:t> </a:t>
            </a:r>
            <a:r>
              <a:rPr lang="en-US" sz="2000" dirty="0" err="1">
                <a:solidFill>
                  <a:srgbClr val="663300"/>
                </a:solidFill>
                <a:cs typeface="Times New Roman" pitchFamily="18" charset="0"/>
              </a:rPr>
              <a:t>nghiệp</a:t>
            </a:r>
            <a:r>
              <a:rPr lang="en-US" sz="2000" dirty="0">
                <a:solidFill>
                  <a:srgbClr val="663300"/>
                </a:solidFill>
                <a:cs typeface="Times New Roman" pitchFamily="18" charset="0"/>
              </a:rPr>
              <a:t> -</a:t>
            </a:r>
            <a:r>
              <a:rPr lang="en-US" sz="2000" dirty="0" err="1">
                <a:solidFill>
                  <a:srgbClr val="663300"/>
                </a:solidFill>
                <a:cs typeface="Times New Roman" pitchFamily="18" charset="0"/>
              </a:rPr>
              <a:t>văn</a:t>
            </a:r>
            <a:r>
              <a:rPr lang="en-US" sz="2000" dirty="0">
                <a:solidFill>
                  <a:srgbClr val="663300"/>
                </a:solidFill>
                <a:cs typeface="Times New Roman" pitchFamily="18" charset="0"/>
              </a:rPr>
              <a:t> minh </a:t>
            </a:r>
            <a:r>
              <a:rPr lang="en-US" sz="2000" dirty="0" err="1">
                <a:solidFill>
                  <a:srgbClr val="663300"/>
                </a:solidFill>
                <a:cs typeface="Times New Roman" pitchFamily="18" charset="0"/>
              </a:rPr>
              <a:t>hậu</a:t>
            </a:r>
            <a:r>
              <a:rPr lang="en-US" sz="2000" dirty="0">
                <a:solidFill>
                  <a:srgbClr val="663300"/>
                </a:solidFill>
                <a:cs typeface="Times New Roman" pitchFamily="18" charset="0"/>
              </a:rPr>
              <a:t> </a:t>
            </a:r>
            <a:r>
              <a:rPr lang="en-US" sz="2000" dirty="0" err="1">
                <a:solidFill>
                  <a:srgbClr val="663300"/>
                </a:solidFill>
                <a:cs typeface="Times New Roman" pitchFamily="18" charset="0"/>
              </a:rPr>
              <a:t>công</a:t>
            </a:r>
            <a:r>
              <a:rPr lang="en-US" sz="2000" dirty="0">
                <a:solidFill>
                  <a:srgbClr val="663300"/>
                </a:solidFill>
                <a:cs typeface="Times New Roman" pitchFamily="18" charset="0"/>
              </a:rPr>
              <a:t> </a:t>
            </a:r>
            <a:r>
              <a:rPr lang="en-US" sz="2000" dirty="0" err="1">
                <a:solidFill>
                  <a:srgbClr val="663300"/>
                </a:solidFill>
                <a:cs typeface="Times New Roman" pitchFamily="18" charset="0"/>
              </a:rPr>
              <a:t>nghiệp</a:t>
            </a:r>
            <a:r>
              <a:rPr lang="en-US" sz="2000" dirty="0">
                <a:solidFill>
                  <a:srgbClr val="663300"/>
                </a:solidFill>
                <a:cs typeface="Times New Roman" pitchFamily="18" charset="0"/>
              </a:rPr>
              <a:t>. </a:t>
            </a:r>
          </a:p>
          <a:p>
            <a:pPr algn="just" eaLnBrk="1" hangingPunct="1">
              <a:defRPr/>
            </a:pPr>
            <a:r>
              <a:rPr lang="en-US" sz="2000" dirty="0">
                <a:solidFill>
                  <a:srgbClr val="663300"/>
                </a:solidFill>
                <a:latin typeface="Times New Roman" panose="02020603050405020304" pitchFamily="18" charset="0"/>
                <a:cs typeface="Times New Roman" panose="02020603050405020304" pitchFamily="18" charset="0"/>
              </a:rPr>
              <a:t>→ </a:t>
            </a:r>
            <a:r>
              <a:rPr lang="en-US" sz="2000" dirty="0" err="1">
                <a:solidFill>
                  <a:srgbClr val="663300"/>
                </a:solidFill>
                <a:cs typeface="Times New Roman" pitchFamily="18" charset="0"/>
              </a:rPr>
              <a:t>nhận</a:t>
            </a:r>
            <a:r>
              <a:rPr lang="en-US" sz="2000" dirty="0">
                <a:solidFill>
                  <a:srgbClr val="663300"/>
                </a:solidFill>
                <a:cs typeface="Times New Roman" pitchFamily="18" charset="0"/>
              </a:rPr>
              <a:t> </a:t>
            </a:r>
            <a:r>
              <a:rPr lang="en-US" sz="2000" dirty="0" err="1">
                <a:solidFill>
                  <a:srgbClr val="663300"/>
                </a:solidFill>
                <a:cs typeface="Times New Roman" pitchFamily="18" charset="0"/>
              </a:rPr>
              <a:t>xét</a:t>
            </a:r>
            <a:r>
              <a:rPr lang="en-US" sz="2000" dirty="0">
                <a:solidFill>
                  <a:srgbClr val="663300"/>
                </a:solidFill>
                <a:cs typeface="Times New Roman" pitchFamily="18" charset="0"/>
              </a:rPr>
              <a:t>: </a:t>
            </a:r>
            <a:r>
              <a:rPr lang="en-US" sz="2000" dirty="0" err="1">
                <a:solidFill>
                  <a:srgbClr val="663300"/>
                </a:solidFill>
                <a:cs typeface="Times New Roman" pitchFamily="18" charset="0"/>
              </a:rPr>
              <a:t>phiến</a:t>
            </a:r>
            <a:r>
              <a:rPr lang="en-US" sz="2000" dirty="0">
                <a:solidFill>
                  <a:srgbClr val="663300"/>
                </a:solidFill>
                <a:cs typeface="Times New Roman" pitchFamily="18" charset="0"/>
              </a:rPr>
              <a:t> </a:t>
            </a:r>
            <a:r>
              <a:rPr lang="en-US" sz="2000" dirty="0" err="1">
                <a:solidFill>
                  <a:srgbClr val="663300"/>
                </a:solidFill>
                <a:cs typeface="Times New Roman" pitchFamily="18" charset="0"/>
              </a:rPr>
              <a:t>diện</a:t>
            </a:r>
            <a:r>
              <a:rPr lang="en-US" sz="2000" dirty="0">
                <a:solidFill>
                  <a:srgbClr val="663300"/>
                </a:solidFill>
                <a:cs typeface="Times New Roman" pitchFamily="18" charset="0"/>
              </a:rPr>
              <a:t>…</a:t>
            </a:r>
            <a:endParaRPr lang="en-US" sz="2400" dirty="0">
              <a:solidFill>
                <a:srgbClr val="663300"/>
              </a:solidFill>
              <a:latin typeface="Times New Roman" pitchFamily="18" charset="0"/>
              <a:cs typeface="Times New Roman" pitchFamily="18" charset="0"/>
            </a:endParaRPr>
          </a:p>
        </p:txBody>
      </p:sp>
      <p:sp>
        <p:nvSpPr>
          <p:cNvPr id="15" name="Flowchart: Process 14"/>
          <p:cNvSpPr/>
          <p:nvPr/>
        </p:nvSpPr>
        <p:spPr>
          <a:xfrm>
            <a:off x="2715810" y="3041021"/>
            <a:ext cx="6473825" cy="1274974"/>
          </a:xfrm>
          <a:prstGeom prst="flowChartProcess">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Mông</a:t>
            </a:r>
            <a:r>
              <a:rPr lang="en-US" sz="2000" b="1" dirty="0">
                <a:solidFill>
                  <a:srgbClr val="FF0000"/>
                </a:solidFill>
                <a:cs typeface="Times New Roman" pitchFamily="18" charset="0"/>
              </a:rPr>
              <a:t>-</a:t>
            </a:r>
            <a:r>
              <a:rPr lang="en-US" sz="2000" b="1" dirty="0" err="1">
                <a:solidFill>
                  <a:srgbClr val="FF0000"/>
                </a:solidFill>
                <a:cs typeface="Times New Roman" pitchFamily="18" charset="0"/>
              </a:rPr>
              <a:t>téc</a:t>
            </a:r>
            <a:r>
              <a:rPr lang="en-US" sz="2000" b="1" dirty="0">
                <a:solidFill>
                  <a:srgbClr val="FF0000"/>
                </a:solidFill>
                <a:cs typeface="Times New Roman" pitchFamily="18" charset="0"/>
              </a:rPr>
              <a:t>-</a:t>
            </a:r>
            <a:r>
              <a:rPr lang="en-US" sz="2000" b="1" dirty="0" err="1">
                <a:solidFill>
                  <a:srgbClr val="FF0000"/>
                </a:solidFill>
                <a:cs typeface="Times New Roman" pitchFamily="18" charset="0"/>
              </a:rPr>
              <a:t>xki</a:t>
            </a:r>
            <a:r>
              <a:rPr lang="en-US" sz="2000" b="1" dirty="0">
                <a:solidFill>
                  <a:srgbClr val="FF0000"/>
                </a:solidFill>
                <a:cs typeface="Times New Roman" pitchFamily="18" charset="0"/>
              </a:rPr>
              <a:t>-ơ: </a:t>
            </a:r>
            <a:r>
              <a:rPr lang="en-US" sz="2000" dirty="0" err="1">
                <a:solidFill>
                  <a:srgbClr val="7030A0"/>
                </a:solidFill>
                <a:cs typeface="Times New Roman" pitchFamily="18" charset="0"/>
              </a:rPr>
              <a:t>Sự</a:t>
            </a:r>
            <a:r>
              <a:rPr lang="en-US" sz="2000" dirty="0">
                <a:solidFill>
                  <a:srgbClr val="7030A0"/>
                </a:solidFill>
                <a:cs typeface="Times New Roman" pitchFamily="18" charset="0"/>
              </a:rPr>
              <a:t> </a:t>
            </a:r>
            <a:r>
              <a:rPr lang="en-US" sz="2000" dirty="0" err="1">
                <a:solidFill>
                  <a:srgbClr val="7030A0"/>
                </a:solidFill>
                <a:cs typeface="Times New Roman" pitchFamily="18" charset="0"/>
              </a:rPr>
              <a:t>phát</a:t>
            </a:r>
            <a:r>
              <a:rPr lang="en-US" sz="2000" dirty="0">
                <a:solidFill>
                  <a:srgbClr val="7030A0"/>
                </a:solidFill>
                <a:cs typeface="Times New Roman" pitchFamily="18" charset="0"/>
              </a:rPr>
              <a:t> </a:t>
            </a:r>
            <a:r>
              <a:rPr lang="en-US" sz="2000" dirty="0" err="1">
                <a:solidFill>
                  <a:srgbClr val="7030A0"/>
                </a:solidFill>
                <a:cs typeface="Times New Roman" pitchFamily="18" charset="0"/>
              </a:rPr>
              <a:t>triển</a:t>
            </a:r>
            <a:r>
              <a:rPr lang="en-US" sz="2000" dirty="0">
                <a:solidFill>
                  <a:srgbClr val="7030A0"/>
                </a:solidFill>
                <a:cs typeface="Times New Roman" pitchFamily="18" charset="0"/>
              </a:rPr>
              <a:t> XH </a:t>
            </a:r>
            <a:r>
              <a:rPr lang="en-US" sz="2000" dirty="0" err="1">
                <a:solidFill>
                  <a:srgbClr val="7030A0"/>
                </a:solidFill>
                <a:cs typeface="Times New Roman" pitchFamily="18" charset="0"/>
              </a:rPr>
              <a:t>được</a:t>
            </a:r>
            <a:r>
              <a:rPr lang="en-US" sz="2000" dirty="0">
                <a:solidFill>
                  <a:srgbClr val="7030A0"/>
                </a:solidFill>
                <a:cs typeface="Times New Roman" pitchFamily="18" charset="0"/>
              </a:rPr>
              <a:t> </a:t>
            </a:r>
            <a:r>
              <a:rPr lang="en-US" sz="2000" dirty="0" err="1">
                <a:solidFill>
                  <a:srgbClr val="7030A0"/>
                </a:solidFill>
                <a:cs typeface="Times New Roman" pitchFamily="18" charset="0"/>
              </a:rPr>
              <a:t>xác</a:t>
            </a:r>
            <a:r>
              <a:rPr lang="en-US" sz="2000" dirty="0">
                <a:solidFill>
                  <a:srgbClr val="7030A0"/>
                </a:solidFill>
                <a:cs typeface="Times New Roman" pitchFamily="18" charset="0"/>
              </a:rPr>
              <a:t> </a:t>
            </a:r>
            <a:r>
              <a:rPr lang="en-US" sz="2000" dirty="0" err="1">
                <a:solidFill>
                  <a:srgbClr val="7030A0"/>
                </a:solidFill>
                <a:cs typeface="Times New Roman" pitchFamily="18" charset="0"/>
              </a:rPr>
              <a:t>định</a:t>
            </a:r>
            <a:r>
              <a:rPr lang="en-US" sz="2000" dirty="0">
                <a:solidFill>
                  <a:srgbClr val="7030A0"/>
                </a:solidFill>
                <a:cs typeface="Times New Roman" pitchFamily="18" charset="0"/>
              </a:rPr>
              <a:t> </a:t>
            </a:r>
            <a:r>
              <a:rPr lang="en-US" sz="2000" dirty="0" err="1">
                <a:solidFill>
                  <a:srgbClr val="7030A0"/>
                </a:solidFill>
                <a:cs typeface="Times New Roman" pitchFamily="18" charset="0"/>
              </a:rPr>
              <a:t>bằng</a:t>
            </a:r>
            <a:r>
              <a:rPr lang="en-US" sz="2000" dirty="0">
                <a:solidFill>
                  <a:srgbClr val="7030A0"/>
                </a:solidFill>
                <a:cs typeface="Times New Roman" pitchFamily="18" charset="0"/>
              </a:rPr>
              <a:t> </a:t>
            </a:r>
            <a:r>
              <a:rPr lang="en-US" sz="2000" dirty="0" err="1">
                <a:solidFill>
                  <a:srgbClr val="7030A0"/>
                </a:solidFill>
                <a:cs typeface="Times New Roman" pitchFamily="18" charset="0"/>
              </a:rPr>
              <a:t>sự</a:t>
            </a:r>
            <a:r>
              <a:rPr lang="en-US" sz="2000" dirty="0">
                <a:solidFill>
                  <a:srgbClr val="7030A0"/>
                </a:solidFill>
                <a:cs typeface="Times New Roman" pitchFamily="18" charset="0"/>
              </a:rPr>
              <a:t> </a:t>
            </a:r>
            <a:r>
              <a:rPr lang="en-US" sz="2000" dirty="0" err="1">
                <a:solidFill>
                  <a:srgbClr val="7030A0"/>
                </a:solidFill>
                <a:cs typeface="Times New Roman" pitchFamily="18" charset="0"/>
              </a:rPr>
              <a:t>phát</a:t>
            </a:r>
            <a:r>
              <a:rPr lang="en-US" sz="2000" dirty="0">
                <a:solidFill>
                  <a:srgbClr val="7030A0"/>
                </a:solidFill>
                <a:cs typeface="Times New Roman" pitchFamily="18" charset="0"/>
              </a:rPr>
              <a:t> </a:t>
            </a:r>
            <a:r>
              <a:rPr lang="en-US" sz="2000" dirty="0" err="1">
                <a:solidFill>
                  <a:srgbClr val="7030A0"/>
                </a:solidFill>
                <a:cs typeface="Times New Roman" pitchFamily="18" charset="0"/>
              </a:rPr>
              <a:t>triển</a:t>
            </a:r>
            <a:r>
              <a:rPr lang="en-US" sz="2000" dirty="0">
                <a:solidFill>
                  <a:srgbClr val="7030A0"/>
                </a:solidFill>
                <a:cs typeface="Times New Roman" pitchFamily="18" charset="0"/>
              </a:rPr>
              <a:t> </a:t>
            </a:r>
            <a:r>
              <a:rPr lang="en-US" sz="2000" dirty="0" err="1">
                <a:solidFill>
                  <a:srgbClr val="7030A0"/>
                </a:solidFill>
                <a:cs typeface="Times New Roman" pitchFamily="18" charset="0"/>
              </a:rPr>
              <a:t>của</a:t>
            </a:r>
            <a:r>
              <a:rPr lang="en-US" sz="2000" dirty="0">
                <a:solidFill>
                  <a:srgbClr val="7030A0"/>
                </a:solidFill>
                <a:cs typeface="Times New Roman" pitchFamily="18" charset="0"/>
              </a:rPr>
              <a:t> </a:t>
            </a:r>
            <a:r>
              <a:rPr lang="en-US" sz="2000" dirty="0" err="1">
                <a:solidFill>
                  <a:srgbClr val="7030A0"/>
                </a:solidFill>
                <a:cs typeface="Times New Roman" pitchFamily="18" charset="0"/>
              </a:rPr>
              <a:t>hành</a:t>
            </a:r>
            <a:r>
              <a:rPr lang="en-US" sz="2000" dirty="0">
                <a:solidFill>
                  <a:srgbClr val="7030A0"/>
                </a:solidFill>
                <a:cs typeface="Times New Roman" pitchFamily="18" charset="0"/>
              </a:rPr>
              <a:t> vi </a:t>
            </a:r>
            <a:r>
              <a:rPr lang="en-US" sz="2000" dirty="0" err="1">
                <a:solidFill>
                  <a:srgbClr val="7030A0"/>
                </a:solidFill>
                <a:cs typeface="Times New Roman" pitchFamily="18" charset="0"/>
              </a:rPr>
              <a:t>ứng</a:t>
            </a:r>
            <a:r>
              <a:rPr lang="en-US" sz="2000" dirty="0">
                <a:solidFill>
                  <a:srgbClr val="7030A0"/>
                </a:solidFill>
                <a:cs typeface="Times New Roman" pitchFamily="18" charset="0"/>
              </a:rPr>
              <a:t> </a:t>
            </a:r>
            <a:r>
              <a:rPr lang="en-US" sz="2000" dirty="0" err="1">
                <a:solidFill>
                  <a:srgbClr val="7030A0"/>
                </a:solidFill>
                <a:cs typeface="Times New Roman" pitchFamily="18" charset="0"/>
              </a:rPr>
              <a:t>xử</a:t>
            </a:r>
            <a:r>
              <a:rPr lang="en-US" sz="2000" dirty="0">
                <a:solidFill>
                  <a:srgbClr val="7030A0"/>
                </a:solidFill>
                <a:cs typeface="Times New Roman" pitchFamily="18" charset="0"/>
              </a:rPr>
              <a:t> </a:t>
            </a:r>
            <a:r>
              <a:rPr lang="en-US" sz="2000" dirty="0" err="1">
                <a:solidFill>
                  <a:srgbClr val="7030A0"/>
                </a:solidFill>
                <a:cs typeface="Times New Roman" pitchFamily="18" charset="0"/>
              </a:rPr>
              <a:t>của</a:t>
            </a:r>
            <a:r>
              <a:rPr lang="en-US" sz="2000" dirty="0">
                <a:solidFill>
                  <a:srgbClr val="7030A0"/>
                </a:solidFill>
                <a:cs typeface="Times New Roman" pitchFamily="18" charset="0"/>
              </a:rPr>
              <a:t> con </a:t>
            </a:r>
            <a:r>
              <a:rPr lang="en-US" sz="2000" dirty="0" err="1">
                <a:solidFill>
                  <a:srgbClr val="7030A0"/>
                </a:solidFill>
                <a:cs typeface="Times New Roman" pitchFamily="18" charset="0"/>
              </a:rPr>
              <a:t>người</a:t>
            </a:r>
            <a:r>
              <a:rPr lang="en-US" sz="2000" dirty="0">
                <a:solidFill>
                  <a:srgbClr val="7030A0"/>
                </a:solidFill>
                <a:cs typeface="Times New Roman" pitchFamily="18" charset="0"/>
              </a:rPr>
              <a:t>: </a:t>
            </a:r>
            <a:r>
              <a:rPr lang="en-US" sz="2000" dirty="0" err="1">
                <a:solidFill>
                  <a:srgbClr val="7030A0"/>
                </a:solidFill>
                <a:cs typeface="Times New Roman" pitchFamily="18" charset="0"/>
              </a:rPr>
              <a:t>mông</a:t>
            </a:r>
            <a:r>
              <a:rPr lang="en-US" sz="2000" dirty="0">
                <a:solidFill>
                  <a:srgbClr val="7030A0"/>
                </a:solidFill>
                <a:cs typeface="Times New Roman" pitchFamily="18" charset="0"/>
              </a:rPr>
              <a:t> </a:t>
            </a:r>
            <a:r>
              <a:rPr lang="en-US" sz="2000" dirty="0" err="1">
                <a:solidFill>
                  <a:srgbClr val="7030A0"/>
                </a:solidFill>
                <a:cs typeface="Times New Roman" pitchFamily="18" charset="0"/>
              </a:rPr>
              <a:t>muội</a:t>
            </a:r>
            <a:r>
              <a:rPr lang="en-US" sz="2000" dirty="0">
                <a:solidFill>
                  <a:srgbClr val="7030A0"/>
                </a:solidFill>
                <a:cs typeface="Times New Roman" pitchFamily="18" charset="0"/>
              </a:rPr>
              <a:t> - </a:t>
            </a:r>
            <a:r>
              <a:rPr lang="en-US" sz="2000" dirty="0" err="1">
                <a:solidFill>
                  <a:srgbClr val="7030A0"/>
                </a:solidFill>
                <a:cs typeface="Times New Roman" pitchFamily="18" charset="0"/>
              </a:rPr>
              <a:t>dã</a:t>
            </a:r>
            <a:r>
              <a:rPr lang="en-US" sz="2000" dirty="0">
                <a:solidFill>
                  <a:srgbClr val="7030A0"/>
                </a:solidFill>
                <a:cs typeface="Times New Roman" pitchFamily="18" charset="0"/>
              </a:rPr>
              <a:t> man - </a:t>
            </a:r>
            <a:r>
              <a:rPr lang="en-US" sz="2000" dirty="0" err="1">
                <a:solidFill>
                  <a:srgbClr val="7030A0"/>
                </a:solidFill>
                <a:cs typeface="Times New Roman" pitchFamily="18" charset="0"/>
              </a:rPr>
              <a:t>tự</a:t>
            </a:r>
            <a:r>
              <a:rPr lang="en-US" sz="2000" dirty="0">
                <a:solidFill>
                  <a:srgbClr val="7030A0"/>
                </a:solidFill>
                <a:cs typeface="Times New Roman" pitchFamily="18" charset="0"/>
              </a:rPr>
              <a:t> do. </a:t>
            </a:r>
          </a:p>
          <a:p>
            <a:pPr algn="just" eaLnBrk="1" hangingPunct="1">
              <a:defRPr/>
            </a:pPr>
            <a:r>
              <a:rPr lang="en-US" sz="2000" i="1" dirty="0">
                <a:solidFill>
                  <a:srgbClr val="7030A0"/>
                </a:solidFill>
                <a:latin typeface="Times New Roman" panose="02020603050405020304" pitchFamily="18" charset="0"/>
                <a:cs typeface="Times New Roman" panose="02020603050405020304" pitchFamily="18" charset="0"/>
              </a:rPr>
              <a:t>→ </a:t>
            </a:r>
            <a:r>
              <a:rPr lang="en-US" sz="2000" i="1" dirty="0" err="1">
                <a:solidFill>
                  <a:srgbClr val="7030A0"/>
                </a:solidFill>
                <a:cs typeface="Times New Roman" pitchFamily="18" charset="0"/>
              </a:rPr>
              <a:t>nhận</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xét</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duy</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tâm</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và</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phiến</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diện</a:t>
            </a:r>
            <a:r>
              <a:rPr lang="en-US" sz="2000" i="1" dirty="0">
                <a:solidFill>
                  <a:srgbClr val="7030A0"/>
                </a:solidFill>
                <a:cs typeface="Times New Roman" pitchFamily="18" charset="0"/>
              </a:rPr>
              <a:t>…</a:t>
            </a:r>
            <a:endParaRPr lang="en-US" sz="2000" dirty="0">
              <a:solidFill>
                <a:srgbClr val="7030A0"/>
              </a:solidFill>
              <a:cs typeface="Times New Roman" pitchFamily="18" charset="0"/>
            </a:endParaRPr>
          </a:p>
        </p:txBody>
      </p:sp>
      <p:pic>
        <p:nvPicPr>
          <p:cNvPr id="16"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25004" y="1005133"/>
            <a:ext cx="1918951" cy="172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5004" y="2794246"/>
            <a:ext cx="1918951" cy="1604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25004" y="4649675"/>
            <a:ext cx="1918951" cy="1789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01264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Retro two Free PPT Backgrounds for your PowerPoint Templates">
            <a:extLst>
              <a:ext uri="{FF2B5EF4-FFF2-40B4-BE49-F238E27FC236}">
                <a16:creationId xmlns="" xmlns:a16="http://schemas.microsoft.com/office/drawing/2014/main" id="{5F4E88D1-4896-4890-AD3F-DD800D8AA6D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3175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3660125" y="221266"/>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2" name="Rectangle 1"/>
          <p:cNvSpPr/>
          <p:nvPr/>
        </p:nvSpPr>
        <p:spPr>
          <a:xfrm>
            <a:off x="4031086" y="1195877"/>
            <a:ext cx="7804599" cy="1015663"/>
          </a:xfrm>
          <a:prstGeom prst="rect">
            <a:avLst/>
          </a:prstGeom>
        </p:spPr>
        <p:txBody>
          <a:bodyPr wrap="square">
            <a:spAutoFit/>
          </a:bodyPr>
          <a:lstStyle/>
          <a:p>
            <a:pPr algn="just"/>
            <a:r>
              <a:rPr lang="en-US" sz="2000" dirty="0" err="1">
                <a:solidFill>
                  <a:srgbClr val="7030A0"/>
                </a:solidFill>
              </a:rPr>
              <a:t>Xã</a:t>
            </a:r>
            <a:r>
              <a:rPr lang="en-US" sz="2000" dirty="0">
                <a:solidFill>
                  <a:srgbClr val="7030A0"/>
                </a:solidFill>
              </a:rPr>
              <a:t> </a:t>
            </a:r>
            <a:r>
              <a:rPr lang="en-US" sz="2000" dirty="0" err="1">
                <a:solidFill>
                  <a:srgbClr val="7030A0"/>
                </a:solidFill>
              </a:rPr>
              <a:t>hội</a:t>
            </a:r>
            <a:r>
              <a:rPr lang="en-US" sz="2000" dirty="0">
                <a:solidFill>
                  <a:srgbClr val="7030A0"/>
                </a:solidFill>
              </a:rPr>
              <a:t> </a:t>
            </a:r>
            <a:r>
              <a:rPr lang="en-US" sz="2000" dirty="0" err="1">
                <a:solidFill>
                  <a:srgbClr val="7030A0"/>
                </a:solidFill>
              </a:rPr>
              <a:t>loài</a:t>
            </a:r>
            <a:r>
              <a:rPr lang="en-US" sz="2000" dirty="0">
                <a:solidFill>
                  <a:srgbClr val="7030A0"/>
                </a:solidFill>
              </a:rPr>
              <a:t> </a:t>
            </a:r>
            <a:r>
              <a:rPr lang="en-US" sz="2000" dirty="0" err="1">
                <a:solidFill>
                  <a:srgbClr val="7030A0"/>
                </a:solidFill>
              </a:rPr>
              <a:t>người</a:t>
            </a:r>
            <a:r>
              <a:rPr lang="en-US" sz="2000" dirty="0">
                <a:solidFill>
                  <a:srgbClr val="7030A0"/>
                </a:solidFill>
              </a:rPr>
              <a:t> </a:t>
            </a:r>
            <a:r>
              <a:rPr lang="en-US" sz="2000" b="1" dirty="0" err="1">
                <a:solidFill>
                  <a:srgbClr val="FF0000"/>
                </a:solidFill>
              </a:rPr>
              <a:t>vận</a:t>
            </a:r>
            <a:r>
              <a:rPr lang="en-US" sz="2000" b="1" dirty="0">
                <a:solidFill>
                  <a:srgbClr val="FF0000"/>
                </a:solidFill>
              </a:rPr>
              <a:t> </a:t>
            </a:r>
            <a:r>
              <a:rPr lang="en-US" sz="2000" b="1" dirty="0" err="1">
                <a:solidFill>
                  <a:srgbClr val="FF0000"/>
                </a:solidFill>
              </a:rPr>
              <a:t>động</a:t>
            </a:r>
            <a:r>
              <a:rPr lang="en-US" sz="2000" b="1" dirty="0">
                <a:solidFill>
                  <a:srgbClr val="FF0000"/>
                </a:solidFill>
              </a:rPr>
              <a:t>, </a:t>
            </a:r>
            <a:r>
              <a:rPr lang="en-US" sz="2000" b="1" dirty="0" err="1">
                <a:solidFill>
                  <a:srgbClr val="FF0000"/>
                </a:solidFill>
              </a:rPr>
              <a:t>phát</a:t>
            </a:r>
            <a:r>
              <a:rPr lang="en-US" sz="2000" b="1" dirty="0">
                <a:solidFill>
                  <a:srgbClr val="FF0000"/>
                </a:solidFill>
              </a:rPr>
              <a:t> </a:t>
            </a:r>
            <a:r>
              <a:rPr lang="en-US" sz="2000" b="1" dirty="0" err="1">
                <a:solidFill>
                  <a:srgbClr val="FF0000"/>
                </a:solidFill>
              </a:rPr>
              <a:t>triển</a:t>
            </a:r>
            <a:r>
              <a:rPr lang="en-US" sz="2000" b="1" dirty="0">
                <a:solidFill>
                  <a:srgbClr val="FF0000"/>
                </a:solidFill>
              </a:rPr>
              <a:t> </a:t>
            </a:r>
            <a:r>
              <a:rPr lang="en-US" sz="2000" b="1" dirty="0" err="1">
                <a:solidFill>
                  <a:srgbClr val="FF0000"/>
                </a:solidFill>
              </a:rPr>
              <a:t>từ</a:t>
            </a:r>
            <a:r>
              <a:rPr lang="en-US" sz="2000" b="1" dirty="0">
                <a:solidFill>
                  <a:srgbClr val="FF0000"/>
                </a:solidFill>
              </a:rPr>
              <a:t> </a:t>
            </a:r>
            <a:r>
              <a:rPr lang="en-US" sz="2000" b="1" dirty="0" err="1">
                <a:solidFill>
                  <a:srgbClr val="FF0000"/>
                </a:solidFill>
              </a:rPr>
              <a:t>thấp</a:t>
            </a:r>
            <a:r>
              <a:rPr lang="en-US" sz="2000" b="1" dirty="0">
                <a:solidFill>
                  <a:srgbClr val="FF0000"/>
                </a:solidFill>
              </a:rPr>
              <a:t> </a:t>
            </a:r>
            <a:r>
              <a:rPr lang="en-US" sz="2000" b="1" dirty="0" err="1">
                <a:solidFill>
                  <a:srgbClr val="FF0000"/>
                </a:solidFill>
              </a:rPr>
              <a:t>đến</a:t>
            </a:r>
            <a:r>
              <a:rPr lang="en-US" sz="2000" b="1" dirty="0">
                <a:solidFill>
                  <a:srgbClr val="FF0000"/>
                </a:solidFill>
              </a:rPr>
              <a:t> </a:t>
            </a:r>
            <a:r>
              <a:rPr lang="en-US" sz="2000" b="1" dirty="0" err="1">
                <a:solidFill>
                  <a:srgbClr val="FF0000"/>
                </a:solidFill>
              </a:rPr>
              <a:t>cao</a:t>
            </a:r>
            <a:r>
              <a:rPr lang="en-US" sz="2000" b="1" dirty="0">
                <a:solidFill>
                  <a:srgbClr val="FF0000"/>
                </a:solidFill>
              </a:rPr>
              <a:t> </a:t>
            </a:r>
            <a:r>
              <a:rPr lang="en-US" sz="2000" b="1" dirty="0" err="1">
                <a:solidFill>
                  <a:srgbClr val="FF0000"/>
                </a:solidFill>
              </a:rPr>
              <a:t>tuân</a:t>
            </a:r>
            <a:r>
              <a:rPr lang="en-US" sz="2000" b="1" dirty="0">
                <a:solidFill>
                  <a:srgbClr val="FF0000"/>
                </a:solidFill>
              </a:rPr>
              <a:t> </a:t>
            </a:r>
            <a:r>
              <a:rPr lang="en-US" sz="2000" b="1" dirty="0" err="1">
                <a:solidFill>
                  <a:srgbClr val="FF0000"/>
                </a:solidFill>
              </a:rPr>
              <a:t>theo</a:t>
            </a:r>
            <a:r>
              <a:rPr lang="en-US" sz="2000" b="1" dirty="0">
                <a:solidFill>
                  <a:srgbClr val="FF0000"/>
                </a:solidFill>
              </a:rPr>
              <a:t> </a:t>
            </a:r>
            <a:r>
              <a:rPr lang="en-US" sz="2000" b="1" dirty="0" err="1">
                <a:solidFill>
                  <a:srgbClr val="FF0000"/>
                </a:solidFill>
              </a:rPr>
              <a:t>các</a:t>
            </a:r>
            <a:r>
              <a:rPr lang="en-US" sz="2000" b="1" dirty="0">
                <a:solidFill>
                  <a:srgbClr val="FF0000"/>
                </a:solidFill>
              </a:rPr>
              <a:t> qui </a:t>
            </a:r>
            <a:r>
              <a:rPr lang="en-US" sz="2000" b="1" dirty="0" err="1">
                <a:solidFill>
                  <a:srgbClr val="FF0000"/>
                </a:solidFill>
              </a:rPr>
              <a:t>luật</a:t>
            </a:r>
            <a:r>
              <a:rPr lang="en-US" sz="2000" b="1" dirty="0">
                <a:solidFill>
                  <a:srgbClr val="FF0000"/>
                </a:solidFill>
              </a:rPr>
              <a:t> </a:t>
            </a:r>
            <a:r>
              <a:rPr lang="en-US" sz="2000" b="1" dirty="0" err="1">
                <a:solidFill>
                  <a:srgbClr val="FF0000"/>
                </a:solidFill>
              </a:rPr>
              <a:t>khách</a:t>
            </a:r>
            <a:r>
              <a:rPr lang="en-US" sz="2000" b="1" dirty="0">
                <a:solidFill>
                  <a:srgbClr val="FF0000"/>
                </a:solidFill>
              </a:rPr>
              <a:t> </a:t>
            </a:r>
            <a:r>
              <a:rPr lang="en-US" sz="2000" b="1" dirty="0" err="1">
                <a:solidFill>
                  <a:srgbClr val="FF0000"/>
                </a:solidFill>
              </a:rPr>
              <a:t>quan</a:t>
            </a:r>
            <a:r>
              <a:rPr lang="en-US" sz="2000" dirty="0">
                <a:solidFill>
                  <a:srgbClr val="7030A0"/>
                </a:solidFill>
              </a:rPr>
              <a:t>, </a:t>
            </a:r>
            <a:r>
              <a:rPr lang="en-US" sz="2000" dirty="0" err="1">
                <a:solidFill>
                  <a:srgbClr val="7030A0"/>
                </a:solidFill>
              </a:rPr>
              <a:t>không</a:t>
            </a:r>
            <a:r>
              <a:rPr lang="en-US" sz="2000" dirty="0">
                <a:solidFill>
                  <a:srgbClr val="7030A0"/>
                </a:solidFill>
              </a:rPr>
              <a:t> </a:t>
            </a:r>
            <a:r>
              <a:rPr lang="en-US" sz="2000" dirty="0" err="1">
                <a:solidFill>
                  <a:srgbClr val="7030A0"/>
                </a:solidFill>
              </a:rPr>
              <a:t>phụ</a:t>
            </a:r>
            <a:r>
              <a:rPr lang="en-US" sz="2000" dirty="0">
                <a:solidFill>
                  <a:srgbClr val="7030A0"/>
                </a:solidFill>
              </a:rPr>
              <a:t> </a:t>
            </a:r>
            <a:r>
              <a:rPr lang="en-US" sz="2000" dirty="0" err="1">
                <a:solidFill>
                  <a:srgbClr val="7030A0"/>
                </a:solidFill>
              </a:rPr>
              <a:t>thuộc</a:t>
            </a:r>
            <a:r>
              <a:rPr lang="en-US" sz="2000" dirty="0">
                <a:solidFill>
                  <a:srgbClr val="7030A0"/>
                </a:solidFill>
              </a:rPr>
              <a:t> </a:t>
            </a:r>
            <a:r>
              <a:rPr lang="en-US" sz="2000" dirty="0" err="1">
                <a:solidFill>
                  <a:srgbClr val="7030A0"/>
                </a:solidFill>
              </a:rPr>
              <a:t>vào</a:t>
            </a:r>
            <a:r>
              <a:rPr lang="en-US" sz="2000" dirty="0">
                <a:solidFill>
                  <a:srgbClr val="7030A0"/>
                </a:solidFill>
              </a:rPr>
              <a:t> ý </a:t>
            </a:r>
            <a:r>
              <a:rPr lang="en-US" sz="2000" dirty="0" err="1">
                <a:solidFill>
                  <a:srgbClr val="7030A0"/>
                </a:solidFill>
              </a:rPr>
              <a:t>muốn</a:t>
            </a:r>
            <a:r>
              <a:rPr lang="en-US" sz="2000" dirty="0">
                <a:solidFill>
                  <a:srgbClr val="7030A0"/>
                </a:solidFill>
              </a:rPr>
              <a:t> </a:t>
            </a:r>
            <a:r>
              <a:rPr lang="en-US" sz="2000" dirty="0" err="1">
                <a:solidFill>
                  <a:srgbClr val="7030A0"/>
                </a:solidFill>
              </a:rPr>
              <a:t>chủ</a:t>
            </a:r>
            <a:r>
              <a:rPr lang="en-US" sz="2000" dirty="0">
                <a:solidFill>
                  <a:srgbClr val="7030A0"/>
                </a:solidFill>
              </a:rPr>
              <a:t> </a:t>
            </a:r>
            <a:r>
              <a:rPr lang="en-US" sz="2000" dirty="0" err="1">
                <a:solidFill>
                  <a:srgbClr val="7030A0"/>
                </a:solidFill>
              </a:rPr>
              <a:t>quan</a:t>
            </a:r>
            <a:r>
              <a:rPr lang="en-US" sz="2000" dirty="0">
                <a:solidFill>
                  <a:srgbClr val="7030A0"/>
                </a:solidFill>
              </a:rPr>
              <a:t> </a:t>
            </a:r>
            <a:r>
              <a:rPr lang="en-US" sz="2000" dirty="0" err="1">
                <a:solidFill>
                  <a:srgbClr val="7030A0"/>
                </a:solidFill>
              </a:rPr>
              <a:t>của</a:t>
            </a:r>
            <a:r>
              <a:rPr lang="en-US" sz="2000" dirty="0">
                <a:solidFill>
                  <a:srgbClr val="7030A0"/>
                </a:solidFill>
              </a:rPr>
              <a:t> con </a:t>
            </a:r>
            <a:r>
              <a:rPr lang="en-US" sz="2000" dirty="0" err="1">
                <a:solidFill>
                  <a:srgbClr val="7030A0"/>
                </a:solidFill>
              </a:rPr>
              <a:t>người</a:t>
            </a:r>
            <a:r>
              <a:rPr lang="en-US" sz="2000" dirty="0">
                <a:solidFill>
                  <a:srgbClr val="7030A0"/>
                </a:solidFill>
              </a:rPr>
              <a:t>.</a:t>
            </a:r>
          </a:p>
        </p:txBody>
      </p:sp>
      <p:sp>
        <p:nvSpPr>
          <p:cNvPr id="14" name="Rectangle 13"/>
          <p:cNvSpPr/>
          <p:nvPr/>
        </p:nvSpPr>
        <p:spPr>
          <a:xfrm>
            <a:off x="4134118" y="2465953"/>
            <a:ext cx="7701567" cy="707886"/>
          </a:xfrm>
          <a:prstGeom prst="rect">
            <a:avLst/>
          </a:prstGeom>
        </p:spPr>
        <p:txBody>
          <a:bodyPr wrap="square">
            <a:spAutoFit/>
          </a:bodyPr>
          <a:lstStyle/>
          <a:p>
            <a:r>
              <a:rPr lang="vi-VN" sz="2000" dirty="0">
                <a:solidFill>
                  <a:srgbClr val="800000"/>
                </a:solidFill>
              </a:rPr>
              <a:t>Lịch sử</a:t>
            </a:r>
            <a:r>
              <a:rPr lang="en-US" sz="2000" dirty="0">
                <a:solidFill>
                  <a:srgbClr val="800000"/>
                </a:solidFill>
              </a:rPr>
              <a:t> </a:t>
            </a:r>
            <a:r>
              <a:rPr lang="en-US" sz="2000" dirty="0" err="1">
                <a:solidFill>
                  <a:srgbClr val="800000"/>
                </a:solidFill>
              </a:rPr>
              <a:t>loài</a:t>
            </a:r>
            <a:r>
              <a:rPr lang="en-US" sz="2000" dirty="0">
                <a:solidFill>
                  <a:srgbClr val="800000"/>
                </a:solidFill>
              </a:rPr>
              <a:t> </a:t>
            </a:r>
            <a:r>
              <a:rPr lang="en-US" sz="2000" dirty="0" err="1">
                <a:solidFill>
                  <a:srgbClr val="800000"/>
                </a:solidFill>
              </a:rPr>
              <a:t>người</a:t>
            </a:r>
            <a:r>
              <a:rPr lang="en-US" sz="2000" dirty="0">
                <a:solidFill>
                  <a:srgbClr val="800000"/>
                </a:solidFill>
              </a:rPr>
              <a:t> </a:t>
            </a:r>
            <a:r>
              <a:rPr lang="en-US" sz="2000" dirty="0" err="1">
                <a:solidFill>
                  <a:srgbClr val="800000"/>
                </a:solidFill>
              </a:rPr>
              <a:t>vận</a:t>
            </a:r>
            <a:r>
              <a:rPr lang="en-US" sz="2000" dirty="0">
                <a:solidFill>
                  <a:srgbClr val="800000"/>
                </a:solidFill>
              </a:rPr>
              <a:t> </a:t>
            </a:r>
            <a:r>
              <a:rPr lang="en-US" sz="2000" dirty="0" err="1">
                <a:solidFill>
                  <a:srgbClr val="800000"/>
                </a:solidFill>
              </a:rPr>
              <a:t>động</a:t>
            </a:r>
            <a:r>
              <a:rPr lang="en-US" sz="2000" dirty="0">
                <a:solidFill>
                  <a:srgbClr val="800000"/>
                </a:solidFill>
              </a:rPr>
              <a:t>, </a:t>
            </a:r>
            <a:r>
              <a:rPr lang="en-US" sz="2000" dirty="0" err="1">
                <a:solidFill>
                  <a:srgbClr val="800000"/>
                </a:solidFill>
              </a:rPr>
              <a:t>phát</a:t>
            </a:r>
            <a:r>
              <a:rPr lang="en-US" sz="2000" dirty="0">
                <a:solidFill>
                  <a:srgbClr val="800000"/>
                </a:solidFill>
              </a:rPr>
              <a:t> </a:t>
            </a:r>
            <a:r>
              <a:rPr lang="en-US" sz="2000" dirty="0" err="1">
                <a:solidFill>
                  <a:srgbClr val="800000"/>
                </a:solidFill>
              </a:rPr>
              <a:t>triển</a:t>
            </a:r>
            <a:r>
              <a:rPr lang="en-US" sz="2000" dirty="0">
                <a:solidFill>
                  <a:srgbClr val="800000"/>
                </a:solidFill>
              </a:rPr>
              <a:t> </a:t>
            </a:r>
            <a:r>
              <a:rPr lang="en-US" sz="2000" dirty="0" err="1">
                <a:solidFill>
                  <a:srgbClr val="800000"/>
                </a:solidFill>
              </a:rPr>
              <a:t>tuần</a:t>
            </a:r>
            <a:r>
              <a:rPr lang="en-US" sz="2000" dirty="0">
                <a:solidFill>
                  <a:srgbClr val="800000"/>
                </a:solidFill>
              </a:rPr>
              <a:t> </a:t>
            </a:r>
            <a:r>
              <a:rPr lang="en-US" sz="2000" dirty="0" err="1">
                <a:solidFill>
                  <a:srgbClr val="800000"/>
                </a:solidFill>
              </a:rPr>
              <a:t>tự</a:t>
            </a:r>
            <a:r>
              <a:rPr lang="en-US" sz="2000" dirty="0">
                <a:solidFill>
                  <a:srgbClr val="800000"/>
                </a:solidFill>
              </a:rPr>
              <a:t> </a:t>
            </a:r>
            <a:r>
              <a:rPr lang="en-US" sz="2000" b="1" dirty="0">
                <a:solidFill>
                  <a:srgbClr val="000000"/>
                </a:solidFill>
              </a:rPr>
              <a:t>qua 5 </a:t>
            </a:r>
            <a:r>
              <a:rPr lang="en-US" sz="2000" b="1" dirty="0" err="1">
                <a:solidFill>
                  <a:srgbClr val="000000"/>
                </a:solidFill>
              </a:rPr>
              <a:t>hình</a:t>
            </a:r>
            <a:r>
              <a:rPr lang="en-US" sz="2000" b="1" dirty="0">
                <a:solidFill>
                  <a:srgbClr val="000000"/>
                </a:solidFill>
              </a:rPr>
              <a:t> </a:t>
            </a:r>
            <a:r>
              <a:rPr lang="en-US" sz="2000" b="1" dirty="0" err="1">
                <a:solidFill>
                  <a:srgbClr val="000000"/>
                </a:solidFill>
              </a:rPr>
              <a:t>thái</a:t>
            </a:r>
            <a:r>
              <a:rPr lang="en-US" sz="2000" b="1" dirty="0">
                <a:solidFill>
                  <a:srgbClr val="000000"/>
                </a:solidFill>
              </a:rPr>
              <a:t> </a:t>
            </a:r>
            <a:r>
              <a:rPr lang="vi-VN" sz="2000" b="1" dirty="0" err="1">
                <a:solidFill>
                  <a:srgbClr val="000000"/>
                </a:solidFill>
              </a:rPr>
              <a:t>k</a:t>
            </a:r>
            <a:r>
              <a:rPr lang="en-US" sz="2000" b="1" dirty="0" err="1">
                <a:solidFill>
                  <a:srgbClr val="000000"/>
                </a:solidFill>
              </a:rPr>
              <a:t>inh</a:t>
            </a:r>
            <a:r>
              <a:rPr lang="vi-VN" sz="2000" b="1" dirty="0">
                <a:solidFill>
                  <a:srgbClr val="000000"/>
                </a:solidFill>
              </a:rPr>
              <a:t> tế</a:t>
            </a:r>
            <a:r>
              <a:rPr lang="en-US" sz="2000" b="1" dirty="0">
                <a:solidFill>
                  <a:srgbClr val="000000"/>
                </a:solidFill>
              </a:rPr>
              <a:t> - x</a:t>
            </a:r>
            <a:r>
              <a:rPr lang="vi-VN" sz="2000" b="1" dirty="0">
                <a:solidFill>
                  <a:srgbClr val="000000"/>
                </a:solidFill>
              </a:rPr>
              <a:t>ã hội</a:t>
            </a:r>
            <a:r>
              <a:rPr lang="vi-VN" sz="2000" dirty="0">
                <a:solidFill>
                  <a:srgbClr val="800000"/>
                </a:solidFill>
              </a:rPr>
              <a:t>:</a:t>
            </a:r>
            <a:r>
              <a:rPr lang="en-US" sz="2000" dirty="0">
                <a:solidFill>
                  <a:srgbClr val="800000"/>
                </a:solidFill>
              </a:rPr>
              <a:t> CSNT</a:t>
            </a:r>
            <a:r>
              <a:rPr lang="en-US" sz="2000" dirty="0">
                <a:solidFill>
                  <a:srgbClr val="800000"/>
                </a:solidFill>
                <a:cs typeface="Arial" panose="020B0604020202020204" pitchFamily="34" charset="0"/>
              </a:rPr>
              <a:t>→</a:t>
            </a:r>
            <a:r>
              <a:rPr lang="en-US" sz="2000" dirty="0">
                <a:solidFill>
                  <a:srgbClr val="800000"/>
                </a:solidFill>
              </a:rPr>
              <a:t>  CHNL </a:t>
            </a:r>
            <a:r>
              <a:rPr lang="en-US" sz="2000" dirty="0">
                <a:solidFill>
                  <a:srgbClr val="800000"/>
                </a:solidFill>
                <a:cs typeface="Arial" panose="020B0604020202020204" pitchFamily="34" charset="0"/>
              </a:rPr>
              <a:t>→</a:t>
            </a:r>
            <a:r>
              <a:rPr lang="en-US" sz="2000" dirty="0">
                <a:solidFill>
                  <a:srgbClr val="800000"/>
                </a:solidFill>
              </a:rPr>
              <a:t> PK </a:t>
            </a:r>
            <a:r>
              <a:rPr lang="en-US" sz="2000" dirty="0">
                <a:solidFill>
                  <a:srgbClr val="800000"/>
                </a:solidFill>
                <a:cs typeface="Arial" panose="020B0604020202020204" pitchFamily="34" charset="0"/>
              </a:rPr>
              <a:t>→</a:t>
            </a:r>
            <a:r>
              <a:rPr lang="en-US" sz="2000" dirty="0">
                <a:solidFill>
                  <a:srgbClr val="800000"/>
                </a:solidFill>
              </a:rPr>
              <a:t> TBCN </a:t>
            </a:r>
            <a:r>
              <a:rPr lang="en-US" sz="2000" dirty="0">
                <a:solidFill>
                  <a:srgbClr val="800000"/>
                </a:solidFill>
                <a:cs typeface="Arial" panose="020B0604020202020204" pitchFamily="34" charset="0"/>
              </a:rPr>
              <a:t>→</a:t>
            </a:r>
            <a:r>
              <a:rPr lang="en-US" sz="2000" dirty="0">
                <a:solidFill>
                  <a:srgbClr val="800000"/>
                </a:solidFill>
              </a:rPr>
              <a:t> CSCN. </a:t>
            </a:r>
          </a:p>
        </p:txBody>
      </p:sp>
      <p:sp>
        <p:nvSpPr>
          <p:cNvPr id="15" name="Rectangle 14"/>
          <p:cNvSpPr/>
          <p:nvPr/>
        </p:nvSpPr>
        <p:spPr>
          <a:xfrm>
            <a:off x="4134118" y="3871561"/>
            <a:ext cx="7701567" cy="707886"/>
          </a:xfrm>
          <a:prstGeom prst="rect">
            <a:avLst/>
          </a:prstGeom>
        </p:spPr>
        <p:txBody>
          <a:bodyPr wrap="square">
            <a:spAutoFit/>
          </a:bodyPr>
          <a:lstStyle/>
          <a:p>
            <a:r>
              <a:rPr lang="en-US" sz="2000" dirty="0" err="1">
                <a:solidFill>
                  <a:srgbClr val="000099"/>
                </a:solidFill>
              </a:rPr>
              <a:t>Một</a:t>
            </a:r>
            <a:r>
              <a:rPr lang="en-US" sz="2000" dirty="0">
                <a:solidFill>
                  <a:srgbClr val="000099"/>
                </a:solidFill>
              </a:rPr>
              <a:t> </a:t>
            </a:r>
            <a:r>
              <a:rPr lang="en-US" sz="2000" dirty="0" err="1">
                <a:solidFill>
                  <a:srgbClr val="000099"/>
                </a:solidFill>
              </a:rPr>
              <a:t>quốc</a:t>
            </a:r>
            <a:r>
              <a:rPr lang="en-US" sz="2000" dirty="0">
                <a:solidFill>
                  <a:srgbClr val="000099"/>
                </a:solidFill>
              </a:rPr>
              <a:t> </a:t>
            </a:r>
            <a:r>
              <a:rPr lang="en-US" sz="2000" dirty="0" err="1">
                <a:solidFill>
                  <a:srgbClr val="000099"/>
                </a:solidFill>
              </a:rPr>
              <a:t>gia</a:t>
            </a:r>
            <a:r>
              <a:rPr lang="en-US" sz="2000" dirty="0">
                <a:solidFill>
                  <a:srgbClr val="000099"/>
                </a:solidFill>
              </a:rPr>
              <a:t> </a:t>
            </a:r>
            <a:r>
              <a:rPr lang="en-US" sz="2000" dirty="0" err="1">
                <a:solidFill>
                  <a:srgbClr val="000099"/>
                </a:solidFill>
              </a:rPr>
              <a:t>có</a:t>
            </a:r>
            <a:r>
              <a:rPr lang="en-US" sz="2000" dirty="0">
                <a:solidFill>
                  <a:srgbClr val="000099"/>
                </a:solidFill>
              </a:rPr>
              <a:t> </a:t>
            </a:r>
            <a:r>
              <a:rPr lang="en-US" sz="2000" dirty="0" err="1">
                <a:solidFill>
                  <a:srgbClr val="000099"/>
                </a:solidFill>
              </a:rPr>
              <a:t>thể</a:t>
            </a:r>
            <a:r>
              <a:rPr lang="en-US" sz="2000" dirty="0">
                <a:solidFill>
                  <a:srgbClr val="000099"/>
                </a:solidFill>
              </a:rPr>
              <a:t> </a:t>
            </a:r>
            <a:r>
              <a:rPr lang="en-US" sz="2000" dirty="0" err="1">
                <a:solidFill>
                  <a:srgbClr val="000099"/>
                </a:solidFill>
              </a:rPr>
              <a:t>thực</a:t>
            </a:r>
            <a:r>
              <a:rPr lang="en-US" sz="2000" dirty="0">
                <a:solidFill>
                  <a:srgbClr val="000099"/>
                </a:solidFill>
              </a:rPr>
              <a:t> </a:t>
            </a:r>
            <a:r>
              <a:rPr lang="en-US" sz="2000" dirty="0" err="1">
                <a:solidFill>
                  <a:srgbClr val="000099"/>
                </a:solidFill>
              </a:rPr>
              <a:t>hiện</a:t>
            </a:r>
            <a:r>
              <a:rPr lang="en-US" sz="2000" dirty="0">
                <a:solidFill>
                  <a:srgbClr val="000099"/>
                </a:solidFill>
              </a:rPr>
              <a:t> </a:t>
            </a:r>
            <a:r>
              <a:rPr lang="en-US" sz="2000" b="1" dirty="0" err="1">
                <a:solidFill>
                  <a:srgbClr val="C00000"/>
                </a:solidFill>
              </a:rPr>
              <a:t>phát</a:t>
            </a:r>
            <a:r>
              <a:rPr lang="en-US" sz="2000" b="1" dirty="0">
                <a:solidFill>
                  <a:srgbClr val="C00000"/>
                </a:solidFill>
              </a:rPr>
              <a:t> </a:t>
            </a:r>
            <a:r>
              <a:rPr lang="en-US" sz="2000" b="1" dirty="0" err="1">
                <a:solidFill>
                  <a:srgbClr val="C00000"/>
                </a:solidFill>
              </a:rPr>
              <a:t>triển</a:t>
            </a:r>
            <a:r>
              <a:rPr lang="en-US" sz="2000" b="1" dirty="0">
                <a:solidFill>
                  <a:srgbClr val="C00000"/>
                </a:solidFill>
              </a:rPr>
              <a:t> “ </a:t>
            </a:r>
            <a:r>
              <a:rPr lang="en-US" sz="2000" b="1" dirty="0" err="1">
                <a:solidFill>
                  <a:srgbClr val="C00000"/>
                </a:solidFill>
              </a:rPr>
              <a:t>bỏ</a:t>
            </a:r>
            <a:r>
              <a:rPr lang="en-US" sz="2000" b="1" dirty="0">
                <a:solidFill>
                  <a:srgbClr val="C00000"/>
                </a:solidFill>
              </a:rPr>
              <a:t> qua” </a:t>
            </a:r>
            <a:r>
              <a:rPr lang="en-US" sz="2000" dirty="0" err="1">
                <a:solidFill>
                  <a:srgbClr val="000099"/>
                </a:solidFill>
              </a:rPr>
              <a:t>nếu</a:t>
            </a:r>
            <a:r>
              <a:rPr lang="en-US" sz="2000" dirty="0">
                <a:solidFill>
                  <a:srgbClr val="000099"/>
                </a:solidFill>
              </a:rPr>
              <a:t> </a:t>
            </a:r>
            <a:r>
              <a:rPr lang="en-US" sz="2000" dirty="0" err="1">
                <a:solidFill>
                  <a:srgbClr val="000099"/>
                </a:solidFill>
              </a:rPr>
              <a:t>có</a:t>
            </a:r>
            <a:r>
              <a:rPr lang="en-US" sz="2000" dirty="0">
                <a:solidFill>
                  <a:srgbClr val="000099"/>
                </a:solidFill>
              </a:rPr>
              <a:t> </a:t>
            </a:r>
            <a:r>
              <a:rPr lang="en-US" sz="2000" dirty="0" err="1">
                <a:solidFill>
                  <a:srgbClr val="000099"/>
                </a:solidFill>
              </a:rPr>
              <a:t>đủ</a:t>
            </a:r>
            <a:r>
              <a:rPr lang="en-US" sz="2000" dirty="0">
                <a:solidFill>
                  <a:srgbClr val="000099"/>
                </a:solidFill>
              </a:rPr>
              <a:t> </a:t>
            </a:r>
            <a:r>
              <a:rPr lang="en-US" sz="2000" dirty="0" err="1">
                <a:solidFill>
                  <a:srgbClr val="000099"/>
                </a:solidFill>
              </a:rPr>
              <a:t>điều</a:t>
            </a:r>
            <a:r>
              <a:rPr lang="en-US" sz="2000" dirty="0">
                <a:solidFill>
                  <a:srgbClr val="000099"/>
                </a:solidFill>
              </a:rPr>
              <a:t> </a:t>
            </a:r>
            <a:r>
              <a:rPr lang="en-US" sz="2000" dirty="0" err="1">
                <a:solidFill>
                  <a:srgbClr val="000099"/>
                </a:solidFill>
              </a:rPr>
              <a:t>kiện</a:t>
            </a:r>
            <a:r>
              <a:rPr lang="en-US" sz="2000" dirty="0">
                <a:solidFill>
                  <a:srgbClr val="000099"/>
                </a:solidFill>
              </a:rPr>
              <a:t> </a:t>
            </a:r>
            <a:r>
              <a:rPr lang="en-US" sz="2000" dirty="0" err="1">
                <a:solidFill>
                  <a:srgbClr val="000099"/>
                </a:solidFill>
              </a:rPr>
              <a:t>khách</a:t>
            </a:r>
            <a:r>
              <a:rPr lang="en-US" sz="2000" dirty="0">
                <a:solidFill>
                  <a:srgbClr val="000099"/>
                </a:solidFill>
              </a:rPr>
              <a:t> </a:t>
            </a:r>
            <a:r>
              <a:rPr lang="en-US" sz="2000" dirty="0" err="1">
                <a:solidFill>
                  <a:srgbClr val="000099"/>
                </a:solidFill>
              </a:rPr>
              <a:t>quan</a:t>
            </a:r>
            <a:r>
              <a:rPr lang="en-US" sz="2000" dirty="0">
                <a:solidFill>
                  <a:srgbClr val="000099"/>
                </a:solidFill>
              </a:rPr>
              <a:t> </a:t>
            </a:r>
            <a:r>
              <a:rPr lang="en-US" sz="2000" dirty="0" err="1">
                <a:solidFill>
                  <a:srgbClr val="000099"/>
                </a:solidFill>
              </a:rPr>
              <a:t>và</a:t>
            </a:r>
            <a:r>
              <a:rPr lang="en-US" sz="2000" dirty="0">
                <a:solidFill>
                  <a:srgbClr val="000099"/>
                </a:solidFill>
              </a:rPr>
              <a:t> </a:t>
            </a:r>
            <a:r>
              <a:rPr lang="en-US" sz="2000" dirty="0" err="1">
                <a:solidFill>
                  <a:srgbClr val="000099"/>
                </a:solidFill>
              </a:rPr>
              <a:t>chủ</a:t>
            </a:r>
            <a:r>
              <a:rPr lang="en-US" sz="2000" dirty="0">
                <a:solidFill>
                  <a:srgbClr val="000099"/>
                </a:solidFill>
              </a:rPr>
              <a:t> </a:t>
            </a:r>
            <a:r>
              <a:rPr lang="en-US" sz="2000" dirty="0" err="1">
                <a:solidFill>
                  <a:srgbClr val="000099"/>
                </a:solidFill>
              </a:rPr>
              <a:t>quan</a:t>
            </a:r>
            <a:r>
              <a:rPr lang="en-US" sz="2000" dirty="0">
                <a:solidFill>
                  <a:srgbClr val="000099"/>
                </a:solidFill>
              </a:rPr>
              <a:t> </a:t>
            </a:r>
            <a:r>
              <a:rPr lang="en-US" sz="2000" dirty="0" err="1">
                <a:solidFill>
                  <a:srgbClr val="000099"/>
                </a:solidFill>
              </a:rPr>
              <a:t>cho</a:t>
            </a:r>
            <a:r>
              <a:rPr lang="en-US" sz="2000" dirty="0">
                <a:solidFill>
                  <a:srgbClr val="000099"/>
                </a:solidFill>
              </a:rPr>
              <a:t> </a:t>
            </a:r>
            <a:r>
              <a:rPr lang="en-US" sz="2000" dirty="0" err="1">
                <a:solidFill>
                  <a:srgbClr val="000099"/>
                </a:solidFill>
              </a:rPr>
              <a:t>phép</a:t>
            </a:r>
            <a:r>
              <a:rPr lang="vi-VN" sz="2000" dirty="0">
                <a:solidFill>
                  <a:srgbClr val="000099"/>
                </a:solidFill>
              </a:rPr>
              <a:t>.</a:t>
            </a:r>
            <a:endParaRPr lang="en-US" sz="2000" dirty="0">
              <a:solidFill>
                <a:srgbClr val="000099"/>
              </a:solidFill>
            </a:endParaRPr>
          </a:p>
        </p:txBody>
      </p:sp>
      <p:sp>
        <p:nvSpPr>
          <p:cNvPr id="16" name="Rectangle 15"/>
          <p:cNvSpPr/>
          <p:nvPr/>
        </p:nvSpPr>
        <p:spPr>
          <a:xfrm>
            <a:off x="4134118" y="5111055"/>
            <a:ext cx="7547020" cy="1015663"/>
          </a:xfrm>
          <a:prstGeom prst="rect">
            <a:avLst/>
          </a:prstGeom>
        </p:spPr>
        <p:txBody>
          <a:bodyPr wrap="square">
            <a:spAutoFit/>
          </a:bodyPr>
          <a:lstStyle/>
          <a:p>
            <a:pPr algn="just"/>
            <a:r>
              <a:rPr lang="en-US" sz="2000" dirty="0" err="1">
                <a:solidFill>
                  <a:srgbClr val="000000"/>
                </a:solidFill>
              </a:rPr>
              <a:t>Trong</a:t>
            </a:r>
            <a:r>
              <a:rPr lang="en-US" sz="2000" dirty="0">
                <a:solidFill>
                  <a:srgbClr val="000000"/>
                </a:solidFill>
              </a:rPr>
              <a:t> </a:t>
            </a:r>
            <a:r>
              <a:rPr lang="en-US" sz="2000" dirty="0" err="1">
                <a:solidFill>
                  <a:srgbClr val="000000"/>
                </a:solidFill>
              </a:rPr>
              <a:t>các</a:t>
            </a:r>
            <a:r>
              <a:rPr lang="en-US" sz="2000" dirty="0">
                <a:solidFill>
                  <a:srgbClr val="000000"/>
                </a:solidFill>
              </a:rPr>
              <a:t> </a:t>
            </a:r>
            <a:r>
              <a:rPr lang="en-US" sz="2000" dirty="0" err="1">
                <a:solidFill>
                  <a:srgbClr val="000000"/>
                </a:solidFill>
              </a:rPr>
              <a:t>quy</a:t>
            </a:r>
            <a:r>
              <a:rPr lang="en-US" sz="2000" dirty="0">
                <a:solidFill>
                  <a:srgbClr val="000000"/>
                </a:solidFill>
              </a:rPr>
              <a:t> </a:t>
            </a:r>
            <a:r>
              <a:rPr lang="en-US" sz="2000" dirty="0" err="1">
                <a:solidFill>
                  <a:srgbClr val="000000"/>
                </a:solidFill>
              </a:rPr>
              <a:t>luật</a:t>
            </a:r>
            <a:r>
              <a:rPr lang="en-US" sz="2000" dirty="0">
                <a:solidFill>
                  <a:srgbClr val="000000"/>
                </a:solidFill>
              </a:rPr>
              <a:t> k</a:t>
            </a:r>
            <a:r>
              <a:rPr lang="vi-VN" sz="2000" dirty="0">
                <a:solidFill>
                  <a:srgbClr val="000000"/>
                </a:solidFill>
              </a:rPr>
              <a:t>inh tế</a:t>
            </a:r>
            <a:r>
              <a:rPr lang="en-US" sz="2000" dirty="0">
                <a:solidFill>
                  <a:srgbClr val="000000"/>
                </a:solidFill>
              </a:rPr>
              <a:t> – x</a:t>
            </a:r>
            <a:r>
              <a:rPr lang="vi-VN" sz="2000" dirty="0">
                <a:solidFill>
                  <a:srgbClr val="000000"/>
                </a:solidFill>
              </a:rPr>
              <a:t>ã hội</a:t>
            </a:r>
            <a:r>
              <a:rPr lang="en-US" sz="2000" dirty="0">
                <a:solidFill>
                  <a:srgbClr val="000000"/>
                </a:solidFill>
              </a:rPr>
              <a:t> chi </a:t>
            </a:r>
            <a:r>
              <a:rPr lang="en-US" sz="2000" dirty="0" err="1">
                <a:solidFill>
                  <a:srgbClr val="000000"/>
                </a:solidFill>
              </a:rPr>
              <a:t>phối</a:t>
            </a:r>
            <a:r>
              <a:rPr lang="en-US" sz="2000" dirty="0">
                <a:solidFill>
                  <a:srgbClr val="000000"/>
                </a:solidFill>
              </a:rPr>
              <a:t> </a:t>
            </a:r>
            <a:r>
              <a:rPr lang="en-US" sz="2000" dirty="0" err="1">
                <a:solidFill>
                  <a:srgbClr val="000000"/>
                </a:solidFill>
              </a:rPr>
              <a:t>sự</a:t>
            </a:r>
            <a:r>
              <a:rPr lang="en-US" sz="2000" dirty="0">
                <a:solidFill>
                  <a:srgbClr val="000000"/>
                </a:solidFill>
              </a:rPr>
              <a:t> </a:t>
            </a:r>
            <a:r>
              <a:rPr lang="en-US" sz="2000" dirty="0" err="1">
                <a:solidFill>
                  <a:srgbClr val="000000"/>
                </a:solidFill>
              </a:rPr>
              <a:t>vận</a:t>
            </a:r>
            <a:r>
              <a:rPr lang="en-US" sz="2000" dirty="0">
                <a:solidFill>
                  <a:srgbClr val="000000"/>
                </a:solidFill>
              </a:rPr>
              <a:t> </a:t>
            </a:r>
            <a:r>
              <a:rPr lang="en-US" sz="2000" dirty="0" err="1">
                <a:solidFill>
                  <a:srgbClr val="000000"/>
                </a:solidFill>
              </a:rPr>
              <a:t>động</a:t>
            </a:r>
            <a:r>
              <a:rPr lang="en-US" sz="2000" dirty="0">
                <a:solidFill>
                  <a:srgbClr val="000000"/>
                </a:solidFill>
              </a:rPr>
              <a:t>, </a:t>
            </a:r>
            <a:r>
              <a:rPr lang="en-US" sz="2000" dirty="0" err="1">
                <a:solidFill>
                  <a:srgbClr val="000000"/>
                </a:solidFill>
              </a:rPr>
              <a:t>phát</a:t>
            </a:r>
            <a:r>
              <a:rPr lang="en-US" sz="2000" dirty="0">
                <a:solidFill>
                  <a:srgbClr val="000000"/>
                </a:solidFill>
              </a:rPr>
              <a:t> </a:t>
            </a:r>
            <a:r>
              <a:rPr lang="en-US" sz="2000" dirty="0" err="1">
                <a:solidFill>
                  <a:srgbClr val="000000"/>
                </a:solidFill>
              </a:rPr>
              <a:t>triển</a:t>
            </a:r>
            <a:r>
              <a:rPr lang="en-US" sz="2000" dirty="0">
                <a:solidFill>
                  <a:srgbClr val="000000"/>
                </a:solidFill>
              </a:rPr>
              <a:t> </a:t>
            </a:r>
            <a:r>
              <a:rPr lang="en-US" sz="2000" dirty="0" err="1">
                <a:solidFill>
                  <a:srgbClr val="000000"/>
                </a:solidFill>
              </a:rPr>
              <a:t>của</a:t>
            </a:r>
            <a:r>
              <a:rPr lang="en-US" sz="2000" dirty="0">
                <a:solidFill>
                  <a:srgbClr val="000000"/>
                </a:solidFill>
              </a:rPr>
              <a:t> </a:t>
            </a:r>
            <a:r>
              <a:rPr lang="en-US" sz="2000" dirty="0" err="1">
                <a:solidFill>
                  <a:srgbClr val="000000"/>
                </a:solidFill>
              </a:rPr>
              <a:t>xã</a:t>
            </a:r>
            <a:r>
              <a:rPr lang="en-US" sz="2000" dirty="0">
                <a:solidFill>
                  <a:srgbClr val="000000"/>
                </a:solidFill>
              </a:rPr>
              <a:t> </a:t>
            </a:r>
            <a:r>
              <a:rPr lang="en-US" sz="2000" dirty="0" err="1">
                <a:solidFill>
                  <a:srgbClr val="000000"/>
                </a:solidFill>
              </a:rPr>
              <a:t>hội</a:t>
            </a:r>
            <a:r>
              <a:rPr lang="en-US" sz="2000" dirty="0">
                <a:solidFill>
                  <a:srgbClr val="000000"/>
                </a:solidFill>
              </a:rPr>
              <a:t> </a:t>
            </a:r>
            <a:r>
              <a:rPr lang="en-US" sz="2000" dirty="0" err="1">
                <a:solidFill>
                  <a:srgbClr val="000000"/>
                </a:solidFill>
              </a:rPr>
              <a:t>thì</a:t>
            </a:r>
            <a:r>
              <a:rPr lang="en-US" sz="2000" dirty="0">
                <a:solidFill>
                  <a:srgbClr val="000000"/>
                </a:solidFill>
              </a:rPr>
              <a:t> </a:t>
            </a:r>
            <a:r>
              <a:rPr lang="en-US" sz="2000" dirty="0" err="1">
                <a:solidFill>
                  <a:srgbClr val="000000"/>
                </a:solidFill>
              </a:rPr>
              <a:t>trước</a:t>
            </a:r>
            <a:r>
              <a:rPr lang="en-US" sz="2000" dirty="0">
                <a:solidFill>
                  <a:srgbClr val="000000"/>
                </a:solidFill>
              </a:rPr>
              <a:t> </a:t>
            </a:r>
            <a:r>
              <a:rPr lang="en-US" sz="2000" dirty="0" err="1">
                <a:solidFill>
                  <a:srgbClr val="000000"/>
                </a:solidFill>
              </a:rPr>
              <a:t>hết</a:t>
            </a:r>
            <a:r>
              <a:rPr lang="en-US" sz="2000" dirty="0">
                <a:solidFill>
                  <a:srgbClr val="000000"/>
                </a:solidFill>
              </a:rPr>
              <a:t> </a:t>
            </a:r>
            <a:r>
              <a:rPr lang="en-US" sz="2000" dirty="0" err="1">
                <a:solidFill>
                  <a:srgbClr val="000000"/>
                </a:solidFill>
              </a:rPr>
              <a:t>và</a:t>
            </a:r>
            <a:r>
              <a:rPr lang="en-US" sz="2000" dirty="0">
                <a:solidFill>
                  <a:srgbClr val="000000"/>
                </a:solidFill>
              </a:rPr>
              <a:t> </a:t>
            </a:r>
            <a:r>
              <a:rPr lang="en-US" sz="2000" b="1" dirty="0" err="1">
                <a:solidFill>
                  <a:srgbClr val="009900"/>
                </a:solidFill>
              </a:rPr>
              <a:t>cơ</a:t>
            </a:r>
            <a:r>
              <a:rPr lang="en-US" sz="2000" b="1" dirty="0">
                <a:solidFill>
                  <a:srgbClr val="009900"/>
                </a:solidFill>
              </a:rPr>
              <a:t> </a:t>
            </a:r>
            <a:r>
              <a:rPr lang="en-US" sz="2000" b="1" dirty="0" err="1">
                <a:solidFill>
                  <a:srgbClr val="009900"/>
                </a:solidFill>
              </a:rPr>
              <a:t>bản</a:t>
            </a:r>
            <a:r>
              <a:rPr lang="en-US" sz="2000" b="1" dirty="0">
                <a:solidFill>
                  <a:srgbClr val="009900"/>
                </a:solidFill>
              </a:rPr>
              <a:t> </a:t>
            </a:r>
            <a:r>
              <a:rPr lang="en-US" sz="2000" b="1" dirty="0" err="1">
                <a:solidFill>
                  <a:srgbClr val="009900"/>
                </a:solidFill>
              </a:rPr>
              <a:t>là</a:t>
            </a:r>
            <a:r>
              <a:rPr lang="en-US" sz="2000" b="1" dirty="0">
                <a:solidFill>
                  <a:srgbClr val="009900"/>
                </a:solidFill>
              </a:rPr>
              <a:t> qui </a:t>
            </a:r>
            <a:r>
              <a:rPr lang="en-US" sz="2000" b="1" dirty="0" err="1">
                <a:solidFill>
                  <a:srgbClr val="009900"/>
                </a:solidFill>
              </a:rPr>
              <a:t>luật</a:t>
            </a:r>
            <a:r>
              <a:rPr lang="en-US" sz="2000" b="1" dirty="0">
                <a:solidFill>
                  <a:srgbClr val="009900"/>
                </a:solidFill>
              </a:rPr>
              <a:t> “QHSX-LLSX</a:t>
            </a:r>
            <a:r>
              <a:rPr lang="en-US" sz="2000" dirty="0">
                <a:solidFill>
                  <a:srgbClr val="000000"/>
                </a:solidFill>
              </a:rPr>
              <a:t>”</a:t>
            </a:r>
          </a:p>
        </p:txBody>
      </p:sp>
      <p:sp>
        <p:nvSpPr>
          <p:cNvPr id="22" name="Freeform 445">
            <a:extLst>
              <a:ext uri="{FF2B5EF4-FFF2-40B4-BE49-F238E27FC236}">
                <a16:creationId xmlns="" xmlns:a16="http://schemas.microsoft.com/office/drawing/2014/main" id="{EAAAA1FB-6D83-4B39-88ED-F32C6EFD29A6}"/>
              </a:ext>
            </a:extLst>
          </p:cNvPr>
          <p:cNvSpPr/>
          <p:nvPr/>
        </p:nvSpPr>
        <p:spPr>
          <a:xfrm>
            <a:off x="3443771" y="1298919"/>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3" name="Freeform 445">
            <a:extLst>
              <a:ext uri="{FF2B5EF4-FFF2-40B4-BE49-F238E27FC236}">
                <a16:creationId xmlns="" xmlns:a16="http://schemas.microsoft.com/office/drawing/2014/main" id="{EAAAA1FB-6D83-4B39-88ED-F32C6EFD29A6}"/>
              </a:ext>
            </a:extLst>
          </p:cNvPr>
          <p:cNvSpPr/>
          <p:nvPr/>
        </p:nvSpPr>
        <p:spPr>
          <a:xfrm>
            <a:off x="3543774" y="2573927"/>
            <a:ext cx="434915"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4" name="Freeform 445">
            <a:extLst>
              <a:ext uri="{FF2B5EF4-FFF2-40B4-BE49-F238E27FC236}">
                <a16:creationId xmlns="" xmlns:a16="http://schemas.microsoft.com/office/drawing/2014/main" id="{EAAAA1FB-6D83-4B39-88ED-F32C6EFD29A6}"/>
              </a:ext>
            </a:extLst>
          </p:cNvPr>
          <p:cNvSpPr/>
          <p:nvPr/>
        </p:nvSpPr>
        <p:spPr>
          <a:xfrm>
            <a:off x="3543774" y="3992714"/>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5" name="Freeform 445">
            <a:extLst>
              <a:ext uri="{FF2B5EF4-FFF2-40B4-BE49-F238E27FC236}">
                <a16:creationId xmlns="" xmlns:a16="http://schemas.microsoft.com/office/drawing/2014/main" id="{EAAAA1FB-6D83-4B39-88ED-F32C6EFD29A6}"/>
              </a:ext>
            </a:extLst>
          </p:cNvPr>
          <p:cNvSpPr/>
          <p:nvPr/>
        </p:nvSpPr>
        <p:spPr>
          <a:xfrm>
            <a:off x="3530957" y="5248755"/>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3662226338"/>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cxnSp>
        <p:nvCxnSpPr>
          <p:cNvPr id="267" name="Google Shape;267;p29"/>
          <p:cNvCxnSpPr/>
          <p:nvPr/>
        </p:nvCxnSpPr>
        <p:spPr>
          <a:xfrm>
            <a:off x="-6400" y="3765132"/>
            <a:ext cx="10931200" cy="0"/>
          </a:xfrm>
          <a:prstGeom prst="straightConnector1">
            <a:avLst/>
          </a:prstGeom>
          <a:noFill/>
          <a:ln w="9525" cap="flat" cmpd="sng">
            <a:solidFill>
              <a:srgbClr val="162D5A"/>
            </a:solidFill>
            <a:prstDash val="dash"/>
            <a:round/>
            <a:headEnd type="none" w="med" len="med"/>
            <a:tailEnd type="none" w="med" len="med"/>
          </a:ln>
        </p:spPr>
      </p:cxnSp>
      <p:sp>
        <p:nvSpPr>
          <p:cNvPr id="268" name="Google Shape;268;p29"/>
          <p:cNvSpPr/>
          <p:nvPr/>
        </p:nvSpPr>
        <p:spPr>
          <a:xfrm>
            <a:off x="2262696" y="3514713"/>
            <a:ext cx="500400" cy="500800"/>
          </a:xfrm>
          <a:prstGeom prst="donut">
            <a:avLst>
              <a:gd name="adj" fmla="val 24108"/>
            </a:avLst>
          </a:prstGeom>
          <a:solidFill>
            <a:srgbClr val="33CCFF"/>
          </a:solidFill>
          <a:ln>
            <a:noFill/>
          </a:ln>
        </p:spPr>
        <p:txBody>
          <a:bodyPr spcFirstLastPara="1" wrap="square" lIns="121900" tIns="121900" rIns="121900" bIns="121900" anchor="ctr" anchorCtr="0">
            <a:noAutofit/>
          </a:bodyPr>
          <a:lstStyle/>
          <a:p>
            <a:pPr defTabSz="914400">
              <a:buClr>
                <a:srgbClr val="000000"/>
              </a:buClr>
              <a:buFont typeface="Arial"/>
              <a:buNone/>
              <a:defRPr/>
            </a:pPr>
            <a:endParaRPr sz="1867" kern="0">
              <a:solidFill>
                <a:srgbClr val="000000"/>
              </a:solidFill>
              <a:cs typeface="Arial"/>
              <a:sym typeface="Arial"/>
            </a:endParaRPr>
          </a:p>
        </p:txBody>
      </p:sp>
      <p:cxnSp>
        <p:nvCxnSpPr>
          <p:cNvPr id="269" name="Google Shape;269;p29"/>
          <p:cNvCxnSpPr/>
          <p:nvPr/>
        </p:nvCxnSpPr>
        <p:spPr>
          <a:xfrm rot="10800000">
            <a:off x="2513116" y="2764231"/>
            <a:ext cx="0" cy="1046400"/>
          </a:xfrm>
          <a:prstGeom prst="straightConnector1">
            <a:avLst/>
          </a:prstGeom>
          <a:noFill/>
          <a:ln w="19050" cap="flat" cmpd="sng">
            <a:solidFill>
              <a:srgbClr val="162D5A"/>
            </a:solidFill>
            <a:prstDash val="solid"/>
            <a:round/>
            <a:headEnd type="oval" w="med" len="med"/>
            <a:tailEnd type="oval" w="med" len="med"/>
          </a:ln>
        </p:spPr>
      </p:cxnSp>
      <p:sp>
        <p:nvSpPr>
          <p:cNvPr id="270" name="Google Shape;270;p29"/>
          <p:cNvSpPr/>
          <p:nvPr/>
        </p:nvSpPr>
        <p:spPr>
          <a:xfrm>
            <a:off x="5208892" y="3514713"/>
            <a:ext cx="500400" cy="500800"/>
          </a:xfrm>
          <a:prstGeom prst="donut">
            <a:avLst>
              <a:gd name="adj" fmla="val 24108"/>
            </a:avLst>
          </a:prstGeom>
          <a:solidFill>
            <a:srgbClr val="33CCCC"/>
          </a:solidFill>
          <a:ln>
            <a:noFill/>
          </a:ln>
        </p:spPr>
        <p:txBody>
          <a:bodyPr spcFirstLastPara="1" wrap="square" lIns="121900" tIns="121900" rIns="121900" bIns="121900" anchor="ctr" anchorCtr="0">
            <a:noAutofit/>
          </a:bodyPr>
          <a:lstStyle/>
          <a:p>
            <a:pPr defTabSz="914400">
              <a:buClr>
                <a:srgbClr val="000000"/>
              </a:buClr>
              <a:buFont typeface="Arial"/>
              <a:buNone/>
              <a:defRPr/>
            </a:pPr>
            <a:endParaRPr sz="1867" kern="0">
              <a:solidFill>
                <a:srgbClr val="000000"/>
              </a:solidFill>
              <a:cs typeface="Arial"/>
              <a:sym typeface="Arial"/>
            </a:endParaRPr>
          </a:p>
        </p:txBody>
      </p:sp>
      <p:sp>
        <p:nvSpPr>
          <p:cNvPr id="271" name="Google Shape;271;p29"/>
          <p:cNvSpPr/>
          <p:nvPr/>
        </p:nvSpPr>
        <p:spPr>
          <a:xfrm>
            <a:off x="8154731" y="3514713"/>
            <a:ext cx="500400" cy="500800"/>
          </a:xfrm>
          <a:prstGeom prst="donut">
            <a:avLst>
              <a:gd name="adj" fmla="val 24108"/>
            </a:avLst>
          </a:prstGeom>
          <a:solidFill>
            <a:srgbClr val="A7EA52"/>
          </a:solidFill>
          <a:ln>
            <a:noFill/>
          </a:ln>
        </p:spPr>
        <p:txBody>
          <a:bodyPr spcFirstLastPara="1" wrap="square" lIns="121900" tIns="121900" rIns="121900" bIns="121900" anchor="ctr" anchorCtr="0">
            <a:noAutofit/>
          </a:bodyPr>
          <a:lstStyle/>
          <a:p>
            <a:pPr defTabSz="914400">
              <a:buClr>
                <a:srgbClr val="000000"/>
              </a:buClr>
              <a:buFont typeface="Arial"/>
              <a:buNone/>
              <a:defRPr/>
            </a:pPr>
            <a:endParaRPr sz="1867" kern="0">
              <a:solidFill>
                <a:srgbClr val="000000"/>
              </a:solidFill>
              <a:cs typeface="Arial"/>
              <a:sym typeface="Arial"/>
            </a:endParaRPr>
          </a:p>
        </p:txBody>
      </p:sp>
      <p:cxnSp>
        <p:nvCxnSpPr>
          <p:cNvPr id="272" name="Google Shape;272;p29"/>
          <p:cNvCxnSpPr/>
          <p:nvPr/>
        </p:nvCxnSpPr>
        <p:spPr>
          <a:xfrm>
            <a:off x="5459133" y="3708259"/>
            <a:ext cx="0" cy="1046400"/>
          </a:xfrm>
          <a:prstGeom prst="straightConnector1">
            <a:avLst/>
          </a:prstGeom>
          <a:noFill/>
          <a:ln w="19050" cap="flat" cmpd="sng">
            <a:solidFill>
              <a:srgbClr val="162D5A"/>
            </a:solidFill>
            <a:prstDash val="solid"/>
            <a:round/>
            <a:headEnd type="oval" w="med" len="med"/>
            <a:tailEnd type="oval" w="med" len="med"/>
          </a:ln>
        </p:spPr>
      </p:cxnSp>
      <p:cxnSp>
        <p:nvCxnSpPr>
          <p:cNvPr id="273" name="Google Shape;273;p29"/>
          <p:cNvCxnSpPr/>
          <p:nvPr/>
        </p:nvCxnSpPr>
        <p:spPr>
          <a:xfrm rot="10800000">
            <a:off x="8405151" y="2764231"/>
            <a:ext cx="0" cy="1046400"/>
          </a:xfrm>
          <a:prstGeom prst="straightConnector1">
            <a:avLst/>
          </a:prstGeom>
          <a:noFill/>
          <a:ln w="19050" cap="flat" cmpd="sng">
            <a:solidFill>
              <a:srgbClr val="162D5A"/>
            </a:solidFill>
            <a:prstDash val="solid"/>
            <a:round/>
            <a:headEnd type="oval" w="med" len="med"/>
            <a:tailEnd type="oval" w="med" len="med"/>
          </a:ln>
        </p:spPr>
      </p:cxnSp>
      <p:sp>
        <p:nvSpPr>
          <p:cNvPr id="274" name="Google Shape;274;p29"/>
          <p:cNvSpPr txBox="1"/>
          <p:nvPr/>
        </p:nvSpPr>
        <p:spPr>
          <a:xfrm>
            <a:off x="1768125" y="2290233"/>
            <a:ext cx="1490000" cy="496400"/>
          </a:xfrm>
          <a:prstGeom prst="rect">
            <a:avLst/>
          </a:prstGeom>
          <a:noFill/>
          <a:ln>
            <a:noFill/>
          </a:ln>
        </p:spPr>
        <p:txBody>
          <a:bodyPr spcFirstLastPara="1" wrap="square" lIns="121900" tIns="121900" rIns="121900" bIns="121900" anchor="t" anchorCtr="0">
            <a:noAutofit/>
          </a:bodyPr>
          <a:lstStyle/>
          <a:p>
            <a:pPr algn="ctr" defTabSz="914400">
              <a:buClr>
                <a:srgbClr val="000000"/>
              </a:buClr>
              <a:buFont typeface="Arial"/>
              <a:buNone/>
              <a:defRPr/>
            </a:pPr>
            <a:r>
              <a:rPr lang="en" sz="1867" b="1" kern="0">
                <a:solidFill>
                  <a:srgbClr val="162D5A"/>
                </a:solidFill>
                <a:latin typeface="Pontano Sans"/>
                <a:ea typeface="Pontano Sans"/>
                <a:cs typeface="Pontano Sans"/>
                <a:sym typeface="Pontano Sans"/>
              </a:rPr>
              <a:t>first</a:t>
            </a:r>
            <a:endParaRPr sz="1867" b="1" kern="0">
              <a:solidFill>
                <a:srgbClr val="162D5A"/>
              </a:solidFill>
              <a:latin typeface="Pontano Sans"/>
              <a:ea typeface="Pontano Sans"/>
              <a:cs typeface="Pontano Sans"/>
              <a:sym typeface="Pontano Sans"/>
            </a:endParaRPr>
          </a:p>
        </p:txBody>
      </p:sp>
      <p:sp>
        <p:nvSpPr>
          <p:cNvPr id="275" name="Google Shape;275;p29"/>
          <p:cNvSpPr txBox="1"/>
          <p:nvPr/>
        </p:nvSpPr>
        <p:spPr>
          <a:xfrm>
            <a:off x="4714143" y="4690261"/>
            <a:ext cx="1490000" cy="496400"/>
          </a:xfrm>
          <a:prstGeom prst="rect">
            <a:avLst/>
          </a:prstGeom>
          <a:noFill/>
          <a:ln>
            <a:noFill/>
          </a:ln>
        </p:spPr>
        <p:txBody>
          <a:bodyPr spcFirstLastPara="1" wrap="square" lIns="121900" tIns="121900" rIns="121900" bIns="121900" anchor="t" anchorCtr="0">
            <a:noAutofit/>
          </a:bodyPr>
          <a:lstStyle/>
          <a:p>
            <a:pPr algn="ctr" defTabSz="914400">
              <a:buClr>
                <a:srgbClr val="000000"/>
              </a:buClr>
              <a:buFont typeface="Arial"/>
              <a:buNone/>
              <a:defRPr/>
            </a:pPr>
            <a:r>
              <a:rPr lang="en" sz="1867" b="1" kern="0">
                <a:solidFill>
                  <a:srgbClr val="162D5A"/>
                </a:solidFill>
                <a:latin typeface="Pontano Sans"/>
                <a:ea typeface="Pontano Sans"/>
                <a:cs typeface="Pontano Sans"/>
                <a:sym typeface="Pontano Sans"/>
              </a:rPr>
              <a:t>second</a:t>
            </a:r>
            <a:endParaRPr sz="1867" b="1" kern="0">
              <a:solidFill>
                <a:srgbClr val="162D5A"/>
              </a:solidFill>
              <a:latin typeface="Pontano Sans"/>
              <a:ea typeface="Pontano Sans"/>
              <a:cs typeface="Pontano Sans"/>
              <a:sym typeface="Pontano Sans"/>
            </a:endParaRPr>
          </a:p>
        </p:txBody>
      </p:sp>
      <p:sp>
        <p:nvSpPr>
          <p:cNvPr id="276" name="Google Shape;276;p29"/>
          <p:cNvSpPr txBox="1"/>
          <p:nvPr/>
        </p:nvSpPr>
        <p:spPr>
          <a:xfrm>
            <a:off x="7660160" y="2290233"/>
            <a:ext cx="1490000" cy="496400"/>
          </a:xfrm>
          <a:prstGeom prst="rect">
            <a:avLst/>
          </a:prstGeom>
          <a:noFill/>
          <a:ln>
            <a:noFill/>
          </a:ln>
        </p:spPr>
        <p:txBody>
          <a:bodyPr spcFirstLastPara="1" wrap="square" lIns="121900" tIns="121900" rIns="121900" bIns="121900" anchor="t" anchorCtr="0">
            <a:noAutofit/>
          </a:bodyPr>
          <a:lstStyle/>
          <a:p>
            <a:pPr algn="ctr" defTabSz="914400">
              <a:buClr>
                <a:srgbClr val="000000"/>
              </a:buClr>
              <a:buFont typeface="Arial"/>
              <a:buNone/>
              <a:defRPr/>
            </a:pPr>
            <a:r>
              <a:rPr lang="en" sz="1867" b="1" kern="0">
                <a:solidFill>
                  <a:srgbClr val="162D5A"/>
                </a:solidFill>
                <a:latin typeface="Pontano Sans"/>
                <a:ea typeface="Pontano Sans"/>
                <a:cs typeface="Pontano Sans"/>
                <a:sym typeface="Pontano Sans"/>
              </a:rPr>
              <a:t>last</a:t>
            </a:r>
            <a:endParaRPr sz="1867" b="1" kern="0">
              <a:solidFill>
                <a:srgbClr val="162D5A"/>
              </a:solidFill>
              <a:latin typeface="Pontano Sans"/>
              <a:ea typeface="Pontano Sans"/>
              <a:cs typeface="Pontano Sans"/>
              <a:sym typeface="Pontano Sans"/>
            </a:endParaRPr>
          </a:p>
        </p:txBody>
      </p:sp>
      <p:sp>
        <p:nvSpPr>
          <p:cNvPr id="14" name="TextBox 13"/>
          <p:cNvSpPr txBox="1">
            <a:spLocks noChangeArrowheads="1"/>
          </p:cNvSpPr>
          <p:nvPr/>
        </p:nvSpPr>
        <p:spPr bwMode="auto">
          <a:xfrm>
            <a:off x="1793467" y="1311629"/>
            <a:ext cx="828040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Tx/>
              <a:buNone/>
              <a:defRPr/>
            </a:pPr>
            <a:r>
              <a:rPr lang="vi-VN" sz="2200" b="1" dirty="0">
                <a:solidFill>
                  <a:srgbClr val="000000"/>
                </a:solidFill>
                <a:latin typeface="+mn-lt"/>
                <a:cs typeface="Times New Roman" panose="02020603050405020304" pitchFamily="18" charset="0"/>
              </a:rPr>
              <a:t>c.</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Giá</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trị</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khoa</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học</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bền</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vững</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và</a:t>
            </a:r>
            <a:r>
              <a:rPr lang="en-US" sz="2200" b="1" dirty="0">
                <a:solidFill>
                  <a:srgbClr val="000000"/>
                </a:solidFill>
                <a:latin typeface="+mn-lt"/>
                <a:cs typeface="Times New Roman" panose="02020603050405020304" pitchFamily="18" charset="0"/>
              </a:rPr>
              <a:t> ý </a:t>
            </a:r>
            <a:r>
              <a:rPr lang="en-US" sz="2200" b="1" dirty="0" err="1">
                <a:solidFill>
                  <a:srgbClr val="000000"/>
                </a:solidFill>
                <a:latin typeface="+mn-lt"/>
                <a:cs typeface="Times New Roman" panose="02020603050405020304" pitchFamily="18" charset="0"/>
              </a:rPr>
              <a:t>nghĩa</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cách</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mạng</a:t>
            </a:r>
            <a:endParaRPr lang="en-US" sz="2200" b="1" dirty="0">
              <a:solidFill>
                <a:srgbClr val="000000"/>
              </a:solidFill>
              <a:latin typeface="+mn-lt"/>
              <a:cs typeface="Times New Roman" panose="02020603050405020304" pitchFamily="18" charset="0"/>
            </a:endParaRPr>
          </a:p>
        </p:txBody>
      </p:sp>
      <p:grpSp>
        <p:nvGrpSpPr>
          <p:cNvPr id="15" name="Group 14"/>
          <p:cNvGrpSpPr>
            <a:grpSpLocks/>
          </p:cNvGrpSpPr>
          <p:nvPr/>
        </p:nvGrpSpPr>
        <p:grpSpPr bwMode="auto">
          <a:xfrm flipV="1">
            <a:off x="0" y="923851"/>
            <a:ext cx="8083640" cy="45719"/>
            <a:chOff x="240" y="576"/>
            <a:chExt cx="5337" cy="0"/>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8" name="Rectangle 17"/>
          <p:cNvSpPr/>
          <p:nvPr/>
        </p:nvSpPr>
        <p:spPr>
          <a:xfrm>
            <a:off x="0" y="67458"/>
            <a:ext cx="9604287"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2" name="Rectangle 1"/>
          <p:cNvSpPr/>
          <p:nvPr/>
        </p:nvSpPr>
        <p:spPr>
          <a:xfrm>
            <a:off x="283335" y="4231459"/>
            <a:ext cx="4430789" cy="2031325"/>
          </a:xfrm>
          <a:prstGeom prst="rect">
            <a:avLst/>
          </a:prstGeom>
        </p:spPr>
        <p:txBody>
          <a:bodyPr wrap="square">
            <a:spAutoFit/>
          </a:bodyPr>
          <a:lstStyle/>
          <a:p>
            <a:pPr algn="ctr">
              <a:spcBef>
                <a:spcPct val="50000"/>
              </a:spcBef>
              <a:buClrTx/>
              <a:defRPr/>
            </a:pPr>
            <a:r>
              <a:rPr lang="en-US" altLang="en-US" b="1" dirty="0">
                <a:solidFill>
                  <a:srgbClr val="000099"/>
                </a:solidFill>
              </a:rPr>
              <a:t>SXVC</a:t>
            </a:r>
            <a:r>
              <a:rPr lang="en-US" dirty="0">
                <a:solidFill>
                  <a:srgbClr val="000099"/>
                </a:solidFill>
              </a:rPr>
              <a:t> </a:t>
            </a:r>
            <a:r>
              <a:rPr lang="en-US" dirty="0" err="1">
                <a:solidFill>
                  <a:srgbClr val="000099"/>
                </a:solidFill>
              </a:rPr>
              <a:t>là</a:t>
            </a:r>
            <a:r>
              <a:rPr lang="en-US" dirty="0">
                <a:solidFill>
                  <a:srgbClr val="000099"/>
                </a:solidFill>
              </a:rPr>
              <a:t> </a:t>
            </a:r>
            <a:r>
              <a:rPr lang="en-US" dirty="0" err="1">
                <a:solidFill>
                  <a:srgbClr val="000099"/>
                </a:solidFill>
              </a:rPr>
              <a:t>cơ</a:t>
            </a:r>
            <a:r>
              <a:rPr lang="en-US" dirty="0">
                <a:solidFill>
                  <a:srgbClr val="000099"/>
                </a:solidFill>
              </a:rPr>
              <a:t> </a:t>
            </a:r>
            <a:r>
              <a:rPr lang="en-US" dirty="0" err="1">
                <a:solidFill>
                  <a:srgbClr val="000099"/>
                </a:solidFill>
              </a:rPr>
              <a:t>sở</a:t>
            </a:r>
            <a:r>
              <a:rPr lang="en-US" dirty="0">
                <a:solidFill>
                  <a:srgbClr val="000099"/>
                </a:solidFill>
              </a:rPr>
              <a:t> </a:t>
            </a:r>
            <a:r>
              <a:rPr lang="en-US" dirty="0" err="1">
                <a:solidFill>
                  <a:srgbClr val="000099"/>
                </a:solidFill>
              </a:rPr>
              <a:t>của</a:t>
            </a:r>
            <a:r>
              <a:rPr lang="en-US" dirty="0">
                <a:solidFill>
                  <a:srgbClr val="000099"/>
                </a:solidFill>
              </a:rPr>
              <a:t> </a:t>
            </a:r>
            <a:r>
              <a:rPr lang="en-US" dirty="0" err="1">
                <a:solidFill>
                  <a:srgbClr val="000099"/>
                </a:solidFill>
              </a:rPr>
              <a:t>đời</a:t>
            </a:r>
            <a:r>
              <a:rPr lang="en-US" dirty="0">
                <a:solidFill>
                  <a:srgbClr val="000099"/>
                </a:solidFill>
              </a:rPr>
              <a:t> </a:t>
            </a:r>
            <a:r>
              <a:rPr lang="en-US" dirty="0" err="1">
                <a:solidFill>
                  <a:srgbClr val="000099"/>
                </a:solidFill>
              </a:rPr>
              <a:t>sống</a:t>
            </a:r>
            <a:r>
              <a:rPr lang="en-US" dirty="0">
                <a:solidFill>
                  <a:srgbClr val="000099"/>
                </a:solidFill>
              </a:rPr>
              <a:t> </a:t>
            </a:r>
            <a:r>
              <a:rPr lang="en-US" dirty="0" err="1">
                <a:solidFill>
                  <a:srgbClr val="000099"/>
                </a:solidFill>
              </a:rPr>
              <a:t>xã</a:t>
            </a:r>
            <a:r>
              <a:rPr lang="en-US" dirty="0">
                <a:solidFill>
                  <a:srgbClr val="000099"/>
                </a:solidFill>
              </a:rPr>
              <a:t> </a:t>
            </a:r>
            <a:r>
              <a:rPr lang="en-US" dirty="0" err="1">
                <a:solidFill>
                  <a:srgbClr val="000099"/>
                </a:solidFill>
              </a:rPr>
              <a:t>hội</a:t>
            </a:r>
            <a:r>
              <a:rPr lang="en-US" dirty="0">
                <a:solidFill>
                  <a:srgbClr val="000099"/>
                </a:solidFill>
              </a:rPr>
              <a:t>, PTSX </a:t>
            </a:r>
            <a:r>
              <a:rPr lang="en-US" dirty="0" err="1">
                <a:solidFill>
                  <a:srgbClr val="000099"/>
                </a:solidFill>
              </a:rPr>
              <a:t>quyết</a:t>
            </a:r>
            <a:r>
              <a:rPr lang="en-US" dirty="0">
                <a:solidFill>
                  <a:srgbClr val="000099"/>
                </a:solidFill>
              </a:rPr>
              <a:t> </a:t>
            </a:r>
            <a:r>
              <a:rPr lang="en-US" dirty="0" err="1">
                <a:solidFill>
                  <a:srgbClr val="000099"/>
                </a:solidFill>
              </a:rPr>
              <a:t>định</a:t>
            </a:r>
            <a:r>
              <a:rPr lang="en-US" dirty="0">
                <a:solidFill>
                  <a:srgbClr val="000099"/>
                </a:solidFill>
              </a:rPr>
              <a:t> </a:t>
            </a:r>
            <a:r>
              <a:rPr lang="en-US" dirty="0" err="1">
                <a:solidFill>
                  <a:srgbClr val="000099"/>
                </a:solidFill>
              </a:rPr>
              <a:t>các</a:t>
            </a:r>
            <a:r>
              <a:rPr lang="en-US" dirty="0">
                <a:solidFill>
                  <a:srgbClr val="000099"/>
                </a:solidFill>
              </a:rPr>
              <a:t> </a:t>
            </a:r>
            <a:r>
              <a:rPr lang="en-US" dirty="0" err="1">
                <a:solidFill>
                  <a:srgbClr val="000099"/>
                </a:solidFill>
              </a:rPr>
              <a:t>mặt</a:t>
            </a:r>
            <a:r>
              <a:rPr lang="en-US" dirty="0">
                <a:solidFill>
                  <a:srgbClr val="000099"/>
                </a:solidFill>
              </a:rPr>
              <a:t> </a:t>
            </a:r>
            <a:r>
              <a:rPr lang="en-US" dirty="0" err="1">
                <a:solidFill>
                  <a:srgbClr val="000099"/>
                </a:solidFill>
              </a:rPr>
              <a:t>của</a:t>
            </a:r>
            <a:r>
              <a:rPr lang="en-US" dirty="0">
                <a:solidFill>
                  <a:srgbClr val="000099"/>
                </a:solidFill>
              </a:rPr>
              <a:t> </a:t>
            </a:r>
            <a:r>
              <a:rPr lang="en-US" dirty="0" err="1">
                <a:solidFill>
                  <a:srgbClr val="000099"/>
                </a:solidFill>
              </a:rPr>
              <a:t>đời</a:t>
            </a:r>
            <a:r>
              <a:rPr lang="en-US" dirty="0">
                <a:solidFill>
                  <a:srgbClr val="000099"/>
                </a:solidFill>
              </a:rPr>
              <a:t> </a:t>
            </a:r>
            <a:r>
              <a:rPr lang="en-US" dirty="0" err="1">
                <a:solidFill>
                  <a:srgbClr val="000099"/>
                </a:solidFill>
              </a:rPr>
              <a:t>sống</a:t>
            </a:r>
            <a:r>
              <a:rPr lang="en-US" dirty="0">
                <a:solidFill>
                  <a:srgbClr val="000099"/>
                </a:solidFill>
              </a:rPr>
              <a:t> </a:t>
            </a:r>
            <a:r>
              <a:rPr lang="en-US" dirty="0" err="1">
                <a:solidFill>
                  <a:srgbClr val="000099"/>
                </a:solidFill>
              </a:rPr>
              <a:t>xã</a:t>
            </a:r>
            <a:r>
              <a:rPr lang="en-US" dirty="0">
                <a:solidFill>
                  <a:srgbClr val="000099"/>
                </a:solidFill>
              </a:rPr>
              <a:t> </a:t>
            </a:r>
            <a:r>
              <a:rPr lang="en-US" dirty="0" err="1">
                <a:solidFill>
                  <a:srgbClr val="000099"/>
                </a:solidFill>
              </a:rPr>
              <a:t>hội</a:t>
            </a:r>
            <a:r>
              <a:rPr lang="en-US" dirty="0">
                <a:solidFill>
                  <a:srgbClr val="000099"/>
                </a:solidFill>
              </a:rPr>
              <a:t> </a:t>
            </a:r>
            <a:r>
              <a:rPr lang="en-US" dirty="0">
                <a:solidFill>
                  <a:srgbClr val="000099"/>
                </a:solidFill>
                <a:cs typeface="Times New Roman" panose="02020603050405020304" pitchFamily="18" charset="0"/>
              </a:rPr>
              <a:t>→ </a:t>
            </a:r>
            <a:r>
              <a:rPr lang="en-US" dirty="0" err="1">
                <a:solidFill>
                  <a:srgbClr val="000099"/>
                </a:solidFill>
              </a:rPr>
              <a:t>không</a:t>
            </a:r>
            <a:r>
              <a:rPr lang="en-US" dirty="0">
                <a:solidFill>
                  <a:srgbClr val="000099"/>
                </a:solidFill>
              </a:rPr>
              <a:t> </a:t>
            </a:r>
            <a:r>
              <a:rPr lang="en-US" dirty="0" err="1">
                <a:solidFill>
                  <a:srgbClr val="000099"/>
                </a:solidFill>
              </a:rPr>
              <a:t>thể</a:t>
            </a:r>
            <a:r>
              <a:rPr lang="en-US" dirty="0">
                <a:solidFill>
                  <a:srgbClr val="000099"/>
                </a:solidFill>
              </a:rPr>
              <a:t> </a:t>
            </a:r>
            <a:r>
              <a:rPr lang="en-US" dirty="0" err="1">
                <a:solidFill>
                  <a:srgbClr val="000099"/>
                </a:solidFill>
              </a:rPr>
              <a:t>xuất</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từ</a:t>
            </a:r>
            <a:r>
              <a:rPr lang="en-US" dirty="0">
                <a:solidFill>
                  <a:srgbClr val="000099"/>
                </a:solidFill>
              </a:rPr>
              <a:t> ý </a:t>
            </a:r>
            <a:r>
              <a:rPr lang="en-US" dirty="0" err="1">
                <a:solidFill>
                  <a:srgbClr val="000099"/>
                </a:solidFill>
              </a:rPr>
              <a:t>thức</a:t>
            </a:r>
            <a:r>
              <a:rPr lang="en-US" dirty="0">
                <a:solidFill>
                  <a:srgbClr val="000099"/>
                </a:solidFill>
              </a:rPr>
              <a:t>, </a:t>
            </a:r>
            <a:r>
              <a:rPr lang="en-US" dirty="0" err="1">
                <a:solidFill>
                  <a:srgbClr val="000099"/>
                </a:solidFill>
              </a:rPr>
              <a:t>tư</a:t>
            </a:r>
            <a:r>
              <a:rPr lang="en-US" dirty="0">
                <a:solidFill>
                  <a:srgbClr val="000099"/>
                </a:solidFill>
              </a:rPr>
              <a:t> </a:t>
            </a:r>
            <a:r>
              <a:rPr lang="en-US" dirty="0" err="1">
                <a:solidFill>
                  <a:srgbClr val="000099"/>
                </a:solidFill>
              </a:rPr>
              <a:t>tưởng</a:t>
            </a:r>
            <a:r>
              <a:rPr lang="en-US" dirty="0">
                <a:solidFill>
                  <a:srgbClr val="000099"/>
                </a:solidFill>
              </a:rPr>
              <a:t>, </a:t>
            </a:r>
            <a:r>
              <a:rPr lang="en-US" dirty="0" err="1">
                <a:solidFill>
                  <a:srgbClr val="000099"/>
                </a:solidFill>
              </a:rPr>
              <a:t>từ</a:t>
            </a:r>
            <a:r>
              <a:rPr lang="en-US" dirty="0">
                <a:solidFill>
                  <a:srgbClr val="000099"/>
                </a:solidFill>
              </a:rPr>
              <a:t> ý </a:t>
            </a:r>
            <a:r>
              <a:rPr lang="en-US" dirty="0" err="1">
                <a:solidFill>
                  <a:srgbClr val="000099"/>
                </a:solidFill>
              </a:rPr>
              <a:t>chí</a:t>
            </a:r>
            <a:r>
              <a:rPr lang="en-US" dirty="0">
                <a:solidFill>
                  <a:srgbClr val="000099"/>
                </a:solidFill>
              </a:rPr>
              <a:t> </a:t>
            </a:r>
            <a:r>
              <a:rPr lang="en-US" dirty="0" err="1">
                <a:solidFill>
                  <a:srgbClr val="000099"/>
                </a:solidFill>
              </a:rPr>
              <a:t>chủ</a:t>
            </a:r>
            <a:r>
              <a:rPr lang="en-US" dirty="0">
                <a:solidFill>
                  <a:srgbClr val="000099"/>
                </a:solidFill>
              </a:rPr>
              <a:t> </a:t>
            </a:r>
            <a:r>
              <a:rPr lang="en-US" dirty="0" err="1">
                <a:solidFill>
                  <a:srgbClr val="000099"/>
                </a:solidFill>
              </a:rPr>
              <a:t>quan</a:t>
            </a:r>
            <a:r>
              <a:rPr lang="en-US" dirty="0">
                <a:solidFill>
                  <a:srgbClr val="000099"/>
                </a:solidFill>
              </a:rPr>
              <a:t> </a:t>
            </a:r>
            <a:r>
              <a:rPr lang="en-US" dirty="0" err="1">
                <a:solidFill>
                  <a:srgbClr val="000099"/>
                </a:solidFill>
              </a:rPr>
              <a:t>của</a:t>
            </a:r>
            <a:r>
              <a:rPr lang="en-US" dirty="0">
                <a:solidFill>
                  <a:srgbClr val="000099"/>
                </a:solidFill>
              </a:rPr>
              <a:t> con </a:t>
            </a:r>
            <a:r>
              <a:rPr lang="en-US" dirty="0" err="1">
                <a:solidFill>
                  <a:srgbClr val="000099"/>
                </a:solidFill>
              </a:rPr>
              <a:t>người</a:t>
            </a:r>
            <a:r>
              <a:rPr lang="en-US" dirty="0">
                <a:solidFill>
                  <a:srgbClr val="000099"/>
                </a:solidFill>
              </a:rPr>
              <a:t> </a:t>
            </a:r>
            <a:r>
              <a:rPr lang="en-US" dirty="0" err="1">
                <a:solidFill>
                  <a:srgbClr val="000099"/>
                </a:solidFill>
              </a:rPr>
              <a:t>để</a:t>
            </a:r>
            <a:r>
              <a:rPr lang="en-US" dirty="0">
                <a:solidFill>
                  <a:srgbClr val="000099"/>
                </a:solidFill>
              </a:rPr>
              <a:t> </a:t>
            </a:r>
            <a:r>
              <a:rPr lang="en-US" dirty="0" err="1">
                <a:solidFill>
                  <a:srgbClr val="000099"/>
                </a:solidFill>
              </a:rPr>
              <a:t>giải</a:t>
            </a:r>
            <a:r>
              <a:rPr lang="en-US" dirty="0">
                <a:solidFill>
                  <a:srgbClr val="000099"/>
                </a:solidFill>
              </a:rPr>
              <a:t> </a:t>
            </a:r>
            <a:r>
              <a:rPr lang="en-US" dirty="0" err="1">
                <a:solidFill>
                  <a:srgbClr val="000099"/>
                </a:solidFill>
              </a:rPr>
              <a:t>thích</a:t>
            </a:r>
            <a:r>
              <a:rPr lang="en-US" dirty="0">
                <a:solidFill>
                  <a:srgbClr val="000099"/>
                </a:solidFill>
              </a:rPr>
              <a:t> </a:t>
            </a:r>
            <a:r>
              <a:rPr lang="en-US" dirty="0" err="1">
                <a:solidFill>
                  <a:srgbClr val="000099"/>
                </a:solidFill>
              </a:rPr>
              <a:t>các</a:t>
            </a:r>
            <a:r>
              <a:rPr lang="en-US" dirty="0">
                <a:solidFill>
                  <a:srgbClr val="000099"/>
                </a:solidFill>
              </a:rPr>
              <a:t> </a:t>
            </a:r>
            <a:r>
              <a:rPr lang="en-US" dirty="0" err="1">
                <a:solidFill>
                  <a:srgbClr val="000099"/>
                </a:solidFill>
              </a:rPr>
              <a:t>hiện</a:t>
            </a:r>
            <a:r>
              <a:rPr lang="en-US" dirty="0">
                <a:solidFill>
                  <a:srgbClr val="000099"/>
                </a:solidFill>
              </a:rPr>
              <a:t> </a:t>
            </a:r>
            <a:r>
              <a:rPr lang="en-US" dirty="0" err="1">
                <a:solidFill>
                  <a:srgbClr val="000099"/>
                </a:solidFill>
              </a:rPr>
              <a:t>tượng</a:t>
            </a:r>
            <a:r>
              <a:rPr lang="en-US" dirty="0">
                <a:solidFill>
                  <a:srgbClr val="000099"/>
                </a:solidFill>
              </a:rPr>
              <a:t> </a:t>
            </a:r>
            <a:r>
              <a:rPr lang="en-US" dirty="0" err="1">
                <a:solidFill>
                  <a:srgbClr val="000099"/>
                </a:solidFill>
              </a:rPr>
              <a:t>trong</a:t>
            </a:r>
            <a:r>
              <a:rPr lang="en-US" dirty="0">
                <a:solidFill>
                  <a:srgbClr val="000099"/>
                </a:solidFill>
              </a:rPr>
              <a:t> </a:t>
            </a:r>
            <a:r>
              <a:rPr lang="en-US" dirty="0" err="1">
                <a:solidFill>
                  <a:srgbClr val="000099"/>
                </a:solidFill>
              </a:rPr>
              <a:t>đời</a:t>
            </a:r>
            <a:r>
              <a:rPr lang="en-US" dirty="0">
                <a:solidFill>
                  <a:srgbClr val="000099"/>
                </a:solidFill>
              </a:rPr>
              <a:t> </a:t>
            </a:r>
            <a:r>
              <a:rPr lang="en-US" dirty="0" err="1">
                <a:solidFill>
                  <a:srgbClr val="000099"/>
                </a:solidFill>
              </a:rPr>
              <a:t>sống</a:t>
            </a:r>
            <a:r>
              <a:rPr lang="en-US" dirty="0">
                <a:solidFill>
                  <a:srgbClr val="000099"/>
                </a:solidFill>
              </a:rPr>
              <a:t> </a:t>
            </a:r>
            <a:r>
              <a:rPr lang="en-US" dirty="0" err="1">
                <a:solidFill>
                  <a:srgbClr val="000099"/>
                </a:solidFill>
              </a:rPr>
              <a:t>xã</a:t>
            </a:r>
            <a:r>
              <a:rPr lang="en-US" dirty="0">
                <a:solidFill>
                  <a:srgbClr val="000099"/>
                </a:solidFill>
              </a:rPr>
              <a:t> </a:t>
            </a:r>
            <a:r>
              <a:rPr lang="en-US" dirty="0" err="1">
                <a:solidFill>
                  <a:srgbClr val="000099"/>
                </a:solidFill>
              </a:rPr>
              <a:t>hội</a:t>
            </a:r>
            <a:r>
              <a:rPr lang="en-US" dirty="0">
                <a:solidFill>
                  <a:srgbClr val="000099"/>
                </a:solidFill>
              </a:rPr>
              <a:t> </a:t>
            </a:r>
            <a:r>
              <a:rPr lang="en-US" dirty="0" err="1">
                <a:solidFill>
                  <a:srgbClr val="000099"/>
                </a:solidFill>
              </a:rPr>
              <a:t>mà</a:t>
            </a:r>
            <a:r>
              <a:rPr lang="en-US" dirty="0">
                <a:solidFill>
                  <a:srgbClr val="000099"/>
                </a:solidFill>
              </a:rPr>
              <a:t> </a:t>
            </a:r>
            <a:r>
              <a:rPr lang="en-US" dirty="0" err="1">
                <a:solidFill>
                  <a:srgbClr val="000099"/>
                </a:solidFill>
              </a:rPr>
              <a:t>phải</a:t>
            </a:r>
            <a:r>
              <a:rPr lang="en-US" dirty="0">
                <a:solidFill>
                  <a:srgbClr val="000099"/>
                </a:solidFill>
              </a:rPr>
              <a:t> </a:t>
            </a:r>
            <a:r>
              <a:rPr lang="en-US" dirty="0" err="1">
                <a:solidFill>
                  <a:srgbClr val="000099"/>
                </a:solidFill>
              </a:rPr>
              <a:t>xuất</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từ</a:t>
            </a:r>
            <a:r>
              <a:rPr lang="en-US" dirty="0">
                <a:solidFill>
                  <a:srgbClr val="000099"/>
                </a:solidFill>
              </a:rPr>
              <a:t> </a:t>
            </a:r>
            <a:r>
              <a:rPr lang="vi-VN" dirty="0">
                <a:solidFill>
                  <a:srgbClr val="000099"/>
                </a:solidFill>
              </a:rPr>
              <a:t>PTSX</a:t>
            </a:r>
            <a:r>
              <a:rPr lang="en-US" dirty="0">
                <a:solidFill>
                  <a:srgbClr val="000099"/>
                </a:solidFill>
              </a:rPr>
              <a:t>.</a:t>
            </a:r>
          </a:p>
        </p:txBody>
      </p:sp>
      <p:sp>
        <p:nvSpPr>
          <p:cNvPr id="3" name="Rectangle 2"/>
          <p:cNvSpPr/>
          <p:nvPr/>
        </p:nvSpPr>
        <p:spPr>
          <a:xfrm>
            <a:off x="3154634" y="2159381"/>
            <a:ext cx="4929006" cy="1200329"/>
          </a:xfrm>
          <a:prstGeom prst="rect">
            <a:avLst/>
          </a:prstGeom>
        </p:spPr>
        <p:txBody>
          <a:bodyPr wrap="square">
            <a:spAutoFit/>
          </a:bodyPr>
          <a:lstStyle/>
          <a:p>
            <a:pPr algn="ctr">
              <a:spcBef>
                <a:spcPct val="50000"/>
              </a:spcBef>
              <a:buClrTx/>
              <a:defRPr/>
            </a:pPr>
            <a:r>
              <a:rPr lang="vi-VN" dirty="0">
                <a:solidFill>
                  <a:srgbClr val="993300"/>
                </a:solidFill>
              </a:rPr>
              <a:t>QHSX</a:t>
            </a:r>
            <a:r>
              <a:rPr lang="en-US" dirty="0">
                <a:solidFill>
                  <a:srgbClr val="993300"/>
                </a:solidFill>
              </a:rPr>
              <a:t> </a:t>
            </a:r>
            <a:r>
              <a:rPr lang="en-US" dirty="0" err="1">
                <a:solidFill>
                  <a:srgbClr val="993300"/>
                </a:solidFill>
              </a:rPr>
              <a:t>là</a:t>
            </a:r>
            <a:r>
              <a:rPr lang="en-US" dirty="0">
                <a:solidFill>
                  <a:srgbClr val="993300"/>
                </a:solidFill>
              </a:rPr>
              <a:t> </a:t>
            </a:r>
            <a:r>
              <a:rPr lang="en-US" dirty="0" err="1">
                <a:solidFill>
                  <a:srgbClr val="993300"/>
                </a:solidFill>
              </a:rPr>
              <a:t>quan</a:t>
            </a:r>
            <a:r>
              <a:rPr lang="en-US" dirty="0">
                <a:solidFill>
                  <a:srgbClr val="993300"/>
                </a:solidFill>
              </a:rPr>
              <a:t> </a:t>
            </a:r>
            <a:r>
              <a:rPr lang="en-US" dirty="0" err="1">
                <a:solidFill>
                  <a:srgbClr val="993300"/>
                </a:solidFill>
              </a:rPr>
              <a:t>hệ</a:t>
            </a:r>
            <a:r>
              <a:rPr lang="en-US" dirty="0">
                <a:solidFill>
                  <a:srgbClr val="993300"/>
                </a:solidFill>
              </a:rPr>
              <a:t> </a:t>
            </a:r>
            <a:r>
              <a:rPr lang="en-US" dirty="0" err="1">
                <a:solidFill>
                  <a:srgbClr val="993300"/>
                </a:solidFill>
              </a:rPr>
              <a:t>cơ</a:t>
            </a:r>
            <a:r>
              <a:rPr lang="en-US" dirty="0">
                <a:solidFill>
                  <a:srgbClr val="993300"/>
                </a:solidFill>
              </a:rPr>
              <a:t> </a:t>
            </a:r>
            <a:r>
              <a:rPr lang="en-US" dirty="0" err="1">
                <a:solidFill>
                  <a:srgbClr val="993300"/>
                </a:solidFill>
              </a:rPr>
              <a:t>bản</a:t>
            </a:r>
            <a:r>
              <a:rPr lang="en-US" dirty="0">
                <a:solidFill>
                  <a:srgbClr val="993300"/>
                </a:solidFill>
              </a:rPr>
              <a:t>, </a:t>
            </a:r>
            <a:r>
              <a:rPr lang="en-US" dirty="0" err="1">
                <a:solidFill>
                  <a:srgbClr val="993300"/>
                </a:solidFill>
              </a:rPr>
              <a:t>quyết</a:t>
            </a:r>
            <a:r>
              <a:rPr lang="en-US" dirty="0">
                <a:solidFill>
                  <a:srgbClr val="993300"/>
                </a:solidFill>
              </a:rPr>
              <a:t> </a:t>
            </a:r>
            <a:r>
              <a:rPr lang="en-US" dirty="0" err="1">
                <a:solidFill>
                  <a:srgbClr val="993300"/>
                </a:solidFill>
              </a:rPr>
              <a:t>định</a:t>
            </a:r>
            <a:r>
              <a:rPr lang="en-US" dirty="0">
                <a:solidFill>
                  <a:srgbClr val="993300"/>
                </a:solidFill>
              </a:rPr>
              <a:t> </a:t>
            </a:r>
            <a:r>
              <a:rPr lang="en-US" dirty="0" err="1">
                <a:solidFill>
                  <a:srgbClr val="993300"/>
                </a:solidFill>
              </a:rPr>
              <a:t>các</a:t>
            </a:r>
            <a:r>
              <a:rPr lang="en-US" dirty="0">
                <a:solidFill>
                  <a:srgbClr val="993300"/>
                </a:solidFill>
              </a:rPr>
              <a:t> </a:t>
            </a:r>
            <a:r>
              <a:rPr lang="en-US" dirty="0" err="1">
                <a:solidFill>
                  <a:srgbClr val="993300"/>
                </a:solidFill>
              </a:rPr>
              <a:t>quan</a:t>
            </a:r>
            <a:r>
              <a:rPr lang="en-US" dirty="0">
                <a:solidFill>
                  <a:srgbClr val="993300"/>
                </a:solidFill>
              </a:rPr>
              <a:t> </a:t>
            </a:r>
            <a:r>
              <a:rPr lang="en-US" dirty="0" err="1">
                <a:solidFill>
                  <a:srgbClr val="993300"/>
                </a:solidFill>
              </a:rPr>
              <a:t>hệ</a:t>
            </a:r>
            <a:r>
              <a:rPr lang="en-US" dirty="0">
                <a:solidFill>
                  <a:srgbClr val="993300"/>
                </a:solidFill>
              </a:rPr>
              <a:t> </a:t>
            </a:r>
            <a:r>
              <a:rPr lang="en-US" dirty="0" err="1">
                <a:solidFill>
                  <a:srgbClr val="993300"/>
                </a:solidFill>
              </a:rPr>
              <a:t>xã</a:t>
            </a:r>
            <a:r>
              <a:rPr lang="en-US" dirty="0">
                <a:solidFill>
                  <a:srgbClr val="993300"/>
                </a:solidFill>
              </a:rPr>
              <a:t> </a:t>
            </a:r>
            <a:r>
              <a:rPr lang="en-US" dirty="0" err="1">
                <a:solidFill>
                  <a:srgbClr val="993300"/>
                </a:solidFill>
              </a:rPr>
              <a:t>hội</a:t>
            </a:r>
            <a:r>
              <a:rPr lang="en-US" dirty="0">
                <a:solidFill>
                  <a:srgbClr val="993300"/>
                </a:solidFill>
              </a:rPr>
              <a:t> </a:t>
            </a:r>
            <a:r>
              <a:rPr lang="en-US" dirty="0" err="1">
                <a:solidFill>
                  <a:srgbClr val="993300"/>
                </a:solidFill>
              </a:rPr>
              <a:t>khác</a:t>
            </a:r>
            <a:r>
              <a:rPr lang="en-US" dirty="0">
                <a:solidFill>
                  <a:srgbClr val="993300"/>
                </a:solidFill>
              </a:rPr>
              <a:t> </a:t>
            </a:r>
            <a:r>
              <a:rPr lang="en-US" dirty="0">
                <a:solidFill>
                  <a:srgbClr val="993300"/>
                </a:solidFill>
                <a:cs typeface="Times New Roman" panose="02020603050405020304" pitchFamily="18" charset="0"/>
              </a:rPr>
              <a:t>→ </a:t>
            </a:r>
            <a:r>
              <a:rPr lang="en-US" dirty="0" err="1">
                <a:solidFill>
                  <a:srgbClr val="993300"/>
                </a:solidFill>
              </a:rPr>
              <a:t>đi</a:t>
            </a:r>
            <a:r>
              <a:rPr lang="en-US" dirty="0">
                <a:solidFill>
                  <a:srgbClr val="993300"/>
                </a:solidFill>
              </a:rPr>
              <a:t> </a:t>
            </a:r>
            <a:r>
              <a:rPr lang="en-US" dirty="0" err="1">
                <a:solidFill>
                  <a:srgbClr val="993300"/>
                </a:solidFill>
              </a:rPr>
              <a:t>sâu</a:t>
            </a:r>
            <a:r>
              <a:rPr lang="en-US" dirty="0">
                <a:solidFill>
                  <a:srgbClr val="993300"/>
                </a:solidFill>
              </a:rPr>
              <a:t> </a:t>
            </a:r>
            <a:r>
              <a:rPr lang="en-US" dirty="0" err="1">
                <a:solidFill>
                  <a:srgbClr val="993300"/>
                </a:solidFill>
              </a:rPr>
              <a:t>phân</a:t>
            </a:r>
            <a:r>
              <a:rPr lang="en-US" dirty="0">
                <a:solidFill>
                  <a:srgbClr val="993300"/>
                </a:solidFill>
              </a:rPr>
              <a:t> </a:t>
            </a:r>
            <a:r>
              <a:rPr lang="en-US" dirty="0" err="1">
                <a:solidFill>
                  <a:srgbClr val="993300"/>
                </a:solidFill>
              </a:rPr>
              <a:t>tích</a:t>
            </a:r>
            <a:r>
              <a:rPr lang="en-US" dirty="0">
                <a:solidFill>
                  <a:srgbClr val="993300"/>
                </a:solidFill>
              </a:rPr>
              <a:t> </a:t>
            </a:r>
            <a:r>
              <a:rPr lang="en-US" dirty="0" err="1">
                <a:solidFill>
                  <a:srgbClr val="993300"/>
                </a:solidFill>
              </a:rPr>
              <a:t>về</a:t>
            </a:r>
            <a:r>
              <a:rPr lang="en-US" dirty="0">
                <a:solidFill>
                  <a:srgbClr val="993300"/>
                </a:solidFill>
              </a:rPr>
              <a:t> </a:t>
            </a:r>
            <a:r>
              <a:rPr lang="vi-VN" dirty="0">
                <a:solidFill>
                  <a:srgbClr val="993300"/>
                </a:solidFill>
              </a:rPr>
              <a:t>QHSX </a:t>
            </a:r>
            <a:r>
              <a:rPr lang="en-US" dirty="0" err="1">
                <a:solidFill>
                  <a:srgbClr val="993300"/>
                </a:solidFill>
              </a:rPr>
              <a:t>thì</a:t>
            </a:r>
            <a:r>
              <a:rPr lang="en-US" dirty="0">
                <a:solidFill>
                  <a:srgbClr val="993300"/>
                </a:solidFill>
              </a:rPr>
              <a:t> </a:t>
            </a:r>
            <a:r>
              <a:rPr lang="en-US" dirty="0" err="1">
                <a:solidFill>
                  <a:srgbClr val="993300"/>
                </a:solidFill>
              </a:rPr>
              <a:t>mới</a:t>
            </a:r>
            <a:r>
              <a:rPr lang="en-US" dirty="0">
                <a:solidFill>
                  <a:srgbClr val="993300"/>
                </a:solidFill>
              </a:rPr>
              <a:t> </a:t>
            </a:r>
            <a:r>
              <a:rPr lang="en-US" dirty="0" err="1">
                <a:solidFill>
                  <a:srgbClr val="993300"/>
                </a:solidFill>
              </a:rPr>
              <a:t>có</a:t>
            </a:r>
            <a:r>
              <a:rPr lang="en-US" dirty="0">
                <a:solidFill>
                  <a:srgbClr val="993300"/>
                </a:solidFill>
              </a:rPr>
              <a:t> </a:t>
            </a:r>
            <a:r>
              <a:rPr lang="en-US" dirty="0" err="1">
                <a:solidFill>
                  <a:srgbClr val="993300"/>
                </a:solidFill>
              </a:rPr>
              <a:t>thể</a:t>
            </a:r>
            <a:r>
              <a:rPr lang="en-US" dirty="0">
                <a:solidFill>
                  <a:srgbClr val="993300"/>
                </a:solidFill>
              </a:rPr>
              <a:t> </a:t>
            </a:r>
            <a:r>
              <a:rPr lang="en-US" dirty="0" err="1">
                <a:solidFill>
                  <a:srgbClr val="993300"/>
                </a:solidFill>
              </a:rPr>
              <a:t>hiểu</a:t>
            </a:r>
            <a:r>
              <a:rPr lang="en-US" dirty="0">
                <a:solidFill>
                  <a:srgbClr val="993300"/>
                </a:solidFill>
              </a:rPr>
              <a:t> </a:t>
            </a:r>
            <a:r>
              <a:rPr lang="en-US" dirty="0" err="1">
                <a:solidFill>
                  <a:srgbClr val="993300"/>
                </a:solidFill>
              </a:rPr>
              <a:t>một</a:t>
            </a:r>
            <a:r>
              <a:rPr lang="en-US" dirty="0">
                <a:solidFill>
                  <a:srgbClr val="993300"/>
                </a:solidFill>
              </a:rPr>
              <a:t> </a:t>
            </a:r>
            <a:r>
              <a:rPr lang="en-US" dirty="0" err="1">
                <a:solidFill>
                  <a:srgbClr val="993300"/>
                </a:solidFill>
              </a:rPr>
              <a:t>cách</a:t>
            </a:r>
            <a:r>
              <a:rPr lang="en-US" dirty="0">
                <a:solidFill>
                  <a:srgbClr val="993300"/>
                </a:solidFill>
              </a:rPr>
              <a:t> </a:t>
            </a:r>
            <a:r>
              <a:rPr lang="en-US" dirty="0" err="1">
                <a:solidFill>
                  <a:srgbClr val="993300"/>
                </a:solidFill>
              </a:rPr>
              <a:t>đúng</a:t>
            </a:r>
            <a:r>
              <a:rPr lang="en-US" dirty="0">
                <a:solidFill>
                  <a:srgbClr val="993300"/>
                </a:solidFill>
              </a:rPr>
              <a:t> </a:t>
            </a:r>
            <a:r>
              <a:rPr lang="en-US" dirty="0" err="1">
                <a:solidFill>
                  <a:srgbClr val="993300"/>
                </a:solidFill>
              </a:rPr>
              <a:t>đắn</a:t>
            </a:r>
            <a:r>
              <a:rPr lang="en-US" dirty="0">
                <a:solidFill>
                  <a:srgbClr val="993300"/>
                </a:solidFill>
              </a:rPr>
              <a:t> </a:t>
            </a:r>
            <a:r>
              <a:rPr lang="en-US" dirty="0" err="1">
                <a:solidFill>
                  <a:srgbClr val="993300"/>
                </a:solidFill>
              </a:rPr>
              <a:t>về</a:t>
            </a:r>
            <a:r>
              <a:rPr lang="en-US" dirty="0">
                <a:solidFill>
                  <a:srgbClr val="993300"/>
                </a:solidFill>
              </a:rPr>
              <a:t> </a:t>
            </a:r>
            <a:r>
              <a:rPr lang="en-US" dirty="0" err="1">
                <a:solidFill>
                  <a:srgbClr val="993300"/>
                </a:solidFill>
              </a:rPr>
              <a:t>đời</a:t>
            </a:r>
            <a:r>
              <a:rPr lang="en-US" dirty="0">
                <a:solidFill>
                  <a:srgbClr val="993300"/>
                </a:solidFill>
              </a:rPr>
              <a:t> </a:t>
            </a:r>
            <a:r>
              <a:rPr lang="en-US" dirty="0" err="1">
                <a:solidFill>
                  <a:srgbClr val="993300"/>
                </a:solidFill>
              </a:rPr>
              <a:t>sống</a:t>
            </a:r>
            <a:r>
              <a:rPr lang="en-US" dirty="0">
                <a:solidFill>
                  <a:srgbClr val="993300"/>
                </a:solidFill>
              </a:rPr>
              <a:t> </a:t>
            </a:r>
            <a:r>
              <a:rPr lang="en-US" dirty="0" err="1">
                <a:solidFill>
                  <a:srgbClr val="993300"/>
                </a:solidFill>
              </a:rPr>
              <a:t>xã</a:t>
            </a:r>
            <a:r>
              <a:rPr lang="en-US" dirty="0">
                <a:solidFill>
                  <a:srgbClr val="993300"/>
                </a:solidFill>
              </a:rPr>
              <a:t> </a:t>
            </a:r>
            <a:r>
              <a:rPr lang="en-US" dirty="0" err="1">
                <a:solidFill>
                  <a:srgbClr val="993300"/>
                </a:solidFill>
              </a:rPr>
              <a:t>hội</a:t>
            </a:r>
            <a:r>
              <a:rPr lang="en-US" dirty="0">
                <a:solidFill>
                  <a:srgbClr val="993300"/>
                </a:solidFill>
              </a:rPr>
              <a:t>. </a:t>
            </a:r>
          </a:p>
        </p:txBody>
      </p:sp>
      <p:sp>
        <p:nvSpPr>
          <p:cNvPr id="4" name="Rectangle 3"/>
          <p:cNvSpPr/>
          <p:nvPr/>
        </p:nvSpPr>
        <p:spPr>
          <a:xfrm>
            <a:off x="5933667" y="4199797"/>
            <a:ext cx="4720676" cy="1477328"/>
          </a:xfrm>
          <a:prstGeom prst="rect">
            <a:avLst/>
          </a:prstGeom>
        </p:spPr>
        <p:txBody>
          <a:bodyPr wrap="square">
            <a:spAutoFit/>
          </a:bodyPr>
          <a:lstStyle/>
          <a:p>
            <a:pPr algn="ctr">
              <a:spcBef>
                <a:spcPct val="50000"/>
              </a:spcBef>
              <a:buClrTx/>
              <a:defRPr/>
            </a:pPr>
            <a:r>
              <a:rPr lang="vi-VN" dirty="0" err="1">
                <a:solidFill>
                  <a:srgbClr val="006600"/>
                </a:solidFill>
                <a:cs typeface="Times New Roman" panose="02020603050405020304" pitchFamily="18" charset="0"/>
              </a:rPr>
              <a:t>S</a:t>
            </a:r>
            <a:r>
              <a:rPr lang="en-US" dirty="0">
                <a:solidFill>
                  <a:srgbClr val="006600"/>
                </a:solidFill>
                <a:cs typeface="Times New Roman" panose="02020603050405020304" pitchFamily="18" charset="0"/>
              </a:rPr>
              <a:t>ự </a:t>
            </a:r>
            <a:r>
              <a:rPr lang="en-US" dirty="0" err="1">
                <a:solidFill>
                  <a:srgbClr val="006600"/>
                </a:solidFill>
                <a:cs typeface="Times New Roman" panose="02020603050405020304" pitchFamily="18" charset="0"/>
              </a:rPr>
              <a:t>phát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triển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của</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các</a:t>
            </a:r>
            <a:r>
              <a:rPr lang="en-US" dirty="0">
                <a:solidFill>
                  <a:srgbClr val="006600"/>
                </a:solidFill>
                <a:cs typeface="Times New Roman" panose="02020603050405020304" pitchFamily="18" charset="0"/>
              </a:rPr>
              <a:t> </a:t>
            </a:r>
            <a:r>
              <a:rPr lang="vi-VN" dirty="0">
                <a:solidFill>
                  <a:srgbClr val="006600"/>
                </a:solidFill>
                <a:cs typeface="Times New Roman" panose="02020603050405020304" pitchFamily="18" charset="0"/>
              </a:rPr>
              <a:t>HTKT - XH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là</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một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quá</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trình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lịch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sử</a:t>
            </a:r>
            <a:r>
              <a:rPr lang="en-US" dirty="0">
                <a:solidFill>
                  <a:srgbClr val="006600"/>
                </a:solidFill>
                <a:cs typeface="Times New Roman" panose="02020603050405020304" pitchFamily="18" charset="0"/>
              </a:rPr>
              <a:t> - </a:t>
            </a:r>
            <a:r>
              <a:rPr lang="en-US" dirty="0" err="1">
                <a:solidFill>
                  <a:srgbClr val="006600"/>
                </a:solidFill>
                <a:cs typeface="Times New Roman" panose="02020603050405020304" pitchFamily="18" charset="0"/>
              </a:rPr>
              <a:t>tự</a:t>
            </a:r>
            <a:r>
              <a:rPr lang="en-US" dirty="0">
                <a:solidFill>
                  <a:srgbClr val="006600"/>
                </a:solidFill>
                <a:cs typeface="Times New Roman" panose="02020603050405020304" pitchFamily="18" charset="0"/>
              </a:rPr>
              <a:t> </a:t>
            </a:r>
            <a:r>
              <a:rPr lang="vi-VN" dirty="0">
                <a:solidFill>
                  <a:srgbClr val="006600"/>
                </a:solidFill>
                <a:cs typeface="Times New Roman" panose="02020603050405020304" pitchFamily="18" charset="0"/>
              </a:rPr>
              <a:t>nh</a:t>
            </a:r>
            <a:r>
              <a:rPr lang="en-US" dirty="0" err="1">
                <a:solidFill>
                  <a:srgbClr val="006600"/>
                </a:solidFill>
                <a:cs typeface="Times New Roman" panose="02020603050405020304" pitchFamily="18" charset="0"/>
              </a:rPr>
              <a:t>iên</a:t>
            </a:r>
            <a:r>
              <a:rPr lang="en-US" dirty="0">
                <a:solidFill>
                  <a:srgbClr val="006600"/>
                </a:solidFill>
                <a:cs typeface="Times New Roman" panose="02020603050405020304" pitchFamily="18" charset="0"/>
              </a:rPr>
              <a:t>  →</a:t>
            </a:r>
            <a:r>
              <a:rPr lang="vi-VN"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muốn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nhận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thức</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đúng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đời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sống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xã</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hội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phải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sâu</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nghiên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cứu</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các</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quy</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luật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vận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động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phát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triển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của</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xã</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hội</a:t>
            </a:r>
            <a:r>
              <a:rPr lang="vi-VN" dirty="0">
                <a:solidFill>
                  <a:srgbClr val="006600"/>
                </a:solidFill>
                <a:cs typeface="Times New Roman" panose="02020603050405020304" pitchFamily="18" charset="0"/>
              </a:rPr>
              <a:t>.</a:t>
            </a:r>
            <a:endParaRPr lang="en-US" altLang="en-US" dirty="0">
              <a:solidFill>
                <a:srgbClr val="006600"/>
              </a:solidFill>
              <a:cs typeface="Times New Roman" panose="02020603050405020304" pitchFamily="18" charset="0"/>
            </a:endParaRPr>
          </a:p>
        </p:txBody>
      </p:sp>
    </p:spTree>
    <p:extLst>
      <p:ext uri="{BB962C8B-B14F-4D97-AF65-F5344CB8AC3E}">
        <p14:creationId xmlns:p14="http://schemas.microsoft.com/office/powerpoint/2010/main" val="255403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Download premium vector of Hand drawn travel element background vector set  | Powerpoint background design, Wallpaper powerpoint, Background powerpoint">
            <a:extLst>
              <a:ext uri="{FF2B5EF4-FFF2-40B4-BE49-F238E27FC236}">
                <a16:creationId xmlns="" xmlns:a16="http://schemas.microsoft.com/office/drawing/2014/main" id="{48F90D30-1FFF-495F-8B92-24667CF22F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1"/>
          <p:cNvSpPr>
            <a:spLocks noChangeArrowheads="1"/>
          </p:cNvSpPr>
          <p:nvPr/>
        </p:nvSpPr>
        <p:spPr bwMode="auto">
          <a:xfrm>
            <a:off x="1922216" y="821229"/>
            <a:ext cx="7260420" cy="87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endParaRPr lang="fr-FR" altLang="ko-KR" sz="2800" dirty="0">
              <a:latin typeface="Times New Roman" panose="02020603050405020304" pitchFamily="18" charset="0"/>
              <a:ea typeface="Gulim" pitchFamily="34" charset="-127"/>
              <a:cs typeface="Times New Roman" panose="02020603050405020304" pitchFamily="18" charset="0"/>
            </a:endParaRPr>
          </a:p>
          <a:p>
            <a:pPr algn="ctr" eaLnBrk="1" hangingPunct="1">
              <a:spcBef>
                <a:spcPct val="0"/>
              </a:spcBef>
              <a:buClrTx/>
              <a:buFontTx/>
              <a:buNone/>
              <a:defRPr/>
            </a:pPr>
            <a:r>
              <a:rPr lang="fr-FR" altLang="ko-KR" sz="2400" b="1" dirty="0">
                <a:solidFill>
                  <a:srgbClr val="000099"/>
                </a:solidFill>
                <a:latin typeface="+mn-lt"/>
                <a:ea typeface="Gulim" pitchFamily="34" charset="-127"/>
                <a:cs typeface="Times New Roman" panose="02020603050405020304" pitchFamily="18" charset="0"/>
              </a:rPr>
              <a:t>S</a:t>
            </a:r>
            <a:r>
              <a:rPr lang="fr-FR" altLang="en-US" sz="2400" b="1" dirty="0">
                <a:solidFill>
                  <a:srgbClr val="000099"/>
                </a:solidFill>
                <a:latin typeface="+mn-lt"/>
                <a:ea typeface="Gulim" pitchFamily="34" charset="-127"/>
                <a:cs typeface="Times New Roman" panose="02020603050405020304" pitchFamily="18" charset="0"/>
              </a:rPr>
              <a:t>Ự VẬN DỤNG HỌC THUYẾT</a:t>
            </a:r>
            <a:r>
              <a:rPr lang="vi-VN" altLang="en-US" sz="2400" b="1" dirty="0">
                <a:solidFill>
                  <a:srgbClr val="000099"/>
                </a:solidFill>
                <a:latin typeface="+mn-lt"/>
                <a:ea typeface="Gulim" pitchFamily="34" charset="-127"/>
                <a:cs typeface="Times New Roman" panose="02020603050405020304" pitchFamily="18" charset="0"/>
              </a:rPr>
              <a:t> </a:t>
            </a:r>
            <a:r>
              <a:rPr lang="fr-FR" altLang="en-US" sz="2400" b="1" dirty="0">
                <a:solidFill>
                  <a:srgbClr val="000099"/>
                </a:solidFill>
                <a:latin typeface="+mn-lt"/>
                <a:ea typeface="Gulim" pitchFamily="34" charset="-127"/>
                <a:cs typeface="Times New Roman" panose="02020603050405020304" pitchFamily="18" charset="0"/>
              </a:rPr>
              <a:t>HÌNH THÁI KT - XH Ở VIỆT NAM</a:t>
            </a:r>
            <a:r>
              <a:rPr lang="en-US" altLang="en-US" sz="2400" b="1" dirty="0">
                <a:solidFill>
                  <a:srgbClr val="000099"/>
                </a:solidFill>
                <a:latin typeface="+mn-lt"/>
                <a:ea typeface="Gulim" pitchFamily="34" charset="-127"/>
                <a:cs typeface="Times New Roman" panose="02020603050405020304" pitchFamily="18" charset="0"/>
              </a:rPr>
              <a:t/>
            </a:r>
            <a:br>
              <a:rPr lang="en-US" altLang="en-US" sz="2400" b="1" dirty="0">
                <a:solidFill>
                  <a:srgbClr val="000099"/>
                </a:solidFill>
                <a:latin typeface="+mn-lt"/>
                <a:ea typeface="Gulim" pitchFamily="34" charset="-127"/>
                <a:cs typeface="Times New Roman" panose="02020603050405020304" pitchFamily="18" charset="0"/>
              </a:rPr>
            </a:br>
            <a:endParaRPr lang="en-US" altLang="en-US" sz="2400" b="1" dirty="0">
              <a:solidFill>
                <a:srgbClr val="000099"/>
              </a:solidFill>
              <a:latin typeface="+mn-lt"/>
              <a:ea typeface="Gulim" pitchFamily="34" charset="-127"/>
              <a:cs typeface="Times New Roman" panose="02020603050405020304" pitchFamily="18" charset="0"/>
            </a:endParaRPr>
          </a:p>
        </p:txBody>
      </p:sp>
      <p:sp>
        <p:nvSpPr>
          <p:cNvPr id="2" name="Minus 1"/>
          <p:cNvSpPr/>
          <p:nvPr/>
        </p:nvSpPr>
        <p:spPr>
          <a:xfrm>
            <a:off x="4309615" y="1676256"/>
            <a:ext cx="248562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32"/>
          <p:cNvSpPr>
            <a:spLocks noChangeArrowheads="1"/>
          </p:cNvSpPr>
          <p:nvPr/>
        </p:nvSpPr>
        <p:spPr bwMode="auto">
          <a:xfrm>
            <a:off x="2472743" y="2164877"/>
            <a:ext cx="6915955" cy="2857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lnSpc>
                <a:spcPct val="90000"/>
              </a:lnSpc>
              <a:buClr>
                <a:schemeClr val="tx2"/>
              </a:buClr>
              <a:buFont typeface="Wingdings" panose="05000000000000000000" pitchFamily="2" charset="2"/>
              <a:buChar char="§"/>
              <a:defRPr/>
            </a:pPr>
            <a:r>
              <a:rPr lang="en-US" altLang="en-US" sz="2000" dirty="0" err="1">
                <a:solidFill>
                  <a:srgbClr val="006600"/>
                </a:solidFill>
                <a:latin typeface="+mn-lt"/>
                <a:cs typeface="Times New Roman" panose="02020603050405020304" pitchFamily="18" charset="0"/>
              </a:rPr>
              <a:t>Lựa</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chọn</a:t>
            </a:r>
            <a:r>
              <a:rPr lang="en-US" altLang="en-US" sz="2000" dirty="0">
                <a:solidFill>
                  <a:srgbClr val="006600"/>
                </a:solidFill>
                <a:latin typeface="+mn-lt"/>
                <a:cs typeface="Times New Roman" panose="02020603050405020304" pitchFamily="18" charset="0"/>
              </a:rPr>
              <a:t> con </a:t>
            </a:r>
            <a:r>
              <a:rPr lang="en-US" altLang="en-US" sz="2000" dirty="0" err="1">
                <a:solidFill>
                  <a:srgbClr val="006600"/>
                </a:solidFill>
                <a:latin typeface="+mn-lt"/>
                <a:cs typeface="Times New Roman" panose="02020603050405020304" pitchFamily="18" charset="0"/>
              </a:rPr>
              <a:t>đường</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đi</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lên</a:t>
            </a:r>
            <a:r>
              <a:rPr lang="en-US" altLang="en-US" sz="2000" dirty="0">
                <a:solidFill>
                  <a:srgbClr val="006600"/>
                </a:solidFill>
                <a:latin typeface="+mn-lt"/>
                <a:cs typeface="Times New Roman" panose="02020603050405020304" pitchFamily="18" charset="0"/>
              </a:rPr>
              <a:t> CNXH </a:t>
            </a:r>
            <a:r>
              <a:rPr lang="en-US" altLang="en-US" sz="2000" dirty="0" err="1">
                <a:solidFill>
                  <a:srgbClr val="006600"/>
                </a:solidFill>
                <a:latin typeface="+mn-lt"/>
                <a:cs typeface="Times New Roman" panose="02020603050405020304" pitchFamily="18" charset="0"/>
              </a:rPr>
              <a:t>bỏ</a:t>
            </a:r>
            <a:r>
              <a:rPr lang="en-US" altLang="en-US" sz="2000" dirty="0">
                <a:solidFill>
                  <a:srgbClr val="006600"/>
                </a:solidFill>
                <a:latin typeface="+mn-lt"/>
                <a:cs typeface="Times New Roman" panose="02020603050405020304" pitchFamily="18" charset="0"/>
              </a:rPr>
              <a:t> qua </a:t>
            </a:r>
            <a:r>
              <a:rPr lang="en-US" altLang="en-US" sz="2000" dirty="0" err="1">
                <a:solidFill>
                  <a:srgbClr val="006600"/>
                </a:solidFill>
                <a:latin typeface="+mn-lt"/>
                <a:cs typeface="Times New Roman" panose="02020603050405020304" pitchFamily="18" charset="0"/>
              </a:rPr>
              <a:t>chế</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độ</a:t>
            </a:r>
            <a:r>
              <a:rPr lang="en-US" altLang="en-US" sz="2000" dirty="0">
                <a:solidFill>
                  <a:srgbClr val="006600"/>
                </a:solidFill>
                <a:latin typeface="+mn-lt"/>
                <a:cs typeface="Times New Roman" panose="02020603050405020304" pitchFamily="18" charset="0"/>
              </a:rPr>
              <a:t> TBCN</a:t>
            </a:r>
            <a:endParaRPr lang="vi-VN" altLang="en-US" sz="2000" dirty="0">
              <a:solidFill>
                <a:srgbClr val="006600"/>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err="1">
                <a:solidFill>
                  <a:srgbClr val="993300"/>
                </a:solidFill>
                <a:latin typeface="+mn-lt"/>
                <a:cs typeface="Times New Roman" panose="02020603050405020304" pitchFamily="18" charset="0"/>
              </a:rPr>
              <a:t>Xây</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dựng</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thể</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chế</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kinh</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tế</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thị</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trường</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định</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hướng</a:t>
            </a:r>
            <a:r>
              <a:rPr lang="en-US" altLang="en-US" sz="2000" dirty="0">
                <a:solidFill>
                  <a:srgbClr val="993300"/>
                </a:solidFill>
                <a:latin typeface="+mn-lt"/>
                <a:cs typeface="Times New Roman" panose="02020603050405020304" pitchFamily="18" charset="0"/>
              </a:rPr>
              <a:t> XHCN</a:t>
            </a:r>
            <a:endParaRPr lang="vi-VN" altLang="en-US" sz="2000" dirty="0">
              <a:solidFill>
                <a:srgbClr val="993300"/>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a:solidFill>
                  <a:srgbClr val="FF0066"/>
                </a:solidFill>
                <a:latin typeface="+mn-lt"/>
                <a:cs typeface="Times New Roman" panose="02020603050405020304" pitchFamily="18" charset="0"/>
              </a:rPr>
              <a:t>CNH</a:t>
            </a:r>
            <a:r>
              <a:rPr lang="vi-VN" altLang="en-US" sz="2000" dirty="0">
                <a:solidFill>
                  <a:srgbClr val="FF0066"/>
                </a:solidFill>
                <a:latin typeface="+mn-lt"/>
                <a:cs typeface="Times New Roman" panose="02020603050405020304" pitchFamily="18" charset="0"/>
              </a:rPr>
              <a:t> </a:t>
            </a:r>
            <a:r>
              <a:rPr lang="en-US" altLang="en-US" sz="2000" dirty="0">
                <a:solidFill>
                  <a:srgbClr val="FF0066"/>
                </a:solidFill>
                <a:latin typeface="+mn-lt"/>
                <a:cs typeface="Times New Roman" panose="02020603050405020304" pitchFamily="18" charset="0"/>
              </a:rPr>
              <a:t>-</a:t>
            </a:r>
            <a:r>
              <a:rPr lang="vi-VN" altLang="en-US" sz="2000" dirty="0">
                <a:solidFill>
                  <a:srgbClr val="FF0066"/>
                </a:solidFill>
                <a:latin typeface="+mn-lt"/>
                <a:cs typeface="Times New Roman" panose="02020603050405020304" pitchFamily="18" charset="0"/>
              </a:rPr>
              <a:t> </a:t>
            </a:r>
            <a:r>
              <a:rPr lang="en-US" altLang="en-US" sz="2000" dirty="0">
                <a:solidFill>
                  <a:srgbClr val="FF0066"/>
                </a:solidFill>
                <a:latin typeface="+mn-lt"/>
                <a:cs typeface="Times New Roman" panose="02020603050405020304" pitchFamily="18" charset="0"/>
              </a:rPr>
              <a:t>HĐH </a:t>
            </a:r>
            <a:r>
              <a:rPr lang="en-US" altLang="en-US" sz="2000" dirty="0" err="1">
                <a:solidFill>
                  <a:srgbClr val="FF0066"/>
                </a:solidFill>
                <a:latin typeface="+mn-lt"/>
                <a:cs typeface="Times New Roman" panose="02020603050405020304" pitchFamily="18" charset="0"/>
              </a:rPr>
              <a:t>gắn</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với</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phát</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triển</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kinh</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tế</a:t>
            </a:r>
            <a:r>
              <a:rPr lang="en-US" altLang="en-US" sz="2000" dirty="0">
                <a:solidFill>
                  <a:srgbClr val="FF0066"/>
                </a:solidFill>
                <a:latin typeface="+mn-lt"/>
                <a:cs typeface="Times New Roman" panose="02020603050405020304" pitchFamily="18" charset="0"/>
              </a:rPr>
              <a:t> tri </a:t>
            </a:r>
            <a:r>
              <a:rPr lang="en-US" altLang="en-US" sz="2000" dirty="0" err="1">
                <a:solidFill>
                  <a:srgbClr val="FF0066"/>
                </a:solidFill>
                <a:latin typeface="+mn-lt"/>
                <a:cs typeface="Times New Roman" panose="02020603050405020304" pitchFamily="18" charset="0"/>
              </a:rPr>
              <a:t>thức</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là</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nhiệm</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vụ</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trung</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tâm</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của</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thời</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kì</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quá</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độ</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lên</a:t>
            </a:r>
            <a:r>
              <a:rPr lang="en-US" altLang="en-US" sz="2000" dirty="0">
                <a:solidFill>
                  <a:srgbClr val="FF0066"/>
                </a:solidFill>
                <a:latin typeface="+mn-lt"/>
                <a:cs typeface="Times New Roman" panose="02020603050405020304" pitchFamily="18" charset="0"/>
              </a:rPr>
              <a:t> CNXH ở </a:t>
            </a:r>
            <a:r>
              <a:rPr lang="en-US" altLang="en-US" sz="2000" dirty="0" err="1">
                <a:solidFill>
                  <a:srgbClr val="FF0066"/>
                </a:solidFill>
                <a:latin typeface="+mn-lt"/>
                <a:cs typeface="Times New Roman" panose="02020603050405020304" pitchFamily="18" charset="0"/>
              </a:rPr>
              <a:t>Việt</a:t>
            </a:r>
            <a:r>
              <a:rPr lang="en-US" altLang="en-US" sz="2000" dirty="0">
                <a:solidFill>
                  <a:srgbClr val="FF0066"/>
                </a:solidFill>
                <a:latin typeface="+mn-lt"/>
                <a:cs typeface="Times New Roman" panose="02020603050405020304" pitchFamily="18" charset="0"/>
              </a:rPr>
              <a:t> Nam</a:t>
            </a:r>
            <a:endParaRPr lang="vi-VN" altLang="en-US" sz="2000" dirty="0">
              <a:solidFill>
                <a:srgbClr val="FF0066"/>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err="1">
                <a:solidFill>
                  <a:srgbClr val="000000"/>
                </a:solidFill>
                <a:latin typeface="+mn-lt"/>
                <a:cs typeface="Times New Roman" panose="02020603050405020304" pitchFamily="18" charset="0"/>
              </a:rPr>
              <a:t>Kết</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hợp</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phát</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triển</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kinh</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tế</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với</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chính</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trị</a:t>
            </a:r>
            <a:r>
              <a:rPr lang="en-US" altLang="en-US" sz="2000" dirty="0">
                <a:solidFill>
                  <a:srgbClr val="000000"/>
                </a:solidFill>
                <a:latin typeface="+mn-lt"/>
                <a:cs typeface="Times New Roman" panose="02020603050405020304" pitchFamily="18" charset="0"/>
              </a:rPr>
              <a:t> … </a:t>
            </a:r>
          </a:p>
        </p:txBody>
      </p:sp>
    </p:spTree>
    <p:extLst>
      <p:ext uri="{BB962C8B-B14F-4D97-AF65-F5344CB8AC3E}">
        <p14:creationId xmlns:p14="http://schemas.microsoft.com/office/powerpoint/2010/main" val="2093501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6"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80">
                                          <p:stCondLst>
                                            <p:cond delay="0"/>
                                          </p:stCondLst>
                                        </p:cTn>
                                        <p:tgtEl>
                                          <p:spTgt spid="7"/>
                                        </p:tgtEl>
                                      </p:cBhvr>
                                    </p:animEffect>
                                    <p:anim calcmode="lin" valueType="num">
                                      <p:cBhvr>
                                        <p:cTn id="13"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14"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5"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16"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17"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18" dur="26">
                                          <p:stCondLst>
                                            <p:cond delay="650"/>
                                          </p:stCondLst>
                                        </p:cTn>
                                        <p:tgtEl>
                                          <p:spTgt spid="7"/>
                                        </p:tgtEl>
                                      </p:cBhvr>
                                      <p:to x="100000" y="60000"/>
                                    </p:animScale>
                                    <p:animScale>
                                      <p:cBhvr>
                                        <p:cTn id="19" dur="166" decel="50000">
                                          <p:stCondLst>
                                            <p:cond delay="676"/>
                                          </p:stCondLst>
                                        </p:cTn>
                                        <p:tgtEl>
                                          <p:spTgt spid="7"/>
                                        </p:tgtEl>
                                      </p:cBhvr>
                                      <p:to x="100000" y="100000"/>
                                    </p:animScale>
                                    <p:animScale>
                                      <p:cBhvr>
                                        <p:cTn id="20" dur="26">
                                          <p:stCondLst>
                                            <p:cond delay="1312"/>
                                          </p:stCondLst>
                                        </p:cTn>
                                        <p:tgtEl>
                                          <p:spTgt spid="7"/>
                                        </p:tgtEl>
                                      </p:cBhvr>
                                      <p:to x="100000" y="80000"/>
                                    </p:animScale>
                                    <p:animScale>
                                      <p:cBhvr>
                                        <p:cTn id="21" dur="166" decel="50000">
                                          <p:stCondLst>
                                            <p:cond delay="1338"/>
                                          </p:stCondLst>
                                        </p:cTn>
                                        <p:tgtEl>
                                          <p:spTgt spid="7"/>
                                        </p:tgtEl>
                                      </p:cBhvr>
                                      <p:to x="100000" y="100000"/>
                                    </p:animScale>
                                    <p:animScale>
                                      <p:cBhvr>
                                        <p:cTn id="22" dur="26">
                                          <p:stCondLst>
                                            <p:cond delay="1642"/>
                                          </p:stCondLst>
                                        </p:cTn>
                                        <p:tgtEl>
                                          <p:spTgt spid="7"/>
                                        </p:tgtEl>
                                      </p:cBhvr>
                                      <p:to x="100000" y="90000"/>
                                    </p:animScale>
                                    <p:animScale>
                                      <p:cBhvr>
                                        <p:cTn id="23" dur="166" decel="50000">
                                          <p:stCondLst>
                                            <p:cond delay="1668"/>
                                          </p:stCondLst>
                                        </p:cTn>
                                        <p:tgtEl>
                                          <p:spTgt spid="7"/>
                                        </p:tgtEl>
                                      </p:cBhvr>
                                      <p:to x="100000" y="100000"/>
                                    </p:animScale>
                                    <p:animScale>
                                      <p:cBhvr>
                                        <p:cTn id="24" dur="26">
                                          <p:stCondLst>
                                            <p:cond delay="1808"/>
                                          </p:stCondLst>
                                        </p:cTn>
                                        <p:tgtEl>
                                          <p:spTgt spid="7"/>
                                        </p:tgtEl>
                                      </p:cBhvr>
                                      <p:to x="100000" y="95000"/>
                                    </p:animScale>
                                    <p:animScale>
                                      <p:cBhvr>
                                        <p:cTn id="25" dur="166" decel="50000">
                                          <p:stCondLst>
                                            <p:cond delay="1834"/>
                                          </p:stCondLst>
                                        </p:cTn>
                                        <p:tgtEl>
                                          <p:spTgt spid="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descr="110 Borders &amp;amp; Frames PowerPoint Templates ideas | borders and frames,  powerpoint, powerpoint templates">
            <a:extLst>
              <a:ext uri="{FF2B5EF4-FFF2-40B4-BE49-F238E27FC236}">
                <a16:creationId xmlns="" xmlns:a16="http://schemas.microsoft.com/office/drawing/2014/main" id="{6E261CDB-6973-4568-AACA-020B1A2508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512158"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3394278" y="304824"/>
            <a:ext cx="7488237" cy="504825"/>
          </a:xfrm>
          <a:prstGeom prst="rect">
            <a:avLst/>
          </a:prstGeom>
        </p:spPr>
        <p:txBody>
          <a:bodyPr wrap="none" fromWordArt="1">
            <a:prstTxWarp prst="textPlain">
              <a:avLst>
                <a:gd name="adj" fmla="val 50000"/>
              </a:avLst>
            </a:prstTxWarp>
          </a:bodyPr>
          <a:lstStyle/>
          <a:p>
            <a:pPr algn="ctr"/>
            <a:r>
              <a:rPr lang="vi-VN" sz="3600" kern="10" dirty="0">
                <a:ln w="9525">
                  <a:solidFill>
                    <a:srgbClr val="009900"/>
                  </a:solidFill>
                  <a:round/>
                  <a:headEnd/>
                  <a:tailEnd/>
                </a:ln>
                <a:solidFill>
                  <a:srgbClr val="FF0000"/>
                </a:solidFill>
                <a:latin typeface="Arial Đen"/>
                <a:ea typeface="Arial Unicode MS"/>
              </a:rPr>
              <a:t> Tính lịch sử - tự nhiên của sự phát triển các HTKT-XH?</a:t>
            </a:r>
            <a:endParaRPr lang="en-US" sz="3600" kern="10" dirty="0">
              <a:ln w="9525">
                <a:solidFill>
                  <a:srgbClr val="009900"/>
                </a:solidFill>
                <a:round/>
                <a:headEnd/>
                <a:tailEnd/>
              </a:ln>
              <a:solidFill>
                <a:srgbClr val="FF0000"/>
              </a:solidFill>
              <a:latin typeface="Arial Đen"/>
              <a:ea typeface="Arial Unicode MS"/>
            </a:endParaRPr>
          </a:p>
        </p:txBody>
      </p:sp>
      <p:sp>
        <p:nvSpPr>
          <p:cNvPr id="4" name="WordArt 3"/>
          <p:cNvSpPr>
            <a:spLocks noChangeArrowheads="1" noChangeShapeType="1" noTextEdit="1"/>
          </p:cNvSpPr>
          <p:nvPr/>
        </p:nvSpPr>
        <p:spPr bwMode="auto">
          <a:xfrm>
            <a:off x="3322839" y="808060"/>
            <a:ext cx="7632700" cy="28733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vi-VN" sz="3600" kern="10" dirty="0">
                <a:solidFill>
                  <a:srgbClr val="FF0000"/>
                </a:solidFill>
                <a:latin typeface="Times New Roman" panose="02020603050405020304" pitchFamily="18" charset="0"/>
                <a:ea typeface="Arial Unicode MS"/>
                <a:cs typeface="Times New Roman" panose="02020603050405020304" pitchFamily="18" charset="0"/>
              </a:rPr>
              <a:t>LÀ QUÁ TRÌNH PHÁT TRIỂN TUÂN THEO QUY LUẬT KHÁCH QUAN THUỘC CẤU TRÚC HTKT-XH</a:t>
            </a:r>
            <a:endParaRPr lang="en-US" sz="3600" kern="10" dirty="0">
              <a:solidFill>
                <a:srgbClr val="FF0000"/>
              </a:solidFill>
              <a:latin typeface="Times New Roman" panose="02020603050405020304" pitchFamily="18" charset="0"/>
              <a:ea typeface="Arial Unicode MS"/>
              <a:cs typeface="Times New Roman" panose="02020603050405020304" pitchFamily="18" charset="0"/>
            </a:endParaRPr>
          </a:p>
        </p:txBody>
      </p:sp>
      <p:sp>
        <p:nvSpPr>
          <p:cNvPr id="5" name="AutoShape 4" descr="NT1"/>
          <p:cNvSpPr>
            <a:spLocks noChangeArrowheads="1"/>
          </p:cNvSpPr>
          <p:nvPr/>
        </p:nvSpPr>
        <p:spPr bwMode="auto">
          <a:xfrm>
            <a:off x="3899102" y="5200674"/>
            <a:ext cx="2195512" cy="1214437"/>
          </a:xfrm>
          <a:prstGeom prst="cube">
            <a:avLst>
              <a:gd name="adj" fmla="val 25000"/>
            </a:avLst>
          </a:prstGeom>
          <a:blipFill dpi="0" rotWithShape="1">
            <a:blip r:embed="rId3"/>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6" name="AutoShape 5" descr="NL4"/>
          <p:cNvSpPr>
            <a:spLocks noChangeArrowheads="1"/>
          </p:cNvSpPr>
          <p:nvPr/>
        </p:nvSpPr>
        <p:spPr bwMode="auto">
          <a:xfrm>
            <a:off x="4978602" y="4192610"/>
            <a:ext cx="1873250" cy="1214438"/>
          </a:xfrm>
          <a:prstGeom prst="cube">
            <a:avLst>
              <a:gd name="adj" fmla="val 25000"/>
            </a:avLst>
          </a:prstGeom>
          <a:blipFill dpi="0" rotWithShape="1">
            <a:blip r:embed="rId4"/>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7" name="AutoShape 6" descr="PK1"/>
          <p:cNvSpPr>
            <a:spLocks noChangeArrowheads="1"/>
          </p:cNvSpPr>
          <p:nvPr/>
        </p:nvSpPr>
        <p:spPr bwMode="auto">
          <a:xfrm>
            <a:off x="5986664" y="3184549"/>
            <a:ext cx="1873250" cy="1214437"/>
          </a:xfrm>
          <a:prstGeom prst="cube">
            <a:avLst>
              <a:gd name="adj" fmla="val 25000"/>
            </a:avLst>
          </a:prstGeom>
          <a:blipFill dpi="0" rotWithShape="1">
            <a:blip r:embed="rId5"/>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8" name="AutoShape 7" descr="TPHD1"/>
          <p:cNvSpPr>
            <a:spLocks noChangeArrowheads="1"/>
          </p:cNvSpPr>
          <p:nvPr/>
        </p:nvSpPr>
        <p:spPr bwMode="auto">
          <a:xfrm>
            <a:off x="6923289" y="2103460"/>
            <a:ext cx="1512888" cy="1214438"/>
          </a:xfrm>
          <a:prstGeom prst="cube">
            <a:avLst>
              <a:gd name="adj" fmla="val 25000"/>
            </a:avLst>
          </a:prstGeom>
          <a:blipFill dpi="0" rotWithShape="1">
            <a:blip r:embed="rId6"/>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9" name="AutoShape 8" descr="QH1"/>
          <p:cNvSpPr>
            <a:spLocks noChangeArrowheads="1"/>
          </p:cNvSpPr>
          <p:nvPr/>
        </p:nvSpPr>
        <p:spPr bwMode="auto">
          <a:xfrm>
            <a:off x="7570990" y="1166835"/>
            <a:ext cx="1368425" cy="1143000"/>
          </a:xfrm>
          <a:prstGeom prst="cube">
            <a:avLst>
              <a:gd name="adj" fmla="val 25000"/>
            </a:avLst>
          </a:prstGeom>
          <a:blipFill dpi="0" rotWithShape="1">
            <a:blip r:embed="rId7"/>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10" name="Line 9"/>
          <p:cNvSpPr>
            <a:spLocks noChangeShapeType="1"/>
          </p:cNvSpPr>
          <p:nvPr/>
        </p:nvSpPr>
        <p:spPr bwMode="auto">
          <a:xfrm flipV="1">
            <a:off x="2962477" y="1816124"/>
            <a:ext cx="0" cy="4752975"/>
          </a:xfrm>
          <a:prstGeom prst="line">
            <a:avLst/>
          </a:prstGeom>
          <a:noFill/>
          <a:ln w="76200" cmpd="tri">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a typeface="Arial Unicode MS"/>
            </a:endParaRPr>
          </a:p>
        </p:txBody>
      </p:sp>
      <p:sp>
        <p:nvSpPr>
          <p:cNvPr id="11" name="Line 10"/>
          <p:cNvSpPr>
            <a:spLocks noChangeShapeType="1"/>
          </p:cNvSpPr>
          <p:nvPr/>
        </p:nvSpPr>
        <p:spPr bwMode="auto">
          <a:xfrm>
            <a:off x="2962478" y="6569098"/>
            <a:ext cx="7272337" cy="0"/>
          </a:xfrm>
          <a:prstGeom prst="line">
            <a:avLst/>
          </a:prstGeom>
          <a:noFill/>
          <a:ln w="76200" cmpd="tri">
            <a:solidFill>
              <a:srgbClr val="8EDADA"/>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a typeface="Arial Unicode MS"/>
            </a:endParaRPr>
          </a:p>
        </p:txBody>
      </p:sp>
      <p:sp>
        <p:nvSpPr>
          <p:cNvPr id="12" name="WordArt 11"/>
          <p:cNvSpPr>
            <a:spLocks noChangeArrowheads="1" noChangeShapeType="1" noTextEdit="1"/>
          </p:cNvSpPr>
          <p:nvPr/>
        </p:nvSpPr>
        <p:spPr bwMode="auto">
          <a:xfrm>
            <a:off x="3322839" y="2032024"/>
            <a:ext cx="2592388" cy="1800225"/>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ea typeface="Arial Unicode MS"/>
              </a:rPr>
              <a:t>NHỮNG BẬC THANG</a:t>
            </a:r>
          </a:p>
          <a:p>
            <a:pPr algn="ctr"/>
            <a:r>
              <a:rPr lang="vi-VN" sz="3600" kern="10">
                <a:ln w="9525">
                  <a:solidFill>
                    <a:srgbClr val="FFFF00"/>
                  </a:solidFill>
                  <a:round/>
                  <a:headEnd/>
                  <a:tailEnd/>
                </a:ln>
                <a:solidFill>
                  <a:srgbClr val="FF0000"/>
                </a:solidFill>
                <a:latin typeface="Arial Đen"/>
                <a:ea typeface="Arial Unicode MS"/>
              </a:rPr>
              <a:t> PHÁT TRIỂN CỦA</a:t>
            </a:r>
          </a:p>
          <a:p>
            <a:pPr algn="ctr"/>
            <a:r>
              <a:rPr lang="vi-VN" sz="3600" kern="10">
                <a:ln w="9525">
                  <a:solidFill>
                    <a:srgbClr val="FFFF00"/>
                  </a:solidFill>
                  <a:round/>
                  <a:headEnd/>
                  <a:tailEnd/>
                </a:ln>
                <a:solidFill>
                  <a:srgbClr val="FF0000"/>
                </a:solidFill>
                <a:latin typeface="Arial Đen"/>
                <a:ea typeface="Arial Unicode MS"/>
              </a:rPr>
              <a:t> LS XH LOÀI NGƯỜI</a:t>
            </a:r>
          </a:p>
          <a:p>
            <a:pPr algn="ctr"/>
            <a:r>
              <a:rPr lang="vi-VN" sz="3600" kern="10">
                <a:ln w="9525">
                  <a:solidFill>
                    <a:srgbClr val="FFFF00"/>
                  </a:solidFill>
                  <a:round/>
                  <a:headEnd/>
                  <a:tailEnd/>
                </a:ln>
                <a:solidFill>
                  <a:srgbClr val="FF0000"/>
                </a:solidFill>
                <a:latin typeface="Arial Đen"/>
                <a:ea typeface="Arial Unicode MS"/>
              </a:rPr>
              <a:t>DO SỰ TÁC ĐỘNG</a:t>
            </a:r>
          </a:p>
          <a:p>
            <a:pPr algn="ctr"/>
            <a:r>
              <a:rPr lang="vi-VN" sz="3600" kern="10">
                <a:ln w="9525">
                  <a:solidFill>
                    <a:srgbClr val="FFFF00"/>
                  </a:solidFill>
                  <a:round/>
                  <a:headEnd/>
                  <a:tailEnd/>
                </a:ln>
                <a:solidFill>
                  <a:srgbClr val="FF0000"/>
                </a:solidFill>
                <a:latin typeface="Arial Đen"/>
                <a:ea typeface="Arial Unicode MS"/>
              </a:rPr>
              <a:t>CỦA CÁC QLKQ</a:t>
            </a:r>
            <a:endParaRPr lang="en-US" sz="3600" kern="10">
              <a:ln w="9525">
                <a:solidFill>
                  <a:srgbClr val="FFFF00"/>
                </a:solidFill>
                <a:round/>
                <a:headEnd/>
                <a:tailEnd/>
              </a:ln>
              <a:solidFill>
                <a:srgbClr val="FF0000"/>
              </a:solidFill>
              <a:latin typeface="Arial Đen"/>
              <a:ea typeface="Arial Unicode MS"/>
            </a:endParaRPr>
          </a:p>
        </p:txBody>
      </p:sp>
      <p:sp>
        <p:nvSpPr>
          <p:cNvPr id="13" name="WordArt 13" descr="Chữ chi"/>
          <p:cNvSpPr>
            <a:spLocks noChangeArrowheads="1" noChangeShapeType="1" noTextEdit="1"/>
          </p:cNvSpPr>
          <p:nvPr/>
        </p:nvSpPr>
        <p:spPr bwMode="auto">
          <a:xfrm>
            <a:off x="7931353" y="4408511"/>
            <a:ext cx="936625" cy="1800225"/>
          </a:xfrm>
          <a:prstGeom prst="rect">
            <a:avLst/>
          </a:prstGeom>
        </p:spPr>
        <p:txBody>
          <a:bodyPr wrap="none" fromWordArt="1">
            <a:prstTxWarp prst="textPlain">
              <a:avLst>
                <a:gd name="adj" fmla="val 50000"/>
              </a:avLst>
            </a:prstTxWarp>
          </a:bodyPr>
          <a:lstStyle/>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MỖI GIAI ĐOẠN</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 LS ĐƯỢC </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ĐẶC TRƯNG </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BẰNG MỘT </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XU HƯỚNG</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PHÁT TRIỂN</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 CHỦ ĐẠO</a:t>
            </a:r>
            <a:endParaRPr lang="en-US" sz="3600" kern="10" dirty="0">
              <a:ln w="9525">
                <a:solidFill>
                  <a:srgbClr val="009900"/>
                </a:solidFill>
                <a:round/>
                <a:headEnd/>
                <a:tailEnd/>
              </a:ln>
              <a:blipFill dpi="0" rotWithShape="0">
                <a:blip r:embed="rId8"/>
                <a:srcRect/>
                <a:tile tx="0" ty="0" sx="100000" sy="100000" flip="none" algn="tl"/>
              </a:blipFill>
              <a:latin typeface="Arial Đen"/>
              <a:ea typeface="Arial Unicode MS"/>
            </a:endParaRPr>
          </a:p>
        </p:txBody>
      </p:sp>
      <p:sp>
        <p:nvSpPr>
          <p:cNvPr id="14" name="AutoShape 14"/>
          <p:cNvSpPr>
            <a:spLocks noChangeArrowheads="1"/>
          </p:cNvSpPr>
          <p:nvPr/>
        </p:nvSpPr>
        <p:spPr bwMode="auto">
          <a:xfrm rot="297492">
            <a:off x="5986664" y="5416574"/>
            <a:ext cx="1214438"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5" name="AutoShape 15"/>
          <p:cNvSpPr>
            <a:spLocks noChangeArrowheads="1"/>
          </p:cNvSpPr>
          <p:nvPr/>
        </p:nvSpPr>
        <p:spPr bwMode="auto">
          <a:xfrm rot="297492">
            <a:off x="6707389" y="4408511"/>
            <a:ext cx="1214438"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6" name="AutoShape 16"/>
          <p:cNvSpPr>
            <a:spLocks noChangeArrowheads="1"/>
          </p:cNvSpPr>
          <p:nvPr/>
        </p:nvSpPr>
        <p:spPr bwMode="auto">
          <a:xfrm rot="297492">
            <a:off x="7644014" y="3400449"/>
            <a:ext cx="1214438"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7" name="AutoShape 17"/>
          <p:cNvSpPr>
            <a:spLocks noChangeArrowheads="1"/>
          </p:cNvSpPr>
          <p:nvPr/>
        </p:nvSpPr>
        <p:spPr bwMode="auto">
          <a:xfrm rot="297492">
            <a:off x="8147253" y="2320949"/>
            <a:ext cx="1214437"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Tree>
    <p:extLst>
      <p:ext uri="{BB962C8B-B14F-4D97-AF65-F5344CB8AC3E}">
        <p14:creationId xmlns:p14="http://schemas.microsoft.com/office/powerpoint/2010/main" val="1576904228"/>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04802" name="Text Box 2"/>
          <p:cNvSpPr txBox="1">
            <a:spLocks noChangeArrowheads="1"/>
          </p:cNvSpPr>
          <p:nvPr/>
        </p:nvSpPr>
        <p:spPr bwMode="auto">
          <a:xfrm>
            <a:off x="592428" y="228600"/>
            <a:ext cx="1106295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b="1" dirty="0" err="1">
                <a:solidFill>
                  <a:srgbClr val="D60093"/>
                </a:solidFill>
                <a:latin typeface="Arial"/>
                <a:cs typeface="Arial" panose="020B0604020202020204" pitchFamily="34" charset="0"/>
              </a:rPr>
              <a:t>Việc</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lựa</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chọn</a:t>
            </a:r>
            <a:r>
              <a:rPr lang="en-US" altLang="en-US" sz="2400" b="1" dirty="0">
                <a:solidFill>
                  <a:srgbClr val="D60093"/>
                </a:solidFill>
                <a:latin typeface="Arial"/>
                <a:cs typeface="Arial" panose="020B0604020202020204" pitchFamily="34" charset="0"/>
              </a:rPr>
              <a:t> con </a:t>
            </a:r>
            <a:r>
              <a:rPr lang="en-US" altLang="en-US" sz="2400" b="1" dirty="0" err="1">
                <a:solidFill>
                  <a:srgbClr val="D60093"/>
                </a:solidFill>
                <a:latin typeface="Arial"/>
                <a:cs typeface="Arial" panose="020B0604020202020204" pitchFamily="34" charset="0"/>
              </a:rPr>
              <a:t>đường</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tiến</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lên</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chủ</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nghĩa</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xã</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hội</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bỏ</a:t>
            </a:r>
            <a:r>
              <a:rPr lang="en-US" altLang="en-US" sz="2400" b="1" dirty="0">
                <a:solidFill>
                  <a:srgbClr val="D60093"/>
                </a:solidFill>
                <a:latin typeface="Arial"/>
                <a:cs typeface="Arial" panose="020B0604020202020204" pitchFamily="34" charset="0"/>
              </a:rPr>
              <a:t> qua </a:t>
            </a:r>
            <a:r>
              <a:rPr lang="en-US" altLang="en-US" sz="2400" b="1" dirty="0" err="1">
                <a:solidFill>
                  <a:srgbClr val="D60093"/>
                </a:solidFill>
                <a:latin typeface="Arial"/>
                <a:cs typeface="Arial" panose="020B0604020202020204" pitchFamily="34" charset="0"/>
              </a:rPr>
              <a:t>chế</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độ</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tư</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bản</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chủ</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nghĩa</a:t>
            </a:r>
            <a:r>
              <a:rPr lang="en-US" altLang="en-US" sz="2400" b="1" dirty="0">
                <a:solidFill>
                  <a:srgbClr val="D60093"/>
                </a:solidFill>
                <a:latin typeface="Arial"/>
                <a:cs typeface="Arial" panose="020B0604020202020204" pitchFamily="34" charset="0"/>
              </a:rPr>
              <a:t> ở </a:t>
            </a:r>
            <a:r>
              <a:rPr lang="en-US" altLang="en-US" sz="2400" b="1" dirty="0" err="1">
                <a:solidFill>
                  <a:srgbClr val="D60093"/>
                </a:solidFill>
                <a:latin typeface="Arial"/>
                <a:cs typeface="Arial" panose="020B0604020202020204" pitchFamily="34" charset="0"/>
              </a:rPr>
              <a:t>nước</a:t>
            </a:r>
            <a:r>
              <a:rPr lang="en-US" altLang="en-US" sz="2400" b="1" dirty="0">
                <a:solidFill>
                  <a:srgbClr val="D60093"/>
                </a:solidFill>
                <a:latin typeface="Arial"/>
                <a:cs typeface="Arial" panose="020B0604020202020204" pitchFamily="34" charset="0"/>
              </a:rPr>
              <a:t> ta </a:t>
            </a:r>
            <a:r>
              <a:rPr lang="en-US" altLang="en-US" sz="2400" b="1" dirty="0" err="1">
                <a:solidFill>
                  <a:srgbClr val="D60093"/>
                </a:solidFill>
                <a:latin typeface="Arial"/>
                <a:cs typeface="Arial" panose="020B0604020202020204" pitchFamily="34" charset="0"/>
              </a:rPr>
              <a:t>là</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một</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quá</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trình</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lịch</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sử</a:t>
            </a:r>
            <a:r>
              <a:rPr lang="en-US" altLang="en-US" sz="2400" b="1" dirty="0">
                <a:solidFill>
                  <a:srgbClr val="D60093"/>
                </a:solidFill>
                <a:latin typeface="Arial"/>
                <a:cs typeface="Arial" panose="020B0604020202020204" pitchFamily="34" charset="0"/>
              </a:rPr>
              <a:t> - </a:t>
            </a:r>
            <a:r>
              <a:rPr lang="en-US" altLang="en-US" sz="2400" b="1" dirty="0" err="1">
                <a:solidFill>
                  <a:srgbClr val="D60093"/>
                </a:solidFill>
                <a:latin typeface="Arial"/>
                <a:cs typeface="Arial" panose="020B0604020202020204" pitchFamily="34" charset="0"/>
              </a:rPr>
              <a:t>tự</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nhiên</a:t>
            </a:r>
            <a:endParaRPr lang="en-US" altLang="en-US" sz="2400" b="1" dirty="0">
              <a:solidFill>
                <a:srgbClr val="D60093"/>
              </a:solidFill>
              <a:latin typeface="Arial"/>
              <a:cs typeface="Arial" panose="020B0604020202020204" pitchFamily="34" charset="0"/>
            </a:endParaRPr>
          </a:p>
          <a:p>
            <a:pPr eaLnBrk="1" hangingPunct="1">
              <a:spcBef>
                <a:spcPct val="0"/>
              </a:spcBef>
              <a:buFont typeface="Wingdings" panose="05000000000000000000" pitchFamily="2" charset="2"/>
              <a:buNone/>
            </a:pPr>
            <a:endParaRPr lang="en-US" altLang="en-US" sz="2400" dirty="0">
              <a:solidFill>
                <a:srgbClr val="D60093"/>
              </a:solidFill>
              <a:latin typeface="Arial"/>
              <a:cs typeface="Arial" panose="020B0604020202020204" pitchFamily="34" charset="0"/>
            </a:endParaRPr>
          </a:p>
          <a:p>
            <a:pPr eaLnBrk="1" hangingPunct="1">
              <a:spcBef>
                <a:spcPct val="0"/>
              </a:spcBef>
              <a:buFont typeface="Wingdings" panose="05000000000000000000" pitchFamily="2" charset="2"/>
              <a:buChar char="Ø"/>
            </a:pPr>
            <a:r>
              <a:rPr lang="en-US" altLang="en-US" sz="2400" dirty="0">
                <a:solidFill>
                  <a:prstClr val="black"/>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Vận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dụng</a:t>
            </a:r>
            <a:r>
              <a:rPr lang="en-US" altLang="en-US" sz="2400" dirty="0">
                <a:solidFill>
                  <a:srgbClr val="000066"/>
                </a:solidFill>
                <a:latin typeface="Arial"/>
                <a:cs typeface="Arial" panose="020B0604020202020204" pitchFamily="34" charset="0"/>
              </a:rPr>
              <a:t> CN M-L </a:t>
            </a:r>
            <a:r>
              <a:rPr lang="en-US" altLang="en-US" sz="2400" dirty="0" err="1">
                <a:solidFill>
                  <a:srgbClr val="000066"/>
                </a:solidFill>
                <a:latin typeface="Arial"/>
                <a:cs typeface="Arial" panose="020B0604020202020204" pitchFamily="34" charset="0"/>
              </a:rPr>
              <a:t>vào</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điều</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kiện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cụ</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thể</a:t>
            </a:r>
            <a:r>
              <a:rPr lang="en-US" altLang="en-US" sz="2400" dirty="0">
                <a:solidFill>
                  <a:srgbClr val="000066"/>
                </a:solidFill>
                <a:latin typeface="Arial"/>
                <a:cs typeface="Arial" panose="020B0604020202020204" pitchFamily="34" charset="0"/>
              </a:rPr>
              <a:t> ở </a:t>
            </a:r>
            <a:r>
              <a:rPr lang="en-US" altLang="en-US" sz="2400" dirty="0" err="1">
                <a:solidFill>
                  <a:srgbClr val="000066"/>
                </a:solidFill>
                <a:latin typeface="Arial"/>
                <a:cs typeface="Arial" panose="020B0604020202020204" pitchFamily="34" charset="0"/>
              </a:rPr>
              <a:t>nước</a:t>
            </a:r>
            <a:r>
              <a:rPr lang="en-US" altLang="en-US" sz="2400" dirty="0">
                <a:solidFill>
                  <a:srgbClr val="000066"/>
                </a:solidFill>
                <a:latin typeface="Arial"/>
                <a:cs typeface="Arial" panose="020B0604020202020204" pitchFamily="34" charset="0"/>
              </a:rPr>
              <a:t> ta, </a:t>
            </a:r>
            <a:r>
              <a:rPr lang="en-US" altLang="en-US" sz="2400" dirty="0" err="1">
                <a:solidFill>
                  <a:srgbClr val="000066"/>
                </a:solidFill>
                <a:latin typeface="Arial"/>
                <a:cs typeface="Arial" panose="020B0604020202020204" pitchFamily="34" charset="0"/>
              </a:rPr>
              <a:t>Đảng</a:t>
            </a:r>
            <a:r>
              <a:rPr lang="en-US" altLang="en-US" sz="2400" dirty="0">
                <a:solidFill>
                  <a:srgbClr val="000066"/>
                </a:solidFill>
                <a:latin typeface="Arial"/>
                <a:cs typeface="Arial" panose="020B0604020202020204" pitchFamily="34" charset="0"/>
              </a:rPr>
              <a:t> ta </a:t>
            </a:r>
            <a:r>
              <a:rPr lang="en-US" altLang="en-US" sz="2400" dirty="0" err="1">
                <a:solidFill>
                  <a:srgbClr val="000066"/>
                </a:solidFill>
                <a:latin typeface="Arial"/>
                <a:cs typeface="Arial" panose="020B0604020202020204" pitchFamily="34" charset="0"/>
              </a:rPr>
              <a:t>khẳng</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định</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độc</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lập</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dân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tộc</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với</a:t>
            </a:r>
            <a:r>
              <a:rPr lang="en-US" altLang="en-US" sz="2400" dirty="0">
                <a:solidFill>
                  <a:srgbClr val="000066"/>
                </a:solidFill>
                <a:latin typeface="Arial"/>
                <a:cs typeface="Arial" panose="020B0604020202020204" pitchFamily="34" charset="0"/>
              </a:rPr>
              <a:t> CNXH </a:t>
            </a:r>
            <a:r>
              <a:rPr lang="en-US" altLang="en-US" sz="2400" dirty="0" err="1">
                <a:solidFill>
                  <a:srgbClr val="000066"/>
                </a:solidFill>
                <a:latin typeface="Arial"/>
                <a:cs typeface="Arial" panose="020B0604020202020204" pitchFamily="34" charset="0"/>
              </a:rPr>
              <a:t>không</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tách</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rời</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nhau</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Đó</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là</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quy</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luật</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phát</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triển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của</a:t>
            </a:r>
            <a:r>
              <a:rPr lang="en-US" altLang="en-US" sz="2400" dirty="0">
                <a:solidFill>
                  <a:srgbClr val="000066"/>
                </a:solidFill>
                <a:latin typeface="Arial"/>
                <a:cs typeface="Arial" panose="020B0604020202020204" pitchFamily="34" charset="0"/>
              </a:rPr>
              <a:t> CMVN</a:t>
            </a:r>
          </a:p>
          <a:p>
            <a:pPr eaLnBrk="1" hangingPunct="1">
              <a:spcBef>
                <a:spcPct val="0"/>
              </a:spcBef>
              <a:buFont typeface="Wingdings" panose="05000000000000000000" pitchFamily="2" charset="2"/>
              <a:buNone/>
            </a:pPr>
            <a:endParaRPr lang="en-US" altLang="en-US" sz="2000" b="1" dirty="0">
              <a:solidFill>
                <a:prstClr val="black"/>
              </a:solidFill>
              <a:latin typeface="Tahoma" panose="020B0604030504040204" pitchFamily="34" charset="0"/>
              <a:cs typeface="Arial" panose="020B0604020202020204" pitchFamily="34" charset="0"/>
            </a:endParaRPr>
          </a:p>
          <a:p>
            <a:pPr eaLnBrk="1" hangingPunct="1">
              <a:spcBef>
                <a:spcPct val="0"/>
              </a:spcBef>
              <a:buFont typeface="Wingdings" panose="05000000000000000000" pitchFamily="2" charset="2"/>
              <a:buNone/>
            </a:pPr>
            <a:endParaRPr lang="en-US" altLang="en-US" sz="2000" b="1" i="1" dirty="0">
              <a:solidFill>
                <a:srgbClr val="E7E6E6"/>
              </a:solidFill>
              <a:latin typeface="Times New Roman" panose="02020603050405020304" pitchFamily="18" charset="0"/>
              <a:cs typeface="Arial" panose="020B0604020202020204" pitchFamily="34" charset="0"/>
            </a:endParaRPr>
          </a:p>
        </p:txBody>
      </p:sp>
      <p:grpSp>
        <p:nvGrpSpPr>
          <p:cNvPr id="204803" name="Group 3"/>
          <p:cNvGrpSpPr>
            <a:grpSpLocks/>
          </p:cNvGrpSpPr>
          <p:nvPr/>
        </p:nvGrpSpPr>
        <p:grpSpPr bwMode="auto">
          <a:xfrm>
            <a:off x="862884" y="2600908"/>
            <a:ext cx="10522040" cy="3677543"/>
            <a:chOff x="294" y="787"/>
            <a:chExt cx="3266" cy="1263"/>
          </a:xfrm>
        </p:grpSpPr>
        <p:pic>
          <p:nvPicPr>
            <p:cNvPr id="204804" name="Picture 4"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935"/>
              <a:ext cx="1588" cy="1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805" name="Group 5"/>
            <p:cNvGrpSpPr>
              <a:grpSpLocks/>
            </p:cNvGrpSpPr>
            <p:nvPr/>
          </p:nvGrpSpPr>
          <p:grpSpPr bwMode="auto">
            <a:xfrm>
              <a:off x="1882" y="787"/>
              <a:ext cx="1678" cy="1237"/>
              <a:chOff x="2789" y="1228"/>
              <a:chExt cx="2631" cy="2020"/>
            </a:xfrm>
          </p:grpSpPr>
          <p:pic>
            <p:nvPicPr>
              <p:cNvPr id="204806" name="Picture 6"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470"/>
                <a:ext cx="590" cy="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7" name="Picture 7"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8" name="Picture 8"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9" name="Picture 9" descr="luat lao do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379" y="1470"/>
                <a:ext cx="454" cy="1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10" name="Picture 10"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8" y="1228"/>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1025085839"/>
      </p:ext>
    </p:extLst>
  </p:cSld>
  <p:clrMapOvr>
    <a:masterClrMapping/>
  </p:clrMapOvr>
  <p:transition advClick="0"/>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4"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850782" y="119911"/>
            <a:ext cx="6542467" cy="1107996"/>
          </a:xfrm>
          <a:prstGeom prst="rect">
            <a:avLst/>
          </a:prstGeom>
        </p:spPr>
        <p:txBody>
          <a:bodyPr wrap="square">
            <a:spAutoFit/>
          </a:bodyPr>
          <a:lstStyle/>
          <a:p>
            <a:pPr lvl="0" algn="ctr">
              <a:spcBef>
                <a:spcPct val="0"/>
              </a:spcBef>
            </a:pPr>
            <a:r>
              <a:rPr lang="en-US" altLang="en-US" sz="2200" dirty="0" err="1">
                <a:solidFill>
                  <a:schemeClr val="bg1"/>
                </a:solidFill>
                <a:ea typeface="Arial Unicode MS"/>
                <a:cs typeface="Arial" panose="020B0604020202020204" pitchFamily="34" charset="0"/>
              </a:rPr>
              <a:t>Việc</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lựa</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chọn</a:t>
            </a:r>
            <a:r>
              <a:rPr lang="en-US" altLang="en-US" sz="2200" dirty="0">
                <a:solidFill>
                  <a:schemeClr val="bg1"/>
                </a:solidFill>
                <a:ea typeface="Arial Unicode MS"/>
                <a:cs typeface="Arial" panose="020B0604020202020204" pitchFamily="34" charset="0"/>
              </a:rPr>
              <a:t> con </a:t>
            </a:r>
            <a:r>
              <a:rPr lang="en-US" altLang="en-US" sz="2200" dirty="0" err="1">
                <a:solidFill>
                  <a:schemeClr val="bg1"/>
                </a:solidFill>
                <a:ea typeface="Arial Unicode MS"/>
                <a:cs typeface="Arial" panose="020B0604020202020204" pitchFamily="34" charset="0"/>
              </a:rPr>
              <a:t>đường</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tiến</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lên</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chủ</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nghĩa</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xã</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hội</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bỏ</a:t>
            </a:r>
            <a:r>
              <a:rPr lang="en-US" altLang="en-US" sz="2200" dirty="0">
                <a:solidFill>
                  <a:schemeClr val="bg1"/>
                </a:solidFill>
                <a:ea typeface="Arial Unicode MS"/>
                <a:cs typeface="Arial" panose="020B0604020202020204" pitchFamily="34" charset="0"/>
              </a:rPr>
              <a:t> qua </a:t>
            </a:r>
            <a:r>
              <a:rPr lang="en-US" altLang="en-US" sz="2200" dirty="0" err="1">
                <a:solidFill>
                  <a:schemeClr val="bg1"/>
                </a:solidFill>
                <a:ea typeface="Arial Unicode MS"/>
                <a:cs typeface="Arial" panose="020B0604020202020204" pitchFamily="34" charset="0"/>
              </a:rPr>
              <a:t>chế</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độ</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tư</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bản</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chủ</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nghĩa</a:t>
            </a:r>
            <a:r>
              <a:rPr lang="en-US" altLang="en-US" sz="2200" dirty="0">
                <a:solidFill>
                  <a:schemeClr val="bg1"/>
                </a:solidFill>
                <a:ea typeface="Arial Unicode MS"/>
                <a:cs typeface="Arial" panose="020B0604020202020204" pitchFamily="34" charset="0"/>
              </a:rPr>
              <a:t> ở </a:t>
            </a:r>
            <a:r>
              <a:rPr lang="en-US" altLang="en-US" sz="2200" dirty="0" err="1">
                <a:solidFill>
                  <a:schemeClr val="bg1"/>
                </a:solidFill>
                <a:ea typeface="Arial Unicode MS"/>
                <a:cs typeface="Arial" panose="020B0604020202020204" pitchFamily="34" charset="0"/>
              </a:rPr>
              <a:t>nước</a:t>
            </a:r>
            <a:r>
              <a:rPr lang="en-US" altLang="en-US" sz="2200" dirty="0">
                <a:solidFill>
                  <a:schemeClr val="bg1"/>
                </a:solidFill>
                <a:ea typeface="Arial Unicode MS"/>
                <a:cs typeface="Arial" panose="020B0604020202020204" pitchFamily="34" charset="0"/>
              </a:rPr>
              <a:t> ta </a:t>
            </a:r>
            <a:r>
              <a:rPr lang="en-US" altLang="en-US" sz="2200" dirty="0" err="1">
                <a:solidFill>
                  <a:schemeClr val="bg1"/>
                </a:solidFill>
                <a:ea typeface="Arial Unicode MS"/>
                <a:cs typeface="Arial" panose="020B0604020202020204" pitchFamily="34" charset="0"/>
              </a:rPr>
              <a:t>là</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một</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quá</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trình</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lịch</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sử</a:t>
            </a:r>
            <a:r>
              <a:rPr lang="en-US" altLang="en-US" sz="2200" dirty="0">
                <a:solidFill>
                  <a:schemeClr val="bg1"/>
                </a:solidFill>
                <a:ea typeface="Arial Unicode MS"/>
                <a:cs typeface="Arial" panose="020B0604020202020204" pitchFamily="34" charset="0"/>
              </a:rPr>
              <a:t> - </a:t>
            </a:r>
            <a:r>
              <a:rPr lang="en-US" altLang="en-US" sz="2200" dirty="0" err="1">
                <a:solidFill>
                  <a:schemeClr val="bg1"/>
                </a:solidFill>
                <a:ea typeface="Arial Unicode MS"/>
                <a:cs typeface="Arial" panose="020B0604020202020204" pitchFamily="34" charset="0"/>
              </a:rPr>
              <a:t>tự</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nhiên</a:t>
            </a:r>
            <a:endParaRPr lang="en-US" altLang="en-US" sz="2200" dirty="0">
              <a:solidFill>
                <a:schemeClr val="bg1"/>
              </a:solidFill>
              <a:ea typeface="Arial Unicode MS"/>
              <a:cs typeface="Arial" panose="020B0604020202020204" pitchFamily="34" charset="0"/>
            </a:endParaRPr>
          </a:p>
        </p:txBody>
      </p:sp>
      <p:sp>
        <p:nvSpPr>
          <p:cNvPr id="3" name="Rectangle 2"/>
          <p:cNvSpPr/>
          <p:nvPr/>
        </p:nvSpPr>
        <p:spPr>
          <a:xfrm>
            <a:off x="345583" y="1503048"/>
            <a:ext cx="11500834" cy="892552"/>
          </a:xfrm>
          <a:prstGeom prst="rect">
            <a:avLst/>
          </a:prstGeom>
        </p:spPr>
        <p:txBody>
          <a:bodyPr wrap="square">
            <a:spAutoFit/>
          </a:bodyPr>
          <a:lstStyle/>
          <a:p>
            <a:pPr algn="ctr">
              <a:spcBef>
                <a:spcPct val="0"/>
              </a:spcBef>
              <a:buFont typeface="Wingdings" panose="05000000000000000000" pitchFamily="2" charset="2"/>
              <a:buChar char="Ø"/>
            </a:pPr>
            <a:r>
              <a:rPr lang="vi-VN"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Vận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dụng</a:t>
            </a:r>
            <a:r>
              <a:rPr lang="en-US" altLang="en-US" dirty="0">
                <a:solidFill>
                  <a:srgbClr val="000066"/>
                </a:solidFill>
                <a:cs typeface="Arial" panose="020B0604020202020204" pitchFamily="34" charset="0"/>
              </a:rPr>
              <a:t> CN M</a:t>
            </a:r>
            <a:r>
              <a:rPr lang="vi-VN" altLang="en-US" dirty="0">
                <a:solidFill>
                  <a:srgbClr val="000066"/>
                </a:solidFill>
                <a:cs typeface="Arial" panose="020B0604020202020204" pitchFamily="34" charset="0"/>
              </a:rPr>
              <a:t>ác </a:t>
            </a:r>
            <a:r>
              <a:rPr lang="en-US" altLang="en-US" dirty="0">
                <a:solidFill>
                  <a:srgbClr val="000066"/>
                </a:solidFill>
                <a:cs typeface="Arial" panose="020B0604020202020204" pitchFamily="34" charset="0"/>
              </a:rPr>
              <a:t>-</a:t>
            </a:r>
            <a:r>
              <a:rPr lang="vi-VN" altLang="en-US" dirty="0">
                <a:solidFill>
                  <a:srgbClr val="000066"/>
                </a:solidFill>
                <a:cs typeface="Arial" panose="020B0604020202020204" pitchFamily="34" charset="0"/>
              </a:rPr>
              <a:t> </a:t>
            </a:r>
            <a:r>
              <a:rPr lang="en-US" altLang="en-US" dirty="0">
                <a:solidFill>
                  <a:srgbClr val="000066"/>
                </a:solidFill>
                <a:cs typeface="Arial" panose="020B0604020202020204" pitchFamily="34" charset="0"/>
              </a:rPr>
              <a:t>L</a:t>
            </a:r>
            <a:r>
              <a:rPr lang="vi-VN" altLang="en-US" dirty="0">
                <a:solidFill>
                  <a:srgbClr val="000066"/>
                </a:solidFill>
                <a:cs typeface="Arial" panose="020B0604020202020204" pitchFamily="34" charset="0"/>
              </a:rPr>
              <a:t>ênin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vào</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điều</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kiện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cụ</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thể</a:t>
            </a:r>
            <a:r>
              <a:rPr lang="en-US" altLang="en-US" dirty="0">
                <a:solidFill>
                  <a:srgbClr val="000066"/>
                </a:solidFill>
                <a:cs typeface="Arial" panose="020B0604020202020204" pitchFamily="34" charset="0"/>
              </a:rPr>
              <a:t> ở </a:t>
            </a:r>
            <a:r>
              <a:rPr lang="en-US" altLang="en-US" dirty="0" err="1">
                <a:solidFill>
                  <a:srgbClr val="000066"/>
                </a:solidFill>
                <a:cs typeface="Arial" panose="020B0604020202020204" pitchFamily="34" charset="0"/>
              </a:rPr>
              <a:t>nước</a:t>
            </a:r>
            <a:r>
              <a:rPr lang="en-US" altLang="en-US" dirty="0">
                <a:solidFill>
                  <a:srgbClr val="000066"/>
                </a:solidFill>
                <a:cs typeface="Arial" panose="020B0604020202020204" pitchFamily="34" charset="0"/>
              </a:rPr>
              <a:t> ta, </a:t>
            </a:r>
            <a:r>
              <a:rPr lang="en-US" altLang="en-US" dirty="0" err="1">
                <a:solidFill>
                  <a:srgbClr val="000066"/>
                </a:solidFill>
                <a:cs typeface="Arial" panose="020B0604020202020204" pitchFamily="34" charset="0"/>
              </a:rPr>
              <a:t>Đảng</a:t>
            </a:r>
            <a:r>
              <a:rPr lang="en-US" altLang="en-US" dirty="0">
                <a:solidFill>
                  <a:srgbClr val="000066"/>
                </a:solidFill>
                <a:cs typeface="Arial" panose="020B0604020202020204" pitchFamily="34" charset="0"/>
              </a:rPr>
              <a:t> ta </a:t>
            </a:r>
            <a:r>
              <a:rPr lang="en-US" altLang="en-US" dirty="0" err="1">
                <a:solidFill>
                  <a:srgbClr val="000066"/>
                </a:solidFill>
                <a:cs typeface="Arial" panose="020B0604020202020204" pitchFamily="34" charset="0"/>
              </a:rPr>
              <a:t>khẳng</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định</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độc</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lập</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dân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tộc</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với</a:t>
            </a:r>
            <a:r>
              <a:rPr lang="en-US" altLang="en-US" dirty="0">
                <a:solidFill>
                  <a:srgbClr val="000066"/>
                </a:solidFill>
                <a:cs typeface="Arial" panose="020B0604020202020204" pitchFamily="34" charset="0"/>
              </a:rPr>
              <a:t> CNXH </a:t>
            </a:r>
            <a:r>
              <a:rPr lang="en-US" altLang="en-US" dirty="0" err="1">
                <a:solidFill>
                  <a:srgbClr val="000066"/>
                </a:solidFill>
                <a:cs typeface="Arial" panose="020B0604020202020204" pitchFamily="34" charset="0"/>
              </a:rPr>
              <a:t>không</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tách</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rời</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nhau</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Đó</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là</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quy</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luật</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phát</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triển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của</a:t>
            </a:r>
            <a:r>
              <a:rPr lang="en-US" altLang="en-US" dirty="0">
                <a:solidFill>
                  <a:srgbClr val="000066"/>
                </a:solidFill>
                <a:cs typeface="Arial" panose="020B0604020202020204" pitchFamily="34" charset="0"/>
              </a:rPr>
              <a:t> </a:t>
            </a:r>
            <a:r>
              <a:rPr lang="vi-VN" altLang="en-US" dirty="0">
                <a:solidFill>
                  <a:srgbClr val="000066"/>
                </a:solidFill>
                <a:cs typeface="Arial" panose="020B0604020202020204" pitchFamily="34" charset="0"/>
              </a:rPr>
              <a:t>cách mạng Việt Nam.</a:t>
            </a:r>
            <a:endParaRPr lang="en-US" altLang="en-US" dirty="0">
              <a:solidFill>
                <a:srgbClr val="000066"/>
              </a:solidFill>
              <a:cs typeface="Arial" panose="020B0604020202020204" pitchFamily="34" charset="0"/>
            </a:endParaRPr>
          </a:p>
          <a:p>
            <a:pPr algn="ctr">
              <a:spcBef>
                <a:spcPct val="0"/>
              </a:spcBef>
            </a:pPr>
            <a:endParaRPr lang="en-US" altLang="en-US" sz="1600" b="1" dirty="0">
              <a:solidFill>
                <a:prstClr val="black"/>
              </a:solidFill>
              <a:latin typeface="Tahoma" panose="020B0604030504040204" pitchFamily="34" charset="0"/>
              <a:cs typeface="Arial" panose="020B0604020202020204" pitchFamily="34" charset="0"/>
            </a:endParaRPr>
          </a:p>
        </p:txBody>
      </p:sp>
      <p:grpSp>
        <p:nvGrpSpPr>
          <p:cNvPr id="5" name="Group 3"/>
          <p:cNvGrpSpPr>
            <a:grpSpLocks/>
          </p:cNvGrpSpPr>
          <p:nvPr/>
        </p:nvGrpSpPr>
        <p:grpSpPr bwMode="auto">
          <a:xfrm>
            <a:off x="695459" y="2240370"/>
            <a:ext cx="10522040" cy="3677543"/>
            <a:chOff x="294" y="787"/>
            <a:chExt cx="3266" cy="1263"/>
          </a:xfrm>
        </p:grpSpPr>
        <p:pic>
          <p:nvPicPr>
            <p:cNvPr id="6" name="Picture 4"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935"/>
              <a:ext cx="1588" cy="1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5"/>
            <p:cNvGrpSpPr>
              <a:grpSpLocks/>
            </p:cNvGrpSpPr>
            <p:nvPr/>
          </p:nvGrpSpPr>
          <p:grpSpPr bwMode="auto">
            <a:xfrm>
              <a:off x="1882" y="787"/>
              <a:ext cx="1678" cy="1237"/>
              <a:chOff x="2789" y="1228"/>
              <a:chExt cx="2631" cy="2020"/>
            </a:xfrm>
          </p:grpSpPr>
          <p:pic>
            <p:nvPicPr>
              <p:cNvPr id="8" name="Picture 6"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470"/>
                <a:ext cx="590" cy="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9" descr="luat lao do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379" y="1470"/>
                <a:ext cx="454" cy="1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0"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8" y="1228"/>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926012861"/>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Top 50 Hình Nền Pp Đẹp Đơn Giản Mà Đẹp, Hình Nền Powerpoint Đơn Giản Mà Đẹp">
            <a:extLst>
              <a:ext uri="{FF2B5EF4-FFF2-40B4-BE49-F238E27FC236}">
                <a16:creationId xmlns="" xmlns:a16="http://schemas.microsoft.com/office/drawing/2014/main" id="{F7A1406C-6FC4-4F38-9175-0E0B91D009D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824246" y="228600"/>
            <a:ext cx="766521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a:solidFill>
                  <a:srgbClr val="D60093"/>
                </a:solidFill>
                <a:latin typeface="+mj-lt"/>
                <a:cs typeface="Arial" panose="020B0604020202020204" pitchFamily="34" charset="0"/>
              </a:rPr>
              <a:t> </a:t>
            </a:r>
            <a:r>
              <a:rPr lang="en-US" altLang="en-US" sz="2400" b="1" dirty="0">
                <a:solidFill>
                  <a:srgbClr val="D60093"/>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Xây</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dựng</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và</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phát</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triển</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nền</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kinh</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tế</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thị</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trường</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theo</a:t>
            </a:r>
            <a:r>
              <a:rPr lang="en-US" altLang="en-US" sz="2400" b="1" dirty="0">
                <a:solidFill>
                  <a:srgbClr val="000099"/>
                </a:solidFill>
                <a:latin typeface="+mj-lt"/>
                <a:cs typeface="Arial" panose="020B0604020202020204" pitchFamily="34" charset="0"/>
              </a:rPr>
              <a:t> </a:t>
            </a:r>
          </a:p>
          <a:p>
            <a:pPr algn="ctr" eaLnBrk="1" hangingPunct="1">
              <a:spcBef>
                <a:spcPct val="0"/>
              </a:spcBef>
              <a:buFont typeface="Wingdings" panose="05000000000000000000" pitchFamily="2" charset="2"/>
              <a:buNone/>
            </a:pPr>
            <a:r>
              <a:rPr lang="en-US" altLang="en-US" sz="2400" b="1" dirty="0" err="1">
                <a:solidFill>
                  <a:srgbClr val="000099"/>
                </a:solidFill>
                <a:latin typeface="+mj-lt"/>
                <a:cs typeface="Arial" panose="020B0604020202020204" pitchFamily="34" charset="0"/>
              </a:rPr>
              <a:t>định</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hướng</a:t>
            </a:r>
            <a:r>
              <a:rPr lang="en-US" altLang="en-US" sz="2400" b="1" dirty="0">
                <a:solidFill>
                  <a:srgbClr val="000099"/>
                </a:solidFill>
                <a:latin typeface="+mj-lt"/>
                <a:cs typeface="Arial" panose="020B0604020202020204" pitchFamily="34" charset="0"/>
              </a:rPr>
              <a:t> XHCN</a:t>
            </a:r>
            <a:endParaRPr lang="en-US" altLang="en-US" sz="2400" b="1" i="1" dirty="0">
              <a:solidFill>
                <a:srgbClr val="000099"/>
              </a:solidFill>
              <a:latin typeface="+mj-lt"/>
              <a:cs typeface="Arial" panose="020B0604020202020204" pitchFamily="34" charset="0"/>
            </a:endParaRPr>
          </a:p>
        </p:txBody>
      </p:sp>
      <p:sp>
        <p:nvSpPr>
          <p:cNvPr id="4" name="Text Box 3"/>
          <p:cNvSpPr txBox="1">
            <a:spLocks noChangeArrowheads="1"/>
          </p:cNvSpPr>
          <p:nvPr/>
        </p:nvSpPr>
        <p:spPr bwMode="auto">
          <a:xfrm>
            <a:off x="2862026" y="5055693"/>
            <a:ext cx="7492588"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ts val="0"/>
              </a:spcBef>
              <a:buNone/>
            </a:pPr>
            <a:r>
              <a:rPr lang="en-US" altLang="en-US" sz="2000" dirty="0">
                <a:solidFill>
                  <a:srgbClr val="663300"/>
                </a:solidFill>
                <a:latin typeface="+mj-lt"/>
                <a:cs typeface="Arial" panose="020B0604020202020204" pitchFamily="34" charset="0"/>
              </a:rPr>
              <a:t>1.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nhà</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nước</a:t>
            </a:r>
            <a:r>
              <a:rPr lang="vi-VN" altLang="en-US" sz="2000" dirty="0">
                <a:solidFill>
                  <a:srgbClr val="663300"/>
                </a:solidFill>
                <a:latin typeface="+mj-lt"/>
                <a:cs typeface="Arial" panose="020B0604020202020204" pitchFamily="34" charset="0"/>
              </a:rPr>
              <a:t>  </a:t>
            </a:r>
            <a:endParaRPr lang="en-US" altLang="en-US" sz="2000" dirty="0">
              <a:solidFill>
                <a:srgbClr val="663300"/>
              </a:solidFill>
              <a:latin typeface="+mj-lt"/>
              <a:cs typeface="Arial" panose="020B0604020202020204" pitchFamily="34" charset="0"/>
            </a:endParaRPr>
          </a:p>
          <a:p>
            <a:pPr eaLnBrk="1" hangingPunct="1">
              <a:spcBef>
                <a:spcPts val="0"/>
              </a:spcBef>
              <a:buNone/>
            </a:pPr>
            <a:r>
              <a:rPr lang="en-US" altLang="en-US" sz="2000" dirty="0">
                <a:solidFill>
                  <a:srgbClr val="663300"/>
                </a:solidFill>
                <a:latin typeface="+mj-lt"/>
                <a:cs typeface="Arial" panose="020B0604020202020204" pitchFamily="34" charset="0"/>
              </a:rPr>
              <a:t>2.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tập</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thể</a:t>
            </a:r>
            <a:endParaRPr lang="en-US" altLang="en-US" sz="2000" dirty="0">
              <a:solidFill>
                <a:srgbClr val="663300"/>
              </a:solidFill>
              <a:latin typeface="+mj-lt"/>
              <a:cs typeface="Arial" panose="020B0604020202020204" pitchFamily="34" charset="0"/>
            </a:endParaRPr>
          </a:p>
          <a:p>
            <a:pPr eaLnBrk="1" hangingPunct="1">
              <a:spcBef>
                <a:spcPts val="0"/>
              </a:spcBef>
              <a:buFontTx/>
              <a:buNone/>
            </a:pPr>
            <a:r>
              <a:rPr lang="en-US" altLang="en-US" sz="2000" dirty="0">
                <a:solidFill>
                  <a:srgbClr val="663300"/>
                </a:solidFill>
                <a:latin typeface="+mj-lt"/>
                <a:cs typeface="Arial" panose="020B0604020202020204" pitchFamily="34" charset="0"/>
              </a:rPr>
              <a:t>3</a:t>
            </a:r>
            <a:r>
              <a:rPr lang="vi-VN" altLang="en-US" sz="2000" dirty="0">
                <a:solidFill>
                  <a:srgbClr val="663300"/>
                </a:solidFill>
                <a:latin typeface="+mj-lt"/>
                <a:cs typeface="Arial" panose="020B0604020202020204" pitchFamily="34" charset="0"/>
              </a:rPr>
              <a:t>.</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nhân</a:t>
            </a:r>
            <a:r>
              <a:rPr lang="en-US" altLang="en-US" sz="2000" dirty="0">
                <a:solidFill>
                  <a:srgbClr val="663300"/>
                </a:solidFill>
                <a:latin typeface="+mj-lt"/>
                <a:cs typeface="Arial" panose="020B0604020202020204" pitchFamily="34" charset="0"/>
              </a:rPr>
              <a:t> ( </a:t>
            </a:r>
            <a:r>
              <a:rPr lang="en-US" altLang="en-US" sz="2000" dirty="0" err="1">
                <a:solidFill>
                  <a:srgbClr val="663300"/>
                </a:solidFill>
                <a:latin typeface="+mj-lt"/>
                <a:cs typeface="Arial" panose="020B0604020202020204" pitchFamily="34" charset="0"/>
              </a:rPr>
              <a:t>cá</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thể</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tiểu</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chủ</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và</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bản</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nhân</a:t>
            </a:r>
            <a:r>
              <a:rPr lang="vi-VN" altLang="en-US" sz="2000" dirty="0">
                <a:solidFill>
                  <a:srgbClr val="663300"/>
                </a:solidFill>
                <a:latin typeface="+mj-lt"/>
                <a:cs typeface="Arial" panose="020B0604020202020204" pitchFamily="34" charset="0"/>
              </a:rPr>
              <a:t>)</a:t>
            </a:r>
            <a:endParaRPr lang="en-US" altLang="en-US" sz="2000" dirty="0">
              <a:solidFill>
                <a:srgbClr val="663300"/>
              </a:solidFill>
              <a:latin typeface="+mj-lt"/>
              <a:cs typeface="Arial" panose="020B0604020202020204" pitchFamily="34" charset="0"/>
            </a:endParaRPr>
          </a:p>
        </p:txBody>
      </p:sp>
      <p:sp>
        <p:nvSpPr>
          <p:cNvPr id="5" name="Text Box 4"/>
          <p:cNvSpPr txBox="1">
            <a:spLocks noChangeArrowheads="1"/>
          </p:cNvSpPr>
          <p:nvPr/>
        </p:nvSpPr>
        <p:spPr bwMode="auto">
          <a:xfrm>
            <a:off x="2887726" y="6001194"/>
            <a:ext cx="749258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ts val="0"/>
              </a:spcBef>
              <a:buFontTx/>
              <a:buNone/>
            </a:pPr>
            <a:r>
              <a:rPr lang="en-US" altLang="en-US" sz="2000" dirty="0">
                <a:solidFill>
                  <a:srgbClr val="663300"/>
                </a:solidFill>
                <a:latin typeface="+mj-lt"/>
                <a:cs typeface="Arial" panose="020B0604020202020204" pitchFamily="34" charset="0"/>
              </a:rPr>
              <a:t>4</a:t>
            </a:r>
            <a:r>
              <a:rPr lang="vi-VN" altLang="en-US" sz="2000" dirty="0">
                <a:solidFill>
                  <a:srgbClr val="663300"/>
                </a:solidFill>
                <a:latin typeface="+mj-lt"/>
                <a:cs typeface="Arial" panose="020B0604020202020204" pitchFamily="34" charset="0"/>
              </a:rPr>
              <a:t>.</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bản</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nhà</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nước</a:t>
            </a:r>
            <a:endParaRPr lang="vi-VN" altLang="en-US" sz="2000" dirty="0">
              <a:solidFill>
                <a:srgbClr val="663300"/>
              </a:solidFill>
              <a:latin typeface="+mj-lt"/>
              <a:cs typeface="Arial" panose="020B0604020202020204" pitchFamily="34" charset="0"/>
            </a:endParaRPr>
          </a:p>
          <a:p>
            <a:pPr eaLnBrk="1" hangingPunct="1">
              <a:spcBef>
                <a:spcPts val="0"/>
              </a:spcBef>
              <a:buFontTx/>
              <a:buNone/>
            </a:pPr>
            <a:r>
              <a:rPr lang="en-US" altLang="en-US" sz="2000" dirty="0">
                <a:solidFill>
                  <a:srgbClr val="663300"/>
                </a:solidFill>
                <a:latin typeface="+mj-lt"/>
                <a:cs typeface="Arial" panose="020B0604020202020204" pitchFamily="34" charset="0"/>
              </a:rPr>
              <a:t>5</a:t>
            </a:r>
            <a:r>
              <a:rPr lang="vi-VN" altLang="en-US" sz="2000" dirty="0">
                <a:solidFill>
                  <a:srgbClr val="663300"/>
                </a:solidFill>
                <a:latin typeface="+mj-lt"/>
                <a:cs typeface="Arial" panose="020B0604020202020204" pitchFamily="34" charset="0"/>
              </a:rPr>
              <a:t>.</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có</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vốn</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đầu</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nước</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ngoài</a:t>
            </a:r>
            <a:r>
              <a:rPr lang="en-US" altLang="en-US" sz="2000" dirty="0">
                <a:solidFill>
                  <a:srgbClr val="663300"/>
                </a:solidFill>
                <a:latin typeface="+mj-lt"/>
                <a:cs typeface="Arial" panose="020B0604020202020204" pitchFamily="34" charset="0"/>
              </a:rPr>
              <a:t>  ( FDI )</a:t>
            </a:r>
          </a:p>
        </p:txBody>
      </p:sp>
      <p:grpSp>
        <p:nvGrpSpPr>
          <p:cNvPr id="6" name="Group 31"/>
          <p:cNvGrpSpPr>
            <a:grpSpLocks/>
          </p:cNvGrpSpPr>
          <p:nvPr/>
        </p:nvGrpSpPr>
        <p:grpSpPr bwMode="auto">
          <a:xfrm>
            <a:off x="1635617" y="1300767"/>
            <a:ext cx="8075053" cy="3628994"/>
            <a:chOff x="294" y="1026"/>
            <a:chExt cx="3357" cy="2304"/>
          </a:xfrm>
        </p:grpSpPr>
        <p:pic>
          <p:nvPicPr>
            <p:cNvPr id="7" name="Picture 32" descr="vinashin(cty nha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 y="2251"/>
              <a:ext cx="1542" cy="107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33" descr="pic_VietcombankTower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 y="2296"/>
              <a:ext cx="1724" cy="1031"/>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4" descr="ql5"/>
            <p:cNvPicPr>
              <a:picLocks noChangeAspect="1" noChangeArrowheads="1"/>
            </p:cNvPicPr>
            <p:nvPr/>
          </p:nvPicPr>
          <p:blipFill>
            <a:blip r:embed="rId5">
              <a:lum bright="-30000"/>
              <a:extLst>
                <a:ext uri="{28A0092B-C50C-407E-A947-70E740481C1C}">
                  <a14:useLocalDpi xmlns:a14="http://schemas.microsoft.com/office/drawing/2010/main" val="0"/>
                </a:ext>
              </a:extLst>
            </a:blip>
            <a:srcRect/>
            <a:stretch>
              <a:fillRect/>
            </a:stretch>
          </p:blipFill>
          <p:spPr bwMode="auto">
            <a:xfrm>
              <a:off x="294" y="1026"/>
              <a:ext cx="3357" cy="11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35"/>
            <p:cNvSpPr>
              <a:spLocks noChangeArrowheads="1" noChangeShapeType="1" noTextEdit="1"/>
            </p:cNvSpPr>
            <p:nvPr/>
          </p:nvSpPr>
          <p:spPr bwMode="auto">
            <a:xfrm>
              <a:off x="1247" y="1842"/>
              <a:ext cx="1602"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grpSp>
      <p:grpSp>
        <p:nvGrpSpPr>
          <p:cNvPr id="11" name="Group 38"/>
          <p:cNvGrpSpPr>
            <a:grpSpLocks/>
          </p:cNvGrpSpPr>
          <p:nvPr/>
        </p:nvGrpSpPr>
        <p:grpSpPr bwMode="auto">
          <a:xfrm>
            <a:off x="6889599" y="1477834"/>
            <a:ext cx="2209800" cy="1524000"/>
            <a:chOff x="1066" y="1207"/>
            <a:chExt cx="3312" cy="2313"/>
          </a:xfrm>
        </p:grpSpPr>
        <p:grpSp>
          <p:nvGrpSpPr>
            <p:cNvPr id="12" name="Group 39"/>
            <p:cNvGrpSpPr>
              <a:grpSpLocks/>
            </p:cNvGrpSpPr>
            <p:nvPr/>
          </p:nvGrpSpPr>
          <p:grpSpPr bwMode="auto">
            <a:xfrm>
              <a:off x="1066" y="1207"/>
              <a:ext cx="3312" cy="2313"/>
              <a:chOff x="1428" y="1071"/>
              <a:chExt cx="3539" cy="2574"/>
            </a:xfrm>
          </p:grpSpPr>
          <p:pic>
            <p:nvPicPr>
              <p:cNvPr id="14" name="Picture 40" descr="Laotian-Rice-Farme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41" descr="ImageView"/>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6" name="Picture 42" descr="IMG_12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7" name="Picture 43" descr="ch_pmh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3" name="WordArt 44"/>
            <p:cNvSpPr>
              <a:spLocks noChangeArrowheads="1" noChangeShapeType="1" noTextEdit="1"/>
            </p:cNvSpPr>
            <p:nvPr/>
          </p:nvSpPr>
          <p:spPr bwMode="auto">
            <a:xfrm>
              <a:off x="1623" y="1997"/>
              <a:ext cx="2514" cy="33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TƯ NHÂN</a:t>
              </a:r>
              <a:endParaRPr lang="en-US" sz="3600" kern="10">
                <a:ln w="9525">
                  <a:solidFill>
                    <a:srgbClr val="000000"/>
                  </a:solidFill>
                  <a:round/>
                  <a:headEnd/>
                  <a:tailEnd/>
                </a:ln>
                <a:solidFill>
                  <a:srgbClr val="FFFFFF"/>
                </a:solidFill>
                <a:latin typeface="Arial Đen"/>
              </a:endParaRPr>
            </a:p>
          </p:txBody>
        </p:sp>
      </p:grpSp>
      <p:grpSp>
        <p:nvGrpSpPr>
          <p:cNvPr id="18" name="Group 45"/>
          <p:cNvGrpSpPr>
            <a:grpSpLocks/>
          </p:cNvGrpSpPr>
          <p:nvPr/>
        </p:nvGrpSpPr>
        <p:grpSpPr bwMode="auto">
          <a:xfrm>
            <a:off x="1635617" y="1607384"/>
            <a:ext cx="1903923" cy="1453593"/>
            <a:chOff x="-687" y="34"/>
            <a:chExt cx="3696" cy="2302"/>
          </a:xfrm>
        </p:grpSpPr>
        <p:pic>
          <p:nvPicPr>
            <p:cNvPr id="19" name="Picture 46" descr="untitled2"/>
            <p:cNvPicPr preferRelativeResize="0">
              <a:picLocks noChangeAspect="1" noChangeArrowheads="1"/>
            </p:cNvPicPr>
            <p:nvPr/>
          </p:nvPicPr>
          <p:blipFill>
            <a:blip r:embed="rId10">
              <a:lum bright="-16000" contrast="26000"/>
              <a:extLst>
                <a:ext uri="{28A0092B-C50C-407E-A947-70E740481C1C}">
                  <a14:useLocalDpi xmlns:a14="http://schemas.microsoft.com/office/drawing/2010/main" val="0"/>
                </a:ext>
              </a:extLst>
            </a:blip>
            <a:srcRect/>
            <a:stretch>
              <a:fillRect/>
            </a:stretch>
          </p:blipFill>
          <p:spPr bwMode="auto">
            <a:xfrm>
              <a:off x="-687" y="34"/>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0" name="WordArt 48"/>
            <p:cNvSpPr>
              <a:spLocks noChangeArrowheads="1" noChangeShapeType="1" noTextEdit="1"/>
            </p:cNvSpPr>
            <p:nvPr/>
          </p:nvSpPr>
          <p:spPr bwMode="auto">
            <a:xfrm>
              <a:off x="51" y="441"/>
              <a:ext cx="2766" cy="660"/>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KINH TẾ</a:t>
              </a:r>
            </a:p>
            <a:p>
              <a:pPr algn="ctr"/>
              <a:r>
                <a:rPr lang="vi-VN" sz="3600" kern="10" dirty="0">
                  <a:ln w="9525">
                    <a:solidFill>
                      <a:srgbClr val="000000"/>
                    </a:solidFill>
                    <a:round/>
                    <a:headEnd/>
                    <a:tailEnd/>
                  </a:ln>
                  <a:solidFill>
                    <a:srgbClr val="FFFFFF"/>
                  </a:solidFill>
                  <a:latin typeface="Arial Đen"/>
                </a:rPr>
                <a:t>TƯ BẢN NHÀ NƯỚC</a:t>
              </a:r>
              <a:endParaRPr lang="en-US" sz="3600" kern="10" dirty="0">
                <a:ln w="9525">
                  <a:solidFill>
                    <a:srgbClr val="000000"/>
                  </a:solidFill>
                  <a:round/>
                  <a:headEnd/>
                  <a:tailEnd/>
                </a:ln>
                <a:solidFill>
                  <a:srgbClr val="FFFFFF"/>
                </a:solidFill>
                <a:latin typeface="Arial Đen"/>
              </a:endParaRPr>
            </a:p>
          </p:txBody>
        </p:sp>
      </p:grpSp>
      <p:grpSp>
        <p:nvGrpSpPr>
          <p:cNvPr id="21" name="Group 49"/>
          <p:cNvGrpSpPr>
            <a:grpSpLocks/>
          </p:cNvGrpSpPr>
          <p:nvPr/>
        </p:nvGrpSpPr>
        <p:grpSpPr bwMode="auto">
          <a:xfrm>
            <a:off x="2495551" y="4102101"/>
            <a:ext cx="1947863" cy="371475"/>
            <a:chOff x="3923" y="981"/>
            <a:chExt cx="907" cy="2320"/>
          </a:xfrm>
        </p:grpSpPr>
        <p:pic>
          <p:nvPicPr>
            <p:cNvPr id="22" name="Picture 50" descr="IMG_131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51" descr="logose_11522908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4" name="Picture 52" descr="IMG_125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5" name="WordArt 53"/>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spTree>
    <p:extLst>
      <p:ext uri="{BB962C8B-B14F-4D97-AF65-F5344CB8AC3E}">
        <p14:creationId xmlns:p14="http://schemas.microsoft.com/office/powerpoint/2010/main" val="3037988649"/>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918856"/>
            <a:ext cx="12192000" cy="2939143"/>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545206" y="138449"/>
            <a:ext cx="11101588" cy="60478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b="1" dirty="0" err="1">
                <a:solidFill>
                  <a:srgbClr val="D60093"/>
                </a:solidFill>
                <a:latin typeface="+mj-lt"/>
                <a:cs typeface="Arial" panose="020B0604020202020204" pitchFamily="34" charset="0"/>
              </a:rPr>
              <a:t>Công</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nghiệp</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hoá</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hiện</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đại</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hoá</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là</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yêu</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cầu</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tất</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yếu</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đối</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với</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sự</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nghiệp</a:t>
            </a:r>
            <a:r>
              <a:rPr lang="en-US" altLang="en-US" sz="2400" b="1" dirty="0">
                <a:solidFill>
                  <a:srgbClr val="D60093"/>
                </a:solidFill>
                <a:latin typeface="+mj-lt"/>
                <a:cs typeface="Arial" panose="020B0604020202020204" pitchFamily="34" charset="0"/>
              </a:rPr>
              <a:t> </a:t>
            </a:r>
            <a:endParaRPr lang="vi-VN" altLang="en-US" sz="2400" b="1" dirty="0">
              <a:solidFill>
                <a:srgbClr val="D60093"/>
              </a:solidFill>
              <a:latin typeface="+mj-lt"/>
              <a:cs typeface="Arial" panose="020B0604020202020204" pitchFamily="34" charset="0"/>
            </a:endParaRPr>
          </a:p>
          <a:p>
            <a:pPr algn="ctr" eaLnBrk="1" hangingPunct="1">
              <a:spcBef>
                <a:spcPct val="0"/>
              </a:spcBef>
              <a:buFont typeface="Wingdings" panose="05000000000000000000" pitchFamily="2" charset="2"/>
              <a:buNone/>
            </a:pPr>
            <a:r>
              <a:rPr lang="en-US" altLang="en-US" sz="2400" b="1" dirty="0" err="1">
                <a:solidFill>
                  <a:srgbClr val="D60093"/>
                </a:solidFill>
                <a:latin typeface="+mj-lt"/>
                <a:cs typeface="Arial" panose="020B0604020202020204" pitchFamily="34" charset="0"/>
              </a:rPr>
              <a:t>xây</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dựng</a:t>
            </a:r>
            <a:r>
              <a:rPr lang="en-US" altLang="en-US" sz="2400" b="1" dirty="0">
                <a:solidFill>
                  <a:srgbClr val="D60093"/>
                </a:solidFill>
                <a:latin typeface="+mj-lt"/>
                <a:cs typeface="Arial" panose="020B0604020202020204" pitchFamily="34" charset="0"/>
              </a:rPr>
              <a:t> CNXH </a:t>
            </a:r>
          </a:p>
          <a:p>
            <a:pPr algn="just" eaLnBrk="1" hangingPunct="1">
              <a:spcBef>
                <a:spcPct val="0"/>
              </a:spcBef>
              <a:buFont typeface="Wingdings" panose="05000000000000000000" pitchFamily="2" charset="2"/>
              <a:buNone/>
            </a:pPr>
            <a:endParaRPr lang="en-US" altLang="en-US" sz="2400" b="1" dirty="0">
              <a:solidFill>
                <a:srgbClr val="D60093"/>
              </a:solidFill>
              <a:latin typeface="+mj-lt"/>
              <a:cs typeface="Arial" panose="020B0604020202020204" pitchFamily="34" charset="0"/>
            </a:endParaRPr>
          </a:p>
          <a:p>
            <a:pPr algn="just" eaLnBrk="1" hangingPunct="1">
              <a:lnSpc>
                <a:spcPct val="135000"/>
              </a:lnSpc>
              <a:spcBef>
                <a:spcPct val="0"/>
              </a:spcBef>
              <a:buFont typeface="Wingdings" panose="05000000000000000000" pitchFamily="2" charset="2"/>
              <a:buChar char="Ø"/>
            </a:pPr>
            <a:r>
              <a:rPr lang="en-US" altLang="en-US" sz="2000" dirty="0">
                <a:latin typeface="+mj-lt"/>
                <a:cs typeface="Arial" panose="020B0604020202020204" pitchFamily="34" charset="0"/>
              </a:rPr>
              <a:t>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tiến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lên</a:t>
            </a:r>
            <a:r>
              <a:rPr lang="en-US" altLang="en-US" sz="2000" dirty="0">
                <a:solidFill>
                  <a:srgbClr val="000066"/>
                </a:solidFill>
                <a:latin typeface="+mn-lt"/>
                <a:cs typeface="Arial" panose="020B0604020202020204" pitchFamily="34" charset="0"/>
              </a:rPr>
              <a:t> CNXH </a:t>
            </a:r>
            <a:r>
              <a:rPr lang="en-US" altLang="en-US" sz="2000" dirty="0" err="1">
                <a:solidFill>
                  <a:srgbClr val="000066"/>
                </a:solidFill>
                <a:latin typeface="+mn-lt"/>
                <a:cs typeface="Arial" panose="020B0604020202020204" pitchFamily="34" charset="0"/>
              </a:rPr>
              <a:t>từ</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một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nền</a:t>
            </a:r>
            <a:r>
              <a:rPr lang="en-US" altLang="en-US" sz="2000" dirty="0">
                <a:solidFill>
                  <a:srgbClr val="000066"/>
                </a:solidFill>
                <a:latin typeface="+mn-lt"/>
                <a:cs typeface="Arial" panose="020B0604020202020204" pitchFamily="34" charset="0"/>
              </a:rPr>
              <a:t> k</a:t>
            </a:r>
            <a:r>
              <a:rPr lang="vi-VN" altLang="en-US" sz="2000" dirty="0">
                <a:solidFill>
                  <a:srgbClr val="000066"/>
                </a:solidFill>
                <a:latin typeface="+mn-lt"/>
                <a:cs typeface="Arial" panose="020B0604020202020204" pitchFamily="34" charset="0"/>
              </a:rPr>
              <a:t>inh </a:t>
            </a:r>
            <a:r>
              <a:rPr lang="en-US" altLang="en-US" sz="2000" dirty="0" err="1">
                <a:solidFill>
                  <a:srgbClr val="000066"/>
                </a:solidFill>
                <a:latin typeface="+mn-lt"/>
                <a:cs typeface="Arial" panose="020B0604020202020204" pitchFamily="34" charset="0"/>
              </a:rPr>
              <a:t>tế</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phổ</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biến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sản</a:t>
            </a:r>
            <a:r>
              <a:rPr lang="en-US" altLang="en-US" sz="2000" dirty="0">
                <a:solidFill>
                  <a:srgbClr val="000066"/>
                </a:solidFill>
                <a:latin typeface="+mn-lt"/>
                <a:cs typeface="Arial" panose="020B0604020202020204" pitchFamily="34" charset="0"/>
              </a:rPr>
              <a:t> x</a:t>
            </a:r>
            <a:r>
              <a:rPr lang="vi-VN" altLang="en-US" sz="2000" dirty="0">
                <a:solidFill>
                  <a:srgbClr val="000066"/>
                </a:solidFill>
                <a:latin typeface="+mn-lt"/>
                <a:cs typeface="Arial" panose="020B0604020202020204" pitchFamily="34" charset="0"/>
              </a:rPr>
              <a:t>uất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nhỏ</a:t>
            </a:r>
            <a:r>
              <a:rPr lang="en-US" altLang="en-US" sz="2000" dirty="0">
                <a:solidFill>
                  <a:srgbClr val="000066"/>
                </a:solidFill>
                <a:latin typeface="+mn-lt"/>
                <a:cs typeface="Arial" panose="020B0604020202020204" pitchFamily="34" charset="0"/>
              </a:rPr>
              <a:t>,</a:t>
            </a:r>
          </a:p>
          <a:p>
            <a:pPr algn="just" eaLnBrk="1" hangingPunct="1">
              <a:lnSpc>
                <a:spcPct val="135000"/>
              </a:lnSpc>
              <a:spcBef>
                <a:spcPct val="0"/>
              </a:spcBef>
              <a:buNone/>
            </a:pPr>
            <a:r>
              <a:rPr lang="en-US" altLang="en-US" sz="2000" dirty="0" err="1">
                <a:solidFill>
                  <a:srgbClr val="000066"/>
                </a:solidFill>
                <a:latin typeface="+mn-lt"/>
                <a:cs typeface="Arial" panose="020B0604020202020204" pitchFamily="34" charset="0"/>
              </a:rPr>
              <a:t>lao</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động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thủ</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công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chủ</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yếu</a:t>
            </a:r>
            <a:r>
              <a:rPr lang="en-US" altLang="en-US" sz="2000" dirty="0">
                <a:solidFill>
                  <a:srgbClr val="000066"/>
                </a:solidFill>
                <a:latin typeface="+mn-lt"/>
                <a:cs typeface="Arial" panose="020B0604020202020204" pitchFamily="34" charset="0"/>
              </a:rPr>
              <a:t>, do </a:t>
            </a:r>
            <a:r>
              <a:rPr lang="en-US" altLang="en-US" sz="2000" dirty="0" err="1">
                <a:solidFill>
                  <a:srgbClr val="000066"/>
                </a:solidFill>
                <a:latin typeface="+mn-lt"/>
                <a:cs typeface="Arial" panose="020B0604020202020204" pitchFamily="34" charset="0"/>
              </a:rPr>
              <a:t>vậy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phải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tiến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hành</a:t>
            </a:r>
            <a:r>
              <a:rPr lang="en-US" altLang="en-US" sz="2000" dirty="0">
                <a:solidFill>
                  <a:srgbClr val="000066"/>
                </a:solidFill>
                <a:latin typeface="+mn-lt"/>
                <a:cs typeface="Arial" panose="020B0604020202020204" pitchFamily="34" charset="0"/>
              </a:rPr>
              <a:t> CNH-HĐH.</a:t>
            </a:r>
          </a:p>
          <a:p>
            <a:pPr algn="just" eaLnBrk="1" hangingPunct="1">
              <a:lnSpc>
                <a:spcPct val="135000"/>
              </a:lnSpc>
              <a:spcBef>
                <a:spcPct val="0"/>
              </a:spcBef>
              <a:buFont typeface="Wingdings" panose="05000000000000000000" pitchFamily="2" charset="2"/>
              <a:buChar char="Ø"/>
            </a:pPr>
            <a:r>
              <a:rPr lang="en-US" altLang="en-US" sz="2000" dirty="0">
                <a:solidFill>
                  <a:srgbClr val="000066"/>
                </a:solidFill>
                <a:latin typeface="+mn-lt"/>
                <a:cs typeface="Arial" panose="020B0604020202020204" pitchFamily="34" charset="0"/>
              </a:rPr>
              <a:t> CNH-HĐH ở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a:t>
            </a:r>
            <a:r>
              <a:rPr lang="vi-VN" altLang="en-US" sz="2000" dirty="0">
                <a:solidFill>
                  <a:srgbClr val="000066"/>
                </a:solidFill>
                <a:latin typeface="+mn-lt"/>
                <a:cs typeface="Arial" panose="020B0604020202020204" pitchFamily="34" charset="0"/>
              </a:rPr>
              <a:t>ằ</a:t>
            </a:r>
            <a:r>
              <a:rPr lang="en-US" altLang="en-US" sz="2000" dirty="0">
                <a:solidFill>
                  <a:srgbClr val="000066"/>
                </a:solidFill>
                <a:latin typeface="+mn-lt"/>
                <a:cs typeface="Arial" panose="020B0604020202020204" pitchFamily="34" charset="0"/>
              </a:rPr>
              <a:t>m </a:t>
            </a:r>
            <a:r>
              <a:rPr lang="en-US" altLang="en-US" sz="2000" dirty="0" err="1">
                <a:solidFill>
                  <a:srgbClr val="000066"/>
                </a:solidFill>
                <a:latin typeface="+mn-lt"/>
                <a:cs typeface="Arial" panose="020B0604020202020204" pitchFamily="34" charset="0"/>
              </a:rPr>
              <a:t>xây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dựng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cơ</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sở</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vật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chất</a:t>
            </a:r>
            <a:r>
              <a:rPr lang="vi-VN" altLang="en-US" sz="2000" dirty="0">
                <a:solidFill>
                  <a:srgbClr val="000066"/>
                </a:solidFill>
                <a:latin typeface="+mn-lt"/>
                <a:cs typeface="Arial" panose="020B0604020202020204" pitchFamily="34" charset="0"/>
              </a:rPr>
              <a:t> </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kỹ</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thuật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cho</a:t>
            </a:r>
            <a:r>
              <a:rPr lang="en-US" altLang="en-US" sz="2000" dirty="0">
                <a:solidFill>
                  <a:srgbClr val="000066"/>
                </a:solidFill>
                <a:latin typeface="+mn-lt"/>
                <a:cs typeface="Arial" panose="020B0604020202020204" pitchFamily="34" charset="0"/>
              </a:rPr>
              <a:t> CNXH,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nhiệm</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vụ</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trung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tâm</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trong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suốt</a:t>
            </a:r>
            <a:r>
              <a:rPr lang="vi-VN" altLang="en-US" sz="2000" dirty="0">
                <a:solidFill>
                  <a:srgbClr val="000066"/>
                </a:solidFill>
                <a:latin typeface="+mn-lt"/>
                <a:cs typeface="Arial" panose="020B0604020202020204" pitchFamily="34" charset="0"/>
              </a:rPr>
              <a:t> t</a:t>
            </a:r>
            <a:r>
              <a:rPr lang="en-US" altLang="en-US" sz="2000" dirty="0" err="1">
                <a:solidFill>
                  <a:srgbClr val="000066"/>
                </a:solidFill>
                <a:latin typeface="+mn-lt"/>
                <a:cs typeface="Arial" panose="020B0604020202020204" pitchFamily="34" charset="0"/>
              </a:rPr>
              <a:t>hời</a:t>
            </a:r>
            <a:r>
              <a:rPr lang="en-US" altLang="en-US" sz="2000" dirty="0">
                <a:solidFill>
                  <a:srgbClr val="000066"/>
                </a:solidFill>
                <a:latin typeface="+mn-lt"/>
                <a:cs typeface="Arial" panose="020B0604020202020204" pitchFamily="34" charset="0"/>
              </a:rPr>
              <a:t> </a:t>
            </a:r>
            <a:endParaRPr lang="vi-VN"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kỳ</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quá</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độ</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đi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lên</a:t>
            </a:r>
            <a:r>
              <a:rPr lang="en-US" altLang="en-US" sz="2000" dirty="0">
                <a:solidFill>
                  <a:srgbClr val="000066"/>
                </a:solidFill>
                <a:latin typeface="+mn-lt"/>
                <a:cs typeface="Arial" panose="020B0604020202020204" pitchFamily="34" charset="0"/>
              </a:rPr>
              <a:t> CNXH.</a:t>
            </a:r>
          </a:p>
          <a:p>
            <a:pPr algn="just" eaLnBrk="1" hangingPunct="1">
              <a:lnSpc>
                <a:spcPct val="135000"/>
              </a:lnSpc>
              <a:spcBef>
                <a:spcPct val="0"/>
              </a:spcBef>
              <a:buFont typeface="Wingdings" panose="05000000000000000000" pitchFamily="2" charset="2"/>
              <a:buChar char="Ø"/>
            </a:pPr>
            <a:r>
              <a:rPr lang="en-US" altLang="en-US" sz="2000" dirty="0">
                <a:solidFill>
                  <a:srgbClr val="000066"/>
                </a:solidFill>
                <a:latin typeface="+mn-lt"/>
                <a:cs typeface="Arial" panose="020B0604020202020204" pitchFamily="34" charset="0"/>
              </a:rPr>
              <a:t> Con </a:t>
            </a:r>
            <a:r>
              <a:rPr lang="en-US" altLang="en-US" sz="2000" dirty="0" err="1">
                <a:solidFill>
                  <a:srgbClr val="000066"/>
                </a:solidFill>
                <a:latin typeface="+mn-lt"/>
                <a:cs typeface="Arial" panose="020B0604020202020204" pitchFamily="34" charset="0"/>
              </a:rPr>
              <a:t>đường</a:t>
            </a:r>
            <a:r>
              <a:rPr lang="en-US" altLang="en-US" sz="2000" dirty="0">
                <a:solidFill>
                  <a:srgbClr val="000066"/>
                </a:solidFill>
                <a:latin typeface="+mn-lt"/>
                <a:cs typeface="Arial" panose="020B0604020202020204" pitchFamily="34" charset="0"/>
              </a:rPr>
              <a:t> CNH-HĐH ở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cần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có</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thể</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rút</a:t>
            </a:r>
            <a:r>
              <a:rPr lang="en-US" altLang="en-US" sz="2000" dirty="0">
                <a:solidFill>
                  <a:srgbClr val="000066"/>
                </a:solidFill>
                <a:latin typeface="+mn-lt"/>
                <a:cs typeface="Arial" panose="020B0604020202020204" pitchFamily="34" charset="0"/>
              </a:rPr>
              <a:t> </a:t>
            </a: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ngắn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thời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gian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vừa</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có</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bước</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tuần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tự</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vừa</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có</a:t>
            </a:r>
            <a:r>
              <a:rPr lang="en-US" altLang="en-US" sz="2000" dirty="0">
                <a:solidFill>
                  <a:srgbClr val="000066"/>
                </a:solidFill>
                <a:latin typeface="+mn-lt"/>
                <a:cs typeface="Arial" panose="020B0604020202020204" pitchFamily="34" charset="0"/>
              </a:rPr>
              <a:t> </a:t>
            </a: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bước</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nhảy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vọt</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Char char="Ø"/>
            </a:pP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Sự</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nghiệp</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xây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dựng</a:t>
            </a:r>
            <a:r>
              <a:rPr lang="en-US" altLang="en-US" sz="2000" dirty="0">
                <a:solidFill>
                  <a:srgbClr val="000066"/>
                </a:solidFill>
                <a:latin typeface="+mn-lt"/>
                <a:cs typeface="Arial" panose="020B0604020202020204" pitchFamily="34" charset="0"/>
              </a:rPr>
              <a:t> CNXH ở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chỉ</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thực</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sự</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thành</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công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khi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thực</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hiện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thành</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công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sự</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nghiệp</a:t>
            </a:r>
            <a:r>
              <a:rPr lang="en-US" altLang="en-US" sz="2000" dirty="0">
                <a:solidFill>
                  <a:srgbClr val="000066"/>
                </a:solidFill>
                <a:latin typeface="+mn-lt"/>
                <a:cs typeface="Arial" panose="020B0604020202020204" pitchFamily="34" charset="0"/>
              </a:rPr>
              <a:t> CNH-HĐH </a:t>
            </a:r>
            <a:r>
              <a:rPr lang="en-US" altLang="en-US" sz="2000" dirty="0" err="1">
                <a:solidFill>
                  <a:srgbClr val="000066"/>
                </a:solidFill>
                <a:latin typeface="+mn-lt"/>
                <a:cs typeface="Arial" panose="020B0604020202020204" pitchFamily="34" charset="0"/>
              </a:rPr>
              <a:t>đất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nước</a:t>
            </a:r>
            <a:endParaRPr lang="en-US" altLang="en-US" sz="2000" dirty="0">
              <a:solidFill>
                <a:srgbClr val="000066"/>
              </a:solidFill>
              <a:latin typeface="+mn-lt"/>
              <a:cs typeface="Arial" panose="020B0604020202020204" pitchFamily="34" charset="0"/>
            </a:endParaRPr>
          </a:p>
          <a:p>
            <a:pPr algn="just" eaLnBrk="1" hangingPunct="1">
              <a:spcBef>
                <a:spcPct val="0"/>
              </a:spcBef>
              <a:buFont typeface="Wingdings" panose="05000000000000000000" pitchFamily="2" charset="2"/>
              <a:buNone/>
            </a:pPr>
            <a:endParaRPr lang="en-US" altLang="en-US" sz="1800" dirty="0">
              <a:latin typeface="Verdana" panose="020B0604030504040204" pitchFamily="34" charset="0"/>
              <a:cs typeface="Arial" panose="020B0604020202020204" pitchFamily="34" charset="0"/>
            </a:endParaRPr>
          </a:p>
        </p:txBody>
      </p:sp>
      <p:pic>
        <p:nvPicPr>
          <p:cNvPr id="4" name="Picture 3" descr="building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08988" y="762000"/>
            <a:ext cx="2950178"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5" descr="businessmen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87400" y="3657600"/>
            <a:ext cx="3071766" cy="201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rai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21977" y="4095949"/>
            <a:ext cx="3124200" cy="1480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84439604"/>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850006" y="228600"/>
            <a:ext cx="10947042" cy="9144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400" b="1" kern="0" dirty="0" err="1">
                <a:solidFill>
                  <a:srgbClr val="D60093"/>
                </a:solidFill>
                <a:latin typeface="Tahoma" panose="020B0604030504040204" pitchFamily="34" charset="0"/>
              </a:rPr>
              <a:t>K</a:t>
            </a:r>
            <a:r>
              <a:rPr lang="en-US" altLang="en-US" sz="2400" b="1" kern="0" dirty="0" err="1">
                <a:solidFill>
                  <a:srgbClr val="D60093"/>
                </a:solidFill>
              </a:rPr>
              <a:t>ết</a:t>
            </a:r>
            <a:r>
              <a:rPr lang="en-US" altLang="en-US" sz="2400" b="1" kern="0" dirty="0">
                <a:solidFill>
                  <a:srgbClr val="D60093"/>
                </a:solidFill>
              </a:rPr>
              <a:t> </a:t>
            </a:r>
            <a:r>
              <a:rPr lang="en-US" altLang="en-US" sz="2400" b="1" kern="0" dirty="0" err="1">
                <a:solidFill>
                  <a:srgbClr val="D60093"/>
                </a:solidFill>
              </a:rPr>
              <a:t>hợp</a:t>
            </a:r>
            <a:r>
              <a:rPr lang="en-US" altLang="en-US" sz="2400" b="1" kern="0" dirty="0">
                <a:solidFill>
                  <a:srgbClr val="D60093"/>
                </a:solidFill>
              </a:rPr>
              <a:t> </a:t>
            </a:r>
            <a:r>
              <a:rPr lang="en-US" altLang="en-US" sz="2400" b="1" kern="0" dirty="0" err="1">
                <a:solidFill>
                  <a:srgbClr val="D60093"/>
                </a:solidFill>
              </a:rPr>
              <a:t>chặt</a:t>
            </a:r>
            <a:r>
              <a:rPr lang="en-US" altLang="en-US" sz="2400" b="1" kern="0" dirty="0">
                <a:solidFill>
                  <a:srgbClr val="D60093"/>
                </a:solidFill>
              </a:rPr>
              <a:t> </a:t>
            </a:r>
            <a:r>
              <a:rPr lang="en-US" altLang="en-US" sz="2400" b="1" kern="0" dirty="0" err="1">
                <a:solidFill>
                  <a:srgbClr val="D60093"/>
                </a:solidFill>
              </a:rPr>
              <a:t>chẽ</a:t>
            </a:r>
            <a:r>
              <a:rPr lang="en-US" altLang="en-US" sz="2400" b="1" kern="0" dirty="0">
                <a:solidFill>
                  <a:srgbClr val="D60093"/>
                </a:solidFill>
              </a:rPr>
              <a:t> </a:t>
            </a:r>
            <a:r>
              <a:rPr lang="en-US" altLang="en-US" sz="2400" b="1" kern="0" dirty="0" err="1">
                <a:solidFill>
                  <a:srgbClr val="D60093"/>
                </a:solidFill>
              </a:rPr>
              <a:t>giữa</a:t>
            </a:r>
            <a:r>
              <a:rPr lang="en-US" altLang="en-US" sz="2400" b="1" kern="0" dirty="0">
                <a:solidFill>
                  <a:srgbClr val="D60093"/>
                </a:solidFill>
              </a:rPr>
              <a:t> </a:t>
            </a:r>
            <a:r>
              <a:rPr lang="en-US" altLang="en-US" sz="2400" b="1" kern="0" dirty="0" err="1">
                <a:solidFill>
                  <a:srgbClr val="D60093"/>
                </a:solidFill>
              </a:rPr>
              <a:t>phát</a:t>
            </a:r>
            <a:r>
              <a:rPr lang="en-US" altLang="en-US" sz="2400" b="1" kern="0" dirty="0">
                <a:solidFill>
                  <a:srgbClr val="D60093"/>
                </a:solidFill>
              </a:rPr>
              <a:t> </a:t>
            </a:r>
            <a:r>
              <a:rPr lang="en-US" altLang="en-US" sz="2400" b="1" kern="0" dirty="0" err="1">
                <a:solidFill>
                  <a:srgbClr val="D60093"/>
                </a:solidFill>
              </a:rPr>
              <a:t>triển</a:t>
            </a:r>
            <a:r>
              <a:rPr lang="en-US" altLang="en-US" sz="2400" b="1" kern="0" dirty="0">
                <a:solidFill>
                  <a:srgbClr val="D60093"/>
                </a:solidFill>
              </a:rPr>
              <a:t> </a:t>
            </a:r>
            <a:r>
              <a:rPr lang="en-US" altLang="en-US" sz="2400" b="1" kern="0" dirty="0" err="1">
                <a:solidFill>
                  <a:srgbClr val="D60093"/>
                </a:solidFill>
              </a:rPr>
              <a:t>kinh</a:t>
            </a:r>
            <a:r>
              <a:rPr lang="en-US" altLang="en-US" sz="2400" b="1" kern="0" dirty="0">
                <a:solidFill>
                  <a:srgbClr val="D60093"/>
                </a:solidFill>
              </a:rPr>
              <a:t> </a:t>
            </a:r>
            <a:r>
              <a:rPr lang="en-US" altLang="en-US" sz="2400" b="1" kern="0" dirty="0" err="1">
                <a:solidFill>
                  <a:srgbClr val="D60093"/>
                </a:solidFill>
              </a:rPr>
              <a:t>tế</a:t>
            </a:r>
            <a:r>
              <a:rPr lang="en-US" altLang="en-US" sz="2400" b="1" kern="0" dirty="0">
                <a:solidFill>
                  <a:srgbClr val="D60093"/>
                </a:solidFill>
              </a:rPr>
              <a:t> </a:t>
            </a:r>
            <a:r>
              <a:rPr lang="en-US" altLang="en-US" sz="2400" b="1" kern="0" dirty="0" err="1">
                <a:solidFill>
                  <a:srgbClr val="D60093"/>
                </a:solidFill>
              </a:rPr>
              <a:t>với</a:t>
            </a:r>
            <a:r>
              <a:rPr lang="en-US" altLang="en-US" sz="2400" b="1" kern="0" dirty="0">
                <a:solidFill>
                  <a:srgbClr val="D60093"/>
                </a:solidFill>
              </a:rPr>
              <a:t> </a:t>
            </a:r>
            <a:r>
              <a:rPr lang="en-US" altLang="en-US" sz="2400" b="1" kern="0" dirty="0" err="1">
                <a:solidFill>
                  <a:srgbClr val="D60093"/>
                </a:solidFill>
              </a:rPr>
              <a:t>chính</a:t>
            </a:r>
            <a:r>
              <a:rPr lang="en-US" altLang="en-US" sz="2400" b="1" kern="0" dirty="0">
                <a:solidFill>
                  <a:srgbClr val="D60093"/>
                </a:solidFill>
              </a:rPr>
              <a:t> </a:t>
            </a:r>
            <a:r>
              <a:rPr lang="en-US" altLang="en-US" sz="2400" b="1" kern="0" dirty="0" err="1">
                <a:solidFill>
                  <a:srgbClr val="D60093"/>
                </a:solidFill>
              </a:rPr>
              <a:t>trị</a:t>
            </a:r>
            <a:r>
              <a:rPr lang="en-US" altLang="en-US" sz="2400" b="1" kern="0" dirty="0">
                <a:solidFill>
                  <a:srgbClr val="D60093"/>
                </a:solidFill>
              </a:rPr>
              <a:t> </a:t>
            </a:r>
            <a:r>
              <a:rPr lang="en-US" altLang="en-US" sz="2400" b="1" kern="0" dirty="0" err="1">
                <a:solidFill>
                  <a:srgbClr val="D60093"/>
                </a:solidFill>
              </a:rPr>
              <a:t>và</a:t>
            </a:r>
            <a:r>
              <a:rPr lang="en-US" altLang="en-US" sz="2400" b="1" kern="0" dirty="0">
                <a:solidFill>
                  <a:srgbClr val="D60093"/>
                </a:solidFill>
              </a:rPr>
              <a:t> </a:t>
            </a:r>
            <a:r>
              <a:rPr lang="en-US" altLang="en-US" sz="2400" b="1" kern="0" dirty="0" err="1">
                <a:solidFill>
                  <a:srgbClr val="D60093"/>
                </a:solidFill>
              </a:rPr>
              <a:t>các</a:t>
            </a:r>
            <a:r>
              <a:rPr lang="en-US" altLang="en-US" sz="2400" b="1" kern="0" dirty="0">
                <a:solidFill>
                  <a:srgbClr val="D60093"/>
                </a:solidFill>
              </a:rPr>
              <a:t> </a:t>
            </a:r>
            <a:r>
              <a:rPr lang="en-US" altLang="en-US" sz="2400" b="1" kern="0" dirty="0" err="1">
                <a:solidFill>
                  <a:srgbClr val="D60093"/>
                </a:solidFill>
              </a:rPr>
              <a:t>mặt</a:t>
            </a:r>
            <a:r>
              <a:rPr lang="en-US" altLang="en-US" sz="2400" b="1" kern="0" dirty="0">
                <a:solidFill>
                  <a:srgbClr val="D60093"/>
                </a:solidFill>
              </a:rPr>
              <a:t> </a:t>
            </a:r>
            <a:r>
              <a:rPr lang="en-US" altLang="en-US" sz="2400" b="1" kern="0" dirty="0" err="1">
                <a:solidFill>
                  <a:srgbClr val="D60093"/>
                </a:solidFill>
              </a:rPr>
              <a:t>khác</a:t>
            </a:r>
            <a:r>
              <a:rPr lang="en-US" altLang="en-US" sz="2400" b="1" kern="0" dirty="0">
                <a:solidFill>
                  <a:srgbClr val="D60093"/>
                </a:solidFill>
              </a:rPr>
              <a:t> </a:t>
            </a:r>
            <a:r>
              <a:rPr lang="en-US" altLang="en-US" sz="2400" b="1" kern="0" dirty="0" err="1">
                <a:solidFill>
                  <a:srgbClr val="D60093"/>
                </a:solidFill>
              </a:rPr>
              <a:t>của</a:t>
            </a:r>
            <a:r>
              <a:rPr lang="en-US" altLang="en-US" sz="2400" b="1" kern="0" dirty="0">
                <a:solidFill>
                  <a:srgbClr val="D60093"/>
                </a:solidFill>
              </a:rPr>
              <a:t> </a:t>
            </a:r>
            <a:r>
              <a:rPr lang="en-US" altLang="en-US" sz="2400" b="1" kern="0" dirty="0" err="1">
                <a:solidFill>
                  <a:srgbClr val="D60093"/>
                </a:solidFill>
              </a:rPr>
              <a:t>đời</a:t>
            </a:r>
            <a:r>
              <a:rPr lang="en-US" altLang="en-US" sz="2400" b="1" kern="0" dirty="0">
                <a:solidFill>
                  <a:srgbClr val="D60093"/>
                </a:solidFill>
              </a:rPr>
              <a:t> </a:t>
            </a:r>
            <a:r>
              <a:rPr lang="en-US" altLang="en-US" sz="2400" b="1" kern="0" dirty="0" err="1">
                <a:solidFill>
                  <a:srgbClr val="D60093"/>
                </a:solidFill>
              </a:rPr>
              <a:t>sống</a:t>
            </a:r>
            <a:r>
              <a:rPr lang="en-US" altLang="en-US" sz="2400" b="1" kern="0" dirty="0">
                <a:solidFill>
                  <a:srgbClr val="D60093"/>
                </a:solidFill>
              </a:rPr>
              <a:t> </a:t>
            </a:r>
            <a:r>
              <a:rPr lang="en-US" altLang="en-US" sz="2400" b="1" kern="0" dirty="0" err="1">
                <a:solidFill>
                  <a:srgbClr val="D60093"/>
                </a:solidFill>
              </a:rPr>
              <a:t>xã</a:t>
            </a:r>
            <a:r>
              <a:rPr lang="en-US" altLang="en-US" sz="2400" b="1" kern="0" dirty="0">
                <a:solidFill>
                  <a:srgbClr val="D60093"/>
                </a:solidFill>
              </a:rPr>
              <a:t> </a:t>
            </a:r>
            <a:r>
              <a:rPr lang="en-US" altLang="en-US" sz="2400" b="1" kern="0" dirty="0" err="1">
                <a:solidFill>
                  <a:srgbClr val="D60093"/>
                </a:solidFill>
              </a:rPr>
              <a:t>hội</a:t>
            </a:r>
            <a:endParaRPr lang="en-US" altLang="en-US" sz="2400" b="1" kern="0" dirty="0">
              <a:solidFill>
                <a:srgbClr val="D60093"/>
              </a:solidFill>
            </a:endParaRPr>
          </a:p>
        </p:txBody>
      </p:sp>
      <p:sp>
        <p:nvSpPr>
          <p:cNvPr id="4" name="Rectangle 3"/>
          <p:cNvSpPr txBox="1">
            <a:spLocks noChangeArrowheads="1"/>
          </p:cNvSpPr>
          <p:nvPr/>
        </p:nvSpPr>
        <p:spPr>
          <a:xfrm>
            <a:off x="1236372" y="1143000"/>
            <a:ext cx="10831131" cy="202520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just" defTabSz="914400">
              <a:lnSpc>
                <a:spcPct val="105000"/>
              </a:lnSpc>
              <a:buFontTx/>
              <a:buNone/>
            </a:pPr>
            <a:r>
              <a:rPr lang="en-US" altLang="en-US" sz="1800" kern="0" dirty="0">
                <a:sym typeface="Symbol" panose="05050102010706020507" pitchFamily="18" charset="2"/>
              </a:rPr>
              <a:t> </a:t>
            </a:r>
            <a:r>
              <a:rPr lang="en-US" altLang="en-US" sz="1800" kern="0" dirty="0" err="1">
                <a:sym typeface="Symbol" panose="05050102010706020507" pitchFamily="18" charset="2"/>
              </a:rPr>
              <a:t>Gắn</a:t>
            </a:r>
            <a:r>
              <a:rPr lang="en-US" altLang="en-US" sz="1800" kern="0" dirty="0">
                <a:sym typeface="Symbol" panose="05050102010706020507" pitchFamily="18" charset="2"/>
              </a:rPr>
              <a:t> </a:t>
            </a:r>
            <a:r>
              <a:rPr lang="en-US" altLang="en-US" sz="1800" kern="0" dirty="0" err="1">
                <a:sym typeface="Symbol" panose="05050102010706020507" pitchFamily="18" charset="2"/>
              </a:rPr>
              <a:t>liền</a:t>
            </a:r>
            <a:r>
              <a:rPr lang="en-US" altLang="en-US" sz="1800" kern="0" dirty="0">
                <a:sym typeface="Symbol" panose="05050102010706020507" pitchFamily="18" charset="2"/>
              </a:rPr>
              <a:t> </a:t>
            </a:r>
            <a:r>
              <a:rPr lang="en-US" altLang="en-US" sz="1800" kern="0" dirty="0" err="1">
                <a:sym typeface="Symbol" panose="05050102010706020507" pitchFamily="18" charset="2"/>
              </a:rPr>
              <a:t>với</a:t>
            </a:r>
            <a:r>
              <a:rPr lang="en-US" altLang="en-US" sz="1800" kern="0" dirty="0">
                <a:sym typeface="Symbol" panose="05050102010706020507" pitchFamily="18" charset="2"/>
              </a:rPr>
              <a:t> </a:t>
            </a:r>
            <a:r>
              <a:rPr lang="en-US" altLang="en-US" sz="1800" kern="0" dirty="0" err="1">
                <a:sym typeface="Symbol" panose="05050102010706020507" pitchFamily="18" charset="2"/>
              </a:rPr>
              <a:t>phát</a:t>
            </a:r>
            <a:r>
              <a:rPr lang="en-US" altLang="en-US" sz="1800" kern="0" dirty="0">
                <a:sym typeface="Symbol" panose="05050102010706020507" pitchFamily="18" charset="2"/>
              </a:rPr>
              <a:t> </a:t>
            </a:r>
            <a:r>
              <a:rPr lang="en-US" altLang="en-US" sz="1800" kern="0" dirty="0" err="1">
                <a:sym typeface="Symbol" panose="05050102010706020507" pitchFamily="18" charset="2"/>
              </a:rPr>
              <a:t>triển</a:t>
            </a:r>
            <a:r>
              <a:rPr lang="en-US" altLang="en-US" sz="1800" kern="0" dirty="0">
                <a:sym typeface="Symbol" panose="05050102010706020507" pitchFamily="18" charset="2"/>
              </a:rPr>
              <a:t> </a:t>
            </a:r>
            <a:r>
              <a:rPr lang="en-US" altLang="en-US" sz="1800" kern="0" dirty="0" err="1">
                <a:sym typeface="Symbol" panose="05050102010706020507" pitchFamily="18" charset="2"/>
              </a:rPr>
              <a:t>kinh</a:t>
            </a:r>
            <a:r>
              <a:rPr lang="en-US" altLang="en-US" sz="1800" kern="0" dirty="0">
                <a:sym typeface="Symbol" panose="05050102010706020507" pitchFamily="18" charset="2"/>
              </a:rPr>
              <a:t> </a:t>
            </a:r>
            <a:r>
              <a:rPr lang="en-US" altLang="en-US" sz="1800" kern="0" dirty="0" err="1">
                <a:sym typeface="Symbol" panose="05050102010706020507" pitchFamily="18" charset="2"/>
              </a:rPr>
              <a:t>tế</a:t>
            </a:r>
            <a:r>
              <a:rPr lang="en-US" altLang="en-US" sz="1800" kern="0" dirty="0">
                <a:sym typeface="Symbol" panose="05050102010706020507" pitchFamily="18" charset="2"/>
              </a:rPr>
              <a:t>, </a:t>
            </a:r>
            <a:r>
              <a:rPr lang="en-US" altLang="en-US" sz="1800" kern="0" dirty="0" err="1">
                <a:sym typeface="Symbol" panose="05050102010706020507" pitchFamily="18" charset="2"/>
              </a:rPr>
              <a:t>xây</a:t>
            </a:r>
            <a:r>
              <a:rPr lang="en-US" altLang="en-US" sz="1800" kern="0" dirty="0">
                <a:sym typeface="Symbol" panose="05050102010706020507" pitchFamily="18" charset="2"/>
              </a:rPr>
              <a:t> </a:t>
            </a:r>
            <a:r>
              <a:rPr lang="en-US" altLang="en-US" sz="1800" kern="0" dirty="0" err="1">
                <a:sym typeface="Symbol" panose="05050102010706020507" pitchFamily="18" charset="2"/>
              </a:rPr>
              <a:t>dựng</a:t>
            </a:r>
            <a:r>
              <a:rPr lang="en-US" altLang="en-US" sz="1800" kern="0" dirty="0">
                <a:sym typeface="Symbol" panose="05050102010706020507" pitchFamily="18" charset="2"/>
              </a:rPr>
              <a:t> </a:t>
            </a:r>
            <a:r>
              <a:rPr lang="en-US" altLang="en-US" sz="1800" kern="0" dirty="0" err="1">
                <a:sym typeface="Symbol" panose="05050102010706020507" pitchFamily="18" charset="2"/>
              </a:rPr>
              <a:t>nền</a:t>
            </a:r>
            <a:r>
              <a:rPr lang="en-US" altLang="en-US" sz="1800" kern="0" dirty="0">
                <a:sym typeface="Symbol" panose="05050102010706020507" pitchFamily="18" charset="2"/>
              </a:rPr>
              <a:t> KTTT </a:t>
            </a:r>
            <a:r>
              <a:rPr lang="en-US" altLang="en-US" sz="1800" kern="0" dirty="0" err="1">
                <a:sym typeface="Symbol" panose="05050102010706020507" pitchFamily="18" charset="2"/>
              </a:rPr>
              <a:t>định</a:t>
            </a:r>
            <a:r>
              <a:rPr lang="en-US" altLang="en-US" sz="1800" kern="0" dirty="0">
                <a:sym typeface="Symbol" panose="05050102010706020507" pitchFamily="18" charset="2"/>
              </a:rPr>
              <a:t> </a:t>
            </a:r>
            <a:r>
              <a:rPr lang="en-US" altLang="en-US" sz="1800" kern="0" dirty="0" err="1">
                <a:sym typeface="Symbol" panose="05050102010706020507" pitchFamily="18" charset="2"/>
              </a:rPr>
              <a:t>hướng</a:t>
            </a:r>
            <a:r>
              <a:rPr lang="en-US" altLang="en-US" sz="1800" kern="0" dirty="0">
                <a:sym typeface="Symbol" panose="05050102010706020507" pitchFamily="18" charset="2"/>
              </a:rPr>
              <a:t> XHCN, </a:t>
            </a:r>
            <a:r>
              <a:rPr lang="en-US" altLang="en-US" sz="1800" kern="0" dirty="0" err="1">
                <a:sym typeface="Symbol" panose="05050102010706020507" pitchFamily="18" charset="2"/>
              </a:rPr>
              <a:t>đẩy</a:t>
            </a:r>
            <a:r>
              <a:rPr lang="en-US" altLang="en-US" sz="1800" kern="0" dirty="0">
                <a:sym typeface="Symbol" panose="05050102010706020507" pitchFamily="18" charset="2"/>
              </a:rPr>
              <a:t> </a:t>
            </a:r>
            <a:r>
              <a:rPr lang="en-US" altLang="en-US" sz="1800" kern="0" dirty="0" err="1">
                <a:sym typeface="Symbol" panose="05050102010706020507" pitchFamily="18" charset="2"/>
              </a:rPr>
              <a:t>mạnh</a:t>
            </a:r>
            <a:r>
              <a:rPr lang="en-US" altLang="en-US" sz="1800" kern="0" dirty="0">
                <a:sym typeface="Symbol" panose="05050102010706020507" pitchFamily="18" charset="2"/>
              </a:rPr>
              <a:t> CNH-HĐH </a:t>
            </a:r>
            <a:r>
              <a:rPr lang="en-US" altLang="en-US" sz="1800" kern="0" dirty="0" err="1">
                <a:sym typeface="Symbol" panose="05050102010706020507" pitchFamily="18" charset="2"/>
              </a:rPr>
              <a:t>đất</a:t>
            </a:r>
            <a:r>
              <a:rPr lang="en-US" altLang="en-US" sz="1800" kern="0" dirty="0">
                <a:sym typeface="Symbol" panose="05050102010706020507" pitchFamily="18" charset="2"/>
              </a:rPr>
              <a:t> </a:t>
            </a:r>
            <a:r>
              <a:rPr lang="en-US" altLang="en-US" sz="1800" kern="0" dirty="0" err="1">
                <a:sym typeface="Symbol" panose="05050102010706020507" pitchFamily="18" charset="2"/>
              </a:rPr>
              <a:t>nước</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Đổi</a:t>
            </a:r>
            <a:r>
              <a:rPr lang="en-US" altLang="en-US" sz="1800" kern="0" dirty="0"/>
              <a:t> </a:t>
            </a:r>
            <a:r>
              <a:rPr lang="en-US" altLang="en-US" sz="1800" kern="0" dirty="0" err="1"/>
              <a:t>mới</a:t>
            </a:r>
            <a:r>
              <a:rPr lang="en-US" altLang="en-US" sz="1800" kern="0" dirty="0"/>
              <a:t> </a:t>
            </a:r>
            <a:r>
              <a:rPr lang="en-US" altLang="en-US" sz="1800" kern="0" dirty="0" err="1"/>
              <a:t>về</a:t>
            </a:r>
            <a:r>
              <a:rPr lang="en-US" altLang="en-US" sz="1800" kern="0" dirty="0"/>
              <a:t> </a:t>
            </a:r>
            <a:r>
              <a:rPr lang="en-US" altLang="en-US" sz="1800" kern="0" dirty="0" err="1"/>
              <a:t>hệ</a:t>
            </a:r>
            <a:r>
              <a:rPr lang="en-US" altLang="en-US" sz="1800" kern="0" dirty="0"/>
              <a:t> </a:t>
            </a:r>
            <a:r>
              <a:rPr lang="en-US" altLang="en-US" sz="1800" kern="0" dirty="0" err="1"/>
              <a:t>thống</a:t>
            </a:r>
            <a:r>
              <a:rPr lang="en-US" altLang="en-US" sz="1800" kern="0" dirty="0"/>
              <a:t> </a:t>
            </a:r>
            <a:r>
              <a:rPr lang="en-US" altLang="en-US" sz="1800" kern="0" dirty="0" err="1"/>
              <a:t>chính</a:t>
            </a:r>
            <a:r>
              <a:rPr lang="en-US" altLang="en-US" sz="1800" kern="0" dirty="0"/>
              <a:t> </a:t>
            </a:r>
            <a:r>
              <a:rPr lang="en-US" altLang="en-US" sz="1800" kern="0" dirty="0" err="1"/>
              <a:t>trị</a:t>
            </a:r>
            <a:r>
              <a:rPr lang="en-US" altLang="en-US" sz="1800" kern="0" dirty="0"/>
              <a:t>: </a:t>
            </a:r>
            <a:r>
              <a:rPr lang="en-US" altLang="en-US" sz="1800" kern="0" dirty="0" err="1"/>
              <a:t>Đảng</a:t>
            </a:r>
            <a:r>
              <a:rPr lang="en-US" altLang="en-US" sz="1800" kern="0" dirty="0"/>
              <a:t> </a:t>
            </a:r>
            <a:r>
              <a:rPr lang="en-US" altLang="en-US" sz="1800" kern="0" dirty="0" err="1"/>
              <a:t>lãnh</a:t>
            </a:r>
            <a:r>
              <a:rPr lang="en-US" altLang="en-US" sz="1800" kern="0" dirty="0"/>
              <a:t> </a:t>
            </a:r>
            <a:r>
              <a:rPr lang="en-US" altLang="en-US" sz="1800" kern="0" dirty="0" err="1"/>
              <a:t>đạo</a:t>
            </a:r>
            <a:r>
              <a:rPr lang="en-US" altLang="en-US" sz="1800" kern="0" dirty="0"/>
              <a:t>, </a:t>
            </a:r>
            <a:r>
              <a:rPr lang="en-US" altLang="en-US" sz="1800" kern="0" dirty="0" err="1"/>
              <a:t>Nhà</a:t>
            </a:r>
            <a:r>
              <a:rPr lang="en-US" altLang="en-US" sz="1800" kern="0" dirty="0"/>
              <a:t> </a:t>
            </a:r>
            <a:r>
              <a:rPr lang="en-US" altLang="en-US" sz="1800" kern="0" dirty="0" err="1"/>
              <a:t>nước</a:t>
            </a:r>
            <a:r>
              <a:rPr lang="en-US" altLang="en-US" sz="1800" kern="0" dirty="0"/>
              <a:t> </a:t>
            </a:r>
            <a:r>
              <a:rPr lang="en-US" altLang="en-US" sz="1800" kern="0" dirty="0" err="1"/>
              <a:t>quản</a:t>
            </a:r>
            <a:r>
              <a:rPr lang="en-US" altLang="en-US" sz="1800" kern="0" dirty="0"/>
              <a:t> </a:t>
            </a:r>
            <a:r>
              <a:rPr lang="en-US" altLang="en-US" sz="1800" kern="0" dirty="0" err="1"/>
              <a:t>lý</a:t>
            </a:r>
            <a:r>
              <a:rPr lang="en-US" altLang="en-US" sz="1800" kern="0" dirty="0"/>
              <a:t>, </a:t>
            </a:r>
            <a:r>
              <a:rPr lang="en-US" altLang="en-US" sz="1800" kern="0" dirty="0" err="1"/>
              <a:t>nhân</a:t>
            </a:r>
            <a:r>
              <a:rPr lang="en-US" altLang="en-US" sz="1800" kern="0" dirty="0"/>
              <a:t> </a:t>
            </a:r>
            <a:r>
              <a:rPr lang="en-US" altLang="en-US" sz="1800" kern="0" dirty="0" err="1"/>
              <a:t>dân</a:t>
            </a:r>
            <a:r>
              <a:rPr lang="en-US" altLang="en-US" sz="1800" kern="0" dirty="0"/>
              <a:t> </a:t>
            </a:r>
            <a:r>
              <a:rPr lang="en-US" altLang="en-US" sz="1800" kern="0" dirty="0" err="1"/>
              <a:t>làm</a:t>
            </a:r>
            <a:r>
              <a:rPr lang="en-US" altLang="en-US" sz="1800" kern="0" dirty="0"/>
              <a:t> </a:t>
            </a:r>
            <a:r>
              <a:rPr lang="en-US" altLang="en-US" sz="1800" kern="0" dirty="0" err="1"/>
              <a:t>chủ</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Xây</a:t>
            </a:r>
            <a:r>
              <a:rPr lang="en-US" altLang="en-US" sz="1800" kern="0" dirty="0"/>
              <a:t> </a:t>
            </a:r>
            <a:r>
              <a:rPr lang="en-US" altLang="en-US" sz="1800" kern="0" dirty="0" err="1"/>
              <a:t>dựng</a:t>
            </a:r>
            <a:r>
              <a:rPr lang="en-US" altLang="en-US" sz="1800" kern="0" dirty="0"/>
              <a:t> </a:t>
            </a:r>
            <a:r>
              <a:rPr lang="en-US" altLang="en-US" sz="1800" kern="0" dirty="0" err="1"/>
              <a:t>nhà</a:t>
            </a:r>
            <a:r>
              <a:rPr lang="en-US" altLang="en-US" sz="1800" kern="0" dirty="0"/>
              <a:t> </a:t>
            </a:r>
            <a:r>
              <a:rPr lang="en-US" altLang="en-US" sz="1800" kern="0" dirty="0" err="1"/>
              <a:t>nước</a:t>
            </a:r>
            <a:r>
              <a:rPr lang="en-US" altLang="en-US" sz="1800" kern="0" dirty="0"/>
              <a:t> </a:t>
            </a:r>
            <a:r>
              <a:rPr lang="en-US" altLang="en-US" sz="1800" kern="0" dirty="0" err="1"/>
              <a:t>pháp</a:t>
            </a:r>
            <a:r>
              <a:rPr lang="en-US" altLang="en-US" sz="1800" kern="0" dirty="0"/>
              <a:t> </a:t>
            </a:r>
            <a:r>
              <a:rPr lang="en-US" altLang="en-US" sz="1800" kern="0" dirty="0" err="1"/>
              <a:t>quyền</a:t>
            </a:r>
            <a:r>
              <a:rPr lang="en-US" altLang="en-US" sz="1800" kern="0" dirty="0"/>
              <a:t> XHCN, </a:t>
            </a:r>
            <a:r>
              <a:rPr lang="en-US" altLang="en-US" sz="1800" kern="0" dirty="0" err="1"/>
              <a:t>phát</a:t>
            </a:r>
            <a:r>
              <a:rPr lang="en-US" altLang="en-US" sz="1800" kern="0" dirty="0"/>
              <a:t> </a:t>
            </a:r>
            <a:r>
              <a:rPr lang="en-US" altLang="en-US" sz="1800" kern="0" dirty="0" err="1"/>
              <a:t>huy</a:t>
            </a:r>
            <a:r>
              <a:rPr lang="en-US" altLang="en-US" sz="1800" kern="0" dirty="0"/>
              <a:t> </a:t>
            </a:r>
            <a:r>
              <a:rPr lang="en-US" altLang="en-US" sz="1800" kern="0" dirty="0" err="1"/>
              <a:t>quyền</a:t>
            </a:r>
            <a:r>
              <a:rPr lang="en-US" altLang="en-US" sz="1800" kern="0" dirty="0"/>
              <a:t> </a:t>
            </a:r>
            <a:r>
              <a:rPr lang="en-US" altLang="en-US" sz="1800" kern="0" dirty="0" err="1"/>
              <a:t>làm</a:t>
            </a:r>
            <a:r>
              <a:rPr lang="en-US" altLang="en-US" sz="1800" kern="0" dirty="0"/>
              <a:t> </a:t>
            </a:r>
            <a:r>
              <a:rPr lang="en-US" altLang="en-US" sz="1800" kern="0" dirty="0" err="1"/>
              <a:t>chủ</a:t>
            </a:r>
            <a:r>
              <a:rPr lang="en-US" altLang="en-US" sz="1800" kern="0" dirty="0"/>
              <a:t> </a:t>
            </a:r>
            <a:r>
              <a:rPr lang="en-US" altLang="en-US" sz="1800" kern="0" dirty="0" err="1"/>
              <a:t>của</a:t>
            </a:r>
            <a:r>
              <a:rPr lang="en-US" altLang="en-US" sz="1800" kern="0" dirty="0"/>
              <a:t>  </a:t>
            </a:r>
            <a:r>
              <a:rPr lang="en-US" altLang="en-US" sz="1800" kern="0" dirty="0" err="1"/>
              <a:t>nhân</a:t>
            </a:r>
            <a:r>
              <a:rPr lang="en-US" altLang="en-US" sz="1800" kern="0" dirty="0"/>
              <a:t> </a:t>
            </a:r>
            <a:r>
              <a:rPr lang="en-US" altLang="en-US" sz="1800" kern="0" dirty="0" err="1"/>
              <a:t>dân</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Xây</a:t>
            </a:r>
            <a:r>
              <a:rPr lang="en-US" altLang="en-US" sz="1800" kern="0" dirty="0"/>
              <a:t> </a:t>
            </a:r>
            <a:r>
              <a:rPr lang="en-US" altLang="en-US" sz="1800" kern="0" dirty="0" err="1"/>
              <a:t>dựng</a:t>
            </a:r>
            <a:r>
              <a:rPr lang="en-US" altLang="en-US" sz="1800" kern="0" dirty="0"/>
              <a:t> </a:t>
            </a:r>
            <a:r>
              <a:rPr lang="en-US" altLang="en-US" sz="1800" kern="0" dirty="0" err="1"/>
              <a:t>nền</a:t>
            </a:r>
            <a:r>
              <a:rPr lang="en-US" altLang="en-US" sz="1800" kern="0" dirty="0"/>
              <a:t> </a:t>
            </a:r>
            <a:r>
              <a:rPr lang="en-US" altLang="en-US" sz="1800" kern="0" dirty="0" err="1"/>
              <a:t>văn</a:t>
            </a:r>
            <a:r>
              <a:rPr lang="en-US" altLang="en-US" sz="1800" kern="0" dirty="0"/>
              <a:t> </a:t>
            </a:r>
            <a:r>
              <a:rPr lang="en-US" altLang="en-US" sz="1800" kern="0" dirty="0" err="1"/>
              <a:t>hoá</a:t>
            </a:r>
            <a:r>
              <a:rPr lang="en-US" altLang="en-US" sz="1800" kern="0" dirty="0"/>
              <a:t> </a:t>
            </a:r>
            <a:r>
              <a:rPr lang="en-US" altLang="en-US" sz="1800" kern="0" dirty="0" err="1"/>
              <a:t>tiên</a:t>
            </a:r>
            <a:r>
              <a:rPr lang="en-US" altLang="en-US" sz="1800" kern="0" dirty="0"/>
              <a:t> </a:t>
            </a:r>
            <a:r>
              <a:rPr lang="en-US" altLang="en-US" sz="1800" kern="0" dirty="0" err="1"/>
              <a:t>tiến</a:t>
            </a:r>
            <a:r>
              <a:rPr lang="en-US" altLang="en-US" sz="1800" kern="0" dirty="0"/>
              <a:t>, </a:t>
            </a:r>
            <a:r>
              <a:rPr lang="en-US" altLang="en-US" sz="1800" kern="0" dirty="0" err="1"/>
              <a:t>đậm</a:t>
            </a:r>
            <a:r>
              <a:rPr lang="en-US" altLang="en-US" sz="1800" kern="0" dirty="0"/>
              <a:t> </a:t>
            </a:r>
            <a:r>
              <a:rPr lang="en-US" altLang="en-US" sz="1800" kern="0" dirty="0" err="1"/>
              <a:t>đà</a:t>
            </a:r>
            <a:r>
              <a:rPr lang="en-US" altLang="en-US" sz="1800" kern="0" dirty="0"/>
              <a:t> </a:t>
            </a:r>
            <a:r>
              <a:rPr lang="en-US" altLang="en-US" sz="1800" kern="0" dirty="0" err="1"/>
              <a:t>bản</a:t>
            </a:r>
            <a:r>
              <a:rPr lang="en-US" altLang="en-US" sz="1800" kern="0" dirty="0"/>
              <a:t> </a:t>
            </a:r>
            <a:r>
              <a:rPr lang="en-US" altLang="en-US" sz="1800" kern="0" dirty="0" err="1"/>
              <a:t>sắc</a:t>
            </a:r>
            <a:r>
              <a:rPr lang="en-US" altLang="en-US" sz="1800" kern="0" dirty="0"/>
              <a:t> </a:t>
            </a:r>
            <a:r>
              <a:rPr lang="en-US" altLang="en-US" sz="1800" kern="0" dirty="0" err="1"/>
              <a:t>dân</a:t>
            </a:r>
            <a:r>
              <a:rPr lang="en-US" altLang="en-US" sz="1800" kern="0" dirty="0"/>
              <a:t> </a:t>
            </a:r>
            <a:r>
              <a:rPr lang="en-US" altLang="en-US" sz="1800" kern="0" dirty="0" err="1"/>
              <a:t>tộc</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Phát</a:t>
            </a:r>
            <a:r>
              <a:rPr lang="en-US" altLang="en-US" sz="1800" kern="0" dirty="0"/>
              <a:t> </a:t>
            </a:r>
            <a:r>
              <a:rPr lang="en-US" altLang="en-US" sz="1800" kern="0" dirty="0" err="1"/>
              <a:t>triển</a:t>
            </a:r>
            <a:r>
              <a:rPr lang="en-US" altLang="en-US" sz="1800" kern="0" dirty="0"/>
              <a:t> KHCN, GD - ĐT </a:t>
            </a:r>
            <a:r>
              <a:rPr lang="en-US" altLang="en-US" sz="1800" kern="0" dirty="0" err="1"/>
              <a:t>làm</a:t>
            </a:r>
            <a:r>
              <a:rPr lang="en-US" altLang="en-US" sz="1800" kern="0" dirty="0"/>
              <a:t> </a:t>
            </a:r>
            <a:r>
              <a:rPr lang="en-US" altLang="en-US" sz="1800" kern="0" dirty="0" err="1"/>
              <a:t>quốc</a:t>
            </a:r>
            <a:r>
              <a:rPr lang="en-US" altLang="en-US" sz="1800" kern="0" dirty="0"/>
              <a:t> </a:t>
            </a:r>
            <a:r>
              <a:rPr lang="en-US" altLang="en-US" sz="1800" kern="0" dirty="0" err="1"/>
              <a:t>sách</a:t>
            </a:r>
            <a:r>
              <a:rPr lang="en-US" altLang="en-US" sz="1800" kern="0" dirty="0"/>
              <a:t> </a:t>
            </a:r>
            <a:r>
              <a:rPr lang="en-US" altLang="en-US" sz="1800" kern="0" dirty="0" err="1"/>
              <a:t>hàng</a:t>
            </a:r>
            <a:r>
              <a:rPr lang="en-US" altLang="en-US" sz="1800" kern="0" dirty="0"/>
              <a:t> </a:t>
            </a:r>
            <a:r>
              <a:rPr lang="en-US" altLang="en-US" sz="1800" kern="0" dirty="0" err="1"/>
              <a:t>đầu</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Mở</a:t>
            </a:r>
            <a:r>
              <a:rPr lang="en-US" altLang="en-US" sz="1800" kern="0" dirty="0"/>
              <a:t> </a:t>
            </a:r>
            <a:r>
              <a:rPr lang="en-US" altLang="en-US" sz="1800" kern="0" dirty="0" err="1"/>
              <a:t>cửa</a:t>
            </a:r>
            <a:r>
              <a:rPr lang="en-US" altLang="en-US" sz="1800" kern="0" dirty="0"/>
              <a:t> </a:t>
            </a:r>
            <a:r>
              <a:rPr lang="en-US" altLang="en-US" sz="1800" kern="0" dirty="0" err="1"/>
              <a:t>giao</a:t>
            </a:r>
            <a:r>
              <a:rPr lang="en-US" altLang="en-US" sz="1800" kern="0" dirty="0"/>
              <a:t> </a:t>
            </a:r>
            <a:r>
              <a:rPr lang="en-US" altLang="en-US" sz="1800" kern="0" dirty="0" err="1"/>
              <a:t>lưu</a:t>
            </a:r>
            <a:r>
              <a:rPr lang="en-US" altLang="en-US" sz="1800" kern="0" dirty="0"/>
              <a:t>, </a:t>
            </a:r>
            <a:r>
              <a:rPr lang="en-US" altLang="en-US" sz="1800" kern="0" dirty="0" err="1"/>
              <a:t>hội</a:t>
            </a:r>
            <a:r>
              <a:rPr lang="en-US" altLang="en-US" sz="1800" kern="0" dirty="0"/>
              <a:t> </a:t>
            </a:r>
            <a:r>
              <a:rPr lang="en-US" altLang="en-US" sz="1800" kern="0" dirty="0" err="1"/>
              <a:t>nhập</a:t>
            </a:r>
            <a:r>
              <a:rPr lang="en-US" altLang="en-US" sz="1800" kern="0" dirty="0"/>
              <a:t> </a:t>
            </a:r>
            <a:r>
              <a:rPr lang="en-US" altLang="en-US" sz="1800" kern="0" dirty="0" err="1"/>
              <a:t>với</a:t>
            </a:r>
            <a:r>
              <a:rPr lang="en-US" altLang="en-US" sz="1800" kern="0" dirty="0"/>
              <a:t> </a:t>
            </a:r>
            <a:r>
              <a:rPr lang="en-US" altLang="en-US" sz="1800" kern="0" dirty="0" err="1"/>
              <a:t>các</a:t>
            </a:r>
            <a:r>
              <a:rPr lang="en-US" altLang="en-US" sz="1800" kern="0" dirty="0"/>
              <a:t> </a:t>
            </a:r>
            <a:r>
              <a:rPr lang="en-US" altLang="en-US" sz="1800" kern="0" dirty="0" err="1"/>
              <a:t>nước</a:t>
            </a:r>
            <a:r>
              <a:rPr lang="en-US" altLang="en-US" sz="1800" kern="0" dirty="0"/>
              <a:t> </a:t>
            </a:r>
            <a:r>
              <a:rPr lang="en-US" altLang="en-US" sz="1800" kern="0" dirty="0" err="1"/>
              <a:t>hội</a:t>
            </a:r>
            <a:r>
              <a:rPr lang="en-US" altLang="en-US" sz="1800" kern="0" dirty="0"/>
              <a:t> </a:t>
            </a:r>
            <a:r>
              <a:rPr lang="en-US" altLang="en-US" sz="1800" kern="0" dirty="0" err="1"/>
              <a:t>nhập</a:t>
            </a:r>
            <a:r>
              <a:rPr lang="en-US" altLang="en-US" sz="1800" kern="0" dirty="0"/>
              <a:t> </a:t>
            </a:r>
            <a:r>
              <a:rPr lang="en-US" altLang="en-US" sz="1800" kern="0" dirty="0" err="1"/>
              <a:t>nhưng</a:t>
            </a:r>
            <a:r>
              <a:rPr lang="en-US" altLang="en-US" sz="1800" kern="0" dirty="0"/>
              <a:t> </a:t>
            </a:r>
            <a:r>
              <a:rPr lang="en-US" altLang="en-US" sz="1800" kern="0" dirty="0" err="1"/>
              <a:t>không</a:t>
            </a:r>
            <a:r>
              <a:rPr lang="en-US" altLang="en-US" sz="1800" kern="0" dirty="0"/>
              <a:t> “</a:t>
            </a:r>
            <a:r>
              <a:rPr lang="en-US" altLang="en-US" sz="1800" kern="0" dirty="0" err="1"/>
              <a:t>hoà</a:t>
            </a:r>
            <a:r>
              <a:rPr lang="en-US" altLang="en-US" sz="1800" kern="0" dirty="0"/>
              <a:t> tan"</a:t>
            </a:r>
          </a:p>
        </p:txBody>
      </p:sp>
      <p:grpSp>
        <p:nvGrpSpPr>
          <p:cNvPr id="5" name="Group 4"/>
          <p:cNvGrpSpPr>
            <a:grpSpLocks/>
          </p:cNvGrpSpPr>
          <p:nvPr/>
        </p:nvGrpSpPr>
        <p:grpSpPr bwMode="auto">
          <a:xfrm>
            <a:off x="1696791" y="2977703"/>
            <a:ext cx="7924800" cy="2667000"/>
            <a:chOff x="294" y="663"/>
            <a:chExt cx="3266" cy="1387"/>
          </a:xfrm>
        </p:grpSpPr>
        <p:pic>
          <p:nvPicPr>
            <p:cNvPr id="6" name="Picture 5"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935"/>
              <a:ext cx="1588" cy="1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6"/>
            <p:cNvGrpSpPr>
              <a:grpSpLocks/>
            </p:cNvGrpSpPr>
            <p:nvPr/>
          </p:nvGrpSpPr>
          <p:grpSpPr bwMode="auto">
            <a:xfrm>
              <a:off x="1882" y="663"/>
              <a:ext cx="1678" cy="1360"/>
              <a:chOff x="2789" y="1026"/>
              <a:chExt cx="2631" cy="2222"/>
            </a:xfrm>
          </p:grpSpPr>
          <p:pic>
            <p:nvPicPr>
              <p:cNvPr id="8" name="Picture 7"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679062794"/>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Top nền Powerpoint lớp học dạy online đẹp - Bộ Background PowerPoint lớp  học - VnDoc.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734968" y="2087011"/>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cxnSp>
        <p:nvCxnSpPr>
          <p:cNvPr id="4" name="Straight Connector 3"/>
          <p:cNvCxnSpPr/>
          <p:nvPr/>
        </p:nvCxnSpPr>
        <p:spPr>
          <a:xfrm flipV="1">
            <a:off x="5087154" y="2627304"/>
            <a:ext cx="1803043"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526923" y="2730321"/>
            <a:ext cx="2923504"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8541403"/>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95980" y="2059404"/>
            <a:ext cx="8492719" cy="3787604"/>
            <a:chOff x="3246438" y="1068388"/>
            <a:chExt cx="5711825" cy="4678363"/>
          </a:xfrm>
          <a:solidFill>
            <a:schemeClr val="bg1"/>
          </a:solidFill>
        </p:grpSpPr>
        <p:sp>
          <p:nvSpPr>
            <p:cNvPr id="3"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grpSp>
          <p:nvGrpSpPr>
            <p:cNvPr id="10" name="组合 9"/>
            <p:cNvGrpSpPr/>
            <p:nvPr/>
          </p:nvGrpSpPr>
          <p:grpSpPr>
            <a:xfrm>
              <a:off x="3517901" y="1225551"/>
              <a:ext cx="5260975" cy="4090987"/>
              <a:chOff x="3517901" y="1225551"/>
              <a:chExt cx="5260975" cy="4090987"/>
            </a:xfrm>
            <a:grpFill/>
          </p:grpSpPr>
          <p:sp>
            <p:nvSpPr>
              <p:cNvPr id="11"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2"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3"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4"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5"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6"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7"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8"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9"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0"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1"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2"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3"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4"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5"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6"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7"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8"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9"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0"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1"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2"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3"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4"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5"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6"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7"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8"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9"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0"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1"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2"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3"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4"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5"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6"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7"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8"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9"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0"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1"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2"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3"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4"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5"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6"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7"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8"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9"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0"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1"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2"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3"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4"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5"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6"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7"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8"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9"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0"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1"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2"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3"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4"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5"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6"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7"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8"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9"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0"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1"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2"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3"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4"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5"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6"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7"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8"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9"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0"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1"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grpSp>
      </p:grpSp>
      <p:grpSp>
        <p:nvGrpSpPr>
          <p:cNvPr id="93" name="组合 92"/>
          <p:cNvGrpSpPr/>
          <p:nvPr/>
        </p:nvGrpSpPr>
        <p:grpSpPr>
          <a:xfrm>
            <a:off x="895980" y="883049"/>
            <a:ext cx="7278323" cy="495365"/>
            <a:chOff x="3532280" y="5381090"/>
            <a:chExt cx="5886671" cy="495365"/>
          </a:xfrm>
        </p:grpSpPr>
        <p:sp>
          <p:nvSpPr>
            <p:cNvPr id="95"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bg1"/>
            </a:solidFill>
            <a:ln>
              <a:noFill/>
            </a:ln>
          </p:spPr>
          <p:txBody>
            <a:bodyPr vert="horz" wrap="square" lIns="91440" tIns="45720" rIns="91440" bIns="45720" numCol="1" anchor="t" anchorCtr="0" compatLnSpc="1"/>
            <a:lstStyle/>
            <a:p>
              <a:pPr defTabSz="914400">
                <a:defRPr/>
              </a:pPr>
              <a:endParaRPr lang="zh-CN" altLang="en-US">
                <a:solidFill>
                  <a:prstClr val="black"/>
                </a:solidFill>
              </a:endParaRPr>
            </a:p>
          </p:txBody>
        </p:sp>
        <p:sp>
          <p:nvSpPr>
            <p:cNvPr id="96" name="任意多边形 95"/>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1" fmla="*/ 0 w 6766560"/>
                <a:gd name="connsiteY0-2" fmla="*/ 75291 h 398381"/>
                <a:gd name="connsiteX1-3" fmla="*/ 4369154 w 6766560"/>
                <a:gd name="connsiteY1-4" fmla="*/ 18141 h 398381"/>
                <a:gd name="connsiteX2-5" fmla="*/ 4023360 w 6766560"/>
                <a:gd name="connsiteY2-6" fmla="*/ 395331 h 398381"/>
                <a:gd name="connsiteX3-7" fmla="*/ 6766560 w 6766560"/>
                <a:gd name="connsiteY3-8" fmla="*/ 166731 h 398381"/>
                <a:gd name="connsiteX0-9" fmla="*/ 0 w 6766560"/>
                <a:gd name="connsiteY0-10" fmla="*/ 71354 h 339035"/>
                <a:gd name="connsiteX1-11" fmla="*/ 4369154 w 6766560"/>
                <a:gd name="connsiteY1-12" fmla="*/ 14204 h 339035"/>
                <a:gd name="connsiteX2-13" fmla="*/ 4351696 w 6766560"/>
                <a:gd name="connsiteY2-14" fmla="*/ 334244 h 339035"/>
                <a:gd name="connsiteX3-15" fmla="*/ 6766560 w 6766560"/>
                <a:gd name="connsiteY3-16" fmla="*/ 162794 h 339035"/>
                <a:gd name="connsiteX0-17" fmla="*/ 0 w 7194823"/>
                <a:gd name="connsiteY0-18" fmla="*/ 71354 h 334304"/>
                <a:gd name="connsiteX1-19" fmla="*/ 4369154 w 7194823"/>
                <a:gd name="connsiteY1-20" fmla="*/ 14204 h 334304"/>
                <a:gd name="connsiteX2-21" fmla="*/ 4351696 w 7194823"/>
                <a:gd name="connsiteY2-22" fmla="*/ 334244 h 334304"/>
                <a:gd name="connsiteX3-23" fmla="*/ 7194823 w 7194823"/>
                <a:gd name="connsiteY3-24" fmla="*/ 37064 h 334304"/>
                <a:gd name="connsiteX0-25" fmla="*/ 0 w 7194823"/>
                <a:gd name="connsiteY0-26" fmla="*/ 72918 h 358721"/>
                <a:gd name="connsiteX1-27" fmla="*/ 4369154 w 7194823"/>
                <a:gd name="connsiteY1-28" fmla="*/ 15768 h 358721"/>
                <a:gd name="connsiteX2-29" fmla="*/ 4051911 w 7194823"/>
                <a:gd name="connsiteY2-30" fmla="*/ 358668 h 358721"/>
                <a:gd name="connsiteX3-31" fmla="*/ 7194823 w 7194823"/>
                <a:gd name="connsiteY3-32" fmla="*/ 38628 h 358721"/>
                <a:gd name="connsiteX0-33" fmla="*/ 0 w 6454042"/>
                <a:gd name="connsiteY0-34" fmla="*/ 72918 h 359955"/>
                <a:gd name="connsiteX1-35" fmla="*/ 4369154 w 6454042"/>
                <a:gd name="connsiteY1-36" fmla="*/ 15768 h 359955"/>
                <a:gd name="connsiteX2-37" fmla="*/ 4051911 w 6454042"/>
                <a:gd name="connsiteY2-38" fmla="*/ 358668 h 359955"/>
                <a:gd name="connsiteX3-39" fmla="*/ 6454042 w 6454042"/>
                <a:gd name="connsiteY3-40" fmla="*/ 112769 h 359955"/>
                <a:gd name="connsiteX0-41" fmla="*/ 0 w 6454042"/>
                <a:gd name="connsiteY0-42" fmla="*/ 62493 h 349247"/>
                <a:gd name="connsiteX1-43" fmla="*/ 4122228 w 6454042"/>
                <a:gd name="connsiteY1-44" fmla="*/ 17700 h 349247"/>
                <a:gd name="connsiteX2-45" fmla="*/ 4051911 w 6454042"/>
                <a:gd name="connsiteY2-46" fmla="*/ 348243 h 349247"/>
                <a:gd name="connsiteX3-47" fmla="*/ 6454042 w 6454042"/>
                <a:gd name="connsiteY3-48" fmla="*/ 102344 h 349247"/>
                <a:gd name="connsiteX0-49" fmla="*/ 0 w 4341830"/>
                <a:gd name="connsiteY0-50" fmla="*/ 62493 h 348243"/>
                <a:gd name="connsiteX1-51" fmla="*/ 4122228 w 4341830"/>
                <a:gd name="connsiteY1-52" fmla="*/ 17700 h 348243"/>
                <a:gd name="connsiteX2-53" fmla="*/ 4051911 w 4341830"/>
                <a:gd name="connsiteY2-54" fmla="*/ 348243 h 348243"/>
                <a:gd name="connsiteX0-55" fmla="*/ 0 w 4122228"/>
                <a:gd name="connsiteY0-56" fmla="*/ 62493 h 62493"/>
                <a:gd name="connsiteX1-57" fmla="*/ 4122228 w 4122228"/>
                <a:gd name="connsiteY1-58" fmla="*/ 17700 h 62493"/>
                <a:gd name="connsiteX0-59" fmla="*/ 0 w 4122228"/>
                <a:gd name="connsiteY0-60" fmla="*/ 44793 h 66159"/>
                <a:gd name="connsiteX1-61" fmla="*/ 4122228 w 4122228"/>
                <a:gd name="connsiteY1-62" fmla="*/ 0 h 66159"/>
                <a:gd name="connsiteX0-63" fmla="*/ 0 w 4245691"/>
                <a:gd name="connsiteY0-64" fmla="*/ 156004 h 156004"/>
                <a:gd name="connsiteX1-65" fmla="*/ 4245691 w 4245691"/>
                <a:gd name="connsiteY1-66" fmla="*/ 0 h 156004"/>
                <a:gd name="connsiteX0-67" fmla="*/ 0 w 4245691"/>
                <a:gd name="connsiteY0-68" fmla="*/ 156004 h 163985"/>
                <a:gd name="connsiteX1-69" fmla="*/ 4245691 w 4245691"/>
                <a:gd name="connsiteY1-70" fmla="*/ 0 h 163985"/>
                <a:gd name="connsiteX0-71" fmla="*/ 0 w 5449458"/>
                <a:gd name="connsiteY0-72" fmla="*/ 143648 h 143648"/>
                <a:gd name="connsiteX1-73" fmla="*/ 5449458 w 5449458"/>
                <a:gd name="connsiteY1-74" fmla="*/ 0 h 143648"/>
                <a:gd name="connsiteX0-75" fmla="*/ 0 w 5449458"/>
                <a:gd name="connsiteY0-76" fmla="*/ 143648 h 260913"/>
                <a:gd name="connsiteX1-77" fmla="*/ 1990356 w 5449458"/>
                <a:gd name="connsiteY1-78" fmla="*/ 260339 h 260913"/>
                <a:gd name="connsiteX2-79" fmla="*/ 5449458 w 5449458"/>
                <a:gd name="connsiteY2-80" fmla="*/ 0 h 260913"/>
                <a:gd name="connsiteX0-81" fmla="*/ 0 w 4693246"/>
                <a:gd name="connsiteY0-82" fmla="*/ 169 h 463018"/>
                <a:gd name="connsiteX1-83" fmla="*/ 1234144 w 4693246"/>
                <a:gd name="connsiteY1-84" fmla="*/ 462849 h 463018"/>
                <a:gd name="connsiteX2-85" fmla="*/ 4693246 w 4693246"/>
                <a:gd name="connsiteY2-86" fmla="*/ 202510 h 463018"/>
                <a:gd name="connsiteX0-87" fmla="*/ 153395 w 4846641"/>
                <a:gd name="connsiteY0-88" fmla="*/ 0 h 462988"/>
                <a:gd name="connsiteX1-89" fmla="*/ 1387539 w 4846641"/>
                <a:gd name="connsiteY1-90" fmla="*/ 462680 h 462988"/>
                <a:gd name="connsiteX2-91" fmla="*/ 4846641 w 4846641"/>
                <a:gd name="connsiteY2-92" fmla="*/ 202341 h 462988"/>
                <a:gd name="connsiteX0-93" fmla="*/ 212160 w 4457851"/>
                <a:gd name="connsiteY0-94" fmla="*/ 0 h 462988"/>
                <a:gd name="connsiteX1-95" fmla="*/ 998749 w 4457851"/>
                <a:gd name="connsiteY1-96" fmla="*/ 462680 h 462988"/>
                <a:gd name="connsiteX2-97" fmla="*/ 4457851 w 4457851"/>
                <a:gd name="connsiteY2-98" fmla="*/ 202341 h 462988"/>
                <a:gd name="connsiteX0-99" fmla="*/ 238795 w 4484486"/>
                <a:gd name="connsiteY0-100" fmla="*/ 0 h 462868"/>
                <a:gd name="connsiteX1-101" fmla="*/ 1025384 w 4484486"/>
                <a:gd name="connsiteY1-102" fmla="*/ 462680 h 462868"/>
                <a:gd name="connsiteX2-103" fmla="*/ 4484486 w 4484486"/>
                <a:gd name="connsiteY2-104" fmla="*/ 202341 h 462868"/>
                <a:gd name="connsiteX0-105" fmla="*/ 410770 w 4656461"/>
                <a:gd name="connsiteY0-106" fmla="*/ 0 h 425815"/>
                <a:gd name="connsiteX1-107" fmla="*/ 595476 w 4656461"/>
                <a:gd name="connsiteY1-108" fmla="*/ 425610 h 425815"/>
                <a:gd name="connsiteX2-109" fmla="*/ 4656461 w 4656461"/>
                <a:gd name="connsiteY2-110" fmla="*/ 202341 h 425815"/>
                <a:gd name="connsiteX0-111" fmla="*/ 410770 w 4656461"/>
                <a:gd name="connsiteY0-112" fmla="*/ 0 h 364069"/>
                <a:gd name="connsiteX1-113" fmla="*/ 595476 w 4656461"/>
                <a:gd name="connsiteY1-114" fmla="*/ 363827 h 364069"/>
                <a:gd name="connsiteX2-115" fmla="*/ 4656461 w 4656461"/>
                <a:gd name="connsiteY2-116" fmla="*/ 202341 h 364069"/>
                <a:gd name="connsiteX0-117" fmla="*/ 558636 w 4511100"/>
                <a:gd name="connsiteY0-118" fmla="*/ 0 h 388767"/>
                <a:gd name="connsiteX1-119" fmla="*/ 450115 w 4511100"/>
                <a:gd name="connsiteY1-120" fmla="*/ 388541 h 388767"/>
                <a:gd name="connsiteX2-121" fmla="*/ 4511100 w 4511100"/>
                <a:gd name="connsiteY2-122" fmla="*/ 227055 h 388767"/>
                <a:gd name="connsiteX0-123" fmla="*/ 445007 w 4613533"/>
                <a:gd name="connsiteY0-124" fmla="*/ 0 h 413467"/>
                <a:gd name="connsiteX1-125" fmla="*/ 552548 w 4613533"/>
                <a:gd name="connsiteY1-126" fmla="*/ 413255 h 413467"/>
                <a:gd name="connsiteX2-127" fmla="*/ 4613533 w 4613533"/>
                <a:gd name="connsiteY2-128" fmla="*/ 251769 h 413467"/>
                <a:gd name="connsiteX0-129" fmla="*/ 437894 w 4606420"/>
                <a:gd name="connsiteY0-130" fmla="*/ 0 h 351722"/>
                <a:gd name="connsiteX1-131" fmla="*/ 560868 w 4606420"/>
                <a:gd name="connsiteY1-132" fmla="*/ 351471 h 351722"/>
                <a:gd name="connsiteX2-133" fmla="*/ 4606420 w 4606420"/>
                <a:gd name="connsiteY2-134" fmla="*/ 251769 h 351722"/>
                <a:gd name="connsiteX0-135" fmla="*/ 424068 w 4592594"/>
                <a:gd name="connsiteY0-136" fmla="*/ 0 h 401116"/>
                <a:gd name="connsiteX1-137" fmla="*/ 577907 w 4592594"/>
                <a:gd name="connsiteY1-138" fmla="*/ 400898 h 401116"/>
                <a:gd name="connsiteX2-139" fmla="*/ 4592594 w 4592594"/>
                <a:gd name="connsiteY2-140" fmla="*/ 251769 h 401116"/>
                <a:gd name="connsiteX0-141" fmla="*/ 424068 w 4592594"/>
                <a:gd name="connsiteY0-142" fmla="*/ 0 h 401116"/>
                <a:gd name="connsiteX1-143" fmla="*/ 577907 w 4592594"/>
                <a:gd name="connsiteY1-144" fmla="*/ 400898 h 401116"/>
                <a:gd name="connsiteX2-145" fmla="*/ 4592594 w 4592594"/>
                <a:gd name="connsiteY2-146" fmla="*/ 338266 h 401116"/>
                <a:gd name="connsiteX0-147" fmla="*/ 391353 w 4638179"/>
                <a:gd name="connsiteY0-148" fmla="*/ 0 h 401116"/>
                <a:gd name="connsiteX1-149" fmla="*/ 623492 w 4638179"/>
                <a:gd name="connsiteY1-150" fmla="*/ 400898 h 401116"/>
                <a:gd name="connsiteX2-151" fmla="*/ 4638179 w 4638179"/>
                <a:gd name="connsiteY2-152" fmla="*/ 338266 h 401116"/>
                <a:gd name="connsiteX0-153" fmla="*/ 391353 w 4904398"/>
                <a:gd name="connsiteY0-154" fmla="*/ 0 h 401116"/>
                <a:gd name="connsiteX1-155" fmla="*/ 623492 w 4904398"/>
                <a:gd name="connsiteY1-156" fmla="*/ 400898 h 401116"/>
                <a:gd name="connsiteX2-157" fmla="*/ 4904398 w 4904398"/>
                <a:gd name="connsiteY2-158" fmla="*/ 322224 h 401116"/>
              </a:gdLst>
              <a:ahLst/>
              <a:cxnLst>
                <a:cxn ang="0">
                  <a:pos x="connsiteX0-153" y="connsiteY0-154"/>
                </a:cxn>
                <a:cxn ang="0">
                  <a:pos x="connsiteX1-155" y="connsiteY1-156"/>
                </a:cxn>
                <a:cxn ang="0">
                  <a:pos x="connsiteX2-157" y="connsiteY2-158"/>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bg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white"/>
                </a:solidFill>
              </a:endParaRPr>
            </a:p>
          </p:txBody>
        </p:sp>
      </p:grpSp>
      <p:grpSp>
        <p:nvGrpSpPr>
          <p:cNvPr id="97" name="组合 96"/>
          <p:cNvGrpSpPr/>
          <p:nvPr/>
        </p:nvGrpSpPr>
        <p:grpSpPr>
          <a:xfrm>
            <a:off x="8655856" y="632008"/>
            <a:ext cx="3109117" cy="2701824"/>
            <a:chOff x="1375849" y="1901211"/>
            <a:chExt cx="4233329" cy="3678765"/>
          </a:xfrm>
        </p:grpSpPr>
        <p:sp>
          <p:nvSpPr>
            <p:cNvPr id="98" name="任意多边形 97"/>
            <p:cNvSpPr/>
            <p:nvPr/>
          </p:nvSpPr>
          <p:spPr>
            <a:xfrm>
              <a:off x="1685925" y="2124422"/>
              <a:ext cx="3600450" cy="2759180"/>
            </a:xfrm>
            <a:custGeom>
              <a:avLst/>
              <a:gdLst>
                <a:gd name="connsiteX0" fmla="*/ 276225 w 3600450"/>
                <a:gd name="connsiteY0" fmla="*/ 0 h 2733675"/>
                <a:gd name="connsiteX1" fmla="*/ 171450 w 3600450"/>
                <a:gd name="connsiteY1" fmla="*/ 19050 h 2733675"/>
                <a:gd name="connsiteX2" fmla="*/ 114300 w 3600450"/>
                <a:gd name="connsiteY2" fmla="*/ 114300 h 2733675"/>
                <a:gd name="connsiteX3" fmla="*/ 19050 w 3600450"/>
                <a:gd name="connsiteY3" fmla="*/ 381000 h 2733675"/>
                <a:gd name="connsiteX4" fmla="*/ 0 w 3600450"/>
                <a:gd name="connsiteY4" fmla="*/ 1066800 h 2733675"/>
                <a:gd name="connsiteX5" fmla="*/ 47625 w 3600450"/>
                <a:gd name="connsiteY5" fmla="*/ 2219325 h 2733675"/>
                <a:gd name="connsiteX6" fmla="*/ 76200 w 3600450"/>
                <a:gd name="connsiteY6" fmla="*/ 2505075 h 2733675"/>
                <a:gd name="connsiteX7" fmla="*/ 180975 w 3600450"/>
                <a:gd name="connsiteY7" fmla="*/ 2619375 h 2733675"/>
                <a:gd name="connsiteX8" fmla="*/ 600075 w 3600450"/>
                <a:gd name="connsiteY8" fmla="*/ 2686050 h 2733675"/>
                <a:gd name="connsiteX9" fmla="*/ 2266950 w 3600450"/>
                <a:gd name="connsiteY9" fmla="*/ 2733675 h 2733675"/>
                <a:gd name="connsiteX10" fmla="*/ 3162300 w 3600450"/>
                <a:gd name="connsiteY10" fmla="*/ 2724150 h 2733675"/>
                <a:gd name="connsiteX11" fmla="*/ 3381375 w 3600450"/>
                <a:gd name="connsiteY11" fmla="*/ 2686050 h 2733675"/>
                <a:gd name="connsiteX12" fmla="*/ 3495675 w 3600450"/>
                <a:gd name="connsiteY12" fmla="*/ 2533650 h 2733675"/>
                <a:gd name="connsiteX13" fmla="*/ 3581400 w 3600450"/>
                <a:gd name="connsiteY13" fmla="*/ 1885950 h 2733675"/>
                <a:gd name="connsiteX14" fmla="*/ 3600450 w 3600450"/>
                <a:gd name="connsiteY14" fmla="*/ 581025 h 2733675"/>
                <a:gd name="connsiteX15" fmla="*/ 3562350 w 3600450"/>
                <a:gd name="connsiteY15" fmla="*/ 238125 h 2733675"/>
                <a:gd name="connsiteX16" fmla="*/ 3457575 w 3600450"/>
                <a:gd name="connsiteY16" fmla="*/ 76200 h 2733675"/>
                <a:gd name="connsiteX17" fmla="*/ 3295650 w 3600450"/>
                <a:gd name="connsiteY17" fmla="*/ 38100 h 2733675"/>
                <a:gd name="connsiteX18" fmla="*/ 2981325 w 3600450"/>
                <a:gd name="connsiteY18" fmla="*/ 9525 h 2733675"/>
                <a:gd name="connsiteX19" fmla="*/ 1038225 w 3600450"/>
                <a:gd name="connsiteY19" fmla="*/ 9525 h 2733675"/>
                <a:gd name="connsiteX20" fmla="*/ 276225 w 3600450"/>
                <a:gd name="connsiteY20" fmla="*/ 0 h 2733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0450" h="2733675">
                  <a:moveTo>
                    <a:pt x="276225" y="0"/>
                  </a:moveTo>
                  <a:lnTo>
                    <a:pt x="171450" y="19050"/>
                  </a:lnTo>
                  <a:lnTo>
                    <a:pt x="114300" y="114300"/>
                  </a:lnTo>
                  <a:lnTo>
                    <a:pt x="19050" y="381000"/>
                  </a:lnTo>
                  <a:lnTo>
                    <a:pt x="0" y="1066800"/>
                  </a:lnTo>
                  <a:lnTo>
                    <a:pt x="47625" y="2219325"/>
                  </a:lnTo>
                  <a:lnTo>
                    <a:pt x="76200" y="2505075"/>
                  </a:lnTo>
                  <a:lnTo>
                    <a:pt x="180975" y="2619375"/>
                  </a:lnTo>
                  <a:lnTo>
                    <a:pt x="600075" y="2686050"/>
                  </a:lnTo>
                  <a:lnTo>
                    <a:pt x="2266950" y="2733675"/>
                  </a:lnTo>
                  <a:lnTo>
                    <a:pt x="3162300" y="2724150"/>
                  </a:lnTo>
                  <a:lnTo>
                    <a:pt x="3381375" y="2686050"/>
                  </a:lnTo>
                  <a:lnTo>
                    <a:pt x="3495675" y="2533650"/>
                  </a:lnTo>
                  <a:lnTo>
                    <a:pt x="3581400" y="1885950"/>
                  </a:lnTo>
                  <a:lnTo>
                    <a:pt x="3600450" y="581025"/>
                  </a:lnTo>
                  <a:lnTo>
                    <a:pt x="3562350" y="238125"/>
                  </a:lnTo>
                  <a:lnTo>
                    <a:pt x="3457575" y="76200"/>
                  </a:lnTo>
                  <a:lnTo>
                    <a:pt x="3295650" y="38100"/>
                  </a:lnTo>
                  <a:lnTo>
                    <a:pt x="2981325" y="9525"/>
                  </a:lnTo>
                  <a:lnTo>
                    <a:pt x="1038225" y="9525"/>
                  </a:lnTo>
                  <a:lnTo>
                    <a:pt x="276225" y="0"/>
                  </a:lnTo>
                  <a:close/>
                </a:path>
              </a:pathLst>
            </a:custGeom>
            <a:blipFill dpi="0" rotWithShape="1">
              <a:blip r:embed="rId3"/>
              <a:srcRect/>
              <a:stretch>
                <a:fillRect l="-13000" r="-3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sp>
          <p:nvSpPr>
            <p:cNvPr id="99" name="任意多边形 98"/>
            <p:cNvSpPr/>
            <p:nvPr/>
          </p:nvSpPr>
          <p:spPr>
            <a:xfrm>
              <a:off x="1375849" y="1901211"/>
              <a:ext cx="4233329" cy="3227560"/>
            </a:xfrm>
            <a:custGeom>
              <a:avLst/>
              <a:gdLst>
                <a:gd name="connsiteX0" fmla="*/ 692107 w 4233329"/>
                <a:gd name="connsiteY0" fmla="*/ 230189 h 3227560"/>
                <a:gd name="connsiteX1" fmla="*/ 606311 w 4233329"/>
                <a:gd name="connsiteY1" fmla="*/ 232933 h 3227560"/>
                <a:gd name="connsiteX2" fmla="*/ 330515 w 4233329"/>
                <a:gd name="connsiteY2" fmla="*/ 632928 h 3227560"/>
                <a:gd name="connsiteX3" fmla="*/ 403145 w 4233329"/>
                <a:gd name="connsiteY3" fmla="*/ 2772901 h 3227560"/>
                <a:gd name="connsiteX4" fmla="*/ 1440706 w 4233329"/>
                <a:gd name="connsiteY4" fmla="*/ 2952899 h 3227560"/>
                <a:gd name="connsiteX5" fmla="*/ 3703068 w 4233329"/>
                <a:gd name="connsiteY5" fmla="*/ 2920902 h 3227560"/>
                <a:gd name="connsiteX6" fmla="*/ 3906009 w 4233329"/>
                <a:gd name="connsiteY6" fmla="*/ 1782913 h 3227560"/>
                <a:gd name="connsiteX7" fmla="*/ 3775220 w 4233329"/>
                <a:gd name="connsiteY7" fmla="*/ 332932 h 3227560"/>
                <a:gd name="connsiteX8" fmla="*/ 1824604 w 4233329"/>
                <a:gd name="connsiteY8" fmla="*/ 262933 h 3227560"/>
                <a:gd name="connsiteX9" fmla="*/ 692107 w 4233329"/>
                <a:gd name="connsiteY9" fmla="*/ 230189 h 3227560"/>
                <a:gd name="connsiteX10" fmla="*/ 442503 w 4233329"/>
                <a:gd name="connsiteY10" fmla="*/ 300 h 3227560"/>
                <a:gd name="connsiteX11" fmla="*/ 1773431 w 4233329"/>
                <a:gd name="connsiteY11" fmla="*/ 38781 h 3227560"/>
                <a:gd name="connsiteX12" fmla="*/ 4065824 w 4233329"/>
                <a:gd name="connsiteY12" fmla="*/ 121045 h 3227560"/>
                <a:gd name="connsiteX13" fmla="*/ 4219530 w 4233329"/>
                <a:gd name="connsiteY13" fmla="*/ 1825085 h 3227560"/>
                <a:gd name="connsiteX14" fmla="*/ 3981031 w 4233329"/>
                <a:gd name="connsiteY14" fmla="*/ 3162467 h 3227560"/>
                <a:gd name="connsiteX15" fmla="*/ 1322268 w 4233329"/>
                <a:gd name="connsiteY15" fmla="*/ 3200070 h 3227560"/>
                <a:gd name="connsiteX16" fmla="*/ 102910 w 4233329"/>
                <a:gd name="connsiteY16" fmla="*/ 2988535 h 3227560"/>
                <a:gd name="connsiteX17" fmla="*/ 17555 w 4233329"/>
                <a:gd name="connsiteY17" fmla="*/ 473605 h 3227560"/>
                <a:gd name="connsiteX18" fmla="*/ 341674 w 4233329"/>
                <a:gd name="connsiteY18" fmla="*/ 3525 h 3227560"/>
                <a:gd name="connsiteX19" fmla="*/ 442503 w 4233329"/>
                <a:gd name="connsiteY19" fmla="*/ 300 h 322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33329" h="3227560">
                  <a:moveTo>
                    <a:pt x="692107" y="230189"/>
                  </a:moveTo>
                  <a:cubicBezTo>
                    <a:pt x="659083" y="230589"/>
                    <a:pt x="630305" y="231475"/>
                    <a:pt x="606311" y="232933"/>
                  </a:cubicBezTo>
                  <a:cubicBezTo>
                    <a:pt x="414362" y="244600"/>
                    <a:pt x="374752" y="437931"/>
                    <a:pt x="330515" y="632928"/>
                  </a:cubicBezTo>
                  <a:cubicBezTo>
                    <a:pt x="296654" y="1056256"/>
                    <a:pt x="320155" y="2603079"/>
                    <a:pt x="403145" y="2772901"/>
                  </a:cubicBezTo>
                  <a:cubicBezTo>
                    <a:pt x="486134" y="2942724"/>
                    <a:pt x="890719" y="2928232"/>
                    <a:pt x="1440706" y="2952899"/>
                  </a:cubicBezTo>
                  <a:cubicBezTo>
                    <a:pt x="1990693" y="2977566"/>
                    <a:pt x="3547289" y="3001102"/>
                    <a:pt x="3703068" y="2920902"/>
                  </a:cubicBezTo>
                  <a:cubicBezTo>
                    <a:pt x="3858848" y="2840703"/>
                    <a:pt x="3893984" y="2214242"/>
                    <a:pt x="3906009" y="1782913"/>
                  </a:cubicBezTo>
                  <a:cubicBezTo>
                    <a:pt x="3918035" y="1351585"/>
                    <a:pt x="3956302" y="484220"/>
                    <a:pt x="3775220" y="332932"/>
                  </a:cubicBezTo>
                  <a:cubicBezTo>
                    <a:pt x="3594137" y="181645"/>
                    <a:pt x="2352755" y="279599"/>
                    <a:pt x="1824604" y="262933"/>
                  </a:cubicBezTo>
                  <a:cubicBezTo>
                    <a:pt x="1362472" y="248350"/>
                    <a:pt x="923276" y="227386"/>
                    <a:pt x="692107" y="230189"/>
                  </a:cubicBezTo>
                  <a:close/>
                  <a:moveTo>
                    <a:pt x="442503" y="300"/>
                  </a:moveTo>
                  <a:cubicBezTo>
                    <a:pt x="714176" y="-2994"/>
                    <a:pt x="1230326" y="21643"/>
                    <a:pt x="1773431" y="38781"/>
                  </a:cubicBezTo>
                  <a:cubicBezTo>
                    <a:pt x="2394122" y="58367"/>
                    <a:pt x="3853013" y="-56751"/>
                    <a:pt x="4065824" y="121045"/>
                  </a:cubicBezTo>
                  <a:cubicBezTo>
                    <a:pt x="4278635" y="298840"/>
                    <a:pt x="4233662" y="1318182"/>
                    <a:pt x="4219530" y="1825085"/>
                  </a:cubicBezTo>
                  <a:cubicBezTo>
                    <a:pt x="4205397" y="2331989"/>
                    <a:pt x="4164105" y="3068215"/>
                    <a:pt x="3981031" y="3162467"/>
                  </a:cubicBezTo>
                  <a:cubicBezTo>
                    <a:pt x="3797956" y="3256719"/>
                    <a:pt x="1968621" y="3229059"/>
                    <a:pt x="1322268" y="3200070"/>
                  </a:cubicBezTo>
                  <a:cubicBezTo>
                    <a:pt x="675915" y="3171082"/>
                    <a:pt x="200440" y="3188112"/>
                    <a:pt x="102910" y="2988535"/>
                  </a:cubicBezTo>
                  <a:cubicBezTo>
                    <a:pt x="5380" y="2788957"/>
                    <a:pt x="-22240" y="971107"/>
                    <a:pt x="17555" y="473605"/>
                  </a:cubicBezTo>
                  <a:cubicBezTo>
                    <a:pt x="69542" y="244441"/>
                    <a:pt x="116093" y="17235"/>
                    <a:pt x="341674" y="3525"/>
                  </a:cubicBezTo>
                  <a:cubicBezTo>
                    <a:pt x="369872" y="1811"/>
                    <a:pt x="403693" y="770"/>
                    <a:pt x="442503" y="300"/>
                  </a:cubicBezTo>
                  <a:close/>
                </a:path>
              </a:pathLst>
            </a:custGeom>
            <a:solidFill>
              <a:schemeClr val="accent2"/>
            </a:solidFill>
            <a:ln w="28575"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sp>
          <p:nvSpPr>
            <p:cNvPr id="100" name="任意多边形 99"/>
            <p:cNvSpPr/>
            <p:nvPr/>
          </p:nvSpPr>
          <p:spPr>
            <a:xfrm>
              <a:off x="2515205" y="5107435"/>
              <a:ext cx="1920382" cy="472541"/>
            </a:xfrm>
            <a:custGeom>
              <a:avLst/>
              <a:gdLst>
                <a:gd name="connsiteX0" fmla="*/ 735217 w 1920382"/>
                <a:gd name="connsiteY0" fmla="*/ 0 h 472541"/>
                <a:gd name="connsiteX1" fmla="*/ 750207 w 1920382"/>
                <a:gd name="connsiteY1" fmla="*/ 254833 h 472541"/>
                <a:gd name="connsiteX2" fmla="*/ 120620 w 1920382"/>
                <a:gd name="connsiteY2" fmla="*/ 254833 h 472541"/>
                <a:gd name="connsiteX3" fmla="*/ 699 w 1920382"/>
                <a:gd name="connsiteY3" fmla="*/ 449705 h 472541"/>
                <a:gd name="connsiteX4" fmla="*/ 1919440 w 1920382"/>
                <a:gd name="connsiteY4" fmla="*/ 464695 h 472541"/>
                <a:gd name="connsiteX5" fmla="*/ 1844489 w 1920382"/>
                <a:gd name="connsiteY5" fmla="*/ 254833 h 472541"/>
                <a:gd name="connsiteX6" fmla="*/ 1154941 w 1920382"/>
                <a:gd name="connsiteY6" fmla="*/ 224852 h 472541"/>
                <a:gd name="connsiteX7" fmla="*/ 1169931 w 1920382"/>
                <a:gd name="connsiteY7" fmla="*/ 14990 h 47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0382" h="472541">
                  <a:moveTo>
                    <a:pt x="735217" y="0"/>
                  </a:moveTo>
                  <a:lnTo>
                    <a:pt x="750207" y="254833"/>
                  </a:lnTo>
                  <a:cubicBezTo>
                    <a:pt x="540345" y="254833"/>
                    <a:pt x="245538" y="222354"/>
                    <a:pt x="120620" y="254833"/>
                  </a:cubicBezTo>
                  <a:cubicBezTo>
                    <a:pt x="-4298" y="287312"/>
                    <a:pt x="-1800" y="368508"/>
                    <a:pt x="699" y="449705"/>
                  </a:cubicBezTo>
                  <a:cubicBezTo>
                    <a:pt x="640279" y="454702"/>
                    <a:pt x="1609643" y="487180"/>
                    <a:pt x="1919440" y="464695"/>
                  </a:cubicBezTo>
                  <a:cubicBezTo>
                    <a:pt x="1894456" y="394741"/>
                    <a:pt x="1971906" y="294807"/>
                    <a:pt x="1844489" y="254833"/>
                  </a:cubicBezTo>
                  <a:lnTo>
                    <a:pt x="1154941" y="224852"/>
                  </a:lnTo>
                  <a:lnTo>
                    <a:pt x="1169931" y="1499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grpSp>
      <p:sp>
        <p:nvSpPr>
          <p:cNvPr id="102" name="Rectangle 101"/>
          <p:cNvSpPr/>
          <p:nvPr/>
        </p:nvSpPr>
        <p:spPr>
          <a:xfrm>
            <a:off x="1876294" y="674072"/>
            <a:ext cx="4722063" cy="523220"/>
          </a:xfrm>
          <a:prstGeom prst="rect">
            <a:avLst/>
          </a:prstGeom>
        </p:spPr>
        <p:txBody>
          <a:bodyPr wrap="none">
            <a:spAutoFit/>
          </a:bodyPr>
          <a:lstStyle/>
          <a:p>
            <a:pPr algn="ctr">
              <a:spcBef>
                <a:spcPts val="1800"/>
              </a:spcBef>
              <a:spcAft>
                <a:spcPts val="1200"/>
              </a:spcAft>
            </a:pPr>
            <a:r>
              <a:rPr lang="en-US" sz="2800" b="1" cap="all" dirty="0">
                <a:solidFill>
                  <a:schemeClr val="bg1"/>
                </a:solidFill>
                <a:latin typeface="+mj-lt"/>
                <a:ea typeface="Times New Roman" panose="02020603050405020304" pitchFamily="18" charset="0"/>
                <a:cs typeface="Times New Roman" panose="02020603050405020304" pitchFamily="18" charset="0"/>
              </a:rPr>
              <a:t>II - GIAI CẤP VÀ DÂN TỘC</a:t>
            </a:r>
          </a:p>
        </p:txBody>
      </p:sp>
      <p:sp>
        <p:nvSpPr>
          <p:cNvPr id="101" name="Rectangle 100"/>
          <p:cNvSpPr/>
          <p:nvPr/>
        </p:nvSpPr>
        <p:spPr>
          <a:xfrm>
            <a:off x="2098175" y="2831684"/>
            <a:ext cx="4865434" cy="461665"/>
          </a:xfrm>
          <a:prstGeom prst="rect">
            <a:avLst/>
          </a:prstGeom>
        </p:spPr>
        <p:txBody>
          <a:bodyPr wrap="none">
            <a:spAutoFit/>
          </a:bodyPr>
          <a:lstStyle/>
          <a:p>
            <a:pPr>
              <a:defRPr/>
            </a:pPr>
            <a:r>
              <a:rPr lang="en-US" altLang="en-US" sz="2400" b="1" dirty="0">
                <a:solidFill>
                  <a:schemeClr val="bg1"/>
                </a:solidFill>
                <a:cs typeface="Times New Roman" panose="02020603050405020304" pitchFamily="18" charset="0"/>
              </a:rPr>
              <a:t>1. </a:t>
            </a:r>
            <a:r>
              <a:rPr lang="en-US" altLang="en-US" sz="2400" b="1" dirty="0" err="1">
                <a:solidFill>
                  <a:schemeClr val="bg1"/>
                </a:solidFill>
                <a:cs typeface="Times New Roman" panose="02020603050405020304" pitchFamily="18" charset="0"/>
              </a:rPr>
              <a:t>Giai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cấp</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và</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đấu</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tranh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giai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cấp</a:t>
            </a:r>
            <a:endParaRPr lang="en-US" altLang="en-US" sz="2400" b="1" dirty="0">
              <a:solidFill>
                <a:schemeClr val="bg1"/>
              </a:solidFill>
              <a:cs typeface="Times New Roman" panose="02020603050405020304" pitchFamily="18" charset="0"/>
            </a:endParaRPr>
          </a:p>
        </p:txBody>
      </p:sp>
      <p:sp>
        <p:nvSpPr>
          <p:cNvPr id="103" name="Rectangle 102"/>
          <p:cNvSpPr/>
          <p:nvPr/>
        </p:nvSpPr>
        <p:spPr>
          <a:xfrm>
            <a:off x="1792744" y="3903682"/>
            <a:ext cx="6788718" cy="325858"/>
          </a:xfrm>
          <a:prstGeom prst="rect">
            <a:avLst/>
          </a:prstGeom>
        </p:spPr>
        <p:txBody>
          <a:bodyPr wrap="none">
            <a:spAutoFit/>
          </a:bodyPr>
          <a:lstStyle/>
          <a:p>
            <a:pPr indent="252095" algn="just">
              <a:lnSpc>
                <a:spcPts val="1660"/>
              </a:lnSpc>
              <a:spcBef>
                <a:spcPts val="1100"/>
              </a:spcBef>
              <a:spcAft>
                <a:spcPts val="500"/>
              </a:spcAft>
            </a:pPr>
            <a:r>
              <a:rPr lang="en-US" sz="2400" b="1" dirty="0">
                <a:solidFill>
                  <a:schemeClr val="bg1"/>
                </a:solidFill>
                <a:ea typeface="Times New Roman" panose="02020603050405020304" pitchFamily="18" charset="0"/>
                <a:cs typeface="Times New Roman" panose="02020603050405020304" pitchFamily="18" charset="0"/>
              </a:rPr>
              <a:t>3. </a:t>
            </a:r>
            <a:r>
              <a:rPr lang="en-US" sz="2400" b="1" dirty="0" err="1">
                <a:solidFill>
                  <a:schemeClr val="bg1"/>
                </a:solidFill>
                <a:ea typeface="Times New Roman" panose="02020603050405020304" pitchFamily="18" charset="0"/>
                <a:cs typeface="Times New Roman" panose="02020603050405020304" pitchFamily="18" charset="0"/>
              </a:rPr>
              <a:t>Mối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quan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hệ</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giai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cấp</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dân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tộc</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nhân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loại</a:t>
            </a:r>
            <a:endParaRPr lang="en-US" sz="2400" b="1" dirty="0">
              <a:solidFill>
                <a:schemeClr val="bg1"/>
              </a:solidFill>
              <a:effectLst/>
              <a:ea typeface="Times New Roman" panose="02020603050405020304" pitchFamily="18" charset="0"/>
              <a:cs typeface="Times New Roman" panose="02020603050405020304" pitchFamily="18" charset="0"/>
            </a:endParaRPr>
          </a:p>
        </p:txBody>
      </p:sp>
      <p:sp>
        <p:nvSpPr>
          <p:cNvPr id="105" name="Rectangle 104"/>
          <p:cNvSpPr/>
          <p:nvPr/>
        </p:nvSpPr>
        <p:spPr>
          <a:xfrm>
            <a:off x="2069319" y="3294259"/>
            <a:ext cx="1654620" cy="461665"/>
          </a:xfrm>
          <a:prstGeom prst="rect">
            <a:avLst/>
          </a:prstGeom>
        </p:spPr>
        <p:txBody>
          <a:bodyPr wrap="none">
            <a:spAutoFit/>
          </a:bodyPr>
          <a:lstStyle/>
          <a:p>
            <a:pPr>
              <a:defRPr/>
            </a:pPr>
            <a:r>
              <a:rPr lang="en-US" altLang="en-US" sz="2400" b="1" dirty="0">
                <a:solidFill>
                  <a:schemeClr val="bg1"/>
                </a:solidFill>
                <a:cs typeface="Times New Roman" panose="02020603050405020304" pitchFamily="18" charset="0"/>
              </a:rPr>
              <a:t>2. </a:t>
            </a:r>
            <a:r>
              <a:rPr lang="en-US" altLang="en-US" sz="2400" b="1" dirty="0" err="1">
                <a:solidFill>
                  <a:schemeClr val="bg1"/>
                </a:solidFill>
                <a:cs typeface="Times New Roman" panose="02020603050405020304" pitchFamily="18" charset="0"/>
              </a:rPr>
              <a:t>Dân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tộc</a:t>
            </a:r>
            <a:endParaRPr lang="en-US" altLang="en-US" sz="2400" b="1" dirty="0">
              <a:solidFill>
                <a:schemeClr val="bg1"/>
              </a:solidFill>
              <a:cs typeface="Times New Roman" panose="02020603050405020304" pitchFamily="18" charset="0"/>
            </a:endParaRPr>
          </a:p>
        </p:txBody>
      </p:sp>
    </p:spTree>
    <p:extLst>
      <p:ext uri="{BB962C8B-B14F-4D97-AF65-F5344CB8AC3E}">
        <p14:creationId xmlns:p14="http://schemas.microsoft.com/office/powerpoint/2010/main" val="55720239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980349" y="2369713"/>
            <a:ext cx="5211651" cy="4488287"/>
          </a:xfrm>
          <a:prstGeom prst="rect">
            <a:avLst/>
          </a:prstGeom>
        </p:spPr>
      </p:pic>
      <p:grpSp>
        <p:nvGrpSpPr>
          <p:cNvPr id="3" name="Group 2"/>
          <p:cNvGrpSpPr>
            <a:grpSpLocks/>
          </p:cNvGrpSpPr>
          <p:nvPr/>
        </p:nvGrpSpPr>
        <p:grpSpPr bwMode="auto">
          <a:xfrm flipV="1">
            <a:off x="-1" y="923850"/>
            <a:ext cx="11758411" cy="45719"/>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85923" y="295696"/>
            <a:ext cx="508077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MS Gothic"/>
                <a:cs typeface="Times New Roman" panose="02020603050405020304" pitchFamily="18" charset="0"/>
              </a:rPr>
              <a:t>1.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và</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đấu</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tranh</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1173575" y="1079570"/>
            <a:ext cx="1718419" cy="400110"/>
          </a:xfrm>
          <a:prstGeom prst="rect">
            <a:avLst/>
          </a:prstGeom>
        </p:spPr>
        <p:txBody>
          <a:bodyPr wrap="none">
            <a:spAutoFit/>
          </a:bodyPr>
          <a:lstStyle/>
          <a:p>
            <a:pPr indent="252095" algn="just">
              <a:spcBef>
                <a:spcPts val="900"/>
              </a:spcBef>
              <a:spcAft>
                <a:spcPts val="400"/>
              </a:spcAft>
            </a:pPr>
            <a:r>
              <a:rPr lang="en-US" sz="2000" b="1" dirty="0">
                <a:solidFill>
                  <a:srgbClr val="800000"/>
                </a:solidFill>
                <a:latin typeface="+mj-lt"/>
                <a:ea typeface="Times New Roman" panose="02020603050405020304" pitchFamily="18" charset="0"/>
                <a:cs typeface="Times New Roman" panose="02020603050405020304" pitchFamily="18" charset="0"/>
              </a:rPr>
              <a:t>a. </a:t>
            </a:r>
            <a:r>
              <a:rPr lang="en-US" sz="2000" b="1" dirty="0" err="1">
                <a:solidFill>
                  <a:srgbClr val="800000"/>
                </a:solidFill>
                <a:latin typeface="+mj-lt"/>
                <a:ea typeface="Times New Roman" panose="02020603050405020304" pitchFamily="18" charset="0"/>
                <a:cs typeface="Times New Roman" panose="02020603050405020304" pitchFamily="18" charset="0"/>
              </a:rPr>
              <a:t>Giai</a:t>
            </a:r>
            <a:r>
              <a:rPr lang="en-US" sz="2000" b="1" dirty="0">
                <a:solidFill>
                  <a:srgbClr val="800000"/>
                </a:solidFill>
                <a:latin typeface="+mj-lt"/>
                <a:ea typeface="Times New Roman" panose="02020603050405020304" pitchFamily="18" charset="0"/>
                <a:cs typeface="Times New Roman" panose="02020603050405020304" pitchFamily="18" charset="0"/>
              </a:rPr>
              <a:t> </a:t>
            </a:r>
            <a:r>
              <a:rPr lang="en-US" sz="2000" b="1" dirty="0" err="1">
                <a:solidFill>
                  <a:srgbClr val="800000"/>
                </a:solidFill>
                <a:latin typeface="+mj-lt"/>
                <a:ea typeface="Times New Roman" panose="02020603050405020304" pitchFamily="18" charset="0"/>
                <a:cs typeface="Times New Roman" panose="02020603050405020304" pitchFamily="18" charset="0"/>
              </a:rPr>
              <a:t>cấp</a:t>
            </a:r>
            <a:endParaRPr lang="en-US" sz="2000" b="1" dirty="0">
              <a:solidFill>
                <a:srgbClr val="800000"/>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1913897" y="1516926"/>
            <a:ext cx="2318263" cy="400110"/>
          </a:xfrm>
          <a:prstGeom prst="rect">
            <a:avLst/>
          </a:prstGeom>
        </p:spPr>
        <p:txBody>
          <a:bodyPr wrap="none">
            <a:spAutoFit/>
          </a:bodyPr>
          <a:lstStyle/>
          <a:p>
            <a:pPr marL="800044" lvl="1" indent="-342900" algn="just">
              <a:spcBef>
                <a:spcPts val="900"/>
              </a:spcBef>
              <a:spcAft>
                <a:spcPts val="400"/>
              </a:spcAft>
              <a:buFont typeface="Wingdings" panose="05000000000000000000" pitchFamily="2" charset="2"/>
              <a:buChar char="q"/>
            </a:pPr>
            <a:r>
              <a:rPr lang="en-US" sz="2000" b="1" dirty="0" err="1">
                <a:solidFill>
                  <a:srgbClr val="0000FF"/>
                </a:solidFill>
                <a:latin typeface="+mj-lt"/>
                <a:ea typeface="Times New Roman" panose="02020603050405020304" pitchFamily="18" charset="0"/>
                <a:cs typeface="Times New Roman" panose="02020603050405020304" pitchFamily="18" charset="0"/>
              </a:rPr>
              <a:t>Định</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nghĩa</a:t>
            </a:r>
            <a:endParaRPr lang="en-US" sz="2000" b="1" dirty="0">
              <a:solidFill>
                <a:srgbClr val="0000FF"/>
              </a:solidFill>
              <a:effectLst/>
              <a:latin typeface="+mj-lt"/>
              <a:ea typeface="Times New Roman" panose="02020603050405020304" pitchFamily="18" charset="0"/>
              <a:cs typeface="Times New Roman" panose="02020603050405020304" pitchFamily="18" charset="0"/>
            </a:endParaRPr>
          </a:p>
        </p:txBody>
      </p:sp>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7730" y="1887972"/>
            <a:ext cx="8783391" cy="4446518"/>
          </a:xfrm>
          <a:prstGeom prst="rect">
            <a:avLst/>
          </a:prstGeom>
        </p:spPr>
      </p:pic>
      <p:sp>
        <p:nvSpPr>
          <p:cNvPr id="10" name="Rectangle 9"/>
          <p:cNvSpPr/>
          <p:nvPr/>
        </p:nvSpPr>
        <p:spPr>
          <a:xfrm>
            <a:off x="1056067" y="2751416"/>
            <a:ext cx="7122017" cy="2585323"/>
          </a:xfrm>
          <a:prstGeom prst="rect">
            <a:avLst/>
          </a:prstGeom>
        </p:spPr>
        <p:txBody>
          <a:bodyPr wrap="square">
            <a:spAutoFit/>
          </a:bodyPr>
          <a:lstStyle/>
          <a:p>
            <a:pPr algn="just"/>
            <a:r>
              <a:rPr lang="en-US" dirty="0">
                <a:solidFill>
                  <a:srgbClr val="002060"/>
                </a:solidFill>
                <a:ea typeface="Times New Roman" panose="02020603050405020304" pitchFamily="18" charset="0"/>
              </a:rPr>
              <a:t>“</a:t>
            </a:r>
            <a:r>
              <a:rPr lang="en-US" dirty="0" err="1">
                <a:solidFill>
                  <a:srgbClr val="002060"/>
                </a:solidFill>
                <a:ea typeface="Times New Roman" panose="02020603050405020304" pitchFamily="18" charset="0"/>
              </a:rPr>
              <a:t>Được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gọi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giai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cấp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là</a:t>
            </a:r>
            <a:r>
              <a:rPr lang="en-US" dirty="0">
                <a:solidFill>
                  <a:srgbClr val="002060"/>
                </a:solidFill>
                <a:ea typeface="Times New Roman" panose="02020603050405020304" pitchFamily="18" charset="0"/>
              </a:rPr>
              <a:t> </a:t>
            </a:r>
            <a:r>
              <a:rPr lang="en-US" b="1" dirty="0" err="1">
                <a:solidFill>
                  <a:srgbClr val="993300"/>
                </a:solidFill>
                <a:ea typeface="Times New Roman" panose="02020603050405020304" pitchFamily="18" charset="0"/>
              </a:rPr>
              <a:t>những</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tập</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đoàn</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người</a:t>
            </a:r>
            <a:r>
              <a:rPr lang="en-US" b="1" dirty="0">
                <a:solidFill>
                  <a:srgbClr val="993300"/>
                </a:solidFill>
                <a:ea typeface="Times New Roman" panose="02020603050405020304" pitchFamily="18" charset="0"/>
              </a:rPr>
              <a:t> to </a:t>
            </a:r>
            <a:r>
              <a:rPr lang="en-US" b="1" dirty="0" err="1">
                <a:solidFill>
                  <a:srgbClr val="993300"/>
                </a:solidFill>
                <a:ea typeface="Times New Roman" panose="02020603050405020304" pitchFamily="18" charset="0"/>
              </a:rPr>
              <a:t>lớn</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khác</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nhau</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về</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địa</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vị</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một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hệ</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thống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sản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xuất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xã</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hội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định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lịch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sử</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về</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quan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hệ</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đối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với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những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tư</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liệu</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sản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xuất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thường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thì</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những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quan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hệ</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này</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được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pháp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luật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quy</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định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thừa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nhận</a:t>
            </a:r>
            <a:r>
              <a:rPr lang="en-US" dirty="0">
                <a:solidFill>
                  <a:srgbClr val="002060"/>
                </a:solidFill>
                <a:ea typeface="Times New Roman" panose="02020603050405020304" pitchFamily="18" charset="0"/>
              </a:rPr>
              <a:t>), </a:t>
            </a:r>
            <a:r>
              <a:rPr lang="en-US" b="1" dirty="0" err="1">
                <a:solidFill>
                  <a:schemeClr val="accent6">
                    <a:lumMod val="50000"/>
                  </a:schemeClr>
                </a:solidFill>
                <a:ea typeface="Times New Roman" panose="02020603050405020304" pitchFamily="18" charset="0"/>
              </a:rPr>
              <a:t>về</a:t>
            </a:r>
            <a:r>
              <a:rPr lang="en-US" b="1" dirty="0">
                <a:solidFill>
                  <a:schemeClr val="accent6">
                    <a:lumMod val="50000"/>
                  </a:schemeClr>
                </a:solidFill>
                <a:ea typeface="Times New Roman" panose="02020603050405020304" pitchFamily="18" charset="0"/>
              </a:rPr>
              <a:t> </a:t>
            </a:r>
            <a:r>
              <a:rPr lang="en-US" b="1" dirty="0" err="1">
                <a:solidFill>
                  <a:schemeClr val="accent6">
                    <a:lumMod val="50000"/>
                  </a:schemeClr>
                </a:solidFill>
                <a:ea typeface="Times New Roman" panose="02020603050405020304" pitchFamily="18" charset="0"/>
              </a:rPr>
              <a:t>vai</a:t>
            </a:r>
            <a:r>
              <a:rPr lang="en-US" b="1" dirty="0">
                <a:solidFill>
                  <a:schemeClr val="accent6">
                    <a:lumMod val="50000"/>
                  </a:schemeClr>
                </a:solidFill>
                <a:ea typeface="Times New Roman" panose="02020603050405020304" pitchFamily="18" charset="0"/>
              </a:rPr>
              <a:t> </a:t>
            </a:r>
            <a:r>
              <a:rPr lang="en-US" b="1" dirty="0" err="1">
                <a:solidFill>
                  <a:schemeClr val="accent6">
                    <a:lumMod val="50000"/>
                  </a:schemeClr>
                </a:solidFill>
                <a:ea typeface="Times New Roman" panose="02020603050405020304" pitchFamily="18" charset="0"/>
              </a:rPr>
              <a:t>trò</a:t>
            </a:r>
            <a:r>
              <a:rPr lang="en-US" b="1" dirty="0">
                <a:solidFill>
                  <a:schemeClr val="accent6">
                    <a:lumMod val="50000"/>
                  </a:schemeClr>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tổ</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chức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lao</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động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xã</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hội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và</a:t>
            </a:r>
            <a:r>
              <a:rPr lang="en-US" dirty="0">
                <a:solidFill>
                  <a:srgbClr val="002060"/>
                </a:solidFill>
                <a:ea typeface="Times New Roman" panose="02020603050405020304" pitchFamily="18" charset="0"/>
              </a:rPr>
              <a:t> do </a:t>
            </a:r>
            <a:r>
              <a:rPr lang="en-US" dirty="0" err="1">
                <a:solidFill>
                  <a:srgbClr val="002060"/>
                </a:solidFill>
                <a:ea typeface="Times New Roman" panose="02020603050405020304" pitchFamily="18" charset="0"/>
              </a:rPr>
              <a:t>đó</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khác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nhau</a:t>
            </a:r>
            <a:r>
              <a:rPr lang="en-US" dirty="0">
                <a:solidFill>
                  <a:srgbClr val="002060"/>
                </a:solidFill>
                <a:ea typeface="Times New Roman" panose="02020603050405020304" pitchFamily="18" charset="0"/>
              </a:rPr>
              <a:t> </a:t>
            </a:r>
            <a:r>
              <a:rPr lang="en-US" b="1" dirty="0" err="1">
                <a:solidFill>
                  <a:srgbClr val="FF0066"/>
                </a:solidFill>
                <a:ea typeface="Times New Roman" panose="02020603050405020304" pitchFamily="18" charset="0"/>
              </a:rPr>
              <a:t>về</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cách</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thức</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hưởng</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thụ</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phần</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của</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cải</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xã</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hội</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ít</a:t>
            </a:r>
            <a:r>
              <a:rPr lang="en-US" b="1" dirty="0">
                <a:solidFill>
                  <a:srgbClr val="FF0066"/>
                </a:solidFill>
                <a:ea typeface="Times New Roman" panose="02020603050405020304" pitchFamily="18" charset="0"/>
              </a:rPr>
              <a:t> hay </a:t>
            </a:r>
            <a:r>
              <a:rPr lang="en-US" b="1" dirty="0" err="1">
                <a:solidFill>
                  <a:srgbClr val="FF0066"/>
                </a:solidFill>
                <a:ea typeface="Times New Roman" panose="02020603050405020304" pitchFamily="18" charset="0"/>
              </a:rPr>
              <a:t>nhiều</a:t>
            </a:r>
            <a:r>
              <a:rPr lang="en-US" b="1" dirty="0">
                <a:solidFill>
                  <a:srgbClr val="FF0066"/>
                </a:solidFill>
                <a:ea typeface="Times New Roman" panose="02020603050405020304" pitchFamily="18" charset="0"/>
              </a:rPr>
              <a:t> </a:t>
            </a:r>
            <a:r>
              <a:rPr lang="en-US" dirty="0" err="1">
                <a:solidFill>
                  <a:srgbClr val="002060"/>
                </a:solidFill>
                <a:ea typeface="Times New Roman" panose="02020603050405020304" pitchFamily="18" charset="0"/>
              </a:rPr>
              <a:t>mà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được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hưởng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Giai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cấp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những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tập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đoàn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người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mà</a:t>
            </a:r>
            <a:r>
              <a:rPr lang="en-US" dirty="0">
                <a:solidFill>
                  <a:srgbClr val="002060"/>
                </a:solidFill>
                <a:ea typeface="Times New Roman" panose="02020603050405020304" pitchFamily="18" charset="0"/>
              </a:rPr>
              <a:t> </a:t>
            </a:r>
            <a:r>
              <a:rPr lang="en-US" b="1" dirty="0" err="1">
                <a:solidFill>
                  <a:srgbClr val="000000"/>
                </a:solidFill>
                <a:ea typeface="Times New Roman" panose="02020603050405020304" pitchFamily="18" charset="0"/>
              </a:rPr>
              <a:t>một</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tập</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đoàn</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có</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thể</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chiếm</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đoạt</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lao</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động</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của</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các</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tập</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đoàn</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khác</a:t>
            </a:r>
            <a:r>
              <a:rPr lang="en-US" b="1" dirty="0">
                <a:solidFill>
                  <a:srgbClr val="000000"/>
                </a:solidFill>
                <a:ea typeface="Times New Roman" panose="02020603050405020304" pitchFamily="18" charset="0"/>
              </a:rPr>
              <a:t>, </a:t>
            </a:r>
            <a:r>
              <a:rPr lang="en-US" dirty="0">
                <a:solidFill>
                  <a:srgbClr val="002060"/>
                </a:solidFill>
                <a:ea typeface="Times New Roman" panose="02020603050405020304" pitchFamily="18" charset="0"/>
              </a:rPr>
              <a:t>do </a:t>
            </a:r>
            <a:r>
              <a:rPr lang="en-US" dirty="0" err="1">
                <a:solidFill>
                  <a:srgbClr val="002060"/>
                </a:solidFill>
                <a:ea typeface="Times New Roman" panose="02020603050405020304" pitchFamily="18" charset="0"/>
              </a:rPr>
              <a:t>địa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vị</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khác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nhau</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một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chế</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độ</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kinh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tế</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xã</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hội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định</a:t>
            </a:r>
            <a:r>
              <a:rPr lang="en-US" dirty="0">
                <a:solidFill>
                  <a:srgbClr val="002060"/>
                </a:solidFill>
                <a:ea typeface="Times New Roman" panose="02020603050405020304" pitchFamily="18" charset="0"/>
              </a:rPr>
              <a:t>”</a:t>
            </a:r>
            <a:endParaRPr lang="en-US" dirty="0">
              <a:solidFill>
                <a:srgbClr val="002060"/>
              </a:solidFill>
            </a:endParaRPr>
          </a:p>
        </p:txBody>
      </p:sp>
    </p:spTree>
    <p:extLst>
      <p:ext uri="{BB962C8B-B14F-4D97-AF65-F5344CB8AC3E}">
        <p14:creationId xmlns:p14="http://schemas.microsoft.com/office/powerpoint/2010/main" val="764733826"/>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82900"/>
            <a:ext cx="6578600" cy="3975100"/>
          </a:xfrm>
          <a:prstGeom prst="rect">
            <a:avLst/>
          </a:prstGeom>
        </p:spPr>
      </p:pic>
      <p:sp>
        <p:nvSpPr>
          <p:cNvPr id="16" name="Oval 3"/>
          <p:cNvSpPr>
            <a:spLocks noChangeArrowheads="1"/>
          </p:cNvSpPr>
          <p:nvPr/>
        </p:nvSpPr>
        <p:spPr bwMode="auto">
          <a:xfrm>
            <a:off x="5554551" y="5004597"/>
            <a:ext cx="3465490" cy="1203151"/>
          </a:xfrm>
          <a:prstGeom prst="ellipse">
            <a:avLst/>
          </a:prstGeom>
          <a:solidFill>
            <a:srgbClr val="0000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GIAI CẤP </a:t>
            </a:r>
          </a:p>
          <a:p>
            <a:pPr algn="ctr">
              <a:spcBef>
                <a:spcPct val="0"/>
              </a:spcBef>
              <a:buFontTx/>
              <a:buNone/>
            </a:pPr>
            <a:r>
              <a:rPr lang="en-US" altLang="en-US" sz="1800" dirty="0" err="1">
                <a:solidFill>
                  <a:srgbClr val="FFFFFF"/>
                </a:solidFill>
                <a:latin typeface="+mn-lt"/>
                <a:ea typeface="DotumChe" pitchFamily="49" charset="-127"/>
                <a:cs typeface="Arial" panose="020B0604020202020204" pitchFamily="34" charset="0"/>
              </a:rPr>
              <a:t>Những</a:t>
            </a:r>
            <a:r>
              <a:rPr lang="en-US" altLang="en-US" sz="1800" dirty="0">
                <a:solidFill>
                  <a:srgbClr val="FFFFFF"/>
                </a:solidFill>
                <a:latin typeface="+mn-lt"/>
                <a:ea typeface="DotumChe" pitchFamily="49" charset="-127"/>
                <a:cs typeface="Arial" panose="020B0604020202020204" pitchFamily="34" charset="0"/>
              </a:rPr>
              <a:t> t</a:t>
            </a:r>
            <a:r>
              <a:rPr lang="vi-VN" altLang="en-US" sz="1800" dirty="0">
                <a:solidFill>
                  <a:srgbClr val="FFFFFF"/>
                </a:solidFill>
                <a:latin typeface="+mn-lt"/>
                <a:ea typeface="DotumChe" pitchFamily="49" charset="-127"/>
                <a:cs typeface="Arial" panose="020B0604020202020204" pitchFamily="34" charset="0"/>
              </a:rPr>
              <a:t>ập đ</a:t>
            </a:r>
            <a:r>
              <a:rPr lang="en-US" altLang="en-US" sz="1800" dirty="0" err="1">
                <a:solidFill>
                  <a:srgbClr val="FFFFFF"/>
                </a:solidFill>
                <a:latin typeface="+mn-lt"/>
                <a:ea typeface="DotumChe" pitchFamily="49" charset="-127"/>
                <a:cs typeface="Arial" panose="020B0604020202020204" pitchFamily="34" charset="0"/>
              </a:rPr>
              <a:t>oàn</a:t>
            </a:r>
            <a:r>
              <a:rPr lang="vi-VN" altLang="en-US" sz="1800" dirty="0">
                <a:solidFill>
                  <a:srgbClr val="FFFFFF"/>
                </a:solidFill>
                <a:latin typeface="+mn-lt"/>
                <a:ea typeface="DotumChe" pitchFamily="49" charset="-127"/>
                <a:cs typeface="Arial" panose="020B0604020202020204" pitchFamily="34" charset="0"/>
              </a:rPr>
              <a:t> người</a:t>
            </a:r>
          </a:p>
          <a:p>
            <a:pPr algn="ctr">
              <a:spcBef>
                <a:spcPct val="0"/>
              </a:spcBef>
              <a:buFontTx/>
              <a:buNone/>
            </a:pPr>
            <a:r>
              <a:rPr lang="en-US" altLang="en-US" sz="1800" dirty="0">
                <a:solidFill>
                  <a:srgbClr val="FFFFFF"/>
                </a:solidFill>
                <a:latin typeface="+mn-lt"/>
                <a:ea typeface="DotumChe" pitchFamily="49" charset="-127"/>
                <a:cs typeface="Arial" panose="020B0604020202020204" pitchFamily="34" charset="0"/>
              </a:rPr>
              <a:t>k</a:t>
            </a:r>
            <a:r>
              <a:rPr lang="vi-VN" altLang="en-US" sz="1800" dirty="0">
                <a:solidFill>
                  <a:srgbClr val="FFFFFF"/>
                </a:solidFill>
                <a:latin typeface="+mn-lt"/>
                <a:ea typeface="DotumChe" pitchFamily="49" charset="-127"/>
                <a:cs typeface="Arial" panose="020B0604020202020204" pitchFamily="34" charset="0"/>
              </a:rPr>
              <a:t>hác nhau</a:t>
            </a:r>
            <a:r>
              <a:rPr lang="en-US" altLang="en-US" sz="1800" dirty="0">
                <a:solidFill>
                  <a:srgbClr val="FFFFFF"/>
                </a:solidFill>
                <a:latin typeface="+mn-lt"/>
                <a:ea typeface="DotumChe" pitchFamily="49" charset="-127"/>
                <a:cs typeface="Arial" panose="020B0604020202020204" pitchFamily="34" charset="0"/>
              </a:rPr>
              <a:t> v</a:t>
            </a:r>
            <a:r>
              <a:rPr lang="vi-VN" altLang="en-US" sz="1800" dirty="0">
                <a:solidFill>
                  <a:srgbClr val="FFFFFF"/>
                </a:solidFill>
                <a:latin typeface="+mn-lt"/>
                <a:ea typeface="DotumChe" pitchFamily="49" charset="-127"/>
                <a:cs typeface="Arial" panose="020B0604020202020204" pitchFamily="34" charset="0"/>
              </a:rPr>
              <a:t>ề:</a:t>
            </a:r>
            <a:endParaRPr lang="en-US" altLang="en-US" sz="1800" dirty="0">
              <a:solidFill>
                <a:srgbClr val="FFFFFF"/>
              </a:solidFill>
              <a:latin typeface="+mn-lt"/>
              <a:ea typeface="DotumChe" pitchFamily="49" charset="-127"/>
              <a:cs typeface="Arial" panose="020B0604020202020204" pitchFamily="34" charset="0"/>
            </a:endParaRPr>
          </a:p>
        </p:txBody>
      </p:sp>
      <p:sp>
        <p:nvSpPr>
          <p:cNvPr id="17" name="Rectangle 4"/>
          <p:cNvSpPr>
            <a:spLocks noChangeArrowheads="1"/>
          </p:cNvSpPr>
          <p:nvPr/>
        </p:nvSpPr>
        <p:spPr bwMode="auto">
          <a:xfrm>
            <a:off x="3289300" y="2383255"/>
            <a:ext cx="7696200" cy="564462"/>
          </a:xfrm>
          <a:prstGeom prst="rect">
            <a:avLst/>
          </a:prstGeom>
          <a:solidFill>
            <a:srgbClr val="996633"/>
          </a:solidFill>
          <a:ln w="9525">
            <a:solidFill>
              <a:schemeClr val="tx1"/>
            </a:solid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ĐỊA VỊ TRONG MỘT HỆ THỐNG SẢN XUẤT XÃ HỘI NHẤT ĐỊNH</a:t>
            </a:r>
            <a:endParaRPr lang="en-US" altLang="en-US" sz="1800" dirty="0">
              <a:solidFill>
                <a:srgbClr val="FFFFFF"/>
              </a:solidFill>
              <a:latin typeface="+mn-lt"/>
              <a:ea typeface="DotumChe" pitchFamily="49" charset="-127"/>
              <a:cs typeface="Arial" panose="020B0604020202020204" pitchFamily="34" charset="0"/>
            </a:endParaRPr>
          </a:p>
        </p:txBody>
      </p:sp>
      <p:sp>
        <p:nvSpPr>
          <p:cNvPr id="18" name="Rectangle 5"/>
          <p:cNvSpPr>
            <a:spLocks noChangeArrowheads="1"/>
          </p:cNvSpPr>
          <p:nvPr/>
        </p:nvSpPr>
        <p:spPr bwMode="auto">
          <a:xfrm>
            <a:off x="5642020" y="3373133"/>
            <a:ext cx="3200400" cy="846693"/>
          </a:xfrm>
          <a:prstGeom prst="rect">
            <a:avLst/>
          </a:prstGeom>
          <a:solidFill>
            <a:srgbClr val="FFFF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0000CC"/>
                </a:solidFill>
                <a:latin typeface="+mn-lt"/>
                <a:ea typeface="DotumChe" pitchFamily="49" charset="-127"/>
                <a:cs typeface="Arial" panose="020B0604020202020204" pitchFamily="34" charset="0"/>
              </a:rPr>
              <a:t>QUAN HỆ CỦA HỌ </a:t>
            </a:r>
          </a:p>
          <a:p>
            <a:pPr algn="ctr">
              <a:spcBef>
                <a:spcPct val="0"/>
              </a:spcBef>
              <a:buFontTx/>
              <a:buNone/>
            </a:pPr>
            <a:r>
              <a:rPr lang="vi-VN" altLang="en-US" sz="1800" dirty="0">
                <a:solidFill>
                  <a:srgbClr val="0000CC"/>
                </a:solidFill>
                <a:latin typeface="+mn-lt"/>
                <a:ea typeface="DotumChe" pitchFamily="49" charset="-127"/>
                <a:cs typeface="Arial" panose="020B0604020202020204" pitchFamily="34" charset="0"/>
              </a:rPr>
              <a:t>ĐỐI VỚI NHỮNG </a:t>
            </a:r>
          </a:p>
          <a:p>
            <a:pPr algn="ctr">
              <a:spcBef>
                <a:spcPct val="0"/>
              </a:spcBef>
              <a:buFontTx/>
              <a:buNone/>
            </a:pPr>
            <a:r>
              <a:rPr lang="vi-VN" altLang="en-US" sz="1800" dirty="0">
                <a:solidFill>
                  <a:srgbClr val="0000CC"/>
                </a:solidFill>
                <a:latin typeface="+mn-lt"/>
                <a:ea typeface="DotumChe" pitchFamily="49" charset="-127"/>
                <a:cs typeface="Arial" panose="020B0604020202020204" pitchFamily="34" charset="0"/>
              </a:rPr>
              <a:t>TƯ LIỆU SẢN XUẤT</a:t>
            </a:r>
            <a:endParaRPr lang="en-US" altLang="en-US" sz="1800" dirty="0">
              <a:solidFill>
                <a:srgbClr val="0000CC"/>
              </a:solidFill>
              <a:latin typeface="+mn-lt"/>
              <a:ea typeface="DotumChe" pitchFamily="49" charset="-127"/>
              <a:cs typeface="Arial" panose="020B0604020202020204" pitchFamily="34" charset="0"/>
            </a:endParaRPr>
          </a:p>
        </p:txBody>
      </p:sp>
      <p:sp>
        <p:nvSpPr>
          <p:cNvPr id="19" name="Rectangle 6"/>
          <p:cNvSpPr>
            <a:spLocks noChangeArrowheads="1"/>
          </p:cNvSpPr>
          <p:nvPr/>
        </p:nvSpPr>
        <p:spPr bwMode="auto">
          <a:xfrm>
            <a:off x="9109656" y="4341132"/>
            <a:ext cx="2743200" cy="846693"/>
          </a:xfrm>
          <a:prstGeom prst="rect">
            <a:avLst/>
          </a:prstGeom>
          <a:solidFill>
            <a:srgbClr val="7030A0"/>
          </a:solidFill>
          <a:ln w="9525" algn="ctr">
            <a:solidFill>
              <a:schemeClr val="tx1"/>
            </a:solid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VAI TRÒ CỦA HỌ </a:t>
            </a: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TRONG TỔ CHỨC</a:t>
            </a: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 LAO ĐỘNG XÃ HỘI</a:t>
            </a:r>
            <a:endParaRPr lang="en-US" altLang="en-US" sz="1800" dirty="0">
              <a:solidFill>
                <a:srgbClr val="FFFFFF"/>
              </a:solidFill>
              <a:latin typeface="+mn-lt"/>
              <a:ea typeface="DotumChe" pitchFamily="49" charset="-127"/>
              <a:cs typeface="Arial" panose="020B0604020202020204" pitchFamily="34" charset="0"/>
            </a:endParaRPr>
          </a:p>
        </p:txBody>
      </p:sp>
      <p:sp>
        <p:nvSpPr>
          <p:cNvPr id="20" name="Rectangle 7"/>
          <p:cNvSpPr>
            <a:spLocks noChangeArrowheads="1"/>
          </p:cNvSpPr>
          <p:nvPr/>
        </p:nvSpPr>
        <p:spPr bwMode="auto">
          <a:xfrm>
            <a:off x="2727370" y="4447103"/>
            <a:ext cx="2743200" cy="846693"/>
          </a:xfrm>
          <a:prstGeom prst="rect">
            <a:avLst/>
          </a:prstGeom>
          <a:solidFill>
            <a:srgbClr val="7030A0"/>
          </a:solidFill>
          <a:ln w="9525" algn="ctr">
            <a:solidFill>
              <a:schemeClr val="tx1"/>
            </a:solid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CÁCH THỨC </a:t>
            </a:r>
            <a:endParaRPr lang="en-US" altLang="en-US" sz="1800" dirty="0">
              <a:solidFill>
                <a:srgbClr val="FFFFFF"/>
              </a:solidFill>
              <a:latin typeface="+mn-lt"/>
              <a:ea typeface="DotumChe" pitchFamily="49" charset="-127"/>
              <a:cs typeface="Arial" panose="020B0604020202020204" pitchFamily="34" charset="0"/>
            </a:endParaRP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PHÂN PHỐI </a:t>
            </a: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SẢN PHẨM LÀM RA</a:t>
            </a:r>
            <a:endParaRPr lang="en-US" altLang="en-US" sz="1800" dirty="0">
              <a:solidFill>
                <a:srgbClr val="FFFFFF"/>
              </a:solidFill>
              <a:latin typeface="+mn-lt"/>
              <a:ea typeface="DotumChe" pitchFamily="49" charset="-127"/>
              <a:cs typeface="Arial" panose="020B0604020202020204" pitchFamily="34" charset="0"/>
            </a:endParaRPr>
          </a:p>
        </p:txBody>
      </p:sp>
      <p:sp>
        <p:nvSpPr>
          <p:cNvPr id="21" name="Oval 8"/>
          <p:cNvSpPr>
            <a:spLocks noChangeArrowheads="1"/>
          </p:cNvSpPr>
          <p:nvPr/>
        </p:nvSpPr>
        <p:spPr bwMode="auto">
          <a:xfrm>
            <a:off x="2507757" y="1111146"/>
            <a:ext cx="3923762" cy="790247"/>
          </a:xfrm>
          <a:prstGeom prst="ellipse">
            <a:avLst/>
          </a:prstGeom>
          <a:solidFill>
            <a:srgbClr val="D60093"/>
          </a:solidFill>
          <a:ln w="9525">
            <a:solidFill>
              <a:schemeClr val="bg1"/>
            </a:solidFill>
            <a:round/>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TẬP </a:t>
            </a:r>
            <a:r>
              <a:rPr lang="en-US" altLang="en-US" sz="1800" dirty="0">
                <a:solidFill>
                  <a:prstClr val="white"/>
                </a:solidFill>
                <a:latin typeface="+mn-lt"/>
                <a:ea typeface="DotumChe" pitchFamily="49" charset="-127"/>
                <a:cs typeface="Arial" panose="020B0604020202020204" pitchFamily="34" charset="0"/>
              </a:rPr>
              <a:t>ĐOÀN </a:t>
            </a:r>
          </a:p>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THỐNG TRỊ</a:t>
            </a:r>
            <a:endParaRPr lang="en-US" altLang="en-US" sz="1800" dirty="0">
              <a:solidFill>
                <a:prstClr val="white"/>
              </a:solidFill>
              <a:latin typeface="+mn-lt"/>
              <a:ea typeface="DotumChe" pitchFamily="49" charset="-127"/>
              <a:cs typeface="Arial" panose="020B0604020202020204" pitchFamily="34" charset="0"/>
            </a:endParaRPr>
          </a:p>
        </p:txBody>
      </p:sp>
      <p:sp>
        <p:nvSpPr>
          <p:cNvPr id="22" name="Oval 9"/>
          <p:cNvSpPr>
            <a:spLocks noChangeArrowheads="1"/>
          </p:cNvSpPr>
          <p:nvPr/>
        </p:nvSpPr>
        <p:spPr bwMode="auto">
          <a:xfrm>
            <a:off x="8097997" y="992275"/>
            <a:ext cx="3810000" cy="733801"/>
          </a:xfrm>
          <a:prstGeom prst="ellipse">
            <a:avLst/>
          </a:prstGeom>
          <a:solidFill>
            <a:srgbClr val="D60093"/>
          </a:solidFill>
          <a:ln w="9525" algn="ctr">
            <a:solidFill>
              <a:schemeClr val="bg1"/>
            </a:solidFill>
            <a:round/>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TẬP Đ</a:t>
            </a:r>
            <a:r>
              <a:rPr lang="en-US" altLang="en-US" sz="1800" dirty="0">
                <a:solidFill>
                  <a:prstClr val="white"/>
                </a:solidFill>
                <a:latin typeface="+mn-lt"/>
                <a:ea typeface="DotumChe" pitchFamily="49" charset="-127"/>
                <a:cs typeface="Arial" panose="020B0604020202020204" pitchFamily="34" charset="0"/>
              </a:rPr>
              <a:t>OÀN </a:t>
            </a:r>
          </a:p>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BỊ TRỊ</a:t>
            </a:r>
            <a:endParaRPr lang="en-US" altLang="en-US" sz="1800" dirty="0">
              <a:solidFill>
                <a:prstClr val="white"/>
              </a:solidFill>
              <a:latin typeface="+mn-lt"/>
              <a:ea typeface="DotumChe" pitchFamily="49" charset="-127"/>
              <a:cs typeface="Arial" panose="020B0604020202020204" pitchFamily="34" charset="0"/>
            </a:endParaRPr>
          </a:p>
        </p:txBody>
      </p:sp>
      <p:sp>
        <p:nvSpPr>
          <p:cNvPr id="23" name="Line 10"/>
          <p:cNvSpPr>
            <a:spLocks noChangeShapeType="1"/>
          </p:cNvSpPr>
          <p:nvPr/>
        </p:nvSpPr>
        <p:spPr bwMode="auto">
          <a:xfrm flipV="1">
            <a:off x="7225048" y="2977242"/>
            <a:ext cx="0" cy="338677"/>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4" name="Line 11"/>
          <p:cNvSpPr>
            <a:spLocks noChangeShapeType="1"/>
          </p:cNvSpPr>
          <p:nvPr/>
        </p:nvSpPr>
        <p:spPr bwMode="auto">
          <a:xfrm flipH="1" flipV="1">
            <a:off x="7272269" y="4211392"/>
            <a:ext cx="1" cy="76998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5" name="Line 12"/>
          <p:cNvSpPr>
            <a:spLocks noChangeShapeType="1"/>
          </p:cNvSpPr>
          <p:nvPr/>
        </p:nvSpPr>
        <p:spPr bwMode="auto">
          <a:xfrm flipH="1" flipV="1">
            <a:off x="10481256" y="3099316"/>
            <a:ext cx="0" cy="124181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6" name="Line 13"/>
          <p:cNvSpPr>
            <a:spLocks noChangeShapeType="1"/>
          </p:cNvSpPr>
          <p:nvPr/>
        </p:nvSpPr>
        <p:spPr bwMode="auto">
          <a:xfrm flipV="1">
            <a:off x="4452870" y="3146580"/>
            <a:ext cx="0" cy="129826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7" name="Line 14"/>
          <p:cNvSpPr>
            <a:spLocks noChangeShapeType="1"/>
          </p:cNvSpPr>
          <p:nvPr/>
        </p:nvSpPr>
        <p:spPr bwMode="auto">
          <a:xfrm>
            <a:off x="8728656" y="6350357"/>
            <a:ext cx="5334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8" name="Line 15"/>
          <p:cNvSpPr>
            <a:spLocks noChangeShapeType="1"/>
          </p:cNvSpPr>
          <p:nvPr/>
        </p:nvSpPr>
        <p:spPr bwMode="auto">
          <a:xfrm flipV="1">
            <a:off x="10294512" y="1875239"/>
            <a:ext cx="0" cy="50801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9" name="Line 16"/>
          <p:cNvSpPr>
            <a:spLocks noChangeShapeType="1"/>
          </p:cNvSpPr>
          <p:nvPr/>
        </p:nvSpPr>
        <p:spPr bwMode="auto">
          <a:xfrm flipH="1" flipV="1">
            <a:off x="4452870" y="1931686"/>
            <a:ext cx="0" cy="4515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30" name="AutoShape 17"/>
          <p:cNvSpPr>
            <a:spLocks noChangeArrowheads="1"/>
          </p:cNvSpPr>
          <p:nvPr/>
        </p:nvSpPr>
        <p:spPr bwMode="auto">
          <a:xfrm rot="5400000">
            <a:off x="6712568" y="1235657"/>
            <a:ext cx="508015" cy="551289"/>
          </a:xfrm>
          <a:prstGeom prst="upArrow">
            <a:avLst>
              <a:gd name="adj1" fmla="val 50000"/>
              <a:gd name="adj2" fmla="val 30035"/>
            </a:avLst>
          </a:prstGeom>
          <a:solidFill>
            <a:srgbClr val="00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solidFill>
                <a:srgbClr val="FFFFFF"/>
              </a:solidFill>
              <a:latin typeface="+mn-lt"/>
              <a:cs typeface="Arial" panose="020B0604020202020204" pitchFamily="34" charset="0"/>
            </a:endParaRPr>
          </a:p>
        </p:txBody>
      </p:sp>
      <p:sp>
        <p:nvSpPr>
          <p:cNvPr id="31" name="AutoShape 18"/>
          <p:cNvSpPr>
            <a:spLocks noChangeArrowheads="1"/>
          </p:cNvSpPr>
          <p:nvPr/>
        </p:nvSpPr>
        <p:spPr bwMode="auto">
          <a:xfrm rot="-5400000">
            <a:off x="7304818" y="1226859"/>
            <a:ext cx="508016" cy="543059"/>
          </a:xfrm>
          <a:prstGeom prst="upArrow">
            <a:avLst>
              <a:gd name="adj1" fmla="val 50000"/>
              <a:gd name="adj2" fmla="val 30556"/>
            </a:avLst>
          </a:prstGeom>
          <a:solidFill>
            <a:srgbClr val="FF33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1800">
              <a:solidFill>
                <a:srgbClr val="0000CC"/>
              </a:solidFill>
              <a:latin typeface="+mn-lt"/>
              <a:cs typeface="Arial" panose="020B0604020202020204" pitchFamily="34" charset="0"/>
            </a:endParaRPr>
          </a:p>
        </p:txBody>
      </p:sp>
      <p:sp>
        <p:nvSpPr>
          <p:cNvPr id="32" name="Rectangle 19"/>
          <p:cNvSpPr>
            <a:spLocks noChangeArrowheads="1"/>
          </p:cNvSpPr>
          <p:nvPr/>
        </p:nvSpPr>
        <p:spPr bwMode="auto">
          <a:xfrm>
            <a:off x="2685245" y="6230971"/>
            <a:ext cx="9144000" cy="508016"/>
          </a:xfrm>
          <a:prstGeom prst="rect">
            <a:avLst/>
          </a:prstGeom>
          <a:solidFill>
            <a:srgbClr val="C00000"/>
          </a:solidFill>
          <a:ln w="38100">
            <a:no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800" dirty="0">
                <a:solidFill>
                  <a:srgbClr val="FFFFFF"/>
                </a:solidFill>
                <a:latin typeface="+mn-lt"/>
                <a:cs typeface="Arial" panose="020B0604020202020204" pitchFamily="34" charset="0"/>
              </a:rPr>
              <a:t>ĐỊNH NGHĨA GIAI CẤP CỦA LÊNIN</a:t>
            </a:r>
          </a:p>
        </p:txBody>
      </p:sp>
      <p:sp>
        <p:nvSpPr>
          <p:cNvPr id="33" name="Line 20"/>
          <p:cNvSpPr>
            <a:spLocks noChangeShapeType="1"/>
          </p:cNvSpPr>
          <p:nvPr/>
        </p:nvSpPr>
        <p:spPr bwMode="auto">
          <a:xfrm flipH="1" flipV="1">
            <a:off x="5470568" y="4560074"/>
            <a:ext cx="1801701" cy="39347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solidFill>
                <a:prstClr val="black"/>
              </a:solidFill>
            </a:endParaRPr>
          </a:p>
        </p:txBody>
      </p:sp>
      <p:sp>
        <p:nvSpPr>
          <p:cNvPr id="34" name="Line 21"/>
          <p:cNvSpPr>
            <a:spLocks noChangeShapeType="1"/>
          </p:cNvSpPr>
          <p:nvPr/>
        </p:nvSpPr>
        <p:spPr bwMode="auto">
          <a:xfrm flipV="1">
            <a:off x="7307955" y="4506196"/>
            <a:ext cx="1868465" cy="447351"/>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solidFill>
                <a:prstClr val="black"/>
              </a:solidFill>
            </a:endParaRPr>
          </a:p>
        </p:txBody>
      </p:sp>
      <p:sp>
        <p:nvSpPr>
          <p:cNvPr id="35" name="Rectangle 34"/>
          <p:cNvSpPr/>
          <p:nvPr/>
        </p:nvSpPr>
        <p:spPr>
          <a:xfrm>
            <a:off x="5418981" y="242544"/>
            <a:ext cx="1718419" cy="400110"/>
          </a:xfrm>
          <a:prstGeom prst="rect">
            <a:avLst/>
          </a:prstGeom>
        </p:spPr>
        <p:txBody>
          <a:bodyPr wrap="none">
            <a:spAutoFit/>
          </a:bodyPr>
          <a:lstStyle/>
          <a:p>
            <a:pPr indent="252095" algn="just">
              <a:spcBef>
                <a:spcPts val="900"/>
              </a:spcBef>
              <a:spcAft>
                <a:spcPts val="400"/>
              </a:spcAft>
            </a:pPr>
            <a:r>
              <a:rPr lang="en-US" sz="2000" b="1" dirty="0">
                <a:solidFill>
                  <a:srgbClr val="800000"/>
                </a:solidFill>
                <a:latin typeface="+mj-lt"/>
                <a:ea typeface="Times New Roman" panose="02020603050405020304" pitchFamily="18" charset="0"/>
                <a:cs typeface="Times New Roman" panose="02020603050405020304" pitchFamily="18" charset="0"/>
              </a:rPr>
              <a:t>a. </a:t>
            </a:r>
            <a:r>
              <a:rPr lang="en-US" sz="2000" b="1" dirty="0" err="1">
                <a:solidFill>
                  <a:srgbClr val="800000"/>
                </a:solidFill>
                <a:latin typeface="+mj-lt"/>
                <a:ea typeface="Times New Roman" panose="02020603050405020304" pitchFamily="18" charset="0"/>
                <a:cs typeface="Times New Roman" panose="02020603050405020304" pitchFamily="18" charset="0"/>
              </a:rPr>
              <a:t>Giai</a:t>
            </a:r>
            <a:r>
              <a:rPr lang="en-US" sz="2000" b="1" dirty="0">
                <a:solidFill>
                  <a:srgbClr val="800000"/>
                </a:solidFill>
                <a:latin typeface="+mj-lt"/>
                <a:ea typeface="Times New Roman" panose="02020603050405020304" pitchFamily="18" charset="0"/>
                <a:cs typeface="Times New Roman" panose="02020603050405020304" pitchFamily="18" charset="0"/>
              </a:rPr>
              <a:t> </a:t>
            </a:r>
            <a:r>
              <a:rPr lang="en-US" sz="2000" b="1" dirty="0" err="1">
                <a:solidFill>
                  <a:srgbClr val="800000"/>
                </a:solidFill>
                <a:latin typeface="+mj-lt"/>
                <a:ea typeface="Times New Roman" panose="02020603050405020304" pitchFamily="18" charset="0"/>
                <a:cs typeface="Times New Roman" panose="02020603050405020304" pitchFamily="18" charset="0"/>
              </a:rPr>
              <a:t>cấp</a:t>
            </a:r>
            <a:endParaRPr lang="en-US" sz="2000" b="1" dirty="0">
              <a:solidFill>
                <a:srgbClr val="800000"/>
              </a:solidFill>
              <a:effectLst/>
              <a:latin typeface="+mj-lt"/>
              <a:ea typeface="Times New Roman" panose="02020603050405020304" pitchFamily="18" charset="0"/>
              <a:cs typeface="Times New Roman" panose="02020603050405020304" pitchFamily="18" charset="0"/>
            </a:endParaRPr>
          </a:p>
        </p:txBody>
      </p:sp>
      <p:sp>
        <p:nvSpPr>
          <p:cNvPr id="36" name="Rectangle 35"/>
          <p:cNvSpPr/>
          <p:nvPr/>
        </p:nvSpPr>
        <p:spPr>
          <a:xfrm>
            <a:off x="5779734" y="667960"/>
            <a:ext cx="2318263" cy="400110"/>
          </a:xfrm>
          <a:prstGeom prst="rect">
            <a:avLst/>
          </a:prstGeom>
        </p:spPr>
        <p:txBody>
          <a:bodyPr wrap="none">
            <a:spAutoFit/>
          </a:bodyPr>
          <a:lstStyle/>
          <a:p>
            <a:pPr marL="800044" lvl="1" indent="-342900" algn="just">
              <a:spcBef>
                <a:spcPts val="900"/>
              </a:spcBef>
              <a:spcAft>
                <a:spcPts val="400"/>
              </a:spcAft>
              <a:buFont typeface="Wingdings" panose="05000000000000000000" pitchFamily="2" charset="2"/>
              <a:buChar char="q"/>
            </a:pPr>
            <a:r>
              <a:rPr lang="en-US" sz="2000" b="1" dirty="0" err="1">
                <a:solidFill>
                  <a:srgbClr val="0000FF"/>
                </a:solidFill>
                <a:latin typeface="+mj-lt"/>
                <a:ea typeface="Times New Roman" panose="02020603050405020304" pitchFamily="18" charset="0"/>
                <a:cs typeface="Times New Roman" panose="02020603050405020304" pitchFamily="18" charset="0"/>
              </a:rPr>
              <a:t>Định</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nghĩa</a:t>
            </a:r>
            <a:endParaRPr lang="en-US" sz="2000" b="1"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0284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wipe(down)">
                                      <p:cBhvr>
                                        <p:cTn id="13" dur="500"/>
                                        <p:tgtEl>
                                          <p:spTgt spid="34"/>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wipe(down)">
                                      <p:cBhvr>
                                        <p:cTn id="16" dur="500"/>
                                        <p:tgtEl>
                                          <p:spTgt spid="24"/>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1" fill="hold" grpId="0" nodeType="clickEffect">
                                  <p:stCondLst>
                                    <p:cond delay="0"/>
                                  </p:stCondLst>
                                  <p:childTnLst>
                                    <p:set>
                                      <p:cBhvr>
                                        <p:cTn id="23" dur="1" fill="hold">
                                          <p:stCondLst>
                                            <p:cond delay="0"/>
                                          </p:stCondLst>
                                        </p:cTn>
                                        <p:tgtEl>
                                          <p:spTgt spid="20"/>
                                        </p:tgtEl>
                                        <p:attrNameLst>
                                          <p:attrName>style.visibility</p:attrName>
                                        </p:attrNameLst>
                                      </p:cBhvr>
                                      <p:to>
                                        <p:strVal val="visible"/>
                                      </p:to>
                                    </p:set>
                                    <p:anim calcmode="lin" valueType="num">
                                      <p:cBhvr additive="base">
                                        <p:cTn id="24" dur="500" fill="hold"/>
                                        <p:tgtEl>
                                          <p:spTgt spid="20"/>
                                        </p:tgtEl>
                                        <p:attrNameLst>
                                          <p:attrName>ppt_x</p:attrName>
                                        </p:attrNameLst>
                                      </p:cBhvr>
                                      <p:tavLst>
                                        <p:tav tm="0">
                                          <p:val>
                                            <p:strVal val="#ppt_x"/>
                                          </p:val>
                                        </p:tav>
                                        <p:tav tm="100000">
                                          <p:val>
                                            <p:strVal val="#ppt_x"/>
                                          </p:val>
                                        </p:tav>
                                      </p:tavLst>
                                    </p:anim>
                                    <p:anim calcmode="lin" valueType="num">
                                      <p:cBhvr additive="base">
                                        <p:cTn id="25" dur="500" fill="hold"/>
                                        <p:tgtEl>
                                          <p:spTgt spid="20"/>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additive="base">
                                        <p:cTn id="28" dur="500" fill="hold"/>
                                        <p:tgtEl>
                                          <p:spTgt spid="18"/>
                                        </p:tgtEl>
                                        <p:attrNameLst>
                                          <p:attrName>ppt_x</p:attrName>
                                        </p:attrNameLst>
                                      </p:cBhvr>
                                      <p:tavLst>
                                        <p:tav tm="0">
                                          <p:val>
                                            <p:strVal val="#ppt_x"/>
                                          </p:val>
                                        </p:tav>
                                        <p:tav tm="100000">
                                          <p:val>
                                            <p:strVal val="#ppt_x"/>
                                          </p:val>
                                        </p:tav>
                                      </p:tavLst>
                                    </p:anim>
                                    <p:anim calcmode="lin" valueType="num">
                                      <p:cBhvr additive="base">
                                        <p:cTn id="29" dur="500" fill="hold"/>
                                        <p:tgtEl>
                                          <p:spTgt spid="18"/>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500" fill="hold"/>
                                        <p:tgtEl>
                                          <p:spTgt spid="19"/>
                                        </p:tgtEl>
                                        <p:attrNameLst>
                                          <p:attrName>ppt_x</p:attrName>
                                        </p:attrNameLst>
                                      </p:cBhvr>
                                      <p:tavLst>
                                        <p:tav tm="0">
                                          <p:val>
                                            <p:strVal val="#ppt_x"/>
                                          </p:val>
                                        </p:tav>
                                        <p:tav tm="100000">
                                          <p:val>
                                            <p:strVal val="#ppt_x"/>
                                          </p:val>
                                        </p:tav>
                                      </p:tavLst>
                                    </p:anim>
                                    <p:anim calcmode="lin" valueType="num">
                                      <p:cBhvr additive="base">
                                        <p:cTn id="33" dur="500" fill="hold"/>
                                        <p:tgtEl>
                                          <p:spTgt spid="19"/>
                                        </p:tgtEl>
                                        <p:attrNameLst>
                                          <p:attrName>ppt_y</p:attrName>
                                        </p:attrNameLst>
                                      </p:cBhvr>
                                      <p:tavLst>
                                        <p:tav tm="0">
                                          <p:val>
                                            <p:strVal val="0-#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wipe(down)">
                                      <p:cBhvr>
                                        <p:cTn id="38" dur="500"/>
                                        <p:tgtEl>
                                          <p:spTgt spid="26"/>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wipe(down)">
                                      <p:cBhvr>
                                        <p:cTn id="41" dur="500"/>
                                        <p:tgtEl>
                                          <p:spTgt spid="23"/>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wipe(down)">
                                      <p:cBhvr>
                                        <p:cTn id="44" dur="500"/>
                                        <p:tgtEl>
                                          <p:spTgt spid="25"/>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0"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p:cTn id="49" dur="500" fill="hold"/>
                                        <p:tgtEl>
                                          <p:spTgt spid="17"/>
                                        </p:tgtEl>
                                        <p:attrNameLst>
                                          <p:attrName>ppt_w</p:attrName>
                                        </p:attrNameLst>
                                      </p:cBhvr>
                                      <p:tavLst>
                                        <p:tav tm="0">
                                          <p:val>
                                            <p:fltVal val="0"/>
                                          </p:val>
                                        </p:tav>
                                        <p:tav tm="100000">
                                          <p:val>
                                            <p:strVal val="#ppt_w"/>
                                          </p:val>
                                        </p:tav>
                                      </p:tavLst>
                                    </p:anim>
                                    <p:anim calcmode="lin" valueType="num">
                                      <p:cBhvr>
                                        <p:cTn id="50" dur="500" fill="hold"/>
                                        <p:tgtEl>
                                          <p:spTgt spid="17"/>
                                        </p:tgtEl>
                                        <p:attrNameLst>
                                          <p:attrName>ppt_h</p:attrName>
                                        </p:attrNameLst>
                                      </p:cBhvr>
                                      <p:tavLst>
                                        <p:tav tm="0">
                                          <p:val>
                                            <p:fltVal val="0"/>
                                          </p:val>
                                        </p:tav>
                                        <p:tav tm="100000">
                                          <p:val>
                                            <p:strVal val="#ppt_h"/>
                                          </p:val>
                                        </p:tav>
                                      </p:tavLst>
                                    </p:anim>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wipe(down)">
                                      <p:cBhvr>
                                        <p:cTn id="56" dur="500"/>
                                        <p:tgtEl>
                                          <p:spTgt spid="29"/>
                                        </p:tgtEl>
                                      </p:cBhvr>
                                    </p:animEffect>
                                  </p:childTnLst>
                                </p:cTn>
                              </p:par>
                              <p:par>
                                <p:cTn id="57" presetID="2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Effect transition="in" filter="wipe(down)">
                                      <p:cBhvr>
                                        <p:cTn id="59" dur="500"/>
                                        <p:tgtEl>
                                          <p:spTgt spid="28"/>
                                        </p:tgtEl>
                                      </p:cBhvr>
                                    </p:animEffect>
                                  </p:childTnLst>
                                </p:cTn>
                              </p:par>
                            </p:childTnLst>
                          </p:cTn>
                        </p:par>
                      </p:childTnLst>
                    </p:cTn>
                  </p:par>
                  <p:par>
                    <p:cTn id="60" fill="hold">
                      <p:stCondLst>
                        <p:cond delay="indefinite"/>
                      </p:stCondLst>
                      <p:childTnLst>
                        <p:par>
                          <p:cTn id="61" fill="hold">
                            <p:stCondLst>
                              <p:cond delay="0"/>
                            </p:stCondLst>
                            <p:childTnLst>
                              <p:par>
                                <p:cTn id="62" presetID="26"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wipe(down)">
                                      <p:cBhvr>
                                        <p:cTn id="64" dur="580">
                                          <p:stCondLst>
                                            <p:cond delay="0"/>
                                          </p:stCondLst>
                                        </p:cTn>
                                        <p:tgtEl>
                                          <p:spTgt spid="21"/>
                                        </p:tgtEl>
                                      </p:cBhvr>
                                    </p:animEffect>
                                    <p:anim calcmode="lin" valueType="num">
                                      <p:cBhvr>
                                        <p:cTn id="65" dur="1822" tmFilter="0,0; 0.14,0.36; 0.43,0.73; 0.71,0.91; 1.0,1.0">
                                          <p:stCondLst>
                                            <p:cond delay="0"/>
                                          </p:stCondLst>
                                        </p:cTn>
                                        <p:tgtEl>
                                          <p:spTgt spid="21"/>
                                        </p:tgtEl>
                                        <p:attrNameLst>
                                          <p:attrName>ppt_x</p:attrName>
                                        </p:attrNameLst>
                                      </p:cBhvr>
                                      <p:tavLst>
                                        <p:tav tm="0">
                                          <p:val>
                                            <p:strVal val="#ppt_x-0.25"/>
                                          </p:val>
                                        </p:tav>
                                        <p:tav tm="100000">
                                          <p:val>
                                            <p:strVal val="#ppt_x"/>
                                          </p:val>
                                        </p:tav>
                                      </p:tavLst>
                                    </p:anim>
                                    <p:anim calcmode="lin" valueType="num">
                                      <p:cBhvr>
                                        <p:cTn id="66" dur="664" tmFilter="0.0,0.0; 0.25,0.07; 0.50,0.2; 0.75,0.467; 1.0,1.0">
                                          <p:stCondLst>
                                            <p:cond delay="0"/>
                                          </p:stCondLst>
                                        </p:cTn>
                                        <p:tgtEl>
                                          <p:spTgt spid="21"/>
                                        </p:tgtEl>
                                        <p:attrNameLst>
                                          <p:attrName>ppt_y</p:attrName>
                                        </p:attrNameLst>
                                      </p:cBhvr>
                                      <p:tavLst>
                                        <p:tav tm="0" fmla="#ppt_y-sin(pi*$)/3">
                                          <p:val>
                                            <p:fltVal val="0.5"/>
                                          </p:val>
                                        </p:tav>
                                        <p:tav tm="100000">
                                          <p:val>
                                            <p:fltVal val="1"/>
                                          </p:val>
                                        </p:tav>
                                      </p:tavLst>
                                    </p:anim>
                                    <p:anim calcmode="lin" valueType="num">
                                      <p:cBhvr>
                                        <p:cTn id="67" dur="664" tmFilter="0, 0; 0.125,0.2665; 0.25,0.4; 0.375,0.465; 0.5,0.5;  0.625,0.535; 0.75,0.6; 0.875,0.7335; 1,1">
                                          <p:stCondLst>
                                            <p:cond delay="664"/>
                                          </p:stCondLst>
                                        </p:cTn>
                                        <p:tgtEl>
                                          <p:spTgt spid="21"/>
                                        </p:tgtEl>
                                        <p:attrNameLst>
                                          <p:attrName>ppt_y</p:attrName>
                                        </p:attrNameLst>
                                      </p:cBhvr>
                                      <p:tavLst>
                                        <p:tav tm="0" fmla="#ppt_y-sin(pi*$)/9">
                                          <p:val>
                                            <p:fltVal val="0"/>
                                          </p:val>
                                        </p:tav>
                                        <p:tav tm="100000">
                                          <p:val>
                                            <p:fltVal val="1"/>
                                          </p:val>
                                        </p:tav>
                                      </p:tavLst>
                                    </p:anim>
                                    <p:anim calcmode="lin" valueType="num">
                                      <p:cBhvr>
                                        <p:cTn id="68" dur="332" tmFilter="0, 0; 0.125,0.2665; 0.25,0.4; 0.375,0.465; 0.5,0.5;  0.625,0.535; 0.75,0.6; 0.875,0.7335; 1,1">
                                          <p:stCondLst>
                                            <p:cond delay="1324"/>
                                          </p:stCondLst>
                                        </p:cTn>
                                        <p:tgtEl>
                                          <p:spTgt spid="21"/>
                                        </p:tgtEl>
                                        <p:attrNameLst>
                                          <p:attrName>ppt_y</p:attrName>
                                        </p:attrNameLst>
                                      </p:cBhvr>
                                      <p:tavLst>
                                        <p:tav tm="0" fmla="#ppt_y-sin(pi*$)/27">
                                          <p:val>
                                            <p:fltVal val="0"/>
                                          </p:val>
                                        </p:tav>
                                        <p:tav tm="100000">
                                          <p:val>
                                            <p:fltVal val="1"/>
                                          </p:val>
                                        </p:tav>
                                      </p:tavLst>
                                    </p:anim>
                                    <p:anim calcmode="lin" valueType="num">
                                      <p:cBhvr>
                                        <p:cTn id="69" dur="164" tmFilter="0, 0; 0.125,0.2665; 0.25,0.4; 0.375,0.465; 0.5,0.5;  0.625,0.535; 0.75,0.6; 0.875,0.7335; 1,1">
                                          <p:stCondLst>
                                            <p:cond delay="1656"/>
                                          </p:stCondLst>
                                        </p:cTn>
                                        <p:tgtEl>
                                          <p:spTgt spid="21"/>
                                        </p:tgtEl>
                                        <p:attrNameLst>
                                          <p:attrName>ppt_y</p:attrName>
                                        </p:attrNameLst>
                                      </p:cBhvr>
                                      <p:tavLst>
                                        <p:tav tm="0" fmla="#ppt_y-sin(pi*$)/81">
                                          <p:val>
                                            <p:fltVal val="0"/>
                                          </p:val>
                                        </p:tav>
                                        <p:tav tm="100000">
                                          <p:val>
                                            <p:fltVal val="1"/>
                                          </p:val>
                                        </p:tav>
                                      </p:tavLst>
                                    </p:anim>
                                    <p:animScale>
                                      <p:cBhvr>
                                        <p:cTn id="70" dur="26">
                                          <p:stCondLst>
                                            <p:cond delay="650"/>
                                          </p:stCondLst>
                                        </p:cTn>
                                        <p:tgtEl>
                                          <p:spTgt spid="21"/>
                                        </p:tgtEl>
                                      </p:cBhvr>
                                      <p:to x="100000" y="60000"/>
                                    </p:animScale>
                                    <p:animScale>
                                      <p:cBhvr>
                                        <p:cTn id="71" dur="166" decel="50000">
                                          <p:stCondLst>
                                            <p:cond delay="676"/>
                                          </p:stCondLst>
                                        </p:cTn>
                                        <p:tgtEl>
                                          <p:spTgt spid="21"/>
                                        </p:tgtEl>
                                      </p:cBhvr>
                                      <p:to x="100000" y="100000"/>
                                    </p:animScale>
                                    <p:animScale>
                                      <p:cBhvr>
                                        <p:cTn id="72" dur="26">
                                          <p:stCondLst>
                                            <p:cond delay="1312"/>
                                          </p:stCondLst>
                                        </p:cTn>
                                        <p:tgtEl>
                                          <p:spTgt spid="21"/>
                                        </p:tgtEl>
                                      </p:cBhvr>
                                      <p:to x="100000" y="80000"/>
                                    </p:animScale>
                                    <p:animScale>
                                      <p:cBhvr>
                                        <p:cTn id="73" dur="166" decel="50000">
                                          <p:stCondLst>
                                            <p:cond delay="1338"/>
                                          </p:stCondLst>
                                        </p:cTn>
                                        <p:tgtEl>
                                          <p:spTgt spid="21"/>
                                        </p:tgtEl>
                                      </p:cBhvr>
                                      <p:to x="100000" y="100000"/>
                                    </p:animScale>
                                    <p:animScale>
                                      <p:cBhvr>
                                        <p:cTn id="74" dur="26">
                                          <p:stCondLst>
                                            <p:cond delay="1642"/>
                                          </p:stCondLst>
                                        </p:cTn>
                                        <p:tgtEl>
                                          <p:spTgt spid="21"/>
                                        </p:tgtEl>
                                      </p:cBhvr>
                                      <p:to x="100000" y="90000"/>
                                    </p:animScale>
                                    <p:animScale>
                                      <p:cBhvr>
                                        <p:cTn id="75" dur="166" decel="50000">
                                          <p:stCondLst>
                                            <p:cond delay="1668"/>
                                          </p:stCondLst>
                                        </p:cTn>
                                        <p:tgtEl>
                                          <p:spTgt spid="21"/>
                                        </p:tgtEl>
                                      </p:cBhvr>
                                      <p:to x="100000" y="100000"/>
                                    </p:animScale>
                                    <p:animScale>
                                      <p:cBhvr>
                                        <p:cTn id="76" dur="26">
                                          <p:stCondLst>
                                            <p:cond delay="1808"/>
                                          </p:stCondLst>
                                        </p:cTn>
                                        <p:tgtEl>
                                          <p:spTgt spid="21"/>
                                        </p:tgtEl>
                                      </p:cBhvr>
                                      <p:to x="100000" y="95000"/>
                                    </p:animScale>
                                    <p:animScale>
                                      <p:cBhvr>
                                        <p:cTn id="77" dur="166" decel="50000">
                                          <p:stCondLst>
                                            <p:cond delay="1834"/>
                                          </p:stCondLst>
                                        </p:cTn>
                                        <p:tgtEl>
                                          <p:spTgt spid="21"/>
                                        </p:tgtEl>
                                      </p:cBhvr>
                                      <p:to x="100000" y="100000"/>
                                    </p:animScale>
                                  </p:childTnLst>
                                </p:cTn>
                              </p:par>
                              <p:par>
                                <p:cTn id="78" presetID="26" presetClass="entr" presetSubtype="0" fill="hold" grpId="0" nodeType="with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ipe(down)">
                                      <p:cBhvr>
                                        <p:cTn id="80" dur="580">
                                          <p:stCondLst>
                                            <p:cond delay="0"/>
                                          </p:stCondLst>
                                        </p:cTn>
                                        <p:tgtEl>
                                          <p:spTgt spid="22"/>
                                        </p:tgtEl>
                                      </p:cBhvr>
                                    </p:animEffect>
                                    <p:anim calcmode="lin" valueType="num">
                                      <p:cBhvr>
                                        <p:cTn id="81" dur="1822" tmFilter="0,0; 0.14,0.36; 0.43,0.73; 0.71,0.91; 1.0,1.0">
                                          <p:stCondLst>
                                            <p:cond delay="0"/>
                                          </p:stCondLst>
                                        </p:cTn>
                                        <p:tgtEl>
                                          <p:spTgt spid="22"/>
                                        </p:tgtEl>
                                        <p:attrNameLst>
                                          <p:attrName>ppt_x</p:attrName>
                                        </p:attrNameLst>
                                      </p:cBhvr>
                                      <p:tavLst>
                                        <p:tav tm="0">
                                          <p:val>
                                            <p:strVal val="#ppt_x-0.25"/>
                                          </p:val>
                                        </p:tav>
                                        <p:tav tm="100000">
                                          <p:val>
                                            <p:strVal val="#ppt_x"/>
                                          </p:val>
                                        </p:tav>
                                      </p:tavLst>
                                    </p:anim>
                                    <p:anim calcmode="lin" valueType="num">
                                      <p:cBhvr>
                                        <p:cTn id="82" dur="664" tmFilter="0.0,0.0; 0.25,0.07; 0.50,0.2; 0.75,0.467; 1.0,1.0">
                                          <p:stCondLst>
                                            <p:cond delay="0"/>
                                          </p:stCondLst>
                                        </p:cTn>
                                        <p:tgtEl>
                                          <p:spTgt spid="22"/>
                                        </p:tgtEl>
                                        <p:attrNameLst>
                                          <p:attrName>ppt_y</p:attrName>
                                        </p:attrNameLst>
                                      </p:cBhvr>
                                      <p:tavLst>
                                        <p:tav tm="0" fmla="#ppt_y-sin(pi*$)/3">
                                          <p:val>
                                            <p:fltVal val="0.5"/>
                                          </p:val>
                                        </p:tav>
                                        <p:tav tm="100000">
                                          <p:val>
                                            <p:fltVal val="1"/>
                                          </p:val>
                                        </p:tav>
                                      </p:tavLst>
                                    </p:anim>
                                    <p:anim calcmode="lin" valueType="num">
                                      <p:cBhvr>
                                        <p:cTn id="83" dur="664" tmFilter="0, 0; 0.125,0.2665; 0.25,0.4; 0.375,0.465; 0.5,0.5;  0.625,0.535; 0.75,0.6; 0.875,0.7335; 1,1">
                                          <p:stCondLst>
                                            <p:cond delay="664"/>
                                          </p:stCondLst>
                                        </p:cTn>
                                        <p:tgtEl>
                                          <p:spTgt spid="22"/>
                                        </p:tgtEl>
                                        <p:attrNameLst>
                                          <p:attrName>ppt_y</p:attrName>
                                        </p:attrNameLst>
                                      </p:cBhvr>
                                      <p:tavLst>
                                        <p:tav tm="0" fmla="#ppt_y-sin(pi*$)/9">
                                          <p:val>
                                            <p:fltVal val="0"/>
                                          </p:val>
                                        </p:tav>
                                        <p:tav tm="100000">
                                          <p:val>
                                            <p:fltVal val="1"/>
                                          </p:val>
                                        </p:tav>
                                      </p:tavLst>
                                    </p:anim>
                                    <p:anim calcmode="lin" valueType="num">
                                      <p:cBhvr>
                                        <p:cTn id="84" dur="332" tmFilter="0, 0; 0.125,0.2665; 0.25,0.4; 0.375,0.465; 0.5,0.5;  0.625,0.535; 0.75,0.6; 0.875,0.7335; 1,1">
                                          <p:stCondLst>
                                            <p:cond delay="1324"/>
                                          </p:stCondLst>
                                        </p:cTn>
                                        <p:tgtEl>
                                          <p:spTgt spid="22"/>
                                        </p:tgtEl>
                                        <p:attrNameLst>
                                          <p:attrName>ppt_y</p:attrName>
                                        </p:attrNameLst>
                                      </p:cBhvr>
                                      <p:tavLst>
                                        <p:tav tm="0" fmla="#ppt_y-sin(pi*$)/27">
                                          <p:val>
                                            <p:fltVal val="0"/>
                                          </p:val>
                                        </p:tav>
                                        <p:tav tm="100000">
                                          <p:val>
                                            <p:fltVal val="1"/>
                                          </p:val>
                                        </p:tav>
                                      </p:tavLst>
                                    </p:anim>
                                    <p:anim calcmode="lin" valueType="num">
                                      <p:cBhvr>
                                        <p:cTn id="85" dur="164" tmFilter="0, 0; 0.125,0.2665; 0.25,0.4; 0.375,0.465; 0.5,0.5;  0.625,0.535; 0.75,0.6; 0.875,0.7335; 1,1">
                                          <p:stCondLst>
                                            <p:cond delay="1656"/>
                                          </p:stCondLst>
                                        </p:cTn>
                                        <p:tgtEl>
                                          <p:spTgt spid="22"/>
                                        </p:tgtEl>
                                        <p:attrNameLst>
                                          <p:attrName>ppt_y</p:attrName>
                                        </p:attrNameLst>
                                      </p:cBhvr>
                                      <p:tavLst>
                                        <p:tav tm="0" fmla="#ppt_y-sin(pi*$)/81">
                                          <p:val>
                                            <p:fltVal val="0"/>
                                          </p:val>
                                        </p:tav>
                                        <p:tav tm="100000">
                                          <p:val>
                                            <p:fltVal val="1"/>
                                          </p:val>
                                        </p:tav>
                                      </p:tavLst>
                                    </p:anim>
                                    <p:animScale>
                                      <p:cBhvr>
                                        <p:cTn id="86" dur="26">
                                          <p:stCondLst>
                                            <p:cond delay="650"/>
                                          </p:stCondLst>
                                        </p:cTn>
                                        <p:tgtEl>
                                          <p:spTgt spid="22"/>
                                        </p:tgtEl>
                                      </p:cBhvr>
                                      <p:to x="100000" y="60000"/>
                                    </p:animScale>
                                    <p:animScale>
                                      <p:cBhvr>
                                        <p:cTn id="87" dur="166" decel="50000">
                                          <p:stCondLst>
                                            <p:cond delay="676"/>
                                          </p:stCondLst>
                                        </p:cTn>
                                        <p:tgtEl>
                                          <p:spTgt spid="22"/>
                                        </p:tgtEl>
                                      </p:cBhvr>
                                      <p:to x="100000" y="100000"/>
                                    </p:animScale>
                                    <p:animScale>
                                      <p:cBhvr>
                                        <p:cTn id="88" dur="26">
                                          <p:stCondLst>
                                            <p:cond delay="1312"/>
                                          </p:stCondLst>
                                        </p:cTn>
                                        <p:tgtEl>
                                          <p:spTgt spid="22"/>
                                        </p:tgtEl>
                                      </p:cBhvr>
                                      <p:to x="100000" y="80000"/>
                                    </p:animScale>
                                    <p:animScale>
                                      <p:cBhvr>
                                        <p:cTn id="89" dur="166" decel="50000">
                                          <p:stCondLst>
                                            <p:cond delay="1338"/>
                                          </p:stCondLst>
                                        </p:cTn>
                                        <p:tgtEl>
                                          <p:spTgt spid="22"/>
                                        </p:tgtEl>
                                      </p:cBhvr>
                                      <p:to x="100000" y="100000"/>
                                    </p:animScale>
                                    <p:animScale>
                                      <p:cBhvr>
                                        <p:cTn id="90" dur="26">
                                          <p:stCondLst>
                                            <p:cond delay="1642"/>
                                          </p:stCondLst>
                                        </p:cTn>
                                        <p:tgtEl>
                                          <p:spTgt spid="22"/>
                                        </p:tgtEl>
                                      </p:cBhvr>
                                      <p:to x="100000" y="90000"/>
                                    </p:animScale>
                                    <p:animScale>
                                      <p:cBhvr>
                                        <p:cTn id="91" dur="166" decel="50000">
                                          <p:stCondLst>
                                            <p:cond delay="1668"/>
                                          </p:stCondLst>
                                        </p:cTn>
                                        <p:tgtEl>
                                          <p:spTgt spid="22"/>
                                        </p:tgtEl>
                                      </p:cBhvr>
                                      <p:to x="100000" y="100000"/>
                                    </p:animScale>
                                    <p:animScale>
                                      <p:cBhvr>
                                        <p:cTn id="92" dur="26">
                                          <p:stCondLst>
                                            <p:cond delay="1808"/>
                                          </p:stCondLst>
                                        </p:cTn>
                                        <p:tgtEl>
                                          <p:spTgt spid="22"/>
                                        </p:tgtEl>
                                      </p:cBhvr>
                                      <p:to x="100000" y="95000"/>
                                    </p:animScale>
                                    <p:animScale>
                                      <p:cBhvr>
                                        <p:cTn id="93" dur="166" decel="50000">
                                          <p:stCondLst>
                                            <p:cond delay="1834"/>
                                          </p:stCondLst>
                                        </p:cTn>
                                        <p:tgtEl>
                                          <p:spTgt spid="22"/>
                                        </p:tgtEl>
                                      </p:cBhvr>
                                      <p:to x="100000" y="100000"/>
                                    </p:animScale>
                                  </p:childTnLst>
                                </p:cTn>
                              </p:par>
                              <p:par>
                                <p:cTn id="94" presetID="26" presetClass="entr" presetSubtype="0" fill="hold" grpId="0" nodeType="withEffect">
                                  <p:stCondLst>
                                    <p:cond delay="0"/>
                                  </p:stCondLst>
                                  <p:childTnLst>
                                    <p:set>
                                      <p:cBhvr>
                                        <p:cTn id="95" dur="1" fill="hold">
                                          <p:stCondLst>
                                            <p:cond delay="0"/>
                                          </p:stCondLst>
                                        </p:cTn>
                                        <p:tgtEl>
                                          <p:spTgt spid="30"/>
                                        </p:tgtEl>
                                        <p:attrNameLst>
                                          <p:attrName>style.visibility</p:attrName>
                                        </p:attrNameLst>
                                      </p:cBhvr>
                                      <p:to>
                                        <p:strVal val="visible"/>
                                      </p:to>
                                    </p:set>
                                    <p:animEffect transition="in" filter="wipe(down)">
                                      <p:cBhvr>
                                        <p:cTn id="96" dur="580">
                                          <p:stCondLst>
                                            <p:cond delay="0"/>
                                          </p:stCondLst>
                                        </p:cTn>
                                        <p:tgtEl>
                                          <p:spTgt spid="30"/>
                                        </p:tgtEl>
                                      </p:cBhvr>
                                    </p:animEffect>
                                    <p:anim calcmode="lin" valueType="num">
                                      <p:cBhvr>
                                        <p:cTn id="97" dur="1822" tmFilter="0,0; 0.14,0.36; 0.43,0.73; 0.71,0.91; 1.0,1.0">
                                          <p:stCondLst>
                                            <p:cond delay="0"/>
                                          </p:stCondLst>
                                        </p:cTn>
                                        <p:tgtEl>
                                          <p:spTgt spid="30"/>
                                        </p:tgtEl>
                                        <p:attrNameLst>
                                          <p:attrName>ppt_x</p:attrName>
                                        </p:attrNameLst>
                                      </p:cBhvr>
                                      <p:tavLst>
                                        <p:tav tm="0">
                                          <p:val>
                                            <p:strVal val="#ppt_x-0.25"/>
                                          </p:val>
                                        </p:tav>
                                        <p:tav tm="100000">
                                          <p:val>
                                            <p:strVal val="#ppt_x"/>
                                          </p:val>
                                        </p:tav>
                                      </p:tavLst>
                                    </p:anim>
                                    <p:anim calcmode="lin" valueType="num">
                                      <p:cBhvr>
                                        <p:cTn id="98" dur="664" tmFilter="0.0,0.0; 0.25,0.07; 0.50,0.2; 0.75,0.467; 1.0,1.0">
                                          <p:stCondLst>
                                            <p:cond delay="0"/>
                                          </p:stCondLst>
                                        </p:cTn>
                                        <p:tgtEl>
                                          <p:spTgt spid="30"/>
                                        </p:tgtEl>
                                        <p:attrNameLst>
                                          <p:attrName>ppt_y</p:attrName>
                                        </p:attrNameLst>
                                      </p:cBhvr>
                                      <p:tavLst>
                                        <p:tav tm="0" fmla="#ppt_y-sin(pi*$)/3">
                                          <p:val>
                                            <p:fltVal val="0.5"/>
                                          </p:val>
                                        </p:tav>
                                        <p:tav tm="100000">
                                          <p:val>
                                            <p:fltVal val="1"/>
                                          </p:val>
                                        </p:tav>
                                      </p:tavLst>
                                    </p:anim>
                                    <p:anim calcmode="lin" valueType="num">
                                      <p:cBhvr>
                                        <p:cTn id="99" dur="664" tmFilter="0, 0; 0.125,0.2665; 0.25,0.4; 0.375,0.465; 0.5,0.5;  0.625,0.535; 0.75,0.6; 0.875,0.7335; 1,1">
                                          <p:stCondLst>
                                            <p:cond delay="664"/>
                                          </p:stCondLst>
                                        </p:cTn>
                                        <p:tgtEl>
                                          <p:spTgt spid="30"/>
                                        </p:tgtEl>
                                        <p:attrNameLst>
                                          <p:attrName>ppt_y</p:attrName>
                                        </p:attrNameLst>
                                      </p:cBhvr>
                                      <p:tavLst>
                                        <p:tav tm="0" fmla="#ppt_y-sin(pi*$)/9">
                                          <p:val>
                                            <p:fltVal val="0"/>
                                          </p:val>
                                        </p:tav>
                                        <p:tav tm="100000">
                                          <p:val>
                                            <p:fltVal val="1"/>
                                          </p:val>
                                        </p:tav>
                                      </p:tavLst>
                                    </p:anim>
                                    <p:anim calcmode="lin" valueType="num">
                                      <p:cBhvr>
                                        <p:cTn id="100" dur="332" tmFilter="0, 0; 0.125,0.2665; 0.25,0.4; 0.375,0.465; 0.5,0.5;  0.625,0.535; 0.75,0.6; 0.875,0.7335; 1,1">
                                          <p:stCondLst>
                                            <p:cond delay="1324"/>
                                          </p:stCondLst>
                                        </p:cTn>
                                        <p:tgtEl>
                                          <p:spTgt spid="30"/>
                                        </p:tgtEl>
                                        <p:attrNameLst>
                                          <p:attrName>ppt_y</p:attrName>
                                        </p:attrNameLst>
                                      </p:cBhvr>
                                      <p:tavLst>
                                        <p:tav tm="0" fmla="#ppt_y-sin(pi*$)/27">
                                          <p:val>
                                            <p:fltVal val="0"/>
                                          </p:val>
                                        </p:tav>
                                        <p:tav tm="100000">
                                          <p:val>
                                            <p:fltVal val="1"/>
                                          </p:val>
                                        </p:tav>
                                      </p:tavLst>
                                    </p:anim>
                                    <p:anim calcmode="lin" valueType="num">
                                      <p:cBhvr>
                                        <p:cTn id="101" dur="164" tmFilter="0, 0; 0.125,0.2665; 0.25,0.4; 0.375,0.465; 0.5,0.5;  0.625,0.535; 0.75,0.6; 0.875,0.7335; 1,1">
                                          <p:stCondLst>
                                            <p:cond delay="1656"/>
                                          </p:stCondLst>
                                        </p:cTn>
                                        <p:tgtEl>
                                          <p:spTgt spid="30"/>
                                        </p:tgtEl>
                                        <p:attrNameLst>
                                          <p:attrName>ppt_y</p:attrName>
                                        </p:attrNameLst>
                                      </p:cBhvr>
                                      <p:tavLst>
                                        <p:tav tm="0" fmla="#ppt_y-sin(pi*$)/81">
                                          <p:val>
                                            <p:fltVal val="0"/>
                                          </p:val>
                                        </p:tav>
                                        <p:tav tm="100000">
                                          <p:val>
                                            <p:fltVal val="1"/>
                                          </p:val>
                                        </p:tav>
                                      </p:tavLst>
                                    </p:anim>
                                    <p:animScale>
                                      <p:cBhvr>
                                        <p:cTn id="102" dur="26">
                                          <p:stCondLst>
                                            <p:cond delay="650"/>
                                          </p:stCondLst>
                                        </p:cTn>
                                        <p:tgtEl>
                                          <p:spTgt spid="30"/>
                                        </p:tgtEl>
                                      </p:cBhvr>
                                      <p:to x="100000" y="60000"/>
                                    </p:animScale>
                                    <p:animScale>
                                      <p:cBhvr>
                                        <p:cTn id="103" dur="166" decel="50000">
                                          <p:stCondLst>
                                            <p:cond delay="676"/>
                                          </p:stCondLst>
                                        </p:cTn>
                                        <p:tgtEl>
                                          <p:spTgt spid="30"/>
                                        </p:tgtEl>
                                      </p:cBhvr>
                                      <p:to x="100000" y="100000"/>
                                    </p:animScale>
                                    <p:animScale>
                                      <p:cBhvr>
                                        <p:cTn id="104" dur="26">
                                          <p:stCondLst>
                                            <p:cond delay="1312"/>
                                          </p:stCondLst>
                                        </p:cTn>
                                        <p:tgtEl>
                                          <p:spTgt spid="30"/>
                                        </p:tgtEl>
                                      </p:cBhvr>
                                      <p:to x="100000" y="80000"/>
                                    </p:animScale>
                                    <p:animScale>
                                      <p:cBhvr>
                                        <p:cTn id="105" dur="166" decel="50000">
                                          <p:stCondLst>
                                            <p:cond delay="1338"/>
                                          </p:stCondLst>
                                        </p:cTn>
                                        <p:tgtEl>
                                          <p:spTgt spid="30"/>
                                        </p:tgtEl>
                                      </p:cBhvr>
                                      <p:to x="100000" y="100000"/>
                                    </p:animScale>
                                    <p:animScale>
                                      <p:cBhvr>
                                        <p:cTn id="106" dur="26">
                                          <p:stCondLst>
                                            <p:cond delay="1642"/>
                                          </p:stCondLst>
                                        </p:cTn>
                                        <p:tgtEl>
                                          <p:spTgt spid="30"/>
                                        </p:tgtEl>
                                      </p:cBhvr>
                                      <p:to x="100000" y="90000"/>
                                    </p:animScale>
                                    <p:animScale>
                                      <p:cBhvr>
                                        <p:cTn id="107" dur="166" decel="50000">
                                          <p:stCondLst>
                                            <p:cond delay="1668"/>
                                          </p:stCondLst>
                                        </p:cTn>
                                        <p:tgtEl>
                                          <p:spTgt spid="30"/>
                                        </p:tgtEl>
                                      </p:cBhvr>
                                      <p:to x="100000" y="100000"/>
                                    </p:animScale>
                                    <p:animScale>
                                      <p:cBhvr>
                                        <p:cTn id="108" dur="26">
                                          <p:stCondLst>
                                            <p:cond delay="1808"/>
                                          </p:stCondLst>
                                        </p:cTn>
                                        <p:tgtEl>
                                          <p:spTgt spid="30"/>
                                        </p:tgtEl>
                                      </p:cBhvr>
                                      <p:to x="100000" y="95000"/>
                                    </p:animScale>
                                    <p:animScale>
                                      <p:cBhvr>
                                        <p:cTn id="109" dur="166" decel="50000">
                                          <p:stCondLst>
                                            <p:cond delay="1834"/>
                                          </p:stCondLst>
                                        </p:cTn>
                                        <p:tgtEl>
                                          <p:spTgt spid="30"/>
                                        </p:tgtEl>
                                      </p:cBhvr>
                                      <p:to x="100000" y="100000"/>
                                    </p:animScale>
                                  </p:childTnLst>
                                </p:cTn>
                              </p:par>
                              <p:par>
                                <p:cTn id="110" presetID="26" presetClass="entr" presetSubtype="0" fill="hold" grpId="0"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wipe(down)">
                                      <p:cBhvr>
                                        <p:cTn id="112" dur="580">
                                          <p:stCondLst>
                                            <p:cond delay="0"/>
                                          </p:stCondLst>
                                        </p:cTn>
                                        <p:tgtEl>
                                          <p:spTgt spid="31"/>
                                        </p:tgtEl>
                                      </p:cBhvr>
                                    </p:animEffect>
                                    <p:anim calcmode="lin" valueType="num">
                                      <p:cBhvr>
                                        <p:cTn id="113" dur="1822" tmFilter="0,0; 0.14,0.36; 0.43,0.73; 0.71,0.91; 1.0,1.0">
                                          <p:stCondLst>
                                            <p:cond delay="0"/>
                                          </p:stCondLst>
                                        </p:cTn>
                                        <p:tgtEl>
                                          <p:spTgt spid="31"/>
                                        </p:tgtEl>
                                        <p:attrNameLst>
                                          <p:attrName>ppt_x</p:attrName>
                                        </p:attrNameLst>
                                      </p:cBhvr>
                                      <p:tavLst>
                                        <p:tav tm="0">
                                          <p:val>
                                            <p:strVal val="#ppt_x-0.25"/>
                                          </p:val>
                                        </p:tav>
                                        <p:tav tm="100000">
                                          <p:val>
                                            <p:strVal val="#ppt_x"/>
                                          </p:val>
                                        </p:tav>
                                      </p:tavLst>
                                    </p:anim>
                                    <p:anim calcmode="lin" valueType="num">
                                      <p:cBhvr>
                                        <p:cTn id="114" dur="664" tmFilter="0.0,0.0; 0.25,0.07; 0.50,0.2; 0.75,0.467; 1.0,1.0">
                                          <p:stCondLst>
                                            <p:cond delay="0"/>
                                          </p:stCondLst>
                                        </p:cTn>
                                        <p:tgtEl>
                                          <p:spTgt spid="31"/>
                                        </p:tgtEl>
                                        <p:attrNameLst>
                                          <p:attrName>ppt_y</p:attrName>
                                        </p:attrNameLst>
                                      </p:cBhvr>
                                      <p:tavLst>
                                        <p:tav tm="0" fmla="#ppt_y-sin(pi*$)/3">
                                          <p:val>
                                            <p:fltVal val="0.5"/>
                                          </p:val>
                                        </p:tav>
                                        <p:tav tm="100000">
                                          <p:val>
                                            <p:fltVal val="1"/>
                                          </p:val>
                                        </p:tav>
                                      </p:tavLst>
                                    </p:anim>
                                    <p:anim calcmode="lin" valueType="num">
                                      <p:cBhvr>
                                        <p:cTn id="115" dur="664" tmFilter="0, 0; 0.125,0.2665; 0.25,0.4; 0.375,0.465; 0.5,0.5;  0.625,0.535; 0.75,0.6; 0.875,0.7335; 1,1">
                                          <p:stCondLst>
                                            <p:cond delay="664"/>
                                          </p:stCondLst>
                                        </p:cTn>
                                        <p:tgtEl>
                                          <p:spTgt spid="31"/>
                                        </p:tgtEl>
                                        <p:attrNameLst>
                                          <p:attrName>ppt_y</p:attrName>
                                        </p:attrNameLst>
                                      </p:cBhvr>
                                      <p:tavLst>
                                        <p:tav tm="0" fmla="#ppt_y-sin(pi*$)/9">
                                          <p:val>
                                            <p:fltVal val="0"/>
                                          </p:val>
                                        </p:tav>
                                        <p:tav tm="100000">
                                          <p:val>
                                            <p:fltVal val="1"/>
                                          </p:val>
                                        </p:tav>
                                      </p:tavLst>
                                    </p:anim>
                                    <p:anim calcmode="lin" valueType="num">
                                      <p:cBhvr>
                                        <p:cTn id="116" dur="332" tmFilter="0, 0; 0.125,0.2665; 0.25,0.4; 0.375,0.465; 0.5,0.5;  0.625,0.535; 0.75,0.6; 0.875,0.7335; 1,1">
                                          <p:stCondLst>
                                            <p:cond delay="1324"/>
                                          </p:stCondLst>
                                        </p:cTn>
                                        <p:tgtEl>
                                          <p:spTgt spid="31"/>
                                        </p:tgtEl>
                                        <p:attrNameLst>
                                          <p:attrName>ppt_y</p:attrName>
                                        </p:attrNameLst>
                                      </p:cBhvr>
                                      <p:tavLst>
                                        <p:tav tm="0" fmla="#ppt_y-sin(pi*$)/27">
                                          <p:val>
                                            <p:fltVal val="0"/>
                                          </p:val>
                                        </p:tav>
                                        <p:tav tm="100000">
                                          <p:val>
                                            <p:fltVal val="1"/>
                                          </p:val>
                                        </p:tav>
                                      </p:tavLst>
                                    </p:anim>
                                    <p:anim calcmode="lin" valueType="num">
                                      <p:cBhvr>
                                        <p:cTn id="117" dur="164" tmFilter="0, 0; 0.125,0.2665; 0.25,0.4; 0.375,0.465; 0.5,0.5;  0.625,0.535; 0.75,0.6; 0.875,0.7335; 1,1">
                                          <p:stCondLst>
                                            <p:cond delay="1656"/>
                                          </p:stCondLst>
                                        </p:cTn>
                                        <p:tgtEl>
                                          <p:spTgt spid="31"/>
                                        </p:tgtEl>
                                        <p:attrNameLst>
                                          <p:attrName>ppt_y</p:attrName>
                                        </p:attrNameLst>
                                      </p:cBhvr>
                                      <p:tavLst>
                                        <p:tav tm="0" fmla="#ppt_y-sin(pi*$)/81">
                                          <p:val>
                                            <p:fltVal val="0"/>
                                          </p:val>
                                        </p:tav>
                                        <p:tav tm="100000">
                                          <p:val>
                                            <p:fltVal val="1"/>
                                          </p:val>
                                        </p:tav>
                                      </p:tavLst>
                                    </p:anim>
                                    <p:animScale>
                                      <p:cBhvr>
                                        <p:cTn id="118" dur="26">
                                          <p:stCondLst>
                                            <p:cond delay="650"/>
                                          </p:stCondLst>
                                        </p:cTn>
                                        <p:tgtEl>
                                          <p:spTgt spid="31"/>
                                        </p:tgtEl>
                                      </p:cBhvr>
                                      <p:to x="100000" y="60000"/>
                                    </p:animScale>
                                    <p:animScale>
                                      <p:cBhvr>
                                        <p:cTn id="119" dur="166" decel="50000">
                                          <p:stCondLst>
                                            <p:cond delay="676"/>
                                          </p:stCondLst>
                                        </p:cTn>
                                        <p:tgtEl>
                                          <p:spTgt spid="31"/>
                                        </p:tgtEl>
                                      </p:cBhvr>
                                      <p:to x="100000" y="100000"/>
                                    </p:animScale>
                                    <p:animScale>
                                      <p:cBhvr>
                                        <p:cTn id="120" dur="26">
                                          <p:stCondLst>
                                            <p:cond delay="1312"/>
                                          </p:stCondLst>
                                        </p:cTn>
                                        <p:tgtEl>
                                          <p:spTgt spid="31"/>
                                        </p:tgtEl>
                                      </p:cBhvr>
                                      <p:to x="100000" y="80000"/>
                                    </p:animScale>
                                    <p:animScale>
                                      <p:cBhvr>
                                        <p:cTn id="121" dur="166" decel="50000">
                                          <p:stCondLst>
                                            <p:cond delay="1338"/>
                                          </p:stCondLst>
                                        </p:cTn>
                                        <p:tgtEl>
                                          <p:spTgt spid="31"/>
                                        </p:tgtEl>
                                      </p:cBhvr>
                                      <p:to x="100000" y="100000"/>
                                    </p:animScale>
                                    <p:animScale>
                                      <p:cBhvr>
                                        <p:cTn id="122" dur="26">
                                          <p:stCondLst>
                                            <p:cond delay="1642"/>
                                          </p:stCondLst>
                                        </p:cTn>
                                        <p:tgtEl>
                                          <p:spTgt spid="31"/>
                                        </p:tgtEl>
                                      </p:cBhvr>
                                      <p:to x="100000" y="90000"/>
                                    </p:animScale>
                                    <p:animScale>
                                      <p:cBhvr>
                                        <p:cTn id="123" dur="166" decel="50000">
                                          <p:stCondLst>
                                            <p:cond delay="1668"/>
                                          </p:stCondLst>
                                        </p:cTn>
                                        <p:tgtEl>
                                          <p:spTgt spid="31"/>
                                        </p:tgtEl>
                                      </p:cBhvr>
                                      <p:to x="100000" y="100000"/>
                                    </p:animScale>
                                    <p:animScale>
                                      <p:cBhvr>
                                        <p:cTn id="124" dur="26">
                                          <p:stCondLst>
                                            <p:cond delay="1808"/>
                                          </p:stCondLst>
                                        </p:cTn>
                                        <p:tgtEl>
                                          <p:spTgt spid="31"/>
                                        </p:tgtEl>
                                      </p:cBhvr>
                                      <p:to x="100000" y="95000"/>
                                    </p:animScale>
                                    <p:animScale>
                                      <p:cBhvr>
                                        <p:cTn id="125" dur="166" decel="50000">
                                          <p:stCondLst>
                                            <p:cond delay="1834"/>
                                          </p:stCondLst>
                                        </p:cTn>
                                        <p:tgtEl>
                                          <p:spTgt spid="31"/>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8" grpId="0" animBg="1"/>
      <p:bldP spid="29" grpId="0" animBg="1"/>
      <p:bldP spid="30" grpId="0" animBg="1"/>
      <p:bldP spid="31" grpId="0" animBg="1"/>
      <p:bldP spid="33" grpId="0" animBg="1"/>
      <p:bldP spid="3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Trọn bộ hình nền powerpoint chuyên nghiệp đẹp miễn chê - GIÚP BẠN">
            <a:extLst>
              <a:ext uri="{FF2B5EF4-FFF2-40B4-BE49-F238E27FC236}">
                <a16:creationId xmlns="" xmlns:a16="http://schemas.microsoft.com/office/drawing/2014/main" id="{E0A58CE9-92B6-40A5-AC85-7ECF16FBCD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3810001" y="399245"/>
            <a:ext cx="4176713" cy="580243"/>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333399"/>
                </a:solidFill>
                <a:latin typeface="Arial Đen"/>
              </a:rPr>
              <a:t>GIAI CẤP </a:t>
            </a:r>
          </a:p>
          <a:p>
            <a:pPr algn="ctr"/>
            <a:r>
              <a:rPr lang="vi-VN" sz="3600" kern="10" dirty="0">
                <a:ln w="9525">
                  <a:solidFill>
                    <a:srgbClr val="000000"/>
                  </a:solidFill>
                  <a:round/>
                  <a:headEnd/>
                  <a:tailEnd/>
                </a:ln>
                <a:solidFill>
                  <a:srgbClr val="333399"/>
                </a:solidFill>
                <a:latin typeface="Arial Đen"/>
              </a:rPr>
              <a:t>TRONG CÁC XH CỔ ĐẠI</a:t>
            </a:r>
            <a:endParaRPr lang="en-US" sz="3600" kern="10" dirty="0">
              <a:ln w="9525">
                <a:solidFill>
                  <a:srgbClr val="000000"/>
                </a:solidFill>
                <a:round/>
                <a:headEnd/>
                <a:tailEnd/>
              </a:ln>
              <a:solidFill>
                <a:srgbClr val="333399"/>
              </a:solidFill>
              <a:latin typeface="Arial Đen"/>
            </a:endParaRPr>
          </a:p>
        </p:txBody>
      </p:sp>
      <p:pic>
        <p:nvPicPr>
          <p:cNvPr id="4" name="Picture 3" descr="no le arap 19t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190" y="1257467"/>
            <a:ext cx="4836912" cy="2361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NL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40463" y="1257467"/>
            <a:ext cx="3985362" cy="2363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descr="NL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3190" y="3889420"/>
            <a:ext cx="4836911" cy="2146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NL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0464" y="3889420"/>
            <a:ext cx="4101271" cy="233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WordArt 7"/>
          <p:cNvSpPr>
            <a:spLocks noChangeArrowheads="1" noChangeShapeType="1" noTextEdit="1"/>
          </p:cNvSpPr>
          <p:nvPr/>
        </p:nvSpPr>
        <p:spPr bwMode="auto">
          <a:xfrm>
            <a:off x="2855914" y="6307274"/>
            <a:ext cx="2016125" cy="328478"/>
          </a:xfrm>
          <a:prstGeom prst="rect">
            <a:avLst/>
          </a:prstGeom>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FFFFFF"/>
                </a:solidFill>
                <a:latin typeface="Arial Đen"/>
                <a:ea typeface="Arial Unicode MS"/>
              </a:rPr>
              <a:t>BẮT &amp; MUA BÁN</a:t>
            </a:r>
          </a:p>
          <a:p>
            <a:pPr algn="ctr"/>
            <a:r>
              <a:rPr lang="en-US" sz="3600" kern="10">
                <a:ln w="9525">
                  <a:solidFill>
                    <a:srgbClr val="000000"/>
                  </a:solidFill>
                  <a:round/>
                  <a:headEnd/>
                  <a:tailEnd/>
                </a:ln>
                <a:solidFill>
                  <a:srgbClr val="FFFFFF"/>
                </a:solidFill>
                <a:latin typeface="Arial Đen"/>
                <a:ea typeface="Arial Unicode MS"/>
              </a:rPr>
              <a:t> NÔ LỆ</a:t>
            </a:r>
          </a:p>
        </p:txBody>
      </p:sp>
      <p:sp>
        <p:nvSpPr>
          <p:cNvPr id="9" name="WordArt 8"/>
          <p:cNvSpPr>
            <a:spLocks noChangeArrowheads="1" noChangeShapeType="1" noTextEdit="1"/>
          </p:cNvSpPr>
          <p:nvPr/>
        </p:nvSpPr>
        <p:spPr bwMode="auto">
          <a:xfrm>
            <a:off x="7032626" y="6307274"/>
            <a:ext cx="2016125" cy="328478"/>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ea typeface="Arial Unicode MS"/>
              </a:rPr>
              <a:t>NÔ LỆ</a:t>
            </a:r>
          </a:p>
          <a:p>
            <a:pPr algn="ctr"/>
            <a:r>
              <a:rPr lang="vi-VN" sz="3600" kern="10">
                <a:ln w="9525">
                  <a:solidFill>
                    <a:srgbClr val="000000"/>
                  </a:solidFill>
                  <a:round/>
                  <a:headEnd/>
                  <a:tailEnd/>
                </a:ln>
                <a:solidFill>
                  <a:srgbClr val="FFFFFF"/>
                </a:solidFill>
                <a:latin typeface="Arial Đen"/>
                <a:ea typeface="Arial Unicode MS"/>
              </a:rPr>
              <a:t> PHỤC DỊCH CHỦ NÔ</a:t>
            </a:r>
            <a:endParaRPr lang="en-US" sz="3600" kern="10">
              <a:ln w="9525">
                <a:solidFill>
                  <a:srgbClr val="000000"/>
                </a:solidFill>
                <a:round/>
                <a:headEnd/>
                <a:tailEnd/>
              </a:ln>
              <a:solidFill>
                <a:srgbClr val="FFFFFF"/>
              </a:solidFill>
              <a:latin typeface="Arial Đen"/>
              <a:ea typeface="Arial Unicode MS"/>
            </a:endParaRPr>
          </a:p>
        </p:txBody>
      </p:sp>
    </p:spTree>
    <p:extLst>
      <p:ext uri="{BB962C8B-B14F-4D97-AF65-F5344CB8AC3E}">
        <p14:creationId xmlns:p14="http://schemas.microsoft.com/office/powerpoint/2010/main" val="307852282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Background powerpoint đẹp và chuyên nghiệp nhất | Seo Trends">
            <a:extLst>
              <a:ext uri="{FF2B5EF4-FFF2-40B4-BE49-F238E27FC236}">
                <a16:creationId xmlns="" xmlns:a16="http://schemas.microsoft.com/office/drawing/2014/main" id="{C642C979-3DA7-4292-82E0-CACCAAAF602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1815921" y="434213"/>
            <a:ext cx="6040191" cy="59165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333399"/>
                </a:solidFill>
                <a:latin typeface="Arial Đen"/>
              </a:rPr>
              <a:t>GIAI CẤP TRONG</a:t>
            </a:r>
          </a:p>
          <a:p>
            <a:pPr algn="ctr"/>
            <a:r>
              <a:rPr lang="vi-VN" sz="3600" kern="10" dirty="0">
                <a:ln w="9525">
                  <a:solidFill>
                    <a:srgbClr val="000000"/>
                  </a:solidFill>
                  <a:round/>
                  <a:headEnd/>
                  <a:tailEnd/>
                </a:ln>
                <a:solidFill>
                  <a:srgbClr val="333399"/>
                </a:solidFill>
                <a:latin typeface="Arial Đen"/>
              </a:rPr>
              <a:t> CÁC XH THỜI TRUNG CỔ</a:t>
            </a:r>
            <a:endParaRPr lang="en-US" sz="3600" kern="10" dirty="0">
              <a:ln w="9525">
                <a:solidFill>
                  <a:srgbClr val="000000"/>
                </a:solidFill>
                <a:round/>
                <a:headEnd/>
                <a:tailEnd/>
              </a:ln>
              <a:solidFill>
                <a:srgbClr val="333399"/>
              </a:solidFill>
              <a:latin typeface="Arial Đen"/>
            </a:endParaRPr>
          </a:p>
        </p:txBody>
      </p:sp>
      <p:pic>
        <p:nvPicPr>
          <p:cNvPr id="5" name="Picture 4" descr="A_scene_from_Molieres_LAvar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7780" y="1497170"/>
            <a:ext cx="5075238" cy="509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descr="PK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26044" y="1497169"/>
            <a:ext cx="3995737"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WordArt 3"/>
          <p:cNvSpPr>
            <a:spLocks noChangeArrowheads="1" noChangeShapeType="1" noTextEdit="1"/>
          </p:cNvSpPr>
          <p:nvPr/>
        </p:nvSpPr>
        <p:spPr bwMode="auto">
          <a:xfrm>
            <a:off x="1907336" y="1716053"/>
            <a:ext cx="2016125" cy="327025"/>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GIỚI QUÝ TỘC CHÂU ÂU</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303395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ppt_x</p:attrName>
                                        </p:attrNameLst>
                                      </p:cBhvr>
                                      <p:tavLst>
                                        <p:tav tm="0">
                                          <p:val>
                                            <p:strVal val="#ppt_x-.2"/>
                                          </p:val>
                                        </p:tav>
                                        <p:tav tm="100000">
                                          <p:val>
                                            <p:strVal val="#ppt_x"/>
                                          </p:val>
                                        </p:tav>
                                      </p:tavLst>
                                    </p:anim>
                                    <p:anim calcmode="lin" valueType="num">
                                      <p:cBhvr>
                                        <p:cTn id="8"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9" dur="1000"/>
                                        <p:tgtEl>
                                          <p:spTgt spid="6"/>
                                        </p:tgtEl>
                                      </p:cBhvr>
                                    </p:animEffect>
                                  </p:childTnLst>
                                </p:cTn>
                              </p:par>
                            </p:childTnLst>
                          </p:cTn>
                        </p:par>
                        <p:par>
                          <p:cTn id="10" fill="hold">
                            <p:stCondLst>
                              <p:cond delay="1000"/>
                            </p:stCondLst>
                            <p:childTnLst>
                              <p:par>
                                <p:cTn id="11" presetID="29"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ppt_x</p:attrName>
                                        </p:attrNameLst>
                                      </p:cBhvr>
                                      <p:tavLst>
                                        <p:tav tm="0">
                                          <p:val>
                                            <p:strVal val="#ppt_x-.2"/>
                                          </p:val>
                                        </p:tav>
                                        <p:tav tm="100000">
                                          <p:val>
                                            <p:strVal val="#ppt_x"/>
                                          </p:val>
                                        </p:tav>
                                      </p:tavLst>
                                    </p:anim>
                                    <p:anim calcmode="lin" valueType="num">
                                      <p:cBhvr>
                                        <p:cTn id="14"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5"/>
                                        </p:tgtEl>
                                      </p:cBhvr>
                                    </p:animEffect>
                                  </p:childTnLst>
                                </p:cTn>
                              </p:par>
                            </p:childTnLst>
                          </p:cTn>
                        </p:par>
                        <p:par>
                          <p:cTn id="16" fill="hold">
                            <p:stCondLst>
                              <p:cond delay="2000"/>
                            </p:stCondLst>
                            <p:childTnLst>
                              <p:par>
                                <p:cTn id="17" presetID="29"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ppt_x</p:attrName>
                                        </p:attrNameLst>
                                      </p:cBhvr>
                                      <p:tavLst>
                                        <p:tav tm="0">
                                          <p:val>
                                            <p:strVal val="#ppt_x-.2"/>
                                          </p:val>
                                        </p:tav>
                                        <p:tav tm="100000">
                                          <p:val>
                                            <p:strVal val="#ppt_x"/>
                                          </p:val>
                                        </p:tav>
                                      </p:tavLst>
                                    </p:anim>
                                    <p:anim calcmode="lin" valueType="num">
                                      <p:cBhvr>
                                        <p:cTn id="20" dur="1000" fill="hold"/>
                                        <p:tgtEl>
                                          <p:spTgt spid="7"/>
                                        </p:tgtEl>
                                        <p:attrNameLst>
                                          <p:attrName>ppt_y</p:attrName>
                                        </p:attrNameLst>
                                      </p:cBhvr>
                                      <p:tavLst>
                                        <p:tav tm="0">
                                          <p:val>
                                            <p:strVal val="#ppt_y"/>
                                          </p:val>
                                        </p:tav>
                                        <p:tav tm="100000">
                                          <p:val>
                                            <p:strVal val="#ppt_y"/>
                                          </p:val>
                                        </p:tav>
                                      </p:tavLst>
                                    </p:anim>
                                    <p:animEffect transition="in" filter="wipe(right)" prLst="gradientSize: 0.1">
                                      <p:cBhvr>
                                        <p:cTn id="21"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0" name="WordArt 2"/>
          <p:cNvSpPr>
            <a:spLocks noChangeArrowheads="1" noChangeShapeType="1" noTextEdit="1"/>
          </p:cNvSpPr>
          <p:nvPr/>
        </p:nvSpPr>
        <p:spPr bwMode="auto">
          <a:xfrm>
            <a:off x="4321936" y="349648"/>
            <a:ext cx="4176713" cy="503238"/>
          </a:xfrm>
          <a:prstGeom prst="rect">
            <a:avLst/>
          </a:prstGeom>
        </p:spPr>
        <p:txBody>
          <a:bodyPr wrap="none" fromWordArt="1">
            <a:prstTxWarp prst="textPlain">
              <a:avLst>
                <a:gd name="adj" fmla="val 50000"/>
              </a:avLst>
            </a:prstTxWarp>
          </a:bodyPr>
          <a:lstStyle/>
          <a:p>
            <a:pPr algn="ctr"/>
            <a:r>
              <a:rPr lang="en-US" sz="3600" kern="10" dirty="0">
                <a:ln w="9525">
                  <a:solidFill>
                    <a:srgbClr val="000000"/>
                  </a:solidFill>
                  <a:round/>
                  <a:headEnd/>
                  <a:tailEnd/>
                </a:ln>
                <a:solidFill>
                  <a:srgbClr val="333399"/>
                </a:solidFill>
                <a:latin typeface="Arial Đen"/>
              </a:rPr>
              <a:t>GIAI CẤP TRONG XÃ HỘI </a:t>
            </a:r>
          </a:p>
          <a:p>
            <a:pPr algn="ctr"/>
            <a:r>
              <a:rPr lang="en-US" sz="3600" kern="10" dirty="0">
                <a:ln w="9525">
                  <a:solidFill>
                    <a:srgbClr val="000000"/>
                  </a:solidFill>
                  <a:round/>
                  <a:headEnd/>
                  <a:tailEnd/>
                </a:ln>
                <a:solidFill>
                  <a:srgbClr val="333399"/>
                </a:solidFill>
                <a:latin typeface="Arial Đen"/>
              </a:rPr>
              <a:t>CẬN - HIỆN ĐẠI</a:t>
            </a:r>
          </a:p>
        </p:txBody>
      </p:sp>
      <p:sp>
        <p:nvSpPr>
          <p:cNvPr id="11" name="WordArt 3"/>
          <p:cNvSpPr>
            <a:spLocks noChangeArrowheads="1" noChangeShapeType="1" noTextEdit="1"/>
          </p:cNvSpPr>
          <p:nvPr/>
        </p:nvSpPr>
        <p:spPr bwMode="auto">
          <a:xfrm>
            <a:off x="8498649" y="4883152"/>
            <a:ext cx="2016125" cy="23256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GIAI CẤP TƯ SẢN</a:t>
            </a:r>
            <a:endParaRPr lang="en-US" sz="3600" kern="10" dirty="0">
              <a:ln w="9525">
                <a:solidFill>
                  <a:srgbClr val="000000"/>
                </a:solidFill>
                <a:round/>
                <a:headEnd/>
                <a:tailEnd/>
              </a:ln>
              <a:solidFill>
                <a:srgbClr val="FFFFFF"/>
              </a:solidFill>
              <a:latin typeface="Arial Đen"/>
            </a:endParaRPr>
          </a:p>
        </p:txBody>
      </p:sp>
      <p:grpSp>
        <p:nvGrpSpPr>
          <p:cNvPr id="12" name="Group 4"/>
          <p:cNvGrpSpPr>
            <a:grpSpLocks/>
          </p:cNvGrpSpPr>
          <p:nvPr/>
        </p:nvGrpSpPr>
        <p:grpSpPr bwMode="auto">
          <a:xfrm>
            <a:off x="1986724" y="1202533"/>
            <a:ext cx="3889375" cy="4344987"/>
            <a:chOff x="113" y="935"/>
            <a:chExt cx="2450" cy="2882"/>
          </a:xfrm>
        </p:grpSpPr>
        <p:sp>
          <p:nvSpPr>
            <p:cNvPr id="13" name="WordArt 5"/>
            <p:cNvSpPr>
              <a:spLocks noChangeArrowheads="1" noChangeShapeType="1" noTextEdit="1"/>
            </p:cNvSpPr>
            <p:nvPr/>
          </p:nvSpPr>
          <p:spPr bwMode="auto">
            <a:xfrm>
              <a:off x="793" y="3475"/>
              <a:ext cx="1180" cy="34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CÔNG NHÂN LÀM THUÊ</a:t>
              </a:r>
            </a:p>
            <a:p>
              <a:pPr algn="ctr"/>
              <a:r>
                <a:rPr lang="vi-VN" sz="3600" kern="10">
                  <a:ln w="9525">
                    <a:solidFill>
                      <a:srgbClr val="000000"/>
                    </a:solidFill>
                    <a:round/>
                    <a:headEnd/>
                    <a:tailEnd/>
                  </a:ln>
                  <a:solidFill>
                    <a:srgbClr val="FFFFFF"/>
                  </a:solidFill>
                  <a:latin typeface="Arial Đen"/>
                </a:rPr>
                <a:t>(VÔ SẢN)</a:t>
              </a:r>
              <a:endParaRPr lang="en-US" sz="3600" kern="10">
                <a:ln w="9525">
                  <a:solidFill>
                    <a:srgbClr val="000000"/>
                  </a:solidFill>
                  <a:round/>
                  <a:headEnd/>
                  <a:tailEnd/>
                </a:ln>
                <a:solidFill>
                  <a:srgbClr val="FFFFFF"/>
                </a:solidFill>
                <a:latin typeface="Arial Đen"/>
              </a:endParaRPr>
            </a:p>
          </p:txBody>
        </p:sp>
        <p:pic>
          <p:nvPicPr>
            <p:cNvPr id="14" name="Picture 6" descr="manufacturing">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3" y="935"/>
              <a:ext cx="1223"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7" descr="manufacturi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38" y="935"/>
              <a:ext cx="1225" cy="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8" descr="1909 xuong det"/>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13" y="2205"/>
              <a:ext cx="1225" cy="1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9" descr="1908 lam kinh"/>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38" y="2183"/>
              <a:ext cx="122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 name="Picture 10" descr="tai san"/>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06107" y="1202533"/>
            <a:ext cx="4514317" cy="34290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125987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Hình nền Powerpoint chủ đề sinh học đẹp và chất lượng nhất">
            <a:extLst>
              <a:ext uri="{FF2B5EF4-FFF2-40B4-BE49-F238E27FC236}">
                <a16:creationId xmlns="" xmlns:a16="http://schemas.microsoft.com/office/drawing/2014/main" id="{114575A5-8355-422E-B881-FBDA3D1F4A8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0930" y="2176530"/>
            <a:ext cx="9101070" cy="4681470"/>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3"/>
          <p:cNvSpPr txBox="1">
            <a:spLocks noChangeArrowheads="1"/>
          </p:cNvSpPr>
          <p:nvPr/>
        </p:nvSpPr>
        <p:spPr bwMode="auto">
          <a:xfrm>
            <a:off x="1937914" y="522848"/>
            <a:ext cx="70104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285750" indent="-285750" algn="ctr">
              <a:spcBef>
                <a:spcPct val="0"/>
              </a:spcBef>
              <a:buClrTx/>
              <a:buFont typeface="Wingdings" panose="05000000000000000000" pitchFamily="2" charset="2"/>
              <a:buChar char="q"/>
            </a:pP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Đặc</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trưng</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giai</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cấp</a:t>
            </a:r>
            <a:endParaRPr lang="en-US" altLang="en-US" sz="2000" b="1" dirty="0">
              <a:solidFill>
                <a:srgbClr val="0000FF"/>
              </a:solidFill>
              <a:latin typeface="Arial"/>
              <a:ea typeface="Arial Unicode MS"/>
              <a:cs typeface="Times New Roman" panose="02020603050405020304" pitchFamily="18" charset="0"/>
            </a:endParaRPr>
          </a:p>
        </p:txBody>
      </p:sp>
      <p:sp>
        <p:nvSpPr>
          <p:cNvPr id="46" name="Oval 45"/>
          <p:cNvSpPr/>
          <p:nvPr/>
        </p:nvSpPr>
        <p:spPr>
          <a:xfrm>
            <a:off x="235396" y="2406714"/>
            <a:ext cx="1374820" cy="2895600"/>
          </a:xfrm>
          <a:prstGeom prst="ellipse">
            <a:avLst/>
          </a:prstGeom>
          <a:solidFill>
            <a:srgbClr val="0033CC"/>
          </a:solidFill>
          <a:ln w="12700" cap="flat" cmpd="sng" algn="ctr">
            <a:solidFill>
              <a:srgbClr val="8EDADA">
                <a:lumMod val="75000"/>
              </a:srgbClr>
            </a:solidFill>
            <a:prstDash val="solid"/>
            <a:miter lim="800000"/>
          </a:ln>
          <a:effectLst>
            <a:outerShdw blurRad="50800" dist="38100" dir="8100000" algn="tr"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rPr>
              <a:t>4 </a:t>
            </a:r>
            <a:r>
              <a:rPr kumimoji="0" lang="en-US" sz="1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đặc</a:t>
            </a:r>
            <a:endPar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trưng</a:t>
            </a:r>
            <a:endPar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dirty="0">
              <a:ln>
                <a:noFill/>
              </a:ln>
              <a:solidFill>
                <a:prstClr val="black"/>
              </a:solidFill>
              <a:effectLst/>
              <a:uLnTx/>
              <a:uFillTx/>
              <a:latin typeface="Arial"/>
              <a:ea typeface="Arial Unicode MS"/>
              <a:cs typeface="Times New Roman" pitchFamily="18" charset="0"/>
            </a:endParaRPr>
          </a:p>
        </p:txBody>
      </p:sp>
      <p:grpSp>
        <p:nvGrpSpPr>
          <p:cNvPr id="47" name="Group 26"/>
          <p:cNvGrpSpPr>
            <a:grpSpLocks/>
          </p:cNvGrpSpPr>
          <p:nvPr/>
        </p:nvGrpSpPr>
        <p:grpSpPr bwMode="auto">
          <a:xfrm>
            <a:off x="1610216" y="1092569"/>
            <a:ext cx="7483342" cy="2761945"/>
            <a:chOff x="949155" y="1905000"/>
            <a:chExt cx="7890045" cy="2096857"/>
          </a:xfrm>
        </p:grpSpPr>
        <p:sp>
          <p:nvSpPr>
            <p:cNvPr id="48" name="Rounded Rectangle 47"/>
            <p:cNvSpPr/>
            <p:nvPr/>
          </p:nvSpPr>
          <p:spPr>
            <a:xfrm>
              <a:off x="1828800" y="1905000"/>
              <a:ext cx="7010400" cy="838200"/>
            </a:xfrm>
            <a:prstGeom prst="roundRect">
              <a:avLst/>
            </a:prstGeom>
            <a:solidFill>
              <a:srgbClr val="99330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44546A"/>
                </a:solidFill>
                <a:effectLst/>
                <a:uLnTx/>
                <a:uFillTx/>
                <a:latin typeface="Arial"/>
                <a:ea typeface="Arial Unicode MS"/>
              </a:endParaRPr>
            </a:p>
          </p:txBody>
        </p:sp>
        <p:sp>
          <p:nvSpPr>
            <p:cNvPr id="49" name="TextBox 9"/>
            <p:cNvSpPr txBox="1">
              <a:spLocks noChangeArrowheads="1"/>
            </p:cNvSpPr>
            <p:nvPr/>
          </p:nvSpPr>
          <p:spPr bwMode="auto">
            <a:xfrm>
              <a:off x="1981200" y="2055388"/>
              <a:ext cx="6705600" cy="4906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là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những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tập</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đoàn</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người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địa</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vị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trong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một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hê</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thống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sản</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xuất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nhất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định</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a:t>
              </a:r>
            </a:p>
          </p:txBody>
        </p:sp>
        <p:cxnSp>
          <p:nvCxnSpPr>
            <p:cNvPr id="50" name="Straight Arrow Connector 49"/>
            <p:cNvCxnSpPr>
              <a:stCxn id="46" idx="6"/>
            </p:cNvCxnSpPr>
            <p:nvPr/>
          </p:nvCxnSpPr>
          <p:spPr>
            <a:xfrm flipV="1">
              <a:off x="949155" y="2332123"/>
              <a:ext cx="650698" cy="1669734"/>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1" name="Group 27"/>
          <p:cNvGrpSpPr>
            <a:grpSpLocks/>
          </p:cNvGrpSpPr>
          <p:nvPr/>
        </p:nvGrpSpPr>
        <p:grpSpPr bwMode="auto">
          <a:xfrm>
            <a:off x="1610216" y="2482803"/>
            <a:ext cx="7483341" cy="3521459"/>
            <a:chOff x="949155" y="2895600"/>
            <a:chExt cx="7890045" cy="2553184"/>
          </a:xfrm>
        </p:grpSpPr>
        <p:sp>
          <p:nvSpPr>
            <p:cNvPr id="52" name="Rounded Rectangle 51"/>
            <p:cNvSpPr/>
            <p:nvPr/>
          </p:nvSpPr>
          <p:spPr>
            <a:xfrm>
              <a:off x="1828800" y="2895600"/>
              <a:ext cx="7010400" cy="838200"/>
            </a:xfrm>
            <a:prstGeom prst="roundRect">
              <a:avLst/>
            </a:prstGeom>
            <a:solidFill>
              <a:srgbClr val="00990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ea typeface="Arial Unicode MS"/>
              </a:endParaRPr>
            </a:p>
          </p:txBody>
        </p:sp>
        <p:sp>
          <p:nvSpPr>
            <p:cNvPr id="53" name="TextBox 9"/>
            <p:cNvSpPr txBox="1">
              <a:spLocks noChangeArrowheads="1"/>
            </p:cNvSpPr>
            <p:nvPr/>
          </p:nvSpPr>
          <p:spPr bwMode="auto">
            <a:xfrm>
              <a:off x="1981200" y="3079696"/>
              <a:ext cx="6705600" cy="46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mối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quan</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hê</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đối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với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tư</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liệu</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sản</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xuất</a:t>
              </a:r>
              <a:r>
                <a:rPr kumimoji="0" lang="en-US" altLang="en-US" sz="1800" b="0" i="0" u="none" strike="noStrike" kern="0" cap="none" spc="0" normalizeH="0" baseline="0" noProof="0" dirty="0">
                  <a:ln>
                    <a:noFill/>
                  </a:ln>
                  <a:solidFill>
                    <a:srgbClr val="44546A"/>
                  </a:solidFill>
                  <a:effectLst/>
                  <a:uLnTx/>
                  <a:uFillTx/>
                  <a:latin typeface="Arial"/>
                  <a:ea typeface="Arial Unicode MS"/>
                  <a:cs typeface="Times New Roman" panose="02020603050405020304" pitchFamily="18" charset="0"/>
                </a:rPr>
                <a:t>.</a:t>
              </a:r>
            </a:p>
          </p:txBody>
        </p:sp>
        <p:cxnSp>
          <p:nvCxnSpPr>
            <p:cNvPr id="54" name="Straight Arrow Connector 53"/>
            <p:cNvCxnSpPr>
              <a:stCxn id="46" idx="6"/>
            </p:cNvCxnSpPr>
            <p:nvPr/>
          </p:nvCxnSpPr>
          <p:spPr>
            <a:xfrm>
              <a:off x="949155" y="3890140"/>
              <a:ext cx="679413" cy="1558644"/>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5" name="Group 28"/>
          <p:cNvGrpSpPr>
            <a:grpSpLocks/>
          </p:cNvGrpSpPr>
          <p:nvPr/>
        </p:nvGrpSpPr>
        <p:grpSpPr bwMode="auto">
          <a:xfrm>
            <a:off x="1610216" y="3854516"/>
            <a:ext cx="7483340" cy="1200379"/>
            <a:chOff x="949155" y="3943995"/>
            <a:chExt cx="7890044" cy="838200"/>
          </a:xfrm>
        </p:grpSpPr>
        <p:sp>
          <p:nvSpPr>
            <p:cNvPr id="56" name="Rounded Rectangle 55"/>
            <p:cNvSpPr/>
            <p:nvPr/>
          </p:nvSpPr>
          <p:spPr>
            <a:xfrm>
              <a:off x="1828799" y="3943995"/>
              <a:ext cx="7010400" cy="838200"/>
            </a:xfrm>
            <a:prstGeom prst="roundRect">
              <a:avLst/>
            </a:prstGeom>
            <a:solidFill>
              <a:srgbClr val="7030A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ea typeface="Arial Unicode MS"/>
              </a:endParaRPr>
            </a:p>
          </p:txBody>
        </p:sp>
        <p:sp>
          <p:nvSpPr>
            <p:cNvPr id="57" name="TextBox 13"/>
            <p:cNvSpPr txBox="1">
              <a:spLocks noChangeArrowheads="1"/>
            </p:cNvSpPr>
            <p:nvPr/>
          </p:nvSpPr>
          <p:spPr bwMode="auto">
            <a:xfrm>
              <a:off x="1981200" y="4092394"/>
              <a:ext cx="6705600" cy="451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vai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tro</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trong</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tô</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chức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lao</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động</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a:t>
              </a:r>
            </a:p>
          </p:txBody>
        </p:sp>
        <p:cxnSp>
          <p:nvCxnSpPr>
            <p:cNvPr id="58" name="Straight Arrow Connector 57"/>
            <p:cNvCxnSpPr>
              <a:stCxn id="46" idx="6"/>
              <a:endCxn id="56" idx="1"/>
            </p:cNvCxnSpPr>
            <p:nvPr/>
          </p:nvCxnSpPr>
          <p:spPr>
            <a:xfrm>
              <a:off x="949155" y="3943995"/>
              <a:ext cx="879644" cy="419100"/>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9" name="Group 29"/>
          <p:cNvGrpSpPr>
            <a:grpSpLocks/>
          </p:cNvGrpSpPr>
          <p:nvPr/>
        </p:nvGrpSpPr>
        <p:grpSpPr bwMode="auto">
          <a:xfrm>
            <a:off x="1610216" y="3060844"/>
            <a:ext cx="7586373" cy="3369827"/>
            <a:chOff x="840524" y="3266522"/>
            <a:chExt cx="7998676" cy="2636111"/>
          </a:xfrm>
          <a:solidFill>
            <a:srgbClr val="8EDADA">
              <a:lumMod val="20000"/>
              <a:lumOff val="80000"/>
            </a:srgbClr>
          </a:solidFill>
        </p:grpSpPr>
        <p:sp>
          <p:nvSpPr>
            <p:cNvPr id="60" name="Rounded Rectangle 59"/>
            <p:cNvSpPr/>
            <p:nvPr/>
          </p:nvSpPr>
          <p:spPr>
            <a:xfrm>
              <a:off x="1828800" y="5064433"/>
              <a:ext cx="7010400" cy="838200"/>
            </a:xfrm>
            <a:prstGeom prst="roundRect">
              <a:avLst/>
            </a:prstGeom>
            <a:solidFill>
              <a:srgbClr val="FF0066"/>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44546A"/>
                </a:solidFill>
                <a:effectLst/>
                <a:uLnTx/>
                <a:uFillTx/>
                <a:latin typeface="Arial"/>
                <a:ea typeface="Arial Unicode MS"/>
              </a:endParaRPr>
            </a:p>
          </p:txBody>
        </p:sp>
        <p:sp>
          <p:nvSpPr>
            <p:cNvPr id="61" name="TextBox 15"/>
            <p:cNvSpPr txBox="1">
              <a:spLocks noChangeArrowheads="1"/>
            </p:cNvSpPr>
            <p:nvPr/>
          </p:nvSpPr>
          <p:spPr bwMode="auto">
            <a:xfrm>
              <a:off x="1981200" y="5230730"/>
              <a:ext cx="6705600" cy="5056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sư</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vê</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phương</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thức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va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quy</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mô</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thu</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thập</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của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cải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a:t>
              </a:r>
            </a:p>
          </p:txBody>
        </p:sp>
        <p:cxnSp>
          <p:nvCxnSpPr>
            <p:cNvPr id="62" name="Straight Arrow Connector 61"/>
            <p:cNvCxnSpPr>
              <a:stCxn id="46" idx="6"/>
              <a:endCxn id="52" idx="1"/>
            </p:cNvCxnSpPr>
            <p:nvPr/>
          </p:nvCxnSpPr>
          <p:spPr>
            <a:xfrm flipV="1">
              <a:off x="840524" y="3266522"/>
              <a:ext cx="879645" cy="620863"/>
            </a:xfrm>
            <a:prstGeom prst="straightConnector1">
              <a:avLst/>
            </a:prstGeom>
            <a:grpFill/>
            <a:ln w="19050" cap="flat" cmpd="sng" algn="ctr">
              <a:solidFill>
                <a:srgbClr val="8EDADA">
                  <a:lumMod val="75000"/>
                </a:srgbClr>
              </a:solidFill>
              <a:prstDash val="solid"/>
              <a:miter lim="800000"/>
              <a:tailEnd type="arrow"/>
            </a:ln>
            <a:effectLst/>
          </p:spPr>
        </p:cxnSp>
      </p:grpSp>
      <p:sp>
        <p:nvSpPr>
          <p:cNvPr id="69" name="Rectangle 68"/>
          <p:cNvSpPr/>
          <p:nvPr/>
        </p:nvSpPr>
        <p:spPr>
          <a:xfrm>
            <a:off x="2444517" y="139877"/>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latin typeface="+mj-lt"/>
                <a:ea typeface="Times New Roman" panose="02020603050405020304" pitchFamily="18" charset="0"/>
                <a:cs typeface="Times New Roman" panose="02020603050405020304" pitchFamily="18" charset="0"/>
              </a:rPr>
              <a:t>a. </a:t>
            </a:r>
            <a:r>
              <a:rPr lang="en-US" sz="2400" b="1" dirty="0" err="1">
                <a:solidFill>
                  <a:srgbClr val="800000"/>
                </a:solidFill>
                <a:latin typeface="+mj-lt"/>
                <a:ea typeface="Times New Roman" panose="02020603050405020304" pitchFamily="18" charset="0"/>
                <a:cs typeface="Times New Roman" panose="02020603050405020304" pitchFamily="18" charset="0"/>
              </a:rPr>
              <a:t>Giai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cấp</a:t>
            </a:r>
            <a:endParaRPr lang="en-US" sz="2400" b="1" dirty="0">
              <a:solidFill>
                <a:srgbClr val="8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8306143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7439370" y="2277141"/>
            <a:ext cx="3210874" cy="3999327"/>
            <a:chOff x="3203848" y="1779662"/>
            <a:chExt cx="3332582" cy="2999495"/>
          </a:xfrm>
          <a:solidFill>
            <a:schemeClr val="tx1">
              <a:lumMod val="75000"/>
              <a:lumOff val="25000"/>
            </a:schemeClr>
          </a:solidFill>
        </p:grpSpPr>
        <p:sp>
          <p:nvSpPr>
            <p:cNvPr id="4" name="Rectangle 3"/>
            <p:cNvSpPr/>
            <p:nvPr/>
          </p:nvSpPr>
          <p:spPr>
            <a:xfrm>
              <a:off x="3203848" y="1779662"/>
              <a:ext cx="108000" cy="277336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5" name="Block Arc 4"/>
            <p:cNvSpPr/>
            <p:nvPr/>
          </p:nvSpPr>
          <p:spPr>
            <a:xfrm>
              <a:off x="320384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black"/>
                </a:solidFill>
              </a:endParaRPr>
            </a:p>
          </p:txBody>
        </p:sp>
        <p:sp>
          <p:nvSpPr>
            <p:cNvPr id="6" name="Rectangle 5"/>
            <p:cNvSpPr/>
            <p:nvPr/>
          </p:nvSpPr>
          <p:spPr>
            <a:xfrm>
              <a:off x="3425216" y="4671157"/>
              <a:ext cx="2916000"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7" name="Block Arc 6"/>
            <p:cNvSpPr/>
            <p:nvPr/>
          </p:nvSpPr>
          <p:spPr>
            <a:xfrm rot="16200000">
              <a:off x="608416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black"/>
                </a:solidFill>
              </a:endParaRPr>
            </a:p>
          </p:txBody>
        </p:sp>
        <p:sp>
          <p:nvSpPr>
            <p:cNvPr id="8" name="Rectangle 7"/>
            <p:cNvSpPr/>
            <p:nvPr/>
          </p:nvSpPr>
          <p:spPr>
            <a:xfrm>
              <a:off x="6428430" y="3989950"/>
              <a:ext cx="108000" cy="57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grpSp>
      <p:sp>
        <p:nvSpPr>
          <p:cNvPr id="9" name="Rectangle 8"/>
          <p:cNvSpPr/>
          <p:nvPr/>
        </p:nvSpPr>
        <p:spPr>
          <a:xfrm>
            <a:off x="1429985" y="1368345"/>
            <a:ext cx="7179733" cy="181610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10" name="Rectangle 9"/>
          <p:cNvSpPr/>
          <p:nvPr/>
        </p:nvSpPr>
        <p:spPr>
          <a:xfrm>
            <a:off x="1545979" y="1626578"/>
            <a:ext cx="603673" cy="140292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r>
              <a:rPr lang="en-US" altLang="ko-KR" sz="2400" dirty="0">
                <a:solidFill>
                  <a:prstClr val="white"/>
                </a:solidFill>
                <a:cs typeface="Arial"/>
              </a:rPr>
              <a:t>01</a:t>
            </a:r>
          </a:p>
        </p:txBody>
      </p:sp>
      <p:sp>
        <p:nvSpPr>
          <p:cNvPr id="11" name="Rectangle 10"/>
          <p:cNvSpPr/>
          <p:nvPr/>
        </p:nvSpPr>
        <p:spPr>
          <a:xfrm>
            <a:off x="1429986" y="3672971"/>
            <a:ext cx="7180580" cy="194564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12" name="Rectangle 11"/>
          <p:cNvSpPr/>
          <p:nvPr/>
        </p:nvSpPr>
        <p:spPr>
          <a:xfrm>
            <a:off x="1545979" y="3899031"/>
            <a:ext cx="603673" cy="138853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r>
              <a:rPr lang="en-US" altLang="ko-KR" sz="2400">
                <a:solidFill>
                  <a:prstClr val="white"/>
                </a:solidFill>
                <a:cs typeface="Arial"/>
              </a:rPr>
              <a:t>0</a:t>
            </a:r>
            <a:r>
              <a:rPr lang="en-US" altLang="ko-KR" sz="2400">
                <a:solidFill>
                  <a:prstClr val="white"/>
                </a:solidFill>
              </a:rPr>
              <a:t>2</a:t>
            </a:r>
          </a:p>
        </p:txBody>
      </p:sp>
      <p:grpSp>
        <p:nvGrpSpPr>
          <p:cNvPr id="13" name="Group 12"/>
          <p:cNvGrpSpPr/>
          <p:nvPr/>
        </p:nvGrpSpPr>
        <p:grpSpPr>
          <a:xfrm>
            <a:off x="9078449" y="836385"/>
            <a:ext cx="3039533" cy="4379807"/>
            <a:chOff x="5426264" y="4257218"/>
            <a:chExt cx="1520210" cy="2353061"/>
          </a:xfrm>
          <a:solidFill>
            <a:srgbClr val="FF0000"/>
          </a:solidFill>
        </p:grpSpPr>
        <p:sp>
          <p:nvSpPr>
            <p:cNvPr id="14" name="Teardrop 30"/>
            <p:cNvSpPr/>
            <p:nvPr/>
          </p:nvSpPr>
          <p:spPr>
            <a:xfrm rot="8100000">
              <a:off x="5426264" y="4257218"/>
              <a:ext cx="1520210" cy="1591846"/>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grpFill/>
            <a:ln w="698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5" name="Rounded Rectangle 14"/>
            <p:cNvSpPr/>
            <p:nvPr/>
          </p:nvSpPr>
          <p:spPr>
            <a:xfrm>
              <a:off x="5903273" y="6071006"/>
              <a:ext cx="631463"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6" name="Rounded Rectangle 15"/>
            <p:cNvSpPr/>
            <p:nvPr/>
          </p:nvSpPr>
          <p:spPr>
            <a:xfrm>
              <a:off x="5929584" y="6274865"/>
              <a:ext cx="578841"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7" name="Rounded Rectangle 16"/>
            <p:cNvSpPr/>
            <p:nvPr/>
          </p:nvSpPr>
          <p:spPr>
            <a:xfrm>
              <a:off x="5982205" y="6478724"/>
              <a:ext cx="473597"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sp>
        <p:nvSpPr>
          <p:cNvPr id="18" name="Text Box 6"/>
          <p:cNvSpPr txBox="1"/>
          <p:nvPr/>
        </p:nvSpPr>
        <p:spPr>
          <a:xfrm>
            <a:off x="2211459" y="994964"/>
            <a:ext cx="7446433" cy="461665"/>
          </a:xfrm>
          <a:prstGeom prst="rect">
            <a:avLst/>
          </a:prstGeom>
          <a:noFill/>
        </p:spPr>
        <p:txBody>
          <a:bodyPr wrap="square" rtlCol="0">
            <a:spAutoFit/>
          </a:bodyPr>
          <a:lstStyle/>
          <a:p>
            <a:pPr algn="just">
              <a:spcAft>
                <a:spcPts val="800"/>
              </a:spcAft>
            </a:pPr>
            <a:r>
              <a:rPr lang="en-US" sz="2400">
                <a:solidFill>
                  <a:prstClr val="black"/>
                </a:solidFill>
                <a:cs typeface="Times New Roman" panose="02020603050405020304" charset="0"/>
              </a:rPr>
              <a:t>.</a:t>
            </a:r>
          </a:p>
        </p:txBody>
      </p:sp>
      <p:sp>
        <p:nvSpPr>
          <p:cNvPr id="19" name="Text Box 7"/>
          <p:cNvSpPr txBox="1"/>
          <p:nvPr/>
        </p:nvSpPr>
        <p:spPr>
          <a:xfrm>
            <a:off x="5994366" y="1849252"/>
            <a:ext cx="204047" cy="461665"/>
          </a:xfrm>
          <a:prstGeom prst="rect">
            <a:avLst/>
          </a:prstGeom>
          <a:noFill/>
        </p:spPr>
        <p:txBody>
          <a:bodyPr wrap="square" rtlCol="0">
            <a:spAutoFit/>
          </a:bodyPr>
          <a:lstStyle/>
          <a:p>
            <a:endParaRPr lang="en-US" sz="2400">
              <a:solidFill>
                <a:prstClr val="black"/>
              </a:solidFill>
            </a:endParaRPr>
          </a:p>
        </p:txBody>
      </p:sp>
      <p:sp>
        <p:nvSpPr>
          <p:cNvPr id="20" name="Text Box 8"/>
          <p:cNvSpPr txBox="1"/>
          <p:nvPr/>
        </p:nvSpPr>
        <p:spPr>
          <a:xfrm>
            <a:off x="2134412" y="2579924"/>
            <a:ext cx="7552267" cy="461665"/>
          </a:xfrm>
          <a:prstGeom prst="rect">
            <a:avLst/>
          </a:prstGeom>
          <a:noFill/>
        </p:spPr>
        <p:txBody>
          <a:bodyPr wrap="square" rtlCol="0">
            <a:spAutoFit/>
          </a:bodyPr>
          <a:lstStyle/>
          <a:p>
            <a:endParaRPr lang="en-US" sz="2400">
              <a:solidFill>
                <a:prstClr val="black"/>
              </a:solidFill>
              <a:cs typeface="Times New Roman" panose="02020603050405020304" charset="0"/>
            </a:endParaRPr>
          </a:p>
        </p:txBody>
      </p:sp>
      <p:sp>
        <p:nvSpPr>
          <p:cNvPr id="21" name="Text Box 10"/>
          <p:cNvSpPr txBox="1"/>
          <p:nvPr/>
        </p:nvSpPr>
        <p:spPr>
          <a:xfrm>
            <a:off x="10290352" y="700325"/>
            <a:ext cx="184731" cy="461665"/>
          </a:xfrm>
          <a:prstGeom prst="rect">
            <a:avLst/>
          </a:prstGeom>
          <a:noFill/>
        </p:spPr>
        <p:txBody>
          <a:bodyPr wrap="none" rtlCol="0">
            <a:spAutoFit/>
          </a:bodyPr>
          <a:lstStyle/>
          <a:p>
            <a:endParaRPr lang="en-US" sz="2400">
              <a:solidFill>
                <a:prstClr val="black"/>
              </a:solidFill>
            </a:endParaRPr>
          </a:p>
        </p:txBody>
      </p:sp>
      <p:sp>
        <p:nvSpPr>
          <p:cNvPr id="22" name="Text Box 2"/>
          <p:cNvSpPr txBox="1"/>
          <p:nvPr/>
        </p:nvSpPr>
        <p:spPr>
          <a:xfrm>
            <a:off x="2242786" y="1492804"/>
            <a:ext cx="6291580" cy="1200329"/>
          </a:xfrm>
          <a:prstGeom prst="rect">
            <a:avLst/>
          </a:prstGeom>
          <a:noFill/>
        </p:spPr>
        <p:txBody>
          <a:bodyPr wrap="square" rtlCol="0">
            <a:spAutoFit/>
          </a:bodyPr>
          <a:lstStyle/>
          <a:p>
            <a:pPr algn="just"/>
            <a:r>
              <a:rPr lang="en-US" sz="2400" b="1" dirty="0" err="1">
                <a:solidFill>
                  <a:srgbClr val="FF0000"/>
                </a:solidFill>
                <a:cs typeface="Times New Roman" panose="02020603050405020304" charset="0"/>
              </a:rPr>
              <a:t>Nguyên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nhân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trực</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tiếp</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Sự</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ra</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đời</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và</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tồn</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tại</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của</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chế</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độ</a:t>
            </a:r>
            <a:r>
              <a:rPr lang="en-US" sz="2400" dirty="0">
                <a:solidFill>
                  <a:srgbClr val="800000"/>
                </a:solidFill>
                <a:cs typeface="Times New Roman" panose="02020603050405020304" charset="0"/>
              </a:rPr>
              <a:t> </a:t>
            </a:r>
            <a:r>
              <a:rPr lang="en-US" sz="2400" b="1" dirty="0" err="1">
                <a:solidFill>
                  <a:srgbClr val="000066"/>
                </a:solidFill>
                <a:cs typeface="Times New Roman" panose="02020603050405020304" charset="0"/>
              </a:rPr>
              <a:t>chiếm</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hữu</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tư</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nhân</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và</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tư</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liệu</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sản</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xuất</a:t>
            </a:r>
            <a:endParaRPr lang="en-US" sz="2400" b="1" dirty="0">
              <a:solidFill>
                <a:srgbClr val="000066"/>
              </a:solidFill>
              <a:cs typeface="Times New Roman" panose="02020603050405020304" charset="0"/>
            </a:endParaRPr>
          </a:p>
        </p:txBody>
      </p:sp>
      <p:sp>
        <p:nvSpPr>
          <p:cNvPr id="23" name="Text Box 3"/>
          <p:cNvSpPr txBox="1"/>
          <p:nvPr/>
        </p:nvSpPr>
        <p:spPr>
          <a:xfrm>
            <a:off x="2242786" y="3946444"/>
            <a:ext cx="6291580" cy="1200329"/>
          </a:xfrm>
          <a:prstGeom prst="rect">
            <a:avLst/>
          </a:prstGeom>
          <a:noFill/>
        </p:spPr>
        <p:txBody>
          <a:bodyPr wrap="square" rtlCol="0">
            <a:spAutoFit/>
          </a:bodyPr>
          <a:lstStyle/>
          <a:p>
            <a:pPr algn="just"/>
            <a:r>
              <a:rPr lang="en-US" sz="2400" b="1" dirty="0" err="1">
                <a:solidFill>
                  <a:srgbClr val="FF0000"/>
                </a:solidFill>
                <a:cs typeface="Times New Roman" panose="02020603050405020304" charset="0"/>
              </a:rPr>
              <a:t>Nguyên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nhân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gián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tiếp</a:t>
            </a:r>
            <a:r>
              <a:rPr lang="en-US" sz="2400" dirty="0">
                <a:solidFill>
                  <a:prstClr val="black"/>
                </a:solidFill>
                <a:cs typeface="Times New Roman" panose="02020603050405020304" charset="0"/>
              </a:rPr>
              <a:t>: </a:t>
            </a:r>
            <a:r>
              <a:rPr lang="en-US" sz="2400" b="1" dirty="0" err="1">
                <a:solidFill>
                  <a:srgbClr val="000099"/>
                </a:solidFill>
                <a:cs typeface="Times New Roman" panose="02020603050405020304" charset="0"/>
              </a:rPr>
              <a:t>Sự</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phát</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triển</a:t>
            </a:r>
            <a:r>
              <a:rPr lang="en-US" sz="2400" b="1" dirty="0">
                <a:solidFill>
                  <a:srgbClr val="000099"/>
                </a:solidFill>
                <a:cs typeface="Times New Roman" panose="02020603050405020304" charset="0"/>
              </a:rPr>
              <a:t> </a:t>
            </a:r>
          </a:p>
          <a:p>
            <a:pPr algn="just"/>
            <a:r>
              <a:rPr lang="en-US" sz="2400" b="1" dirty="0" err="1">
                <a:solidFill>
                  <a:srgbClr val="000099"/>
                </a:solidFill>
                <a:cs typeface="Times New Roman" panose="02020603050405020304" charset="0"/>
              </a:rPr>
              <a:t>của</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lực</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lượng</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sản</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xuất</a:t>
            </a:r>
            <a:r>
              <a:rPr lang="en-US" sz="2400" dirty="0">
                <a:solidFill>
                  <a:srgbClr val="000099"/>
                </a:solidFill>
                <a:cs typeface="Times New Roman" panose="02020603050405020304" charset="0"/>
              </a:rPr>
              <a:t> </a:t>
            </a:r>
            <a:r>
              <a:rPr lang="en-US" sz="2400" dirty="0" err="1">
                <a:solidFill>
                  <a:srgbClr val="008000"/>
                </a:solidFill>
                <a:cs typeface="Times New Roman" panose="02020603050405020304" charset="0"/>
              </a:rPr>
              <a:t>chưa</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đạt</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đến</a:t>
            </a:r>
            <a:r>
              <a:rPr lang="en-US" sz="2400" dirty="0">
                <a:solidFill>
                  <a:srgbClr val="008000"/>
                </a:solidFill>
                <a:cs typeface="Times New Roman" panose="02020603050405020304" charset="0"/>
              </a:rPr>
              <a:t> </a:t>
            </a:r>
          </a:p>
          <a:p>
            <a:pPr algn="just"/>
            <a:r>
              <a:rPr lang="en-US" sz="2400" dirty="0" err="1">
                <a:solidFill>
                  <a:srgbClr val="008000"/>
                </a:solidFill>
                <a:cs typeface="Times New Roman" panose="02020603050405020304" charset="0"/>
              </a:rPr>
              <a:t>trình</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độ</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xã</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hội</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văn</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hóa</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cao</a:t>
            </a:r>
            <a:endParaRPr lang="en-US" sz="2400" dirty="0">
              <a:solidFill>
                <a:srgbClr val="008000"/>
              </a:solidFill>
              <a:cs typeface="Times New Roman" panose="02020603050405020304" charset="0"/>
            </a:endParaRPr>
          </a:p>
        </p:txBody>
      </p:sp>
      <p:sp>
        <p:nvSpPr>
          <p:cNvPr id="24" name="Text Box 4"/>
          <p:cNvSpPr txBox="1"/>
          <p:nvPr/>
        </p:nvSpPr>
        <p:spPr>
          <a:xfrm>
            <a:off x="9121519" y="1456629"/>
            <a:ext cx="2995507" cy="1569660"/>
          </a:xfrm>
          <a:prstGeom prst="rect">
            <a:avLst/>
          </a:prstGeom>
          <a:noFill/>
        </p:spPr>
        <p:txBody>
          <a:bodyPr wrap="square" rtlCol="0">
            <a:spAutoFit/>
          </a:bodyPr>
          <a:lstStyle/>
          <a:p>
            <a:pPr algn="ctr"/>
            <a:r>
              <a:rPr lang="en-US" sz="2400" b="1" dirty="0" err="1">
                <a:solidFill>
                  <a:prstClr val="white"/>
                </a:solidFill>
                <a:cs typeface="Times New Roman" panose="02020603050405020304" charset="0"/>
              </a:rPr>
              <a:t>Giai</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cấp</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chỉ</a:t>
            </a:r>
            <a:r>
              <a:rPr lang="en-US" sz="2400" b="1" dirty="0">
                <a:solidFill>
                  <a:prstClr val="white"/>
                </a:solidFill>
                <a:cs typeface="Times New Roman" panose="02020603050405020304" charset="0"/>
              </a:rPr>
              <a:t> </a:t>
            </a:r>
          </a:p>
          <a:p>
            <a:pPr algn="ctr"/>
            <a:r>
              <a:rPr lang="en-US" sz="2400" b="1" dirty="0" err="1">
                <a:solidFill>
                  <a:prstClr val="white"/>
                </a:solidFill>
                <a:cs typeface="Times New Roman" panose="02020603050405020304" charset="0"/>
              </a:rPr>
              <a:t>là</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một</a:t>
            </a:r>
            <a:r>
              <a:rPr lang="en-US" sz="2400" b="1" dirty="0">
                <a:solidFill>
                  <a:prstClr val="white"/>
                </a:solidFill>
                <a:cs typeface="Times New Roman" panose="02020603050405020304" charset="0"/>
              </a:rPr>
              <a:t> </a:t>
            </a:r>
          </a:p>
          <a:p>
            <a:pPr algn="ctr"/>
            <a:r>
              <a:rPr lang="en-US" sz="2400" b="1" dirty="0" err="1">
                <a:solidFill>
                  <a:prstClr val="white"/>
                </a:solidFill>
                <a:cs typeface="Times New Roman" panose="02020603050405020304" charset="0"/>
              </a:rPr>
              <a:t>phạm</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trù</a:t>
            </a:r>
            <a:endParaRPr lang="en-US" sz="2400" b="1" dirty="0">
              <a:solidFill>
                <a:prstClr val="white"/>
              </a:solidFill>
              <a:cs typeface="Times New Roman" panose="02020603050405020304" charset="0"/>
            </a:endParaRPr>
          </a:p>
          <a:p>
            <a:pPr algn="ct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lịch</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sử</a:t>
            </a:r>
            <a:endParaRPr lang="en-US" sz="2400" b="1" dirty="0">
              <a:solidFill>
                <a:prstClr val="white"/>
              </a:solidFill>
              <a:cs typeface="Times New Roman" panose="02020603050405020304" charset="0"/>
            </a:endParaRPr>
          </a:p>
        </p:txBody>
      </p:sp>
      <p:sp>
        <p:nvSpPr>
          <p:cNvPr id="25" name="Rectangle 24"/>
          <p:cNvSpPr>
            <a:spLocks noChangeArrowheads="1"/>
          </p:cNvSpPr>
          <p:nvPr/>
        </p:nvSpPr>
        <p:spPr bwMode="auto">
          <a:xfrm>
            <a:off x="2242786" y="696113"/>
            <a:ext cx="3565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Nguồn</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gốc</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giai</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cấp</a:t>
            </a:r>
            <a:endParaRPr lang="en-US" altLang="en-US" sz="2400" b="1" dirty="0">
              <a:solidFill>
                <a:srgbClr val="0033CC"/>
              </a:solidFill>
              <a:latin typeface="+mn-lt"/>
            </a:endParaRPr>
          </a:p>
        </p:txBody>
      </p:sp>
      <p:sp>
        <p:nvSpPr>
          <p:cNvPr id="26" name="Rectangle 25"/>
          <p:cNvSpPr/>
          <p:nvPr/>
        </p:nvSpPr>
        <p:spPr>
          <a:xfrm>
            <a:off x="1429985" y="162498"/>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2287045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Pictures Of Flower Backgrounds - Wallpaper Cave">
            <a:extLst>
              <a:ext uri="{FF2B5EF4-FFF2-40B4-BE49-F238E27FC236}">
                <a16:creationId xmlns="" xmlns:a16="http://schemas.microsoft.com/office/drawing/2014/main" id="{752709F9-EF70-4136-899A-166A5368D0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p:cNvGraphicFramePr/>
          <p:nvPr>
            <p:extLst>
              <p:ext uri="{D42A27DB-BD31-4B8C-83A1-F6EECF244321}">
                <p14:modId xmlns:p14="http://schemas.microsoft.com/office/powerpoint/2010/main" val="1858448313"/>
              </p:ext>
            </p:extLst>
          </p:nvPr>
        </p:nvGraphicFramePr>
        <p:xfrm>
          <a:off x="528034" y="300567"/>
          <a:ext cx="10944300" cy="621614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 Box 4"/>
          <p:cNvSpPr txBox="1"/>
          <p:nvPr/>
        </p:nvSpPr>
        <p:spPr>
          <a:xfrm>
            <a:off x="7506189" y="2353123"/>
            <a:ext cx="1732280" cy="707886"/>
          </a:xfrm>
          <a:prstGeom prst="rect">
            <a:avLst/>
          </a:prstGeom>
          <a:noFill/>
        </p:spPr>
        <p:txBody>
          <a:bodyPr wrap="square" rtlCol="0">
            <a:spAutoFit/>
          </a:bodyPr>
          <a:lstStyle/>
          <a:p>
            <a:pPr algn="ctr"/>
            <a:r>
              <a:rPr lang="en-US" sz="2000" dirty="0" err="1">
                <a:solidFill>
                  <a:srgbClr val="C00000"/>
                </a:solidFill>
                <a:cs typeface="Times New Roman" panose="02020603050405020304" charset="0"/>
              </a:rPr>
              <a:t>Chế</a:t>
            </a: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độ</a:t>
            </a: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tư</a:t>
            </a:r>
            <a:endParaRPr lang="en-US" sz="2000" dirty="0">
              <a:solidFill>
                <a:srgbClr val="C00000"/>
              </a:solidFill>
              <a:cs typeface="Times New Roman" panose="02020603050405020304" charset="0"/>
            </a:endParaRPr>
          </a:p>
          <a:p>
            <a:pPr algn="ct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hữu</a:t>
            </a:r>
            <a:endParaRPr lang="en-US" sz="2000" dirty="0">
              <a:solidFill>
                <a:srgbClr val="C00000"/>
              </a:solidFill>
              <a:cs typeface="Times New Roman" panose="02020603050405020304" charset="0"/>
            </a:endParaRPr>
          </a:p>
        </p:txBody>
      </p:sp>
      <p:sp>
        <p:nvSpPr>
          <p:cNvPr id="5" name="Text Box 5"/>
          <p:cNvSpPr txBox="1"/>
          <p:nvPr/>
        </p:nvSpPr>
        <p:spPr>
          <a:xfrm>
            <a:off x="9945317" y="1785587"/>
            <a:ext cx="1797473" cy="400110"/>
          </a:xfrm>
          <a:prstGeom prst="rect">
            <a:avLst/>
          </a:prstGeom>
          <a:noFill/>
        </p:spPr>
        <p:txBody>
          <a:bodyPr wrap="square" rtlCol="0">
            <a:spAutoFit/>
          </a:bodyPr>
          <a:lstStyle/>
          <a:p>
            <a:r>
              <a:rPr lang="en-US" sz="2000" b="1" dirty="0" err="1">
                <a:solidFill>
                  <a:srgbClr val="FF0066"/>
                </a:solidFill>
                <a:cs typeface="Times New Roman" panose="02020603050405020304" charset="0"/>
              </a:rPr>
              <a:t>Giai</a:t>
            </a:r>
            <a:r>
              <a:rPr lang="en-US" sz="2000" b="1" dirty="0">
                <a:solidFill>
                  <a:srgbClr val="FF0066"/>
                </a:solidFill>
                <a:cs typeface="Times New Roman" panose="02020603050405020304" charset="0"/>
              </a:rPr>
              <a:t> </a:t>
            </a:r>
            <a:r>
              <a:rPr lang="en-US" sz="2000" b="1" dirty="0" err="1">
                <a:solidFill>
                  <a:srgbClr val="FF0066"/>
                </a:solidFill>
                <a:cs typeface="Times New Roman" panose="02020603050405020304" charset="0"/>
              </a:rPr>
              <a:t>cấp</a:t>
            </a:r>
            <a:endParaRPr lang="en-US" sz="2000" b="1" dirty="0">
              <a:solidFill>
                <a:srgbClr val="FF0066"/>
              </a:solidFill>
              <a:cs typeface="Times New Roman" panose="02020603050405020304" charset="0"/>
            </a:endParaRPr>
          </a:p>
        </p:txBody>
      </p:sp>
      <p:sp>
        <p:nvSpPr>
          <p:cNvPr id="6" name="Rectangle 5"/>
          <p:cNvSpPr>
            <a:spLocks noChangeArrowheads="1"/>
          </p:cNvSpPr>
          <p:nvPr/>
        </p:nvSpPr>
        <p:spPr bwMode="auto">
          <a:xfrm>
            <a:off x="2191271" y="911602"/>
            <a:ext cx="3082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Nguồn</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gốc</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giai</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cấp</a:t>
            </a:r>
            <a:endParaRPr lang="en-US" altLang="en-US" sz="2000" b="1" dirty="0">
              <a:solidFill>
                <a:srgbClr val="0033CC"/>
              </a:solidFill>
              <a:latin typeface="+mn-lt"/>
            </a:endParaRPr>
          </a:p>
        </p:txBody>
      </p:sp>
      <p:sp>
        <p:nvSpPr>
          <p:cNvPr id="7" name="Rectangle 6"/>
          <p:cNvSpPr/>
          <p:nvPr/>
        </p:nvSpPr>
        <p:spPr>
          <a:xfrm>
            <a:off x="1429985" y="324996"/>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8624679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bouquet, plant&#10;&#10;Description automatically generated">
            <a:extLst>
              <a:ext uri="{FF2B5EF4-FFF2-40B4-BE49-F238E27FC236}">
                <a16:creationId xmlns="" xmlns:a16="http://schemas.microsoft.com/office/drawing/2014/main" id="{7A012101-8EDB-4C25-B3A8-3FEDFBB397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8" name="Rectangle 27"/>
          <p:cNvSpPr/>
          <p:nvPr/>
        </p:nvSpPr>
        <p:spPr>
          <a:xfrm>
            <a:off x="1429985" y="162498"/>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
        <p:nvSpPr>
          <p:cNvPr id="29" name="Rectangle 28"/>
          <p:cNvSpPr>
            <a:spLocks noChangeArrowheads="1"/>
          </p:cNvSpPr>
          <p:nvPr/>
        </p:nvSpPr>
        <p:spPr bwMode="auto">
          <a:xfrm>
            <a:off x="2418236" y="885844"/>
            <a:ext cx="36343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Kết</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cấu</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xã</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hội</a:t>
            </a:r>
            <a:r>
              <a:rPr lang="en-US" altLang="en-US" sz="2000" b="1" dirty="0">
                <a:solidFill>
                  <a:srgbClr val="0033CC"/>
                </a:solidFill>
                <a:latin typeface="+mn-lt"/>
                <a:cs typeface="Times New Roman" panose="02020603050405020304" pitchFamily="18" charset="0"/>
              </a:rPr>
              <a:t> - </a:t>
            </a:r>
            <a:r>
              <a:rPr lang="en-US" altLang="en-US" sz="2000" b="1" dirty="0" err="1">
                <a:solidFill>
                  <a:srgbClr val="0033CC"/>
                </a:solidFill>
                <a:latin typeface="+mn-lt"/>
                <a:cs typeface="Times New Roman" panose="02020603050405020304" pitchFamily="18" charset="0"/>
              </a:rPr>
              <a:t>giai</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cấp</a:t>
            </a:r>
            <a:endParaRPr lang="en-US" altLang="en-US" sz="2000" b="1" dirty="0">
              <a:solidFill>
                <a:srgbClr val="0033CC"/>
              </a:solidFill>
              <a:latin typeface="+mn-lt"/>
            </a:endParaRPr>
          </a:p>
        </p:txBody>
      </p:sp>
      <p:sp>
        <p:nvSpPr>
          <p:cNvPr id="30" name="TextBox 29"/>
          <p:cNvSpPr txBox="1"/>
          <p:nvPr/>
        </p:nvSpPr>
        <p:spPr>
          <a:xfrm>
            <a:off x="3786389" y="2279213"/>
            <a:ext cx="7276563" cy="707886"/>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marL="457200" indent="-457200" algn="just">
              <a:buFont typeface="Wingdings" panose="05000000000000000000" pitchFamily="2" charset="2"/>
              <a:buChar char="Ø"/>
              <a:defRPr/>
            </a:pPr>
            <a:r>
              <a:rPr lang="en-US" sz="2000" b="1" u="sng" dirty="0" err="1">
                <a:solidFill>
                  <a:srgbClr val="FF0066"/>
                </a:solidFill>
                <a:cs typeface="Times New Roman" panose="02020603050405020304" pitchFamily="18" charset="0"/>
              </a:rPr>
              <a:t>Giai</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cấp</a:t>
            </a:r>
            <a:r>
              <a:rPr lang="en-US" sz="2000" b="1" u="sng" dirty="0">
                <a:solidFill>
                  <a:srgbClr val="FF0066"/>
                </a:solidFill>
                <a:cs typeface="Times New Roman" panose="02020603050405020304" pitchFamily="18" charset="0"/>
              </a:rPr>
              <a:t> c</a:t>
            </a:r>
            <a:r>
              <a:rPr lang="vi-VN" sz="2000" b="1" u="sng" dirty="0">
                <a:solidFill>
                  <a:srgbClr val="FF0066"/>
                </a:solidFill>
                <a:cs typeface="Times New Roman" panose="02020603050405020304" pitchFamily="18" charset="0"/>
              </a:rPr>
              <a:t>ơ</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bản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những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giai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cấp</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xuất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hiện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tồn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tại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gắn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những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ph</a:t>
            </a:r>
            <a:r>
              <a:rPr lang="vi-VN" sz="2000" dirty="0">
                <a:solidFill>
                  <a:srgbClr val="002060"/>
                </a:solidFill>
                <a:cs typeface="Times New Roman" panose="02020603050405020304" pitchFamily="18" charset="0"/>
              </a:rPr>
              <a:t>ươ</a:t>
            </a:r>
            <a:r>
              <a:rPr lang="en-US" sz="2000" dirty="0">
                <a:solidFill>
                  <a:srgbClr val="002060"/>
                </a:solidFill>
                <a:cs typeface="Times New Roman" panose="02020603050405020304" pitchFamily="18" charset="0"/>
              </a:rPr>
              <a:t>ng </a:t>
            </a:r>
            <a:r>
              <a:rPr lang="en-US" sz="2000" dirty="0" err="1">
                <a:solidFill>
                  <a:srgbClr val="002060"/>
                </a:solidFill>
                <a:cs typeface="Times New Roman" panose="02020603050405020304" pitchFamily="18" charset="0"/>
              </a:rPr>
              <a:t>thức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sản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xuất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trị</a:t>
            </a:r>
            <a:endParaRPr lang="en-US" sz="2000" dirty="0">
              <a:solidFill>
                <a:srgbClr val="002060"/>
              </a:solidFill>
              <a:cs typeface="Times New Roman" panose="02020603050405020304" pitchFamily="18" charset="0"/>
            </a:endParaRPr>
          </a:p>
        </p:txBody>
      </p:sp>
      <p:sp>
        <p:nvSpPr>
          <p:cNvPr id="31" name="TextBox 30"/>
          <p:cNvSpPr txBox="1"/>
          <p:nvPr/>
        </p:nvSpPr>
        <p:spPr>
          <a:xfrm>
            <a:off x="5074276" y="3328819"/>
            <a:ext cx="5988676" cy="1323439"/>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defPPr>
              <a:defRPr lang="en-US"/>
            </a:defPPr>
            <a:lvl1pPr>
              <a:defRPr>
                <a:solidFill>
                  <a:schemeClr val="dk1"/>
                </a:solidFill>
                <a:latin typeface="+mn-lt"/>
              </a:defRPr>
            </a:lvl1pPr>
            <a:lvl2pPr>
              <a:defRPr>
                <a:solidFill>
                  <a:schemeClr val="dk1"/>
                </a:solidFill>
                <a:latin typeface="+mn-lt"/>
              </a:defRPr>
            </a:lvl2pPr>
            <a:lvl3pPr>
              <a:defRPr>
                <a:solidFill>
                  <a:schemeClr val="dk1"/>
                </a:solidFill>
                <a:latin typeface="+mn-lt"/>
              </a:defRPr>
            </a:lvl3pPr>
            <a:lvl4pPr>
              <a:defRPr>
                <a:solidFill>
                  <a:schemeClr val="dk1"/>
                </a:solidFill>
                <a:latin typeface="+mn-lt"/>
              </a:defRPr>
            </a:lvl4pPr>
            <a:lvl5pPr>
              <a:defRPr>
                <a:solidFill>
                  <a:schemeClr val="dk1"/>
                </a:solidFill>
                <a:latin typeface="+mn-lt"/>
              </a:defRPr>
            </a:lvl5pPr>
            <a:lvl6pPr>
              <a:defRPr>
                <a:solidFill>
                  <a:schemeClr val="dk1"/>
                </a:solidFill>
                <a:latin typeface="+mn-lt"/>
              </a:defRPr>
            </a:lvl6pPr>
            <a:lvl7pPr>
              <a:defRPr>
                <a:solidFill>
                  <a:schemeClr val="dk1"/>
                </a:solidFill>
                <a:latin typeface="+mn-lt"/>
              </a:defRPr>
            </a:lvl7pPr>
            <a:lvl8pPr>
              <a:defRPr>
                <a:solidFill>
                  <a:schemeClr val="dk1"/>
                </a:solidFill>
                <a:latin typeface="+mn-lt"/>
              </a:defRPr>
            </a:lvl8pPr>
            <a:lvl9pPr>
              <a:defRPr>
                <a:solidFill>
                  <a:schemeClr val="dk1"/>
                </a:solidFill>
                <a:latin typeface="+mn-lt"/>
              </a:defRPr>
            </a:lvl9pPr>
          </a:lstStyle>
          <a:p>
            <a:pPr marL="342900" indent="-342900" algn="just">
              <a:buFont typeface="Wingdings" panose="05000000000000000000" pitchFamily="2" charset="2"/>
              <a:buChar char="Ø"/>
              <a:defRPr/>
            </a:pPr>
            <a:r>
              <a:rPr lang="en-US" sz="2000" b="1" u="sng" dirty="0" err="1">
                <a:solidFill>
                  <a:srgbClr val="FF0066"/>
                </a:solidFill>
                <a:cs typeface="Times New Roman" panose="02020603050405020304" pitchFamily="18" charset="0"/>
              </a:rPr>
              <a:t>Giai</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cấp</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không</a:t>
            </a:r>
            <a:r>
              <a:rPr lang="en-US" sz="2000" b="1" u="sng" dirty="0">
                <a:solidFill>
                  <a:srgbClr val="FF0066"/>
                </a:solidFill>
                <a:cs typeface="Times New Roman" panose="02020603050405020304" pitchFamily="18" charset="0"/>
              </a:rPr>
              <a:t> c</a:t>
            </a:r>
            <a:r>
              <a:rPr lang="vi-VN" sz="2000" b="1" u="sng" dirty="0">
                <a:solidFill>
                  <a:srgbClr val="FF0066"/>
                </a:solidFill>
                <a:cs typeface="Times New Roman" panose="02020603050405020304" pitchFamily="18" charset="0"/>
              </a:rPr>
              <a:t>ơ</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bản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Là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những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giai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cấp</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xuất</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hiện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tồn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tại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gắn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với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những</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không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phải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là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thống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trị</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bao</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gồm</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tàn</a:t>
            </a:r>
            <a:r>
              <a:rPr lang="en-US" sz="2000" dirty="0">
                <a:solidFill>
                  <a:srgbClr val="663300"/>
                </a:solidFill>
                <a:cs typeface="Times New Roman" panose="02020603050405020304" pitchFamily="18" charset="0"/>
              </a:rPr>
              <a:t> d</a:t>
            </a:r>
            <a:r>
              <a:rPr lang="vi-VN" sz="2000" dirty="0">
                <a:solidFill>
                  <a:srgbClr val="663300"/>
                </a:solidFill>
                <a:cs typeface="Times New Roman" panose="02020603050405020304" pitchFamily="18" charset="0"/>
              </a:rPr>
              <a:t>ư</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cũ</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và</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mầm</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mống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r>
              <a:rPr lang="en-US" sz="2000" dirty="0">
                <a:solidFill>
                  <a:srgbClr val="663300"/>
                </a:solidFill>
                <a:cs typeface="Times New Roman" panose="02020603050405020304" pitchFamily="18" charset="0"/>
              </a:rPr>
              <a:t> t</a:t>
            </a:r>
            <a:r>
              <a:rPr lang="vi-VN" sz="2000" dirty="0">
                <a:solidFill>
                  <a:srgbClr val="663300"/>
                </a:solidFill>
                <a:cs typeface="Times New Roman" panose="02020603050405020304" pitchFamily="18" charset="0"/>
              </a:rPr>
              <a:t>ươ</a:t>
            </a:r>
            <a:r>
              <a:rPr lang="en-US" sz="2000" dirty="0">
                <a:solidFill>
                  <a:srgbClr val="663300"/>
                </a:solidFill>
                <a:cs typeface="Times New Roman" panose="02020603050405020304" pitchFamily="18" charset="0"/>
              </a:rPr>
              <a:t>ng </a:t>
            </a:r>
            <a:r>
              <a:rPr lang="en-US" sz="2000" dirty="0" err="1">
                <a:solidFill>
                  <a:srgbClr val="663300"/>
                </a:solidFill>
                <a:cs typeface="Times New Roman" panose="02020603050405020304" pitchFamily="18" charset="0"/>
              </a:rPr>
              <a:t>lai</a:t>
            </a:r>
            <a:r>
              <a:rPr lang="en-US" sz="2000" dirty="0">
                <a:solidFill>
                  <a:srgbClr val="663300"/>
                </a:solidFill>
                <a:cs typeface="Times New Roman" panose="02020603050405020304" pitchFamily="18" charset="0"/>
              </a:rPr>
              <a:t>.    </a:t>
            </a:r>
          </a:p>
        </p:txBody>
      </p:sp>
      <p:sp>
        <p:nvSpPr>
          <p:cNvPr id="32" name="TextBox 31"/>
          <p:cNvSpPr txBox="1"/>
          <p:nvPr/>
        </p:nvSpPr>
        <p:spPr>
          <a:xfrm>
            <a:off x="5602310" y="4993978"/>
            <a:ext cx="5370490" cy="101566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defPPr>
              <a:defRPr lang="en-US"/>
            </a:defPPr>
            <a:lvl1pPr>
              <a:defRPr>
                <a:solidFill>
                  <a:schemeClr val="dk1"/>
                </a:solidFill>
                <a:latin typeface="+mn-lt"/>
              </a:defRPr>
            </a:lvl1pPr>
            <a:lvl2pPr>
              <a:defRPr>
                <a:solidFill>
                  <a:schemeClr val="dk1"/>
                </a:solidFill>
                <a:latin typeface="+mn-lt"/>
              </a:defRPr>
            </a:lvl2pPr>
            <a:lvl3pPr>
              <a:defRPr>
                <a:solidFill>
                  <a:schemeClr val="dk1"/>
                </a:solidFill>
                <a:latin typeface="+mn-lt"/>
              </a:defRPr>
            </a:lvl3pPr>
            <a:lvl4pPr>
              <a:defRPr>
                <a:solidFill>
                  <a:schemeClr val="dk1"/>
                </a:solidFill>
                <a:latin typeface="+mn-lt"/>
              </a:defRPr>
            </a:lvl4pPr>
            <a:lvl5pPr>
              <a:defRPr>
                <a:solidFill>
                  <a:schemeClr val="dk1"/>
                </a:solidFill>
                <a:latin typeface="+mn-lt"/>
              </a:defRPr>
            </a:lvl5pPr>
            <a:lvl6pPr>
              <a:defRPr>
                <a:solidFill>
                  <a:schemeClr val="dk1"/>
                </a:solidFill>
                <a:latin typeface="+mn-lt"/>
              </a:defRPr>
            </a:lvl6pPr>
            <a:lvl7pPr>
              <a:defRPr>
                <a:solidFill>
                  <a:schemeClr val="dk1"/>
                </a:solidFill>
                <a:latin typeface="+mn-lt"/>
              </a:defRPr>
            </a:lvl7pPr>
            <a:lvl8pPr>
              <a:defRPr>
                <a:solidFill>
                  <a:schemeClr val="dk1"/>
                </a:solidFill>
                <a:latin typeface="+mn-lt"/>
              </a:defRPr>
            </a:lvl8pPr>
            <a:lvl9pPr>
              <a:defRPr>
                <a:solidFill>
                  <a:schemeClr val="dk1"/>
                </a:solidFill>
                <a:latin typeface="+mn-lt"/>
              </a:defRPr>
            </a:lvl9pPr>
          </a:lstStyle>
          <a:p>
            <a:pPr marL="342900" indent="-342900" algn="just">
              <a:buFont typeface="Wingdings" panose="05000000000000000000" pitchFamily="2" charset="2"/>
              <a:buChar char="Ø"/>
              <a:defRPr/>
            </a:pPr>
            <a:r>
              <a:rPr lang="en-US" sz="2000" dirty="0" err="1">
                <a:solidFill>
                  <a:srgbClr val="7030A0"/>
                </a:solidFill>
                <a:cs typeface="Times New Roman" panose="02020603050405020304" pitchFamily="18" charset="0"/>
              </a:rPr>
              <a:t>Ngoài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ra</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trong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mỗi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hình</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thái</a:t>
            </a:r>
            <a:r>
              <a:rPr lang="en-US" sz="2000" dirty="0">
                <a:solidFill>
                  <a:srgbClr val="7030A0"/>
                </a:solidFill>
                <a:cs typeface="Times New Roman" panose="02020603050405020304" pitchFamily="18" charset="0"/>
              </a:rPr>
              <a:t> KT - XH </a:t>
            </a:r>
            <a:r>
              <a:rPr lang="en-US" sz="2000" dirty="0" err="1">
                <a:solidFill>
                  <a:srgbClr val="7030A0"/>
                </a:solidFill>
                <a:cs typeface="Times New Roman" panose="02020603050405020304" pitchFamily="18" charset="0"/>
              </a:rPr>
              <a:t>còn</a:t>
            </a:r>
            <a:r>
              <a:rPr lang="en-US" sz="2000" dirty="0">
                <a:solidFill>
                  <a:srgbClr val="7030A0"/>
                </a:solidFill>
                <a:cs typeface="Times New Roman" panose="02020603050405020304" pitchFamily="18" charset="0"/>
              </a:rPr>
              <a:t> có </a:t>
            </a:r>
            <a:r>
              <a:rPr lang="en-US" sz="2000" b="1" u="sng" dirty="0" err="1">
                <a:solidFill>
                  <a:srgbClr val="FF0066"/>
                </a:solidFill>
                <a:cs typeface="Times New Roman" panose="02020603050405020304" pitchFamily="18" charset="0"/>
              </a:rPr>
              <a:t>những</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tầng</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lớp</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xa</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hội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như</a:t>
            </a:r>
            <a:r>
              <a:rPr lang="en-US" sz="2000" dirty="0">
                <a:solidFill>
                  <a:srgbClr val="7030A0"/>
                </a:solidFill>
                <a:cs typeface="Times New Roman" panose="02020603050405020304" pitchFamily="18" charset="0"/>
              </a:rPr>
              <a:t>: trí </a:t>
            </a:r>
            <a:r>
              <a:rPr lang="en-US" sz="2000" dirty="0" err="1">
                <a:solidFill>
                  <a:srgbClr val="7030A0"/>
                </a:solidFill>
                <a:cs typeface="Times New Roman" panose="02020603050405020304" pitchFamily="18" charset="0"/>
              </a:rPr>
              <a:t>thức</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sản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thương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chu</a:t>
            </a:r>
            <a:r>
              <a:rPr lang="en-US" sz="2000" dirty="0">
                <a:solidFill>
                  <a:srgbClr val="7030A0"/>
                </a:solidFill>
                <a:cs typeface="Times New Roman" panose="02020603050405020304" pitchFamily="18" charset="0"/>
              </a:rPr>
              <a:t>̉…</a:t>
            </a:r>
          </a:p>
        </p:txBody>
      </p:sp>
      <p:sp>
        <p:nvSpPr>
          <p:cNvPr id="33" name="Rectangle 32"/>
          <p:cNvSpPr/>
          <p:nvPr/>
        </p:nvSpPr>
        <p:spPr>
          <a:xfrm>
            <a:off x="2743200" y="1347202"/>
            <a:ext cx="8435662" cy="707886"/>
          </a:xfrm>
          <a:prstGeom prst="rect">
            <a:avLst/>
          </a:prstGeom>
        </p:spPr>
        <p:txBody>
          <a:bodyPr wrap="square">
            <a:spAutoFit/>
          </a:bodyPr>
          <a:lstStyle/>
          <a:p>
            <a:pPr algn="ctr">
              <a:defRPr/>
            </a:pPr>
            <a:r>
              <a:rPr lang="en-US" sz="2000" b="1" u="sng" dirty="0" err="1">
                <a:solidFill>
                  <a:srgbClr val="C00000"/>
                </a:solidFill>
                <a:cs typeface="Times New Roman" pitchFamily="18" charset="0"/>
              </a:rPr>
              <a:t>Kết</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cấu</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xã</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hội</a:t>
            </a:r>
            <a:r>
              <a:rPr lang="en-US" sz="2000" b="1" u="sng" dirty="0">
                <a:solidFill>
                  <a:srgbClr val="C00000"/>
                </a:solidFill>
                <a:cs typeface="Times New Roman" pitchFamily="18" charset="0"/>
              </a:rPr>
              <a:t> - </a:t>
            </a:r>
            <a:r>
              <a:rPr lang="en-US" sz="2000" b="1" u="sng" dirty="0" err="1">
                <a:solidFill>
                  <a:srgbClr val="C00000"/>
                </a:solidFill>
                <a:cs typeface="Times New Roman" pitchFamily="18" charset="0"/>
              </a:rPr>
              <a:t>giai</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cấp</a:t>
            </a:r>
            <a:r>
              <a:rPr lang="en-US" sz="2000" b="1" dirty="0">
                <a:solidFill>
                  <a:srgbClr val="C00000"/>
                </a:solidFill>
                <a:cs typeface="Times New Roman" pitchFamily="18" charset="0"/>
              </a:rPr>
              <a:t> </a:t>
            </a:r>
            <a:r>
              <a:rPr lang="en-US" sz="2000" dirty="0" err="1">
                <a:solidFill>
                  <a:srgbClr val="002060"/>
                </a:solidFill>
                <a:cs typeface="Times New Roman" pitchFamily="18" charset="0"/>
              </a:rPr>
              <a:t>là</a:t>
            </a:r>
            <a:r>
              <a:rPr lang="en-US" sz="2000" dirty="0">
                <a:solidFill>
                  <a:srgbClr val="002060"/>
                </a:solidFill>
                <a:cs typeface="Times New Roman" pitchFamily="18" charset="0"/>
              </a:rPr>
              <a:t> </a:t>
            </a:r>
            <a:r>
              <a:rPr lang="en-US" sz="2000" b="1" dirty="0" err="1">
                <a:solidFill>
                  <a:srgbClr val="663300"/>
                </a:solidFill>
                <a:cs typeface="Times New Roman" pitchFamily="18" charset="0"/>
              </a:rPr>
              <a:t>tổng</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thể</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các</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giai</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cấp</a:t>
            </a:r>
            <a:r>
              <a:rPr lang="en-US" sz="2000" b="1" dirty="0">
                <a:solidFill>
                  <a:srgbClr val="663300"/>
                </a:solidFill>
                <a:cs typeface="Times New Roman" pitchFamily="18" charset="0"/>
              </a:rPr>
              <a:t> </a:t>
            </a:r>
            <a:r>
              <a:rPr lang="en-US" sz="2000" dirty="0" err="1">
                <a:solidFill>
                  <a:srgbClr val="002060"/>
                </a:solidFill>
                <a:cs typeface="Times New Roman" pitchFamily="18" charset="0"/>
              </a:rPr>
              <a:t>và</a:t>
            </a:r>
            <a:r>
              <a:rPr lang="en-US" sz="2000" dirty="0">
                <a:solidFill>
                  <a:srgbClr val="002060"/>
                </a:solidFill>
                <a:cs typeface="Times New Roman" pitchFamily="18" charset="0"/>
              </a:rPr>
              <a:t> </a:t>
            </a:r>
            <a:r>
              <a:rPr lang="en-US" sz="2000" b="1" dirty="0" err="1">
                <a:solidFill>
                  <a:srgbClr val="0033CC"/>
                </a:solidFill>
                <a:cs typeface="Times New Roman" pitchFamily="18" charset="0"/>
              </a:rPr>
              <a:t>mối</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quan</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hệ</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giữa</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các</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giai</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cấp</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tồn</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tại</a:t>
            </a:r>
            <a:r>
              <a:rPr lang="en-US" sz="2000" dirty="0">
                <a:solidFill>
                  <a:srgbClr val="002060"/>
                </a:solidFill>
                <a:cs typeface="Times New Roman" pitchFamily="18" charset="0"/>
              </a:rPr>
              <a:t> </a:t>
            </a:r>
            <a:r>
              <a:rPr lang="en-US" sz="2000" dirty="0" err="1">
                <a:solidFill>
                  <a:srgbClr val="002060"/>
                </a:solidFill>
                <a:cs typeface="Times New Roman" pitchFamily="18" charset="0"/>
              </a:rPr>
              <a:t>trong</a:t>
            </a:r>
            <a:r>
              <a:rPr lang="en-US" sz="2000" dirty="0">
                <a:solidFill>
                  <a:srgbClr val="002060"/>
                </a:solidFill>
                <a:cs typeface="Times New Roman" pitchFamily="18" charset="0"/>
              </a:rPr>
              <a:t> </a:t>
            </a:r>
            <a:r>
              <a:rPr lang="en-US" sz="2000" dirty="0" err="1">
                <a:solidFill>
                  <a:srgbClr val="002060"/>
                </a:solidFill>
                <a:cs typeface="Times New Roman" pitchFamily="18" charset="0"/>
              </a:rPr>
              <a:t>một</a:t>
            </a:r>
            <a:r>
              <a:rPr lang="en-US" sz="2000" dirty="0">
                <a:solidFill>
                  <a:srgbClr val="002060"/>
                </a:solidFill>
                <a:cs typeface="Times New Roman" pitchFamily="18" charset="0"/>
              </a:rPr>
              <a:t> </a:t>
            </a:r>
            <a:r>
              <a:rPr lang="en-US" sz="2000" dirty="0" err="1">
                <a:solidFill>
                  <a:srgbClr val="002060"/>
                </a:solidFill>
                <a:cs typeface="Times New Roman" pitchFamily="18" charset="0"/>
              </a:rPr>
              <a:t>giai</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đoạn</a:t>
            </a:r>
            <a:r>
              <a:rPr lang="en-US" sz="2000" dirty="0">
                <a:solidFill>
                  <a:srgbClr val="002060"/>
                </a:solidFill>
                <a:cs typeface="Times New Roman" pitchFamily="18" charset="0"/>
              </a:rPr>
              <a:t> </a:t>
            </a:r>
            <a:r>
              <a:rPr lang="en-US" sz="2000" dirty="0" err="1">
                <a:solidFill>
                  <a:srgbClr val="002060"/>
                </a:solidFill>
                <a:cs typeface="Times New Roman" pitchFamily="18" charset="0"/>
              </a:rPr>
              <a:t>lịch</a:t>
            </a:r>
            <a:r>
              <a:rPr lang="en-US" sz="2000" dirty="0">
                <a:solidFill>
                  <a:srgbClr val="002060"/>
                </a:solidFill>
                <a:cs typeface="Times New Roman" pitchFamily="18" charset="0"/>
              </a:rPr>
              <a:t> </a:t>
            </a:r>
            <a:r>
              <a:rPr lang="en-US" sz="2000" dirty="0" err="1">
                <a:solidFill>
                  <a:srgbClr val="002060"/>
                </a:solidFill>
                <a:cs typeface="Times New Roman" pitchFamily="18" charset="0"/>
              </a:rPr>
              <a:t>sử</a:t>
            </a:r>
            <a:r>
              <a:rPr lang="en-US" sz="2000" dirty="0">
                <a:solidFill>
                  <a:srgbClr val="002060"/>
                </a:solidFill>
                <a:cs typeface="Times New Roman" pitchFamily="18" charset="0"/>
              </a:rPr>
              <a:t> </a:t>
            </a:r>
            <a:r>
              <a:rPr lang="en-US" sz="2000" dirty="0" err="1">
                <a:solidFill>
                  <a:srgbClr val="002060"/>
                </a:solidFill>
                <a:cs typeface="Times New Roman" pitchFamily="18" charset="0"/>
              </a:rPr>
              <a:t>nhất</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định</a:t>
            </a:r>
            <a:r>
              <a:rPr lang="en-US" sz="2000" dirty="0">
                <a:solidFill>
                  <a:srgbClr val="002060"/>
                </a:solidFill>
                <a:cs typeface="Times New Roman" pitchFamily="18" charset="0"/>
              </a:rPr>
              <a:t>.</a:t>
            </a:r>
          </a:p>
        </p:txBody>
      </p:sp>
    </p:spTree>
    <p:extLst>
      <p:ext uri="{BB962C8B-B14F-4D97-AF65-F5344CB8AC3E}">
        <p14:creationId xmlns:p14="http://schemas.microsoft.com/office/powerpoint/2010/main" val="1362876004"/>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374017" cy="6858000"/>
          </a:xfrm>
          <a:prstGeom prst="rect">
            <a:avLst/>
          </a:prstGeom>
        </p:spPr>
      </p:pic>
      <p:graphicFrame>
        <p:nvGraphicFramePr>
          <p:cNvPr id="13" name="Group 35"/>
          <p:cNvGraphicFramePr>
            <a:graphicFrameLocks/>
          </p:cNvGraphicFramePr>
          <p:nvPr>
            <p:extLst>
              <p:ext uri="{D42A27DB-BD31-4B8C-83A1-F6EECF244321}">
                <p14:modId xmlns:p14="http://schemas.microsoft.com/office/powerpoint/2010/main" val="2068352561"/>
              </p:ext>
            </p:extLst>
          </p:nvPr>
        </p:nvGraphicFramePr>
        <p:xfrm>
          <a:off x="2253804" y="1249250"/>
          <a:ext cx="8306872" cy="5153590"/>
        </p:xfrm>
        <a:graphic>
          <a:graphicData uri="http://schemas.openxmlformats.org/drawingml/2006/table">
            <a:tbl>
              <a:tblPr/>
              <a:tblGrid>
                <a:gridCol w="2040285">
                  <a:extLst>
                    <a:ext uri="{9D8B030D-6E8A-4147-A177-3AD203B41FA5}">
                      <a16:colId xmlns="" xmlns:a16="http://schemas.microsoft.com/office/drawing/2014/main" val="20000"/>
                    </a:ext>
                  </a:extLst>
                </a:gridCol>
                <a:gridCol w="1753325">
                  <a:extLst>
                    <a:ext uri="{9D8B030D-6E8A-4147-A177-3AD203B41FA5}">
                      <a16:colId xmlns="" xmlns:a16="http://schemas.microsoft.com/office/drawing/2014/main" val="20001"/>
                    </a:ext>
                  </a:extLst>
                </a:gridCol>
                <a:gridCol w="2086999">
                  <a:extLst>
                    <a:ext uri="{9D8B030D-6E8A-4147-A177-3AD203B41FA5}">
                      <a16:colId xmlns="" xmlns:a16="http://schemas.microsoft.com/office/drawing/2014/main" val="20002"/>
                    </a:ext>
                  </a:extLst>
                </a:gridCol>
                <a:gridCol w="2426263">
                  <a:extLst>
                    <a:ext uri="{9D8B030D-6E8A-4147-A177-3AD203B41FA5}">
                      <a16:colId xmlns="" xmlns:a16="http://schemas.microsoft.com/office/drawing/2014/main" val="20003"/>
                    </a:ext>
                  </a:extLst>
                </a:gridCol>
              </a:tblGrid>
              <a:tr h="662305">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Kết</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cấu</a:t>
                      </a:r>
                      <a:endParaRPr kumimoji="0" lang="en-US" altLang="en-US" sz="2000" b="1" i="0" u="none" strike="noStrike" cap="none" normalizeH="0" baseline="0" dirty="0">
                        <a:ln>
                          <a:noFill/>
                        </a:ln>
                        <a:solidFill>
                          <a:srgbClr val="FF0066"/>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giai</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cấp</a:t>
                      </a:r>
                      <a:endParaRPr kumimoji="0" lang="en-US" altLang="en-US" sz="2000" b="1" i="0" u="none" strike="noStrike" cap="none" normalizeH="0" baseline="0" dirty="0">
                        <a:ln>
                          <a:noFill/>
                        </a:ln>
                        <a:solidFill>
                          <a:srgbClr val="FF0066"/>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CHNL</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PK</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TBCN</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863875">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cấp</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cơ</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bản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lệ</a:t>
                      </a:r>
                      <a:r>
                        <a:rPr kumimoji="0" lang="en-US" altLang="en-US" sz="2000" b="0" i="0" u="none" strike="noStrike" cap="none" normalizeH="0" baseline="0" dirty="0">
                          <a:ln>
                            <a:noFill/>
                          </a:ln>
                          <a:solidFill>
                            <a:srgbClr val="002060"/>
                          </a:solidFill>
                          <a:effectLst/>
                          <a:latin typeface="+mj-lt"/>
                          <a:cs typeface="Arial" pitchFamily="34" charset="0"/>
                        </a:rPr>
                        <a:t> &amp;</a:t>
                      </a:r>
                      <a:r>
                        <a:rPr kumimoji="0" lang="en-US" altLang="en-US" sz="2000" b="0" i="0" u="none" strike="noStrike" cap="none" normalizeH="0" baseline="0" dirty="0" err="1">
                          <a:ln>
                            <a:noFill/>
                          </a:ln>
                          <a:solidFill>
                            <a:srgbClr val="002060"/>
                          </a:solidFill>
                          <a:effectLst/>
                          <a:latin typeface="+mj-lt"/>
                          <a:cs typeface="Arial" pitchFamily="34" charset="0"/>
                        </a:rPr>
                        <a:t>Chủ</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dân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Phong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kiến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Địa</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chủ</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Vô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Tư</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1363362">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cấp</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không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cơ</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bản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Nông dân &amp; Địa chủ</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lệ</a:t>
                      </a:r>
                      <a:r>
                        <a:rPr kumimoji="0" lang="en-US" altLang="en-US" sz="2000" b="0" i="0" u="none" strike="noStrike" cap="none" normalizeH="0" baseline="0" dirty="0">
                          <a:ln>
                            <a:noFill/>
                          </a:ln>
                          <a:solidFill>
                            <a:srgbClr val="002060"/>
                          </a:solidFill>
                          <a:effectLst/>
                          <a:latin typeface="+mj-lt"/>
                          <a:cs typeface="Arial" pitchFamily="34" charset="0"/>
                        </a:rPr>
                        <a:t> &amp; </a:t>
                      </a:r>
                      <a:r>
                        <a:rPr kumimoji="0" lang="en-US" altLang="en-US" sz="2000" b="0" i="0" u="none" strike="noStrike" cap="none" normalizeH="0" baseline="0" dirty="0" err="1">
                          <a:ln>
                            <a:noFill/>
                          </a:ln>
                          <a:solidFill>
                            <a:srgbClr val="002060"/>
                          </a:solidFill>
                          <a:effectLst/>
                          <a:latin typeface="+mj-lt"/>
                          <a:cs typeface="Arial" pitchFamily="34" charset="0"/>
                        </a:rPr>
                        <a:t>Chủ</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Char char="-"/>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Tư</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dân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Địa</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chủ</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1079891">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tầng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lớp</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trung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Tăng lữ và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Trí thức</a:t>
                      </a: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Tăng lữ và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Trí thức</a:t>
                      </a: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Tăng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lữ</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Trí</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thức</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1094889">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phần</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tử</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thoái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hoá</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VS </a:t>
                      </a:r>
                      <a:r>
                        <a:rPr kumimoji="0" lang="en-US" altLang="en-US" sz="2000" b="0" i="0" u="none" strike="noStrike" cap="none" normalizeH="0" baseline="0" dirty="0" err="1">
                          <a:ln>
                            <a:noFill/>
                          </a:ln>
                          <a:solidFill>
                            <a:srgbClr val="002060"/>
                          </a:solidFill>
                          <a:effectLst/>
                          <a:latin typeface="+mj-lt"/>
                          <a:cs typeface="Arial" pitchFamily="34" charset="0"/>
                        </a:rPr>
                        <a:t>lưu</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manh</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ăn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bám</a:t>
                      </a:r>
                      <a:r>
                        <a:rPr kumimoji="0" lang="en-US" altLang="en-US" sz="2000" b="0" i="0" u="none" strike="noStrike" cap="none" normalizeH="0" baseline="0" dirty="0">
                          <a:ln>
                            <a:noFill/>
                          </a:ln>
                          <a:solidFill>
                            <a:srgbClr val="002060"/>
                          </a:solidFill>
                          <a:effectLst/>
                          <a:latin typeface="+mj-lt"/>
                          <a:cs typeface="Arial" pitchFamily="34" charset="0"/>
                        </a:rPr>
                        <a:t>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VS lưu manh, ăn bám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VS </a:t>
                      </a:r>
                      <a:r>
                        <a:rPr kumimoji="0" lang="en-US" altLang="en-US" sz="2000" b="0" i="0" u="none" strike="noStrike" cap="none" normalizeH="0" baseline="0" dirty="0" err="1">
                          <a:ln>
                            <a:noFill/>
                          </a:ln>
                          <a:solidFill>
                            <a:srgbClr val="002060"/>
                          </a:solidFill>
                          <a:effectLst/>
                          <a:latin typeface="+mj-lt"/>
                          <a:cs typeface="Arial" pitchFamily="34" charset="0"/>
                        </a:rPr>
                        <a:t>lưu</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manh</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ăn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bám</a:t>
                      </a:r>
                      <a:r>
                        <a:rPr kumimoji="0" lang="en-US" altLang="en-US" sz="2000" b="0" i="0" u="none" strike="noStrike" cap="none" normalizeH="0" baseline="0" dirty="0">
                          <a:ln>
                            <a:noFill/>
                          </a:ln>
                          <a:solidFill>
                            <a:srgbClr val="002060"/>
                          </a:solidFill>
                          <a:effectLst/>
                          <a:latin typeface="+mj-lt"/>
                          <a:cs typeface="Arial" pitchFamily="34" charset="0"/>
                        </a:rPr>
                        <a:t>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bl>
          </a:graphicData>
        </a:graphic>
      </p:graphicFrame>
      <p:sp>
        <p:nvSpPr>
          <p:cNvPr id="14" name="Rectangle 13"/>
          <p:cNvSpPr>
            <a:spLocks noChangeArrowheads="1"/>
          </p:cNvSpPr>
          <p:nvPr/>
        </p:nvSpPr>
        <p:spPr bwMode="auto">
          <a:xfrm>
            <a:off x="3715271" y="615387"/>
            <a:ext cx="3793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Kết</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cấu</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xã</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hội</a:t>
            </a:r>
            <a:r>
              <a:rPr lang="en-US" altLang="en-US" sz="2000" b="1" dirty="0">
                <a:solidFill>
                  <a:srgbClr val="0033CC"/>
                </a:solidFill>
                <a:latin typeface="Arial"/>
                <a:ea typeface="Arial Unicode MS"/>
                <a:cs typeface="Times New Roman" panose="02020603050405020304" pitchFamily="18" charset="0"/>
              </a:rPr>
              <a:t> - </a:t>
            </a:r>
            <a:r>
              <a:rPr lang="en-US" altLang="en-US" sz="2000" b="1" dirty="0" err="1">
                <a:solidFill>
                  <a:srgbClr val="0033CC"/>
                </a:solidFill>
                <a:latin typeface="Arial"/>
                <a:ea typeface="Arial Unicode MS"/>
                <a:cs typeface="Times New Roman" panose="02020603050405020304" pitchFamily="18" charset="0"/>
              </a:rPr>
              <a:t>giai</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cấp</a:t>
            </a:r>
            <a:endParaRPr lang="en-US" altLang="en-US" sz="2000" b="1" dirty="0">
              <a:solidFill>
                <a:srgbClr val="0033CC"/>
              </a:solidFill>
              <a:latin typeface="Arial"/>
              <a:ea typeface="Arial Unicode MS"/>
            </a:endParaRPr>
          </a:p>
        </p:txBody>
      </p:sp>
      <p:sp>
        <p:nvSpPr>
          <p:cNvPr id="15" name="Rectangle 14"/>
          <p:cNvSpPr/>
          <p:nvPr/>
        </p:nvSpPr>
        <p:spPr>
          <a:xfrm>
            <a:off x="1429985" y="153722"/>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9404390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Cute Floral Templates Border &amp;amp; Frames Flowers Green Backgrounds for  Powerpoint Templates - PPT Backgrounds">
            <a:extLst>
              <a:ext uri="{FF2B5EF4-FFF2-40B4-BE49-F238E27FC236}">
                <a16:creationId xmlns="" xmlns:a16="http://schemas.microsoft.com/office/drawing/2014/main" id="{9167A3C2-3A03-4724-A4F4-E1A06C45CB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7508383"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E:\LE TRANG\DOWNLOAD\HINH ANH\CHAN DUNG LANHDAO\V.I.Lenin.jpe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54110" y="1613078"/>
            <a:ext cx="2376488" cy="24177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 name="TextBox 7"/>
          <p:cNvSpPr txBox="1">
            <a:spLocks noChangeArrowheads="1"/>
          </p:cNvSpPr>
          <p:nvPr/>
        </p:nvSpPr>
        <p:spPr bwMode="auto">
          <a:xfrm>
            <a:off x="2453425" y="2461863"/>
            <a:ext cx="5537916" cy="2862322"/>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2"/>
                </a:solidFill>
              </a14:hiddenFill>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rgbClr val="FF0000"/>
                </a:solidFill>
                <a:latin typeface="Arial"/>
                <a:cs typeface="Times New Roman" panose="02020603050405020304" pitchFamily="18" charset="0"/>
              </a:rPr>
              <a:t>“</a:t>
            </a:r>
            <a:r>
              <a:rPr lang="en-US" altLang="en-US" sz="2000" b="1" u="sng" dirty="0" err="1">
                <a:solidFill>
                  <a:srgbClr val="FF0000"/>
                </a:solidFill>
                <a:latin typeface="Arial"/>
                <a:cs typeface="Times New Roman" panose="02020603050405020304" pitchFamily="18" charset="0"/>
              </a:rPr>
              <a:t>Đấu</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tranh</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giai</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cấp</a:t>
            </a:r>
            <a:r>
              <a:rPr lang="en-US" altLang="en-US" sz="2000" dirty="0">
                <a:solidFill>
                  <a:srgbClr val="002060"/>
                </a:solidFill>
                <a:latin typeface="Arial"/>
                <a:cs typeface="Times New Roman" panose="02020603050405020304" pitchFamily="18" charset="0"/>
              </a:rPr>
              <a:t> </a:t>
            </a:r>
            <a:r>
              <a:rPr lang="en-US" altLang="en-US" sz="2000" dirty="0">
                <a:solidFill>
                  <a:srgbClr val="663300"/>
                </a:solidFill>
                <a:latin typeface="Arial"/>
                <a:cs typeface="Times New Roman" panose="02020603050405020304" pitchFamily="18" charset="0"/>
              </a:rPr>
              <a:t>là :</a:t>
            </a:r>
          </a:p>
          <a:p>
            <a:pPr algn="just">
              <a:spcBef>
                <a:spcPct val="0"/>
              </a:spcBef>
              <a:buClrTx/>
              <a:buFont typeface="Arial" panose="020B0604020202020204" pitchFamily="34" charset="0"/>
              <a:buChar char="•"/>
            </a:pPr>
            <a:r>
              <a:rPr lang="en-US" altLang="en-US" sz="2000" dirty="0" err="1">
                <a:solidFill>
                  <a:srgbClr val="008000"/>
                </a:solidFill>
                <a:latin typeface="Arial"/>
                <a:cs typeface="Times New Roman" panose="02020603050405020304" pitchFamily="18" charset="0"/>
              </a:rPr>
              <a:t>đấu</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tranh</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của</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một</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bô</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phận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nhân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dân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này</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chống</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một</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bô</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phận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khác</a:t>
            </a:r>
            <a:r>
              <a:rPr lang="en-US" altLang="en-US" sz="2000" dirty="0">
                <a:solidFill>
                  <a:srgbClr val="008000"/>
                </a:solidFill>
                <a:latin typeface="Arial"/>
                <a:cs typeface="Times New Roman" panose="02020603050405020304" pitchFamily="18" charset="0"/>
              </a:rPr>
              <a:t>,</a:t>
            </a:r>
            <a:r>
              <a:rPr lang="en-US" altLang="en-US" sz="2000" dirty="0">
                <a:solidFill>
                  <a:srgbClr val="663300"/>
                </a:solidFill>
                <a:latin typeface="Arial"/>
                <a:cs typeface="Times New Roman" panose="02020603050405020304" pitchFamily="18" charset="0"/>
              </a:rPr>
              <a:t> </a:t>
            </a:r>
          </a:p>
          <a:p>
            <a:pPr algn="just">
              <a:spcBef>
                <a:spcPct val="0"/>
              </a:spcBef>
              <a:buClrTx/>
              <a:buFont typeface="Arial" panose="020B0604020202020204" pitchFamily="34" charset="0"/>
              <a:buChar char="•"/>
            </a:pPr>
            <a:r>
              <a:rPr lang="en-US" altLang="en-US" sz="2000" dirty="0" err="1">
                <a:solidFill>
                  <a:srgbClr val="663300"/>
                </a:solidFill>
                <a:latin typeface="Arial"/>
                <a:cs typeface="Times New Roman" panose="02020603050405020304" pitchFamily="18" charset="0"/>
              </a:rPr>
              <a:t>cuộc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đấu</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tranh</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của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quần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chúng</a:t>
            </a:r>
            <a:r>
              <a:rPr lang="en-US" altLang="en-US" sz="2000" dirty="0">
                <a:solidFill>
                  <a:srgbClr val="663300"/>
                </a:solidFill>
                <a:latin typeface="Arial"/>
                <a:cs typeface="Times New Roman" panose="02020603050405020304" pitchFamily="18" charset="0"/>
              </a:rPr>
              <a:t> bị </a:t>
            </a:r>
            <a:r>
              <a:rPr lang="en-US" altLang="en-US" sz="2000" dirty="0" err="1">
                <a:solidFill>
                  <a:srgbClr val="663300"/>
                </a:solidFill>
                <a:latin typeface="Arial"/>
                <a:cs typeface="Times New Roman" panose="02020603050405020304" pitchFamily="18" charset="0"/>
              </a:rPr>
              <a:t>tước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hết</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quyền</a:t>
            </a:r>
            <a:r>
              <a:rPr lang="en-US" altLang="en-US" sz="2000" dirty="0">
                <a:solidFill>
                  <a:srgbClr val="663300"/>
                </a:solidFill>
                <a:latin typeface="Arial"/>
                <a:cs typeface="Times New Roman" panose="02020603050405020304" pitchFamily="18" charset="0"/>
              </a:rPr>
              <a:t>, bị </a:t>
            </a:r>
            <a:r>
              <a:rPr lang="en-US" altLang="en-US" sz="2000" dirty="0" err="1">
                <a:solidFill>
                  <a:srgbClr val="663300"/>
                </a:solidFill>
                <a:latin typeface="Arial"/>
                <a:cs typeface="Times New Roman" panose="02020603050405020304" pitchFamily="18" charset="0"/>
              </a:rPr>
              <a:t>áp</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bức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lao</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động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chống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có </a:t>
            </a:r>
            <a:r>
              <a:rPr lang="en-US" altLang="en-US" sz="2000" dirty="0" err="1">
                <a:solidFill>
                  <a:srgbClr val="663300"/>
                </a:solidFill>
                <a:latin typeface="Arial"/>
                <a:cs typeface="Times New Roman" panose="02020603050405020304" pitchFamily="18" charset="0"/>
              </a:rPr>
              <a:t>đặc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quyền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đặc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lợi</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áp</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bức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ăn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bám</a:t>
            </a:r>
            <a:r>
              <a:rPr lang="en-US" altLang="en-US" sz="2000" dirty="0">
                <a:solidFill>
                  <a:srgbClr val="663300"/>
                </a:solidFill>
                <a:latin typeface="Arial"/>
                <a:cs typeface="Times New Roman" panose="02020603050405020304" pitchFamily="18" charset="0"/>
              </a:rPr>
              <a:t>,</a:t>
            </a:r>
          </a:p>
          <a:p>
            <a:pPr algn="just">
              <a:spcBef>
                <a:spcPct val="0"/>
              </a:spcBef>
              <a:buClrTx/>
              <a:buFont typeface="Arial" panose="020B0604020202020204" pitchFamily="34" charset="0"/>
              <a:buChar char="•"/>
            </a:pPr>
            <a:r>
              <a:rPr lang="en-US" altLang="en-US" sz="2000" dirty="0" err="1">
                <a:solidFill>
                  <a:srgbClr val="000066"/>
                </a:solidFill>
                <a:latin typeface="Arial"/>
                <a:cs typeface="Times New Roman" panose="02020603050405020304" pitchFamily="18" charset="0"/>
              </a:rPr>
              <a:t>cuộc</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đấu</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tranh</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của</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công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nhân</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làm</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thuê</a:t>
            </a:r>
            <a:r>
              <a:rPr lang="en-US" altLang="en-US" sz="2000" dirty="0">
                <a:solidFill>
                  <a:srgbClr val="000066"/>
                </a:solidFill>
                <a:latin typeface="Arial"/>
                <a:cs typeface="Times New Roman" panose="02020603050405020304" pitchFamily="18" charset="0"/>
              </a:rPr>
              <a:t> hay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vô</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chống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hữu</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 hay </a:t>
            </a:r>
            <a:r>
              <a:rPr lang="en-US" altLang="en-US" sz="2000" dirty="0" err="1">
                <a:solidFill>
                  <a:srgbClr val="000066"/>
                </a:solidFill>
                <a:latin typeface="Arial"/>
                <a:cs typeface="Times New Roman" panose="02020603050405020304" pitchFamily="18" charset="0"/>
              </a:rPr>
              <a:t>giai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cấp</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tư</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a:t>
            </a:r>
          </a:p>
        </p:txBody>
      </p:sp>
      <p:pic>
        <p:nvPicPr>
          <p:cNvPr id="5" name="Picture 12" descr="Taking_of_the_Bastille"/>
          <p:cNvPicPr>
            <a:picLocks noChangeAspect="1" noChangeArrowheads="1"/>
          </p:cNvPicPr>
          <p:nvPr/>
        </p:nvPicPr>
        <p:blipFill>
          <a:blip r:embed="rId4">
            <a:extLst>
              <a:ext uri="{28A0092B-C50C-407E-A947-70E740481C1C}">
                <a14:useLocalDpi xmlns:a14="http://schemas.microsoft.com/office/drawing/2010/main" val="0"/>
              </a:ext>
            </a:extLst>
          </a:blip>
          <a:srcRect b="13715"/>
          <a:stretch>
            <a:fillRect/>
          </a:stretch>
        </p:blipFill>
        <p:spPr bwMode="auto">
          <a:xfrm>
            <a:off x="8474299" y="4030843"/>
            <a:ext cx="3511638" cy="215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13"/>
          <p:cNvSpPr>
            <a:spLocks noChangeArrowheads="1" noChangeShapeType="1" noTextEdit="1"/>
          </p:cNvSpPr>
          <p:nvPr/>
        </p:nvSpPr>
        <p:spPr bwMode="auto">
          <a:xfrm>
            <a:off x="9001327" y="6185080"/>
            <a:ext cx="2376488" cy="438150"/>
          </a:xfrm>
          <a:prstGeom prst="rect">
            <a:avLst/>
          </a:prstGeom>
        </p:spPr>
        <p:txBody>
          <a:bodyPr wrap="none" fromWordArt="1">
            <a:prstTxWarp prst="textPlain">
              <a:avLst>
                <a:gd name="adj" fmla="val 50000"/>
              </a:avLst>
            </a:prstTxWarp>
          </a:bodyPr>
          <a:lstStyle/>
          <a:p>
            <a:pPr algn="ctr"/>
            <a:r>
              <a:rPr lang="vi-VN" sz="1100" kern="10" dirty="0">
                <a:ln w="9525">
                  <a:solidFill>
                    <a:srgbClr val="FF0000"/>
                  </a:solidFill>
                  <a:round/>
                  <a:headEnd/>
                  <a:tailEnd/>
                </a:ln>
                <a:solidFill>
                  <a:srgbClr val="009900"/>
                </a:solidFill>
                <a:latin typeface="Arial Đen"/>
              </a:rPr>
              <a:t>CÁCH MẠNG </a:t>
            </a:r>
          </a:p>
          <a:p>
            <a:pPr algn="ctr"/>
            <a:r>
              <a:rPr lang="vi-VN" sz="1100" kern="10" dirty="0">
                <a:ln w="9525">
                  <a:solidFill>
                    <a:srgbClr val="FF0000"/>
                  </a:solidFill>
                  <a:round/>
                  <a:headEnd/>
                  <a:tailEnd/>
                </a:ln>
                <a:solidFill>
                  <a:srgbClr val="009900"/>
                </a:solidFill>
                <a:latin typeface="Arial Đen"/>
              </a:rPr>
              <a:t>TƯ SẢN PHÁP</a:t>
            </a:r>
          </a:p>
          <a:p>
            <a:pPr algn="ctr"/>
            <a:r>
              <a:rPr lang="vi-VN" sz="1100" kern="10" dirty="0">
                <a:ln w="9525">
                  <a:solidFill>
                    <a:srgbClr val="FF0000"/>
                  </a:solidFill>
                  <a:round/>
                  <a:headEnd/>
                  <a:tailEnd/>
                </a:ln>
                <a:solidFill>
                  <a:srgbClr val="009900"/>
                </a:solidFill>
                <a:latin typeface="Arial Đen"/>
              </a:rPr>
              <a:t>(1789-1794)</a:t>
            </a:r>
            <a:endParaRPr lang="en-US" sz="1100" kern="10" dirty="0">
              <a:ln w="9525">
                <a:solidFill>
                  <a:srgbClr val="FF0000"/>
                </a:solidFill>
                <a:round/>
                <a:headEnd/>
                <a:tailEnd/>
              </a:ln>
              <a:solidFill>
                <a:srgbClr val="009900"/>
              </a:solidFill>
              <a:latin typeface="Arial Đen"/>
            </a:endParaRPr>
          </a:p>
        </p:txBody>
      </p:sp>
      <p:sp>
        <p:nvSpPr>
          <p:cNvPr id="7" name="Rectangle 2"/>
          <p:cNvSpPr>
            <a:spLocks noChangeArrowheads="1"/>
          </p:cNvSpPr>
          <p:nvPr/>
        </p:nvSpPr>
        <p:spPr bwMode="auto">
          <a:xfrm>
            <a:off x="1319582" y="1134307"/>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
        <p:nvSpPr>
          <p:cNvPr id="8" name="Rectangle 7"/>
          <p:cNvSpPr/>
          <p:nvPr/>
        </p:nvSpPr>
        <p:spPr>
          <a:xfrm>
            <a:off x="2876386" y="1762714"/>
            <a:ext cx="1755609" cy="400110"/>
          </a:xfrm>
          <a:prstGeom prst="rect">
            <a:avLst/>
          </a:prstGeom>
        </p:spPr>
        <p:txBody>
          <a:bodyPr wrap="none">
            <a:spAutoFit/>
          </a:bodyPr>
          <a:lstStyle/>
          <a:p>
            <a:pPr marL="342900" indent="-342900">
              <a:buFont typeface="Wingdings" panose="05000000000000000000" pitchFamily="2" charset="2"/>
              <a:buChar char="q"/>
            </a:pPr>
            <a:r>
              <a:rPr lang="en-US" altLang="en-US" sz="2000" b="1" u="sng" dirty="0" err="1">
                <a:solidFill>
                  <a:srgbClr val="FF0066"/>
                </a:solidFill>
                <a:cs typeface="Times New Roman" panose="02020603050405020304" pitchFamily="18" charset="0"/>
              </a:rPr>
              <a:t>Khái</a:t>
            </a:r>
            <a:r>
              <a:rPr lang="en-US" altLang="en-US" sz="2000" b="1" u="sng" dirty="0">
                <a:solidFill>
                  <a:srgbClr val="FF0066"/>
                </a:solidFill>
                <a:cs typeface="Times New Roman" panose="02020603050405020304" pitchFamily="18" charset="0"/>
              </a:rPr>
              <a:t> </a:t>
            </a:r>
            <a:r>
              <a:rPr lang="en-US" altLang="en-US" sz="2000" b="1" u="sng" dirty="0" err="1">
                <a:solidFill>
                  <a:srgbClr val="FF0066"/>
                </a:solidFill>
                <a:cs typeface="Times New Roman" panose="02020603050405020304" pitchFamily="18" charset="0"/>
              </a:rPr>
              <a:t>niệm</a:t>
            </a:r>
            <a:endParaRPr lang="en-US" sz="2000" dirty="0">
              <a:solidFill>
                <a:prstClr val="black"/>
              </a:solidFill>
            </a:endParaRPr>
          </a:p>
        </p:txBody>
      </p:sp>
      <p:grpSp>
        <p:nvGrpSpPr>
          <p:cNvPr id="9" name="Group 8"/>
          <p:cNvGrpSpPr>
            <a:grpSpLocks/>
          </p:cNvGrpSpPr>
          <p:nvPr/>
        </p:nvGrpSpPr>
        <p:grpSpPr bwMode="auto">
          <a:xfrm>
            <a:off x="1120462" y="928048"/>
            <a:ext cx="11071538" cy="45719"/>
            <a:chOff x="240" y="576"/>
            <a:chExt cx="5337" cy="0"/>
          </a:xfrm>
        </p:grpSpPr>
        <p:sp>
          <p:nvSpPr>
            <p:cNvPr id="1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1"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2" name="Rectangle 11"/>
          <p:cNvSpPr/>
          <p:nvPr/>
        </p:nvSpPr>
        <p:spPr>
          <a:xfrm>
            <a:off x="1120462" y="263247"/>
            <a:ext cx="508077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MS Gothic"/>
                <a:cs typeface="Times New Roman" panose="02020603050405020304" pitchFamily="18" charset="0"/>
              </a:rPr>
              <a:t>1.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và</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đấu</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tranh</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4275446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452"/>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oogle Shape;10157;p54"/>
          <p:cNvGrpSpPr/>
          <p:nvPr/>
        </p:nvGrpSpPr>
        <p:grpSpPr>
          <a:xfrm>
            <a:off x="716924" y="1438291"/>
            <a:ext cx="11475076" cy="5379646"/>
            <a:chOff x="803162" y="2697684"/>
            <a:chExt cx="1424698" cy="625298"/>
          </a:xfrm>
          <a:solidFill>
            <a:srgbClr val="C00000"/>
          </a:solidFill>
        </p:grpSpPr>
        <p:cxnSp>
          <p:nvCxnSpPr>
            <p:cNvPr id="12" name="Google Shape;10158;p54"/>
            <p:cNvCxnSpPr>
              <a:stCxn id="24" idx="2"/>
              <a:endCxn id="22" idx="0"/>
            </p:cNvCxnSpPr>
            <p:nvPr/>
          </p:nvCxnSpPr>
          <p:spPr>
            <a:xfrm rot="16200000" flipH="1">
              <a:off x="1629179" y="2672762"/>
              <a:ext cx="129155" cy="369284"/>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3" name="Google Shape;10161;p54"/>
            <p:cNvCxnSpPr>
              <a:stCxn id="23" idx="0"/>
              <a:endCxn id="24" idx="2"/>
            </p:cNvCxnSpPr>
            <p:nvPr/>
          </p:nvCxnSpPr>
          <p:spPr>
            <a:xfrm rot="5400000" flipH="1" flipV="1">
              <a:off x="1259895" y="2672763"/>
              <a:ext cx="129155" cy="369284"/>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4" name="Google Shape;10163;p54"/>
            <p:cNvCxnSpPr>
              <a:stCxn id="23" idx="2"/>
              <a:endCxn id="19" idx="0"/>
            </p:cNvCxnSpPr>
            <p:nvPr/>
          </p:nvCxnSpPr>
          <p:spPr>
            <a:xfrm rot="16200000" flipH="1">
              <a:off x="1165512" y="3021400"/>
              <a:ext cx="117785" cy="169149"/>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5" name="Google Shape;10165;p54"/>
            <p:cNvCxnSpPr>
              <a:stCxn id="18" idx="0"/>
              <a:endCxn id="23" idx="2"/>
            </p:cNvCxnSpPr>
            <p:nvPr/>
          </p:nvCxnSpPr>
          <p:spPr>
            <a:xfrm rot="5400000" flipH="1" flipV="1">
              <a:off x="992779" y="3017815"/>
              <a:ext cx="117785" cy="176318"/>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6" name="Google Shape;10167;p54"/>
            <p:cNvCxnSpPr>
              <a:stCxn id="22" idx="2"/>
              <a:endCxn id="21" idx="0"/>
            </p:cNvCxnSpPr>
            <p:nvPr/>
          </p:nvCxnSpPr>
          <p:spPr>
            <a:xfrm rot="16200000" flipH="1">
              <a:off x="1904852" y="3020628"/>
              <a:ext cx="117785" cy="170693"/>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7" name="Google Shape;10169;p54"/>
            <p:cNvCxnSpPr>
              <a:stCxn id="20" idx="0"/>
              <a:endCxn id="22" idx="2"/>
            </p:cNvCxnSpPr>
            <p:nvPr/>
          </p:nvCxnSpPr>
          <p:spPr>
            <a:xfrm rot="5400000" flipH="1" flipV="1">
              <a:off x="1719538" y="3000955"/>
              <a:ext cx="112733" cy="204988"/>
            </a:xfrm>
            <a:prstGeom prst="bentConnector3">
              <a:avLst>
                <a:gd name="adj1" fmla="val 50000"/>
              </a:avLst>
            </a:prstGeom>
            <a:grpFill/>
            <a:ln w="9525" cap="flat" cmpd="sng">
              <a:solidFill>
                <a:srgbClr val="C2C2C2"/>
              </a:solidFill>
              <a:prstDash val="solid"/>
              <a:round/>
              <a:headEnd type="none" w="sm" len="sm"/>
              <a:tailEnd type="none" w="sm" len="sm"/>
            </a:ln>
          </p:spPr>
        </p:cxnSp>
        <p:sp>
          <p:nvSpPr>
            <p:cNvPr id="18" name="Google Shape;10166;p54"/>
            <p:cNvSpPr/>
            <p:nvPr/>
          </p:nvSpPr>
          <p:spPr>
            <a:xfrm>
              <a:off x="803162" y="3164867"/>
              <a:ext cx="320700" cy="158115"/>
            </a:xfrm>
            <a:prstGeom prst="roundRect">
              <a:avLst>
                <a:gd name="adj" fmla="val 50000"/>
              </a:avLst>
            </a:prstGeom>
            <a:solidFill>
              <a:srgbClr val="00990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19" name="Google Shape;10164;p54"/>
            <p:cNvSpPr/>
            <p:nvPr/>
          </p:nvSpPr>
          <p:spPr>
            <a:xfrm>
              <a:off x="1141458" y="3164867"/>
              <a:ext cx="335041" cy="158115"/>
            </a:xfrm>
            <a:prstGeom prst="roundRect">
              <a:avLst>
                <a:gd name="adj" fmla="val 50000"/>
              </a:avLst>
            </a:prstGeom>
            <a:solidFill>
              <a:srgbClr val="00990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0" name="Google Shape;10170;p54"/>
            <p:cNvSpPr/>
            <p:nvPr/>
          </p:nvSpPr>
          <p:spPr>
            <a:xfrm>
              <a:off x="1509114" y="3159815"/>
              <a:ext cx="328592" cy="163167"/>
            </a:xfrm>
            <a:prstGeom prst="roundRect">
              <a:avLst>
                <a:gd name="adj" fmla="val 50000"/>
              </a:avLst>
            </a:prstGeom>
            <a:solidFill>
              <a:srgbClr val="7030A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1" name="Google Shape;10168;p54"/>
            <p:cNvSpPr/>
            <p:nvPr/>
          </p:nvSpPr>
          <p:spPr>
            <a:xfrm>
              <a:off x="1870321" y="3164867"/>
              <a:ext cx="357539" cy="158115"/>
            </a:xfrm>
            <a:prstGeom prst="roundRect">
              <a:avLst>
                <a:gd name="adj" fmla="val 50000"/>
              </a:avLst>
            </a:prstGeom>
            <a:solidFill>
              <a:srgbClr val="7030A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2" name="Google Shape;10160;p54"/>
            <p:cNvSpPr/>
            <p:nvPr/>
          </p:nvSpPr>
          <p:spPr>
            <a:xfrm>
              <a:off x="1718048" y="2921982"/>
              <a:ext cx="320700" cy="125100"/>
            </a:xfrm>
            <a:prstGeom prst="roundRect">
              <a:avLst>
                <a:gd name="adj" fmla="val 50000"/>
              </a:avLst>
            </a:prstGeom>
            <a:solidFill>
              <a:srgbClr val="0000FF"/>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3" name="Google Shape;10162;p54"/>
            <p:cNvSpPr/>
            <p:nvPr/>
          </p:nvSpPr>
          <p:spPr>
            <a:xfrm>
              <a:off x="979480" y="2921982"/>
              <a:ext cx="320700" cy="125100"/>
            </a:xfrm>
            <a:prstGeom prst="roundRect">
              <a:avLst>
                <a:gd name="adj" fmla="val 50000"/>
              </a:avLst>
            </a:prstGeom>
            <a:solidFill>
              <a:srgbClr val="0000FF"/>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4" name="Google Shape;10159;p54"/>
            <p:cNvSpPr/>
            <p:nvPr/>
          </p:nvSpPr>
          <p:spPr>
            <a:xfrm>
              <a:off x="1348764" y="2697684"/>
              <a:ext cx="320700" cy="95143"/>
            </a:xfrm>
            <a:prstGeom prst="roundRect">
              <a:avLst>
                <a:gd name="adj" fmla="val 50000"/>
              </a:avLst>
            </a:prstGeom>
            <a:solidFill>
              <a:srgbClr val="FF0066"/>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defTabSz="914400"/>
              <a:endParaRPr dirty="0">
                <a:solidFill>
                  <a:srgbClr val="FFFFFF"/>
                </a:solidFill>
                <a:latin typeface="Calibri" panose="020F0502020204030204"/>
              </a:endParaRPr>
            </a:p>
          </p:txBody>
        </p:sp>
      </p:grpSp>
      <p:sp>
        <p:nvSpPr>
          <p:cNvPr id="25" name="Rectangle 24"/>
          <p:cNvSpPr/>
          <p:nvPr/>
        </p:nvSpPr>
        <p:spPr>
          <a:xfrm>
            <a:off x="5710412" y="1517469"/>
            <a:ext cx="1385050" cy="707886"/>
          </a:xfrm>
          <a:prstGeom prst="rect">
            <a:avLst/>
          </a:prstGeom>
        </p:spPr>
        <p:txBody>
          <a:bodyPr wrap="square">
            <a:spAutoFit/>
          </a:bodyPr>
          <a:lstStyle/>
          <a:p>
            <a:pPr lvl="0" algn="ctr">
              <a:defRPr/>
            </a:pPr>
            <a:r>
              <a:rPr lang="en-US" altLang="en-US" sz="2000" b="1" dirty="0" err="1">
                <a:solidFill>
                  <a:schemeClr val="bg1"/>
                </a:solidFill>
                <a:ea typeface="Arial Unicode MS"/>
                <a:cs typeface="Times New Roman" panose="02020603050405020304" pitchFamily="18" charset="0"/>
              </a:rPr>
              <a:t>Đấu</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tranh</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giai</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cấp</a:t>
            </a:r>
            <a:endParaRPr lang="en-US" altLang="en-US" sz="2000" b="1" dirty="0">
              <a:solidFill>
                <a:schemeClr val="bg1"/>
              </a:solidFill>
              <a:ea typeface="Arial Unicode MS"/>
              <a:cs typeface="Times New Roman" panose="02020603050405020304" pitchFamily="18" charset="0"/>
            </a:endParaRPr>
          </a:p>
        </p:txBody>
      </p:sp>
      <p:sp>
        <p:nvSpPr>
          <p:cNvPr id="26" name="Rectangle 25"/>
          <p:cNvSpPr/>
          <p:nvPr/>
        </p:nvSpPr>
        <p:spPr>
          <a:xfrm>
            <a:off x="2546764" y="3730139"/>
            <a:ext cx="1772772" cy="400110"/>
          </a:xfrm>
          <a:prstGeom prst="rect">
            <a:avLst/>
          </a:prstGeom>
        </p:spPr>
        <p:txBody>
          <a:bodyPr wrap="square">
            <a:spAutoFit/>
          </a:bodyPr>
          <a:lstStyle/>
          <a:p>
            <a:r>
              <a:rPr lang="en-US" altLang="en-US" sz="2000" b="1" dirty="0" err="1">
                <a:solidFill>
                  <a:schemeClr val="bg1"/>
                </a:solidFill>
                <a:cs typeface="Times New Roman" panose="02020603050405020304" pitchFamily="18" charset="0"/>
              </a:rPr>
              <a:t>Tính</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tất</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yếu</a:t>
            </a:r>
            <a:r>
              <a:rPr lang="en-US" altLang="en-US" sz="2000" b="1" dirty="0">
                <a:solidFill>
                  <a:schemeClr val="bg1"/>
                </a:solidFill>
                <a:cs typeface="Times New Roman" panose="02020603050405020304" pitchFamily="18" charset="0"/>
              </a:rPr>
              <a:t> </a:t>
            </a:r>
            <a:endParaRPr lang="en-US" sz="2000" dirty="0">
              <a:solidFill>
                <a:schemeClr val="bg1"/>
              </a:solidFill>
            </a:endParaRPr>
          </a:p>
        </p:txBody>
      </p:sp>
      <p:sp>
        <p:nvSpPr>
          <p:cNvPr id="27" name="Rectangle 26"/>
          <p:cNvSpPr/>
          <p:nvPr/>
        </p:nvSpPr>
        <p:spPr>
          <a:xfrm>
            <a:off x="8722607" y="3617279"/>
            <a:ext cx="1566636" cy="400110"/>
          </a:xfrm>
          <a:prstGeom prst="rect">
            <a:avLst/>
          </a:prstGeom>
        </p:spPr>
        <p:txBody>
          <a:bodyPr wrap="square">
            <a:spAutoFit/>
          </a:bodyPr>
          <a:lstStyle/>
          <a:p>
            <a:r>
              <a:rPr lang="en-US" altLang="en-US" sz="2000" b="1" dirty="0" err="1">
                <a:solidFill>
                  <a:schemeClr val="bg1"/>
                </a:solidFill>
                <a:cs typeface="Times New Roman" panose="02020603050405020304" pitchFamily="18" charset="0"/>
              </a:rPr>
              <a:t>Thực</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chất</a:t>
            </a:r>
            <a:r>
              <a:rPr lang="en-US" altLang="en-US" sz="2000" b="1" dirty="0">
                <a:solidFill>
                  <a:schemeClr val="bg1"/>
                </a:solidFill>
                <a:cs typeface="Times New Roman" panose="02020603050405020304" pitchFamily="18" charset="0"/>
              </a:rPr>
              <a:t> </a:t>
            </a:r>
            <a:endParaRPr lang="en-US" sz="2000" dirty="0">
              <a:solidFill>
                <a:schemeClr val="bg1"/>
              </a:solidFill>
            </a:endParaRPr>
          </a:p>
        </p:txBody>
      </p:sp>
      <p:sp>
        <p:nvSpPr>
          <p:cNvPr id="28" name="Rectangle 27"/>
          <p:cNvSpPr/>
          <p:nvPr/>
        </p:nvSpPr>
        <p:spPr>
          <a:xfrm>
            <a:off x="1037693" y="5741757"/>
            <a:ext cx="2020813" cy="954107"/>
          </a:xfrm>
          <a:prstGeom prst="rect">
            <a:avLst/>
          </a:prstGeom>
        </p:spPr>
        <p:txBody>
          <a:bodyPr wrap="square">
            <a:spAutoFit/>
          </a:bodyPr>
          <a:lstStyle/>
          <a:p>
            <a:pPr algn="ctr"/>
            <a:r>
              <a:rPr lang="en-US" sz="1400" dirty="0">
                <a:solidFill>
                  <a:schemeClr val="bg1"/>
                </a:solidFill>
                <a:ea typeface="Times New Roman" panose="02020603050405020304" pitchFamily="18" charset="0"/>
              </a:rPr>
              <a:t>Do </a:t>
            </a:r>
            <a:r>
              <a:rPr lang="en-US" sz="1400" dirty="0" err="1">
                <a:solidFill>
                  <a:schemeClr val="bg1"/>
                </a:solidFill>
                <a:ea typeface="Times New Roman" panose="02020603050405020304" pitchFamily="18" charset="0"/>
              </a:rPr>
              <a:t>sự</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đối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lập</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về</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lợi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ích</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căn</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bản</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không</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thể</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điều</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hòa</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được</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giữa</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các</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giai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cấp</a:t>
            </a:r>
            <a:r>
              <a:rPr lang="en-US" sz="1400" dirty="0">
                <a:solidFill>
                  <a:schemeClr val="bg1"/>
                </a:solidFill>
                <a:ea typeface="Times New Roman" panose="02020603050405020304" pitchFamily="18" charset="0"/>
              </a:rPr>
              <a:t>. </a:t>
            </a:r>
            <a:endParaRPr lang="en-US" sz="1400" dirty="0">
              <a:solidFill>
                <a:schemeClr val="bg1"/>
              </a:solidFill>
            </a:endParaRPr>
          </a:p>
        </p:txBody>
      </p:sp>
      <p:sp>
        <p:nvSpPr>
          <p:cNvPr id="29" name="Rectangle 28"/>
          <p:cNvSpPr/>
          <p:nvPr/>
        </p:nvSpPr>
        <p:spPr>
          <a:xfrm>
            <a:off x="3664816" y="5635562"/>
            <a:ext cx="2435477"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cuộc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đấu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các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tập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đoàn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người</a:t>
            </a:r>
            <a:r>
              <a:rPr lang="en-US" sz="1400" dirty="0">
                <a:solidFill>
                  <a:schemeClr val="bg1"/>
                </a:solidFill>
                <a:ea typeface="Times New Roman" panose="02020603050405020304" pitchFamily="18" charset="0"/>
                <a:cs typeface="Times New Roman" panose="02020603050405020304" pitchFamily="18" charset="0"/>
              </a:rPr>
              <a:t> to </a:t>
            </a:r>
            <a:r>
              <a:rPr lang="en-US" sz="1400" dirty="0" err="1">
                <a:solidFill>
                  <a:schemeClr val="bg1"/>
                </a:solidFill>
                <a:ea typeface="Times New Roman" panose="02020603050405020304" pitchFamily="18" charset="0"/>
                <a:cs typeface="Times New Roman" panose="02020603050405020304" pitchFamily="18" charset="0"/>
              </a:rPr>
              <a:t>lớn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có</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lợi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ích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bản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đối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lập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nhau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trong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một</a:t>
            </a:r>
            <a:r>
              <a:rPr lang="en-US" sz="1400" dirty="0">
                <a:solidFill>
                  <a:schemeClr val="bg1"/>
                </a:solidFill>
                <a:ea typeface="Times New Roman" panose="02020603050405020304" pitchFamily="18" charset="0"/>
                <a:cs typeface="Times New Roman" panose="02020603050405020304" pitchFamily="18" charset="0"/>
              </a:rPr>
              <a:t> PTSX </a:t>
            </a:r>
            <a:r>
              <a:rPr lang="en-US" sz="1400" dirty="0" err="1">
                <a:solidFill>
                  <a:schemeClr val="bg1"/>
                </a:solidFill>
                <a:ea typeface="Times New Roman" panose="02020603050405020304" pitchFamily="18" charset="0"/>
                <a:cs typeface="Times New Roman" panose="02020603050405020304" pitchFamily="18" charset="0"/>
              </a:rPr>
              <a:t>xã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hội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nhất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định</a:t>
            </a:r>
            <a:r>
              <a:rPr lang="en-US" sz="1400" dirty="0">
                <a:solidFill>
                  <a:schemeClr val="bg1"/>
                </a:solidFill>
                <a:ea typeface="Times New Roman" panose="02020603050405020304" pitchFamily="18" charset="0"/>
                <a:cs typeface="Times New Roman" panose="02020603050405020304" pitchFamily="18" charset="0"/>
              </a:rPr>
              <a:t>. </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0" name="Rectangle 29"/>
          <p:cNvSpPr/>
          <p:nvPr/>
        </p:nvSpPr>
        <p:spPr>
          <a:xfrm>
            <a:off x="6528475" y="5542171"/>
            <a:ext cx="2447471"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cuộc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đấu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quần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chúng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lao</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động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bị</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bức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bóc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lột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chống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lại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giai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cấp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bức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bóc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lột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nhằm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lật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đổ</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ách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thống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trị</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chúng</a:t>
            </a:r>
            <a:r>
              <a:rPr lang="en-US" sz="1400" dirty="0">
                <a:solidFill>
                  <a:schemeClr val="bg1"/>
                </a:solidFill>
                <a:ea typeface="Times New Roman" panose="02020603050405020304" pitchFamily="18" charset="0"/>
                <a:cs typeface="Times New Roman" panose="02020603050405020304" pitchFamily="18" charset="0"/>
              </a:rPr>
              <a:t>. </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1" name="Rectangle 30"/>
          <p:cNvSpPr/>
          <p:nvPr/>
        </p:nvSpPr>
        <p:spPr>
          <a:xfrm>
            <a:off x="9409082" y="5639818"/>
            <a:ext cx="2686075"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giải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phóng</a:t>
            </a:r>
            <a:r>
              <a:rPr lang="en-US" sz="1400" dirty="0">
                <a:solidFill>
                  <a:schemeClr val="bg1"/>
                </a:solidFill>
                <a:ea typeface="Times New Roman" panose="02020603050405020304" pitchFamily="18" charset="0"/>
                <a:cs typeface="Times New Roman" panose="02020603050405020304" pitchFamily="18" charset="0"/>
              </a:rPr>
              <a:t> LLSX </a:t>
            </a:r>
            <a:r>
              <a:rPr lang="en-US" sz="1400" dirty="0" err="1">
                <a:solidFill>
                  <a:schemeClr val="bg1"/>
                </a:solidFill>
                <a:ea typeface="Times New Roman" panose="02020603050405020304" pitchFamily="18" charset="0"/>
                <a:cs typeface="Times New Roman" panose="02020603050405020304" pitchFamily="18" charset="0"/>
              </a:rPr>
              <a:t>khỏi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sự</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kìm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hãm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những</a:t>
            </a:r>
            <a:r>
              <a:rPr lang="en-US" sz="1400" dirty="0">
                <a:solidFill>
                  <a:schemeClr val="bg1"/>
                </a:solidFill>
                <a:ea typeface="Times New Roman" panose="02020603050405020304" pitchFamily="18" charset="0"/>
                <a:cs typeface="Times New Roman" panose="02020603050405020304" pitchFamily="18" charset="0"/>
              </a:rPr>
              <a:t> QHSX </a:t>
            </a:r>
            <a:r>
              <a:rPr lang="en-US" sz="1400" dirty="0" err="1">
                <a:solidFill>
                  <a:schemeClr val="bg1"/>
                </a:solidFill>
                <a:ea typeface="Times New Roman" panose="02020603050405020304" pitchFamily="18" charset="0"/>
                <a:cs typeface="Times New Roman" panose="02020603050405020304" pitchFamily="18" charset="0"/>
              </a:rPr>
              <a:t>đã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lỗi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thời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tạo</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điều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kiện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để</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đẩy</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sự</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phát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triển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LLSX </a:t>
            </a:r>
            <a:r>
              <a:rPr lang="en-US" sz="1400" dirty="0" err="1">
                <a:solidFill>
                  <a:schemeClr val="bg1"/>
                </a:solidFill>
                <a:ea typeface="Times New Roman" panose="02020603050405020304" pitchFamily="18" charset="0"/>
                <a:cs typeface="Times New Roman" panose="02020603050405020304" pitchFamily="18" charset="0"/>
              </a:rPr>
              <a:t>và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phát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triển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xã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hội</a:t>
            </a:r>
            <a:r>
              <a:rPr lang="en-US" sz="1400" dirty="0">
                <a:solidFill>
                  <a:schemeClr val="bg1"/>
                </a:solidFill>
                <a:ea typeface="Times New Roman" panose="02020603050405020304" pitchFamily="18" charset="0"/>
                <a:cs typeface="Times New Roman" panose="02020603050405020304" pitchFamily="18" charset="0"/>
              </a:rPr>
              <a:t>.</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2" name="Rectangle 31"/>
          <p:cNvSpPr/>
          <p:nvPr/>
        </p:nvSpPr>
        <p:spPr>
          <a:xfrm>
            <a:off x="3138476" y="718883"/>
            <a:ext cx="6367449" cy="461665"/>
          </a:xfrm>
          <a:prstGeom prst="rect">
            <a:avLst/>
          </a:prstGeom>
        </p:spPr>
        <p:txBody>
          <a:bodyPr wrap="square">
            <a:spAutoFit/>
          </a:bodyPr>
          <a:lstStyle/>
          <a:p>
            <a:pPr marL="285750" indent="-285750">
              <a:buFont typeface="Wingdings" panose="05000000000000000000" pitchFamily="2" charset="2"/>
              <a:buChar char="q"/>
              <a:defRPr/>
            </a:pPr>
            <a:r>
              <a:rPr lang="en-US" altLang="en-US" sz="24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Tính</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tất</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yếu</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và</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thực</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chất</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của</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đấu</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tranh</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giai</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cấp</a:t>
            </a:r>
            <a:endParaRPr lang="en-US" altLang="en-US" sz="2000" b="1" dirty="0">
              <a:solidFill>
                <a:srgbClr val="008000"/>
              </a:solidFill>
              <a:cs typeface="Times New Roman" panose="02020603050405020304" pitchFamily="18" charset="0"/>
            </a:endParaRPr>
          </a:p>
        </p:txBody>
      </p:sp>
      <p:sp>
        <p:nvSpPr>
          <p:cNvPr id="33" name="Rectangle 2"/>
          <p:cNvSpPr>
            <a:spLocks noChangeArrowheads="1"/>
          </p:cNvSpPr>
          <p:nvPr/>
        </p:nvSpPr>
        <p:spPr bwMode="auto">
          <a:xfrm>
            <a:off x="2371849" y="183251"/>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Tree>
    <p:extLst>
      <p:ext uri="{BB962C8B-B14F-4D97-AF65-F5344CB8AC3E}">
        <p14:creationId xmlns:p14="http://schemas.microsoft.com/office/powerpoint/2010/main" val="136896026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193183" y="836613"/>
          <a:ext cx="11848563" cy="6056875"/>
        </p:xfrm>
        <a:graphic>
          <a:graphicData uri="http://schemas.openxmlformats.org/drawingml/2006/table">
            <a:tbl>
              <a:tblPr/>
              <a:tblGrid>
                <a:gridCol w="1481071">
                  <a:extLst>
                    <a:ext uri="{9D8B030D-6E8A-4147-A177-3AD203B41FA5}">
                      <a16:colId xmlns="" xmlns:a16="http://schemas.microsoft.com/office/drawing/2014/main" val="20000"/>
                    </a:ext>
                  </a:extLst>
                </a:gridCol>
                <a:gridCol w="1974763">
                  <a:extLst>
                    <a:ext uri="{9D8B030D-6E8A-4147-A177-3AD203B41FA5}">
                      <a16:colId xmlns="" xmlns:a16="http://schemas.microsoft.com/office/drawing/2014/main" val="20001"/>
                    </a:ext>
                  </a:extLst>
                </a:gridCol>
                <a:gridCol w="3949519">
                  <a:extLst>
                    <a:ext uri="{9D8B030D-6E8A-4147-A177-3AD203B41FA5}">
                      <a16:colId xmlns="" xmlns:a16="http://schemas.microsoft.com/office/drawing/2014/main" val="20002"/>
                    </a:ext>
                  </a:extLst>
                </a:gridCol>
                <a:gridCol w="4443210">
                  <a:extLst>
                    <a:ext uri="{9D8B030D-6E8A-4147-A177-3AD203B41FA5}">
                      <a16:colId xmlns="" xmlns:a16="http://schemas.microsoft.com/office/drawing/2014/main" val="20003"/>
                    </a:ext>
                  </a:extLst>
                </a:gridCol>
              </a:tblGrid>
              <a:tr h="536295">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GC, TL</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Phân hóa</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vị kinh tế</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Thái độ chính trị</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extLst>
                  <a:ext uri="{0D108BD9-81ED-4DB2-BD59-A6C34878D82A}">
                    <a16:rowId xmlns="" xmlns:a16="http://schemas.microsoft.com/office/drawing/2014/main" val="10000"/>
                  </a:ext>
                </a:extLst>
              </a:tr>
              <a:tr h="106425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chủ phong kiến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Đại địa chủ</a:t>
                      </a:r>
                      <a:endParaRPr kumimoji="0" lang="en-US" sz="1800" b="0" i="0" u="none" strike="noStrike" cap="none" normalizeH="0" baseline="0" dirty="0">
                        <a:ln>
                          <a:noFill/>
                        </a:ln>
                        <a:solidFill>
                          <a:srgbClr val="8000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Địa chủ vừa và nhỏ</a:t>
                      </a:r>
                      <a:endParaRPr kumimoji="0" lang="en-US" sz="1800" b="0" i="0" u="none" strike="noStrike" cap="none" normalizeH="0" baseline="0" dirty="0">
                        <a:ln>
                          <a:noFill/>
                        </a:ln>
                        <a:solidFill>
                          <a:srgbClr val="8000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Giàu có, cấu kết chặt chẽ với Pháp</a:t>
                      </a: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Thế lực kinh tế vừa và nhỏ</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Làm tay sai cho Pháp, đàn áp, bóc lột nhân dân</a:t>
                      </a:r>
                      <a:endParaRPr kumimoji="0" lang="en-US" sz="1800" b="0" i="0" u="none" strike="noStrike" cap="none" normalizeH="0" baseline="0" dirty="0">
                        <a:ln>
                          <a:noFill/>
                        </a:ln>
                        <a:solidFill>
                          <a:srgbClr val="0070C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yêu nước, chống Pháp khi có điều kiện</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146308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Tư sản mại bản</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Tư sản    dân tộc</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Giàu có, có quyền lợi kinh tế gắn chặt với Pháp</a:t>
                      </a:r>
                      <a:endParaRPr kumimoji="0" lang="en-US" sz="1800" b="0" i="0" u="none" strike="noStrike" cap="none" normalizeH="0" baseline="0" dirty="0">
                        <a:ln>
                          <a:noFill/>
                        </a:ln>
                        <a:solidFill>
                          <a:srgbClr val="6633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Có khuynh hướng kinh doanh độc lập, thế lực nhỏ yếu</a:t>
                      </a:r>
                      <a:endParaRPr kumimoji="0" lang="en-US" sz="1800" b="0" i="0" u="none" strike="noStrike" cap="none" normalizeH="0" baseline="0" dirty="0">
                        <a:ln>
                          <a:noFill/>
                        </a:ln>
                        <a:solidFill>
                          <a:srgbClr val="66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kumimoji="0" lang="nl-NL" sz="1800" b="0" i="0" u="none" strike="noStrike" cap="none" normalizeH="0" baseline="0" dirty="0">
                          <a:ln>
                            <a:noFill/>
                          </a:ln>
                          <a:solidFill>
                            <a:srgbClr val="FF0066"/>
                          </a:solidFill>
                          <a:effectLst/>
                          <a:latin typeface="+mj-lt"/>
                          <a:cs typeface="Times New Roman" pitchFamily="18" charset="0"/>
                        </a:rPr>
                        <a:t> Làm tay sai cho Pháp</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lang="en-US" sz="1800" kern="1200" dirty="0">
                          <a:solidFill>
                            <a:srgbClr val="FF0066"/>
                          </a:solidFill>
                          <a:latin typeface="+mj-lt"/>
                          <a:ea typeface="+mn-ea"/>
                          <a:cs typeface="+mn-cs"/>
                        </a:rPr>
                        <a:t> </a:t>
                      </a:r>
                      <a:r>
                        <a:rPr lang="en-US" sz="1800" kern="1200" dirty="0" err="1">
                          <a:solidFill>
                            <a:srgbClr val="FF0066"/>
                          </a:solidFill>
                          <a:latin typeface="+mj-lt"/>
                          <a:ea typeface="+mn-ea"/>
                          <a:cs typeface="Times New Roman" panose="02020603050405020304" pitchFamily="18" charset="0"/>
                        </a:rPr>
                        <a:t>Mâu</a:t>
                      </a:r>
                      <a:r>
                        <a:rPr lang="en-US" sz="1800" kern="1200" baseline="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thuẫn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với</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đế</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quốc</a:t>
                      </a:r>
                      <a:r>
                        <a:rPr lang="en-US" sz="1800" kern="1200" dirty="0">
                          <a:solidFill>
                            <a:srgbClr val="FF0066"/>
                          </a:solidFill>
                          <a:latin typeface="+mj-lt"/>
                          <a:ea typeface="+mn-ea"/>
                          <a:cs typeface="Times New Roman" panose="02020603050405020304" pitchFamily="18" charset="0"/>
                        </a:rPr>
                        <a:t>, PK </a:t>
                      </a:r>
                      <a:r>
                        <a:rPr lang="en-US" sz="1800" kern="1200" dirty="0" err="1">
                          <a:solidFill>
                            <a:srgbClr val="FF0066"/>
                          </a:solidFill>
                          <a:latin typeface="+mj-lt"/>
                          <a:ea typeface="+mn-ea"/>
                          <a:cs typeface="Times New Roman" panose="02020603050405020304" pitchFamily="18" charset="0"/>
                        </a:rPr>
                        <a:t>nên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có</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khuynh</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hướng</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tộc</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và</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chủ</a:t>
                      </a:r>
                      <a:r>
                        <a:rPr lang="en-US" sz="1800" kern="1200" dirty="0">
                          <a:solidFill>
                            <a:srgbClr val="FF0066"/>
                          </a:solidFill>
                          <a:latin typeface="+mj-lt"/>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Có tinh thần chống đế quốc, chống phong kiến; thái độ không kiên định, dễ thỏa hiệp</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57140">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Tiểu 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Trí thức, HS, SV,  dân nghèo thành thị,...</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Nghèo, đời sống bấp bênh, bị chèn ép, khinh rẻ, dễ bị phá sản, thất nghiệp</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993300"/>
                          </a:solidFill>
                          <a:effectLst/>
                          <a:latin typeface="+mj-lt"/>
                          <a:cs typeface="Times New Roman" pitchFamily="18" charset="0"/>
                        </a:rPr>
                        <a:t>- Có tinh thần hăng hái Cách mạng, chống Pháp, đặc biệt bộ phận trí thức, học sinh, sinh viên</a:t>
                      </a:r>
                      <a:endParaRPr kumimoji="0" lang="en-US" sz="1800" b="0" i="0" u="none" strike="noStrike" cap="none" normalizeH="0" baseline="0" dirty="0">
                        <a:ln>
                          <a:noFill/>
                        </a:ln>
                        <a:solidFill>
                          <a:srgbClr val="99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975391">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Nông dân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a:t>
                      </a:r>
                      <a:r>
                        <a:rPr kumimoji="0" lang="nl-NL" sz="1800" b="0" i="0" u="none" strike="noStrike" cap="none" normalizeH="0" baseline="0" dirty="0">
                          <a:ln>
                            <a:noFill/>
                          </a:ln>
                          <a:solidFill>
                            <a:srgbClr val="006600"/>
                          </a:solidFill>
                          <a:effectLst/>
                          <a:latin typeface="+mj-lt"/>
                          <a:cs typeface="Times New Roman" pitchFamily="18" charset="0"/>
                        </a:rPr>
                        <a:t> Nông dân tá điền</a:t>
                      </a:r>
                      <a:endParaRPr kumimoji="0" lang="en-US" sz="1800" b="0" i="0" u="none" strike="noStrike" cap="none" normalizeH="0" baseline="0" dirty="0">
                        <a:ln>
                          <a:noFill/>
                        </a:ln>
                        <a:solidFill>
                          <a:srgbClr val="0066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6600"/>
                          </a:solidFill>
                          <a:effectLst/>
                          <a:latin typeface="+mj-lt"/>
                          <a:cs typeface="Times New Roman" pitchFamily="18" charset="0"/>
                        </a:rPr>
                        <a:t>- Công nhân...</a:t>
                      </a:r>
                      <a:endParaRPr kumimoji="0" lang="en-US" sz="1800" b="0" i="0" u="none" strike="noStrike" cap="none" normalizeH="0" baseline="0" dirty="0">
                        <a:ln>
                          <a:noFill/>
                        </a:ln>
                        <a:solidFill>
                          <a:srgbClr val="0066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chemeClr val="tx1"/>
                          </a:solidFill>
                          <a:effectLst/>
                          <a:latin typeface="+mj-lt"/>
                          <a:cs typeface="Times New Roman" pitchFamily="18" charset="0"/>
                        </a:rPr>
                        <a:t>- Nghèo khổ, bị bần cùng hóa và phá sản hàng  loạt</a:t>
                      </a:r>
                      <a:endParaRPr kumimoji="0" lang="en-US" sz="1800" b="0" i="0" u="none" strike="noStrike" cap="none" normalizeH="0" baseline="0" dirty="0">
                        <a:ln>
                          <a:noFill/>
                        </a:ln>
                        <a:solidFill>
                          <a:schemeClr val="tx1"/>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lực lượng hăng hái và đông đảo nhất của cách mạng.</a:t>
                      </a:r>
                    </a:p>
                    <a:p>
                      <a:pPr marL="0" marR="0" lvl="0" indent="0" algn="l" defTabSz="914400" rtl="0" eaLnBrk="1" fontAlgn="base" latinLnBrk="0" hangingPunct="1">
                        <a:lnSpc>
                          <a:spcPct val="100000"/>
                        </a:lnSpc>
                        <a:spcBef>
                          <a:spcPct val="0"/>
                        </a:spcBef>
                        <a:spcAft>
                          <a:spcPct val="0"/>
                        </a:spcAft>
                        <a:buClrTx/>
                        <a:buSzTx/>
                        <a:buFontTx/>
                        <a:buNone/>
                        <a:tabLst>
                          <a:tab pos="179388" algn="l"/>
                        </a:tabLst>
                        <a:defRPr/>
                      </a:pP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đại</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biểu</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cho</a:t>
                      </a:r>
                      <a:r>
                        <a:rPr lang="en-US" altLang="en-US" sz="1800" b="0" dirty="0">
                          <a:solidFill>
                            <a:srgbClr val="000099"/>
                          </a:solidFill>
                          <a:latin typeface="+mj-lt"/>
                          <a:cs typeface="Times New Roman" panose="02020603050405020304" pitchFamily="18" charset="0"/>
                        </a:rPr>
                        <a:t> PTSX </a:t>
                      </a:r>
                      <a:r>
                        <a:rPr lang="en-US" altLang="en-US" sz="1800" b="0" dirty="0" err="1">
                          <a:solidFill>
                            <a:srgbClr val="000099"/>
                          </a:solidFill>
                          <a:latin typeface="+mj-lt"/>
                          <a:cs typeface="Times New Roman" panose="02020603050405020304" pitchFamily="18" charset="0"/>
                        </a:rPr>
                        <a:t>tiên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tiến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có</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hệ</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tưởng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độc</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lập</a:t>
                      </a:r>
                      <a:r>
                        <a:rPr lang="en-US" altLang="en-US" sz="1800" b="0" dirty="0">
                          <a:solidFill>
                            <a:srgbClr val="000099"/>
                          </a:solidFill>
                          <a:latin typeface="+mj-lt"/>
                          <a:cs typeface="Times New Roman" panose="02020603050405020304" pitchFamily="18" charset="0"/>
                        </a:rPr>
                        <a:t>.</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798192">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Công nhân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0066"/>
                          </a:solidFill>
                          <a:effectLst/>
                          <a:latin typeface="+mj-lt"/>
                          <a:cs typeface="Times New Roman" pitchFamily="18" charset="0"/>
                        </a:rPr>
                        <a:t>- Phần lớn xuất thân từ nông dân</a:t>
                      </a:r>
                      <a:endParaRPr kumimoji="0" lang="en-US" sz="1800" b="0" i="0" u="none" strike="noStrike" cap="none" normalizeH="0" baseline="0" dirty="0">
                        <a:ln>
                          <a:noFill/>
                        </a:ln>
                        <a:solidFill>
                          <a:srgbClr val="66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đội ngũ làm thuê, bị bóc lột nặng nề</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cách mạng, nhanh chóng vươn lên nắm quyền lãnh đạo Cách mạng nước ta.....</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bl>
          </a:graphicData>
        </a:graphic>
      </p:graphicFrame>
      <p:sp>
        <p:nvSpPr>
          <p:cNvPr id="28711" name="TextBox 2"/>
          <p:cNvSpPr txBox="1">
            <a:spLocks noChangeArrowheads="1"/>
          </p:cNvSpPr>
          <p:nvPr/>
        </p:nvSpPr>
        <p:spPr bwMode="auto">
          <a:xfrm>
            <a:off x="167425" y="161925"/>
            <a:ext cx="117712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CC0000"/>
                </a:solidFill>
                <a:effectLst/>
                <a:uLnTx/>
                <a:uFillTx/>
                <a:latin typeface="Arial"/>
                <a:ea typeface="Arial Unicode MS"/>
                <a:cs typeface="Times New Roman" panose="02020603050405020304" pitchFamily="18" charset="0"/>
              </a:rPr>
              <a:t>SỰ PHÂN HÓA CÁC GIAI CÂP, TẦNG LỚP TRONG XÃ HỘI VIỆT NAM</a:t>
            </a:r>
          </a:p>
        </p:txBody>
      </p:sp>
    </p:spTree>
    <p:extLst>
      <p:ext uri="{BB962C8B-B14F-4D97-AF65-F5344CB8AC3E}">
        <p14:creationId xmlns:p14="http://schemas.microsoft.com/office/powerpoint/2010/main" val="121924176"/>
      </p:ext>
    </p:extLst>
  </p:cSld>
  <p:clrMapOvr>
    <a:masterClrMapping/>
  </p:clrMapOvr>
  <p:transition spd="med">
    <p:dissolv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2" name="Picture 2" descr="460 Background powerpoint ý tưởng | hình ảnh, hình nền, food desig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441956"/>
            <a:ext cx="12192000" cy="3416044"/>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4165600" y="141667"/>
            <a:ext cx="4176712" cy="806407"/>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CHIẾM HỮU NÔ LỆ</a:t>
            </a:r>
            <a:endParaRPr lang="en-US" sz="3600" kern="10" dirty="0">
              <a:ln w="9525">
                <a:solidFill>
                  <a:prstClr val="black"/>
                </a:solidFill>
                <a:round/>
                <a:headEnd/>
                <a:tailEnd/>
              </a:ln>
              <a:solidFill>
                <a:srgbClr val="8EDADA"/>
              </a:solidFill>
              <a:latin typeface="Arial Đen"/>
            </a:endParaRPr>
          </a:p>
        </p:txBody>
      </p:sp>
      <p:pic>
        <p:nvPicPr>
          <p:cNvPr id="4" name="Picture 15" descr="spartacus trong khoi nghia no 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369" y="1786428"/>
            <a:ext cx="5360831" cy="3918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7" descr="spartacus- dau tranh giai c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6999" y="1786427"/>
            <a:ext cx="4903631" cy="3918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5"/>
          <p:cNvSpPr>
            <a:spLocks noChangeArrowheads="1" noChangeShapeType="1" noTextEdit="1"/>
          </p:cNvSpPr>
          <p:nvPr/>
        </p:nvSpPr>
        <p:spPr bwMode="auto">
          <a:xfrm>
            <a:off x="2019300" y="1210614"/>
            <a:ext cx="8458200" cy="418574"/>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CUỘC KHỞI NGHĨA CỦA SPACTAQUYT</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45958740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Sở Giáo Dục Và Đào Tạo Vĩnh Ph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04683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4861059" y="220287"/>
            <a:ext cx="4176712" cy="806407"/>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CHIẾM HỮU NÔ LỆ</a:t>
            </a:r>
            <a:endParaRPr lang="en-US" sz="3600" kern="10" dirty="0">
              <a:ln w="9525">
                <a:solidFill>
                  <a:prstClr val="black"/>
                </a:solidFill>
                <a:round/>
                <a:headEnd/>
                <a:tailEnd/>
              </a:ln>
              <a:solidFill>
                <a:srgbClr val="8EDADA"/>
              </a:solidFill>
              <a:latin typeface="Arial Đen"/>
            </a:endParaRPr>
          </a:p>
        </p:txBody>
      </p:sp>
      <p:pic>
        <p:nvPicPr>
          <p:cNvPr id="4" name="Picture 15" descr="spartacus trong khoi nghia no 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7899" y="1928095"/>
            <a:ext cx="4353059" cy="4625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7" descr="spartacus- dau tranh giai c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14445" y="1928095"/>
            <a:ext cx="4185634" cy="4625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5"/>
          <p:cNvSpPr>
            <a:spLocks noChangeArrowheads="1" noChangeShapeType="1" noTextEdit="1"/>
          </p:cNvSpPr>
          <p:nvPr/>
        </p:nvSpPr>
        <p:spPr bwMode="auto">
          <a:xfrm>
            <a:off x="2846230" y="1246981"/>
            <a:ext cx="7631269" cy="523875"/>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CUỘC KHỞI NGHĨA CỦA SPACTAQUYT</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352610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ppt_x</p:attrName>
                                        </p:attrNameLst>
                                      </p:cBhvr>
                                      <p:tavLst>
                                        <p:tav tm="0">
                                          <p:val>
                                            <p:strVal val="#ppt_x-.2"/>
                                          </p:val>
                                        </p:tav>
                                        <p:tav tm="100000">
                                          <p:val>
                                            <p:strVal val="#ppt_x"/>
                                          </p:val>
                                        </p:tav>
                                      </p:tavLst>
                                    </p:anim>
                                    <p:anim calcmode="lin" valueType="num">
                                      <p:cBhvr>
                                        <p:cTn id="8" dur="1000" fill="hold"/>
                                        <p:tgtEl>
                                          <p:spTgt spid="4"/>
                                        </p:tgtEl>
                                        <p:attrNameLst>
                                          <p:attrName>ppt_y</p:attrName>
                                        </p:attrNameLst>
                                      </p:cBhvr>
                                      <p:tavLst>
                                        <p:tav tm="0">
                                          <p:val>
                                            <p:strVal val="#ppt_y"/>
                                          </p:val>
                                        </p:tav>
                                        <p:tav tm="100000">
                                          <p:val>
                                            <p:strVal val="#ppt_y"/>
                                          </p:val>
                                        </p:tav>
                                      </p:tavLst>
                                    </p:anim>
                                    <p:animEffect transition="in" filter="wipe(right)" prLst="gradientSize: 0.1">
                                      <p:cBhvr>
                                        <p:cTn id="9" dur="1000"/>
                                        <p:tgtEl>
                                          <p:spTgt spid="4"/>
                                        </p:tgtEl>
                                      </p:cBhvr>
                                    </p:animEffect>
                                  </p:childTnLst>
                                </p:cTn>
                              </p:par>
                            </p:childTnLst>
                          </p:cTn>
                        </p:par>
                        <p:par>
                          <p:cTn id="10" fill="hold">
                            <p:stCondLst>
                              <p:cond delay="1000"/>
                            </p:stCondLst>
                            <p:childTnLst>
                              <p:par>
                                <p:cTn id="11" presetID="29"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ppt_x</p:attrName>
                                        </p:attrNameLst>
                                      </p:cBhvr>
                                      <p:tavLst>
                                        <p:tav tm="0">
                                          <p:val>
                                            <p:strVal val="#ppt_x-.2"/>
                                          </p:val>
                                        </p:tav>
                                        <p:tav tm="100000">
                                          <p:val>
                                            <p:strVal val="#ppt_x"/>
                                          </p:val>
                                        </p:tav>
                                      </p:tavLst>
                                    </p:anim>
                                    <p:anim calcmode="lin" valueType="num">
                                      <p:cBhvr>
                                        <p:cTn id="14"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6" name="Picture 2" descr="Beautiful Farmhouse Living Room Design And Decor Ideas Livingroomideas  Livingroomdesign Farmhouselivingroom » Home Design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GC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9403" y="2305318"/>
            <a:ext cx="3363885" cy="3635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大泽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88159" y="2305316"/>
            <a:ext cx="2508878" cy="358084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5" name="WordArt 8"/>
          <p:cNvSpPr>
            <a:spLocks noChangeArrowheads="1" noChangeShapeType="1" noTextEdit="1"/>
          </p:cNvSpPr>
          <p:nvPr/>
        </p:nvSpPr>
        <p:spPr bwMode="auto">
          <a:xfrm>
            <a:off x="5733066" y="6297769"/>
            <a:ext cx="2878439" cy="45024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KHỞI NGHĨA NÔNG DÂN</a:t>
            </a:r>
          </a:p>
          <a:p>
            <a:pPr algn="ctr"/>
            <a:r>
              <a:rPr lang="vi-VN" sz="3600" kern="10" dirty="0">
                <a:ln w="9525">
                  <a:solidFill>
                    <a:srgbClr val="000000"/>
                  </a:solidFill>
                  <a:round/>
                  <a:headEnd/>
                  <a:tailEnd/>
                </a:ln>
                <a:solidFill>
                  <a:srgbClr val="FFFFFF"/>
                </a:solidFill>
                <a:latin typeface="Arial Đen"/>
              </a:rPr>
              <a:t> Ở TRUNG QUỐC</a:t>
            </a:r>
            <a:endParaRPr lang="en-US" sz="3600" kern="10" dirty="0">
              <a:ln w="9525">
                <a:solidFill>
                  <a:srgbClr val="000000"/>
                </a:solidFill>
                <a:round/>
                <a:headEnd/>
                <a:tailEnd/>
              </a:ln>
              <a:solidFill>
                <a:srgbClr val="FFFFFF"/>
              </a:solidFill>
              <a:latin typeface="Arial Đen"/>
            </a:endParaRPr>
          </a:p>
        </p:txBody>
      </p:sp>
      <p:sp>
        <p:nvSpPr>
          <p:cNvPr id="6" name="WordArt 9"/>
          <p:cNvSpPr>
            <a:spLocks noChangeArrowheads="1" noChangeShapeType="1" noTextEdit="1"/>
          </p:cNvSpPr>
          <p:nvPr/>
        </p:nvSpPr>
        <p:spPr bwMode="auto">
          <a:xfrm>
            <a:off x="2319493" y="6297769"/>
            <a:ext cx="2045295" cy="37936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KHỞI NGHĨA</a:t>
            </a:r>
          </a:p>
          <a:p>
            <a:pPr algn="ctr"/>
            <a:r>
              <a:rPr lang="vi-VN" sz="3600" kern="10" dirty="0">
                <a:ln w="9525">
                  <a:solidFill>
                    <a:srgbClr val="000000"/>
                  </a:solidFill>
                  <a:round/>
                  <a:headEnd/>
                  <a:tailEnd/>
                </a:ln>
                <a:solidFill>
                  <a:srgbClr val="FFFFFF"/>
                </a:solidFill>
                <a:latin typeface="Arial Đen"/>
              </a:rPr>
              <a:t>CỦA NÔNG NÔ</a:t>
            </a:r>
            <a:endParaRPr lang="en-US" sz="3600" kern="10" dirty="0">
              <a:ln w="9525">
                <a:solidFill>
                  <a:srgbClr val="000000"/>
                </a:solidFill>
                <a:round/>
                <a:headEnd/>
                <a:tailEnd/>
              </a:ln>
              <a:solidFill>
                <a:srgbClr val="FFFFFF"/>
              </a:solidFill>
              <a:latin typeface="Arial Đen"/>
            </a:endParaRPr>
          </a:p>
        </p:txBody>
      </p:sp>
      <p:pic>
        <p:nvPicPr>
          <p:cNvPr id="7" name="Picture 10" descr="khoi nghia nong dan that ba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17946" y="2305317"/>
            <a:ext cx="2655555" cy="3580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WordArt 11"/>
          <p:cNvSpPr>
            <a:spLocks noChangeArrowheads="1" noChangeShapeType="1" noTextEdit="1"/>
          </p:cNvSpPr>
          <p:nvPr/>
        </p:nvSpPr>
        <p:spPr bwMode="auto">
          <a:xfrm>
            <a:off x="3656504" y="733837"/>
            <a:ext cx="5345828" cy="837641"/>
          </a:xfrm>
          <a:prstGeom prst="rect">
            <a:avLst/>
          </a:prstGeom>
        </p:spPr>
        <p:txBody>
          <a:bodyPr wrap="none" fromWordArt="1">
            <a:prstTxWarp prst="textPlain">
              <a:avLst>
                <a:gd name="adj" fmla="val 50000"/>
              </a:avLst>
            </a:prstTxWarp>
          </a:bodyPr>
          <a:lstStyle/>
          <a:p>
            <a:pPr algn="ctr"/>
            <a:r>
              <a:rPr lang="en-US" sz="3600" kern="10" dirty="0">
                <a:ln w="9525">
                  <a:solidFill>
                    <a:prstClr val="black"/>
                  </a:solidFill>
                  <a:round/>
                  <a:headEnd/>
                  <a:tailEnd/>
                </a:ln>
                <a:solidFill>
                  <a:srgbClr val="8EDADA"/>
                </a:solidFill>
                <a:latin typeface="Arial Đen"/>
              </a:rPr>
              <a:t>ĐẤU TRANH GIAI CẤP </a:t>
            </a:r>
          </a:p>
          <a:p>
            <a:pPr algn="ctr"/>
            <a:r>
              <a:rPr lang="en-US" sz="3600" kern="10" dirty="0">
                <a:ln w="9525">
                  <a:solidFill>
                    <a:prstClr val="black"/>
                  </a:solidFill>
                  <a:round/>
                  <a:headEnd/>
                  <a:tailEnd/>
                </a:ln>
                <a:solidFill>
                  <a:srgbClr val="8EDADA"/>
                </a:solidFill>
                <a:latin typeface="Arial Đen"/>
              </a:rPr>
              <a:t>TRONG XH PHONG KIẾN</a:t>
            </a:r>
          </a:p>
        </p:txBody>
      </p:sp>
    </p:spTree>
    <p:extLst>
      <p:ext uri="{BB962C8B-B14F-4D97-AF65-F5344CB8AC3E}">
        <p14:creationId xmlns:p14="http://schemas.microsoft.com/office/powerpoint/2010/main" val="187347489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6130" name="Picture 2" descr="Hình nền PowerPoint đẹp | VietJack.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2" descr="Taking_of_the_Bastille"/>
          <p:cNvPicPr>
            <a:picLocks noChangeAspect="1" noChangeArrowheads="1"/>
          </p:cNvPicPr>
          <p:nvPr/>
        </p:nvPicPr>
        <p:blipFill>
          <a:blip r:embed="rId3">
            <a:extLst>
              <a:ext uri="{28A0092B-C50C-407E-A947-70E740481C1C}">
                <a14:useLocalDpi xmlns:a14="http://schemas.microsoft.com/office/drawing/2010/main" val="0"/>
              </a:ext>
            </a:extLst>
          </a:blip>
          <a:srcRect b="13715"/>
          <a:stretch>
            <a:fillRect/>
          </a:stretch>
        </p:blipFill>
        <p:spPr bwMode="auto">
          <a:xfrm>
            <a:off x="4829577" y="1403797"/>
            <a:ext cx="4198513" cy="3284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WordArt 10"/>
          <p:cNvSpPr>
            <a:spLocks noChangeArrowheads="1" noChangeShapeType="1" noTextEdit="1"/>
          </p:cNvSpPr>
          <p:nvPr/>
        </p:nvSpPr>
        <p:spPr bwMode="auto">
          <a:xfrm>
            <a:off x="4829577" y="862885"/>
            <a:ext cx="4031088" cy="540912"/>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CUỘC ĐẤU TRANH CỦA GIAI CẤP TƯ SẢN</a:t>
            </a:r>
          </a:p>
          <a:p>
            <a:pPr algn="ctr"/>
            <a:r>
              <a:rPr lang="vi-VN" sz="3600" kern="10" dirty="0">
                <a:ln w="9525">
                  <a:solidFill>
                    <a:prstClr val="black"/>
                  </a:solidFill>
                  <a:round/>
                  <a:headEnd/>
                  <a:tailEnd/>
                </a:ln>
                <a:solidFill>
                  <a:srgbClr val="8EDADA"/>
                </a:solidFill>
                <a:latin typeface="Arial Đen"/>
              </a:rPr>
              <a:t> CHỐNG LẠI GIAI CẤP PHONG KIẾN </a:t>
            </a:r>
            <a:endParaRPr lang="en-US" sz="3600" kern="10" dirty="0">
              <a:ln w="9525">
                <a:solidFill>
                  <a:prstClr val="black"/>
                </a:solidFill>
                <a:round/>
                <a:headEnd/>
                <a:tailEnd/>
              </a:ln>
              <a:solidFill>
                <a:srgbClr val="8EDADA"/>
              </a:solidFill>
              <a:latin typeface="Arial Đen"/>
            </a:endParaRPr>
          </a:p>
        </p:txBody>
      </p:sp>
      <p:sp>
        <p:nvSpPr>
          <p:cNvPr id="5" name="WordArt 13"/>
          <p:cNvSpPr>
            <a:spLocks noChangeArrowheads="1" noChangeShapeType="1" noTextEdit="1"/>
          </p:cNvSpPr>
          <p:nvPr/>
        </p:nvSpPr>
        <p:spPr bwMode="auto">
          <a:xfrm>
            <a:off x="2318198" y="1998103"/>
            <a:ext cx="1983347" cy="1047750"/>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009900"/>
                </a:solidFill>
                <a:latin typeface="Arial Đen"/>
              </a:rPr>
              <a:t>CÁCH MẠNG </a:t>
            </a:r>
          </a:p>
          <a:p>
            <a:pPr algn="ctr"/>
            <a:r>
              <a:rPr lang="vi-VN" sz="3600" kern="10" dirty="0">
                <a:ln w="9525">
                  <a:solidFill>
                    <a:srgbClr val="FF0000"/>
                  </a:solidFill>
                  <a:round/>
                  <a:headEnd/>
                  <a:tailEnd/>
                </a:ln>
                <a:solidFill>
                  <a:srgbClr val="009900"/>
                </a:solidFill>
                <a:latin typeface="Arial Đen"/>
              </a:rPr>
              <a:t>TƯ SẢN PHÁP</a:t>
            </a:r>
          </a:p>
          <a:p>
            <a:pPr algn="ctr"/>
            <a:r>
              <a:rPr lang="vi-VN" sz="3600" kern="10" dirty="0">
                <a:ln w="9525">
                  <a:solidFill>
                    <a:srgbClr val="FF0000"/>
                  </a:solidFill>
                  <a:round/>
                  <a:headEnd/>
                  <a:tailEnd/>
                </a:ln>
                <a:solidFill>
                  <a:srgbClr val="009900"/>
                </a:solidFill>
                <a:latin typeface="Arial Đen"/>
              </a:rPr>
              <a:t>(1789-1794)</a:t>
            </a:r>
            <a:endParaRPr lang="en-US" sz="3600" kern="10" dirty="0">
              <a:ln w="9525">
                <a:solidFill>
                  <a:srgbClr val="FF0000"/>
                </a:solidFill>
                <a:round/>
                <a:headEnd/>
                <a:tailEnd/>
              </a:ln>
              <a:solidFill>
                <a:srgbClr val="009900"/>
              </a:solidFill>
              <a:latin typeface="Arial Đen"/>
            </a:endParaRPr>
          </a:p>
        </p:txBody>
      </p:sp>
    </p:spTree>
    <p:extLst>
      <p:ext uri="{BB962C8B-B14F-4D97-AF65-F5344CB8AC3E}">
        <p14:creationId xmlns:p14="http://schemas.microsoft.com/office/powerpoint/2010/main" val="343738930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WordArt 4"/>
          <p:cNvSpPr>
            <a:spLocks noChangeArrowheads="1" noChangeShapeType="1" noTextEdit="1"/>
          </p:cNvSpPr>
          <p:nvPr/>
        </p:nvSpPr>
        <p:spPr bwMode="auto">
          <a:xfrm>
            <a:off x="5120033" y="223102"/>
            <a:ext cx="4176712" cy="503238"/>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TƯ BẢN</a:t>
            </a:r>
            <a:endParaRPr lang="en-US" sz="3600" kern="10" dirty="0">
              <a:ln w="9525">
                <a:solidFill>
                  <a:prstClr val="black"/>
                </a:solidFill>
                <a:round/>
                <a:headEnd/>
                <a:tailEnd/>
              </a:ln>
              <a:solidFill>
                <a:srgbClr val="8EDADA"/>
              </a:solidFill>
              <a:latin typeface="Arial Đen"/>
            </a:endParaRPr>
          </a:p>
        </p:txBody>
      </p:sp>
      <p:grpSp>
        <p:nvGrpSpPr>
          <p:cNvPr id="4" name="Group 16"/>
          <p:cNvGrpSpPr>
            <a:grpSpLocks/>
          </p:cNvGrpSpPr>
          <p:nvPr/>
        </p:nvGrpSpPr>
        <p:grpSpPr bwMode="auto">
          <a:xfrm>
            <a:off x="3318822" y="1054953"/>
            <a:ext cx="7443989" cy="4779178"/>
            <a:chOff x="294" y="1162"/>
            <a:chExt cx="3275" cy="2676"/>
          </a:xfrm>
        </p:grpSpPr>
        <p:pic>
          <p:nvPicPr>
            <p:cNvPr id="5" name="Picture 7" descr="cong nhan dinh cong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1162"/>
              <a:ext cx="1587" cy="1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8" descr="15-CM Ph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7" y="1162"/>
              <a:ext cx="1633" cy="1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WordArt 9"/>
            <p:cNvSpPr>
              <a:spLocks noChangeArrowheads="1" noChangeShapeType="1" noTextEdit="1"/>
            </p:cNvSpPr>
            <p:nvPr/>
          </p:nvSpPr>
          <p:spPr bwMode="auto">
            <a:xfrm>
              <a:off x="838" y="2417"/>
              <a:ext cx="544" cy="106"/>
            </a:xfrm>
            <a:prstGeom prst="rect">
              <a:avLst/>
            </a:prstGeom>
          </p:spPr>
          <p:txBody>
            <a:bodyPr wrap="none" fromWordArt="1">
              <a:prstTxWarp prst="textPlain">
                <a:avLst>
                  <a:gd name="adj" fmla="val 50000"/>
                </a:avLst>
              </a:prstTxWarp>
            </a:bodyPr>
            <a:lstStyle/>
            <a:p>
              <a:pPr algn="ctr"/>
              <a:r>
                <a:rPr lang="en-US" sz="3600" kern="10" dirty="0">
                  <a:ln w="9525">
                    <a:solidFill>
                      <a:srgbClr val="FF0000"/>
                    </a:solidFill>
                    <a:round/>
                    <a:headEnd/>
                    <a:tailEnd/>
                  </a:ln>
                  <a:solidFill>
                    <a:srgbClr val="FFFFFF"/>
                  </a:solidFill>
                  <a:latin typeface="Arial Đen"/>
                </a:rPr>
                <a:t>ĐÌNH CÔNG</a:t>
              </a:r>
            </a:p>
          </p:txBody>
        </p:sp>
        <p:sp>
          <p:nvSpPr>
            <p:cNvPr id="8" name="WordArt 10"/>
            <p:cNvSpPr>
              <a:spLocks noChangeArrowheads="1" noChangeShapeType="1" noTextEdit="1"/>
            </p:cNvSpPr>
            <p:nvPr/>
          </p:nvSpPr>
          <p:spPr bwMode="auto">
            <a:xfrm>
              <a:off x="2154" y="2387"/>
              <a:ext cx="998" cy="91"/>
            </a:xfrm>
            <a:prstGeom prst="rect">
              <a:avLst/>
            </a:prstGeom>
          </p:spPr>
          <p:txBody>
            <a:bodyPr wrap="none" fromWordArt="1">
              <a:prstTxWarp prst="textPlain">
                <a:avLst>
                  <a:gd name="adj" fmla="val 50000"/>
                </a:avLst>
              </a:prstTxWarp>
            </a:bodyPr>
            <a:lstStyle/>
            <a:p>
              <a:pPr algn="ctr"/>
              <a:r>
                <a:rPr lang="en-US" sz="3600" kern="10">
                  <a:ln w="9525">
                    <a:solidFill>
                      <a:srgbClr val="FF0000"/>
                    </a:solidFill>
                    <a:round/>
                    <a:headEnd/>
                    <a:tailEnd/>
                  </a:ln>
                  <a:solidFill>
                    <a:srgbClr val="FFFFFF"/>
                  </a:solidFill>
                  <a:latin typeface="Arial Đen"/>
                </a:rPr>
                <a:t>CÔNG XÃ PARI (1871)</a:t>
              </a:r>
            </a:p>
          </p:txBody>
        </p:sp>
        <p:pic>
          <p:nvPicPr>
            <p:cNvPr id="9" name="Picture 11" descr="nguoi chau phi chong lai thuc dan A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27" y="2568"/>
              <a:ext cx="1642"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WordArt 12"/>
            <p:cNvSpPr>
              <a:spLocks noChangeArrowheads="1" noChangeShapeType="1" noTextEdit="1"/>
            </p:cNvSpPr>
            <p:nvPr/>
          </p:nvSpPr>
          <p:spPr bwMode="auto">
            <a:xfrm>
              <a:off x="2154" y="3657"/>
              <a:ext cx="998" cy="181"/>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NGƯỜI CHÂU PHI</a:t>
              </a:r>
            </a:p>
            <a:p>
              <a:pPr algn="ctr"/>
              <a:r>
                <a:rPr lang="vi-VN" sz="3600" kern="10" dirty="0">
                  <a:ln w="9525">
                    <a:solidFill>
                      <a:srgbClr val="FF0000"/>
                    </a:solidFill>
                    <a:round/>
                    <a:headEnd/>
                    <a:tailEnd/>
                  </a:ln>
                  <a:solidFill>
                    <a:srgbClr val="FFFFFF"/>
                  </a:solidFill>
                  <a:latin typeface="Arial Đen"/>
                </a:rPr>
                <a:t>CHỐNG THỰC DÂN ANH</a:t>
              </a:r>
              <a:endParaRPr lang="en-US" sz="3600" kern="10" dirty="0">
                <a:ln w="9525">
                  <a:solidFill>
                    <a:srgbClr val="FF0000"/>
                  </a:solidFill>
                  <a:round/>
                  <a:headEnd/>
                  <a:tailEnd/>
                </a:ln>
                <a:solidFill>
                  <a:srgbClr val="FFFFFF"/>
                </a:solidFill>
                <a:latin typeface="Arial Đen"/>
              </a:endParaRPr>
            </a:p>
          </p:txBody>
        </p:sp>
        <p:pic>
          <p:nvPicPr>
            <p:cNvPr id="11" name="Picture 13" descr="Vietnam doi doc lap"/>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 y="2568"/>
              <a:ext cx="1587"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WordArt 14"/>
            <p:cNvSpPr>
              <a:spLocks noChangeArrowheads="1" noChangeShapeType="1" noTextEdit="1"/>
            </p:cNvSpPr>
            <p:nvPr/>
          </p:nvSpPr>
          <p:spPr bwMode="auto">
            <a:xfrm>
              <a:off x="587" y="3645"/>
              <a:ext cx="998" cy="181"/>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NGƯỜI VN ĐẤU TRANH </a:t>
              </a:r>
            </a:p>
            <a:p>
              <a:pPr algn="ctr"/>
              <a:r>
                <a:rPr lang="vi-VN" sz="3600" kern="10" dirty="0">
                  <a:ln w="9525">
                    <a:solidFill>
                      <a:srgbClr val="FF0000"/>
                    </a:solidFill>
                    <a:round/>
                    <a:headEnd/>
                    <a:tailEnd/>
                  </a:ln>
                  <a:solidFill>
                    <a:srgbClr val="FFFFFF"/>
                  </a:solidFill>
                  <a:latin typeface="Arial Đen"/>
                </a:rPr>
                <a:t>GIÀNH QUYỀN ĐỘC LẬP</a:t>
              </a:r>
              <a:endParaRPr lang="en-US" sz="3600" kern="10" dirty="0">
                <a:ln w="9525">
                  <a:solidFill>
                    <a:srgbClr val="FF0000"/>
                  </a:solidFill>
                  <a:round/>
                  <a:headEnd/>
                  <a:tailEnd/>
                </a:ln>
                <a:solidFill>
                  <a:srgbClr val="FFFFFF"/>
                </a:solidFill>
                <a:latin typeface="Arial Đen"/>
              </a:endParaRPr>
            </a:p>
          </p:txBody>
        </p:sp>
      </p:grpSp>
      <p:sp>
        <p:nvSpPr>
          <p:cNvPr id="13" name="TextBox 2"/>
          <p:cNvSpPr txBox="1">
            <a:spLocks noChangeArrowheads="1"/>
          </p:cNvSpPr>
          <p:nvPr/>
        </p:nvSpPr>
        <p:spPr bwMode="auto">
          <a:xfrm>
            <a:off x="90152" y="1291900"/>
            <a:ext cx="2538748" cy="3970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800" dirty="0">
                <a:solidFill>
                  <a:prstClr val="black"/>
                </a:solidFill>
              </a:rPr>
              <a:t>CÁC CUỘC ĐẤU TRANH D</a:t>
            </a:r>
            <a:r>
              <a:rPr lang="vi-VN" altLang="en-US" sz="2800" dirty="0">
                <a:solidFill>
                  <a:prstClr val="black"/>
                </a:solidFill>
              </a:rPr>
              <a:t>ƯỚI</a:t>
            </a:r>
            <a:r>
              <a:rPr lang="en-US" altLang="en-US" sz="2800" dirty="0">
                <a:solidFill>
                  <a:prstClr val="black"/>
                </a:solidFill>
              </a:rPr>
              <a:t> NHIỀU HÌNH THỨC KHÁC NHAU CỦA GCVS Ở CÁC N</a:t>
            </a:r>
            <a:r>
              <a:rPr lang="vi-VN" altLang="en-US" sz="2800" dirty="0">
                <a:solidFill>
                  <a:prstClr val="black"/>
                </a:solidFill>
              </a:rPr>
              <a:t>ƯỚC</a:t>
            </a:r>
            <a:r>
              <a:rPr lang="en-US" altLang="en-US" sz="2800" dirty="0">
                <a:solidFill>
                  <a:prstClr val="black"/>
                </a:solidFill>
              </a:rPr>
              <a:t> T</a:t>
            </a:r>
            <a:r>
              <a:rPr lang="vi-VN" altLang="en-US" sz="2800" dirty="0">
                <a:solidFill>
                  <a:prstClr val="black"/>
                </a:solidFill>
              </a:rPr>
              <a:t>Ư</a:t>
            </a:r>
            <a:r>
              <a:rPr lang="en-US" altLang="en-US" sz="2800" dirty="0">
                <a:solidFill>
                  <a:prstClr val="black"/>
                </a:solidFill>
              </a:rPr>
              <a:t> BẢN VÀ THUỘC ĐỊA</a:t>
            </a:r>
          </a:p>
        </p:txBody>
      </p:sp>
    </p:spTree>
    <p:extLst>
      <p:ext uri="{BB962C8B-B14F-4D97-AF65-F5344CB8AC3E}">
        <p14:creationId xmlns:p14="http://schemas.microsoft.com/office/powerpoint/2010/main" val="45777938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6" name="Google Shape;383;p30"/>
          <p:cNvSpPr/>
          <p:nvPr/>
        </p:nvSpPr>
        <p:spPr>
          <a:xfrm>
            <a:off x="3623789" y="3589415"/>
            <a:ext cx="5087220" cy="1941512"/>
          </a:xfrm>
          <a:custGeom>
            <a:avLst/>
            <a:gdLst/>
            <a:ahLst/>
            <a:cxnLst/>
            <a:rect l="l" t="t" r="r" b="b"/>
            <a:pathLst>
              <a:path w="170094" h="68991" extrusionOk="0">
                <a:moveTo>
                  <a:pt x="80685" y="0"/>
                </a:moveTo>
                <a:cubicBezTo>
                  <a:pt x="78377" y="0"/>
                  <a:pt x="76073" y="357"/>
                  <a:pt x="73883" y="1091"/>
                </a:cubicBezTo>
                <a:cubicBezTo>
                  <a:pt x="66967" y="3399"/>
                  <a:pt x="61401" y="9407"/>
                  <a:pt x="59658" y="16487"/>
                </a:cubicBezTo>
                <a:cubicBezTo>
                  <a:pt x="58758" y="20145"/>
                  <a:pt x="58815" y="24041"/>
                  <a:pt x="57432" y="27544"/>
                </a:cubicBezTo>
                <a:cubicBezTo>
                  <a:pt x="54641" y="34591"/>
                  <a:pt x="46841" y="38241"/>
                  <a:pt x="39458" y="39993"/>
                </a:cubicBezTo>
                <a:cubicBezTo>
                  <a:pt x="32084" y="41752"/>
                  <a:pt x="24210" y="42407"/>
                  <a:pt x="17744" y="46377"/>
                </a:cubicBezTo>
                <a:cubicBezTo>
                  <a:pt x="9076" y="51695"/>
                  <a:pt x="1555" y="67744"/>
                  <a:pt x="207" y="68922"/>
                </a:cubicBezTo>
                <a:lnTo>
                  <a:pt x="207" y="68922"/>
                </a:lnTo>
                <a:cubicBezTo>
                  <a:pt x="430" y="68937"/>
                  <a:pt x="817" y="68943"/>
                  <a:pt x="1277" y="68943"/>
                </a:cubicBezTo>
                <a:cubicBezTo>
                  <a:pt x="2640" y="68943"/>
                  <a:pt x="4649" y="68892"/>
                  <a:pt x="4988" y="68892"/>
                </a:cubicBezTo>
                <a:cubicBezTo>
                  <a:pt x="5005" y="68892"/>
                  <a:pt x="5017" y="68892"/>
                  <a:pt x="5025" y="68893"/>
                </a:cubicBezTo>
                <a:lnTo>
                  <a:pt x="146063" y="68893"/>
                </a:lnTo>
                <a:cubicBezTo>
                  <a:pt x="147771" y="68893"/>
                  <a:pt x="149490" y="68860"/>
                  <a:pt x="151207" y="68860"/>
                </a:cubicBezTo>
                <a:cubicBezTo>
                  <a:pt x="152066" y="68860"/>
                  <a:pt x="152924" y="68868"/>
                  <a:pt x="153781" y="68893"/>
                </a:cubicBezTo>
                <a:cubicBezTo>
                  <a:pt x="155514" y="68937"/>
                  <a:pt x="158481" y="68950"/>
                  <a:pt x="161339" y="68950"/>
                </a:cubicBezTo>
                <a:cubicBezTo>
                  <a:pt x="165295" y="68950"/>
                  <a:pt x="169041" y="68925"/>
                  <a:pt x="169013" y="68925"/>
                </a:cubicBezTo>
                <a:cubicBezTo>
                  <a:pt x="168268" y="68925"/>
                  <a:pt x="170093" y="51713"/>
                  <a:pt x="153576" y="47834"/>
                </a:cubicBezTo>
                <a:cubicBezTo>
                  <a:pt x="146088" y="46074"/>
                  <a:pt x="151457" y="31751"/>
                  <a:pt x="145932" y="26398"/>
                </a:cubicBezTo>
                <a:cubicBezTo>
                  <a:pt x="142853" y="23415"/>
                  <a:pt x="138572" y="22792"/>
                  <a:pt x="134144" y="22792"/>
                </a:cubicBezTo>
                <a:cubicBezTo>
                  <a:pt x="131793" y="22792"/>
                  <a:pt x="129400" y="22968"/>
                  <a:pt x="127124" y="23059"/>
                </a:cubicBezTo>
                <a:cubicBezTo>
                  <a:pt x="126454" y="23085"/>
                  <a:pt x="125781" y="23099"/>
                  <a:pt x="125106" y="23099"/>
                </a:cubicBezTo>
                <a:cubicBezTo>
                  <a:pt x="118959" y="23099"/>
                  <a:pt x="112676" y="21952"/>
                  <a:pt x="107743" y="18361"/>
                </a:cubicBezTo>
                <a:cubicBezTo>
                  <a:pt x="102627" y="14637"/>
                  <a:pt x="99501" y="8703"/>
                  <a:pt x="94549" y="4758"/>
                </a:cubicBezTo>
                <a:cubicBezTo>
                  <a:pt x="90647" y="1656"/>
                  <a:pt x="85658" y="0"/>
                  <a:pt x="80685" y="0"/>
                </a:cubicBezTo>
                <a:close/>
                <a:moveTo>
                  <a:pt x="0" y="68884"/>
                </a:moveTo>
                <a:lnTo>
                  <a:pt x="0" y="68884"/>
                </a:lnTo>
                <a:cubicBezTo>
                  <a:pt x="12" y="68956"/>
                  <a:pt x="39" y="68990"/>
                  <a:pt x="79" y="68990"/>
                </a:cubicBezTo>
                <a:cubicBezTo>
                  <a:pt x="113" y="68990"/>
                  <a:pt x="155" y="68967"/>
                  <a:pt x="207" y="68922"/>
                </a:cubicBezTo>
                <a:lnTo>
                  <a:pt x="207" y="68922"/>
                </a:lnTo>
                <a:cubicBezTo>
                  <a:pt x="78" y="68913"/>
                  <a:pt x="3" y="68901"/>
                  <a:pt x="0" y="68884"/>
                </a:cubicBezTo>
                <a:close/>
              </a:path>
            </a:pathLst>
          </a:custGeom>
          <a:solidFill>
            <a:srgbClr val="E6555C">
              <a:alpha val="45540"/>
            </a:srgbClr>
          </a:solidFill>
          <a:ln>
            <a:noFill/>
          </a:ln>
        </p:spPr>
        <p:txBody>
          <a:bodyPr spcFirstLastPara="1" lIns="91425" tIns="91425" rIns="91425" bIns="91425" anchor="ctr"/>
          <a:lstStyle/>
          <a:p>
            <a:pPr defTabSz="914400">
              <a:buClr>
                <a:srgbClr val="000000"/>
              </a:buClr>
              <a:defRPr/>
            </a:pPr>
            <a:endParaRPr kern="0">
              <a:solidFill>
                <a:srgbClr val="000000"/>
              </a:solidFill>
              <a:cs typeface="Arial"/>
              <a:sym typeface="Arial"/>
            </a:endParaRPr>
          </a:p>
        </p:txBody>
      </p:sp>
      <p:pic>
        <p:nvPicPr>
          <p:cNvPr id="7" name="Google Shape;384;p30"/>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r="12541"/>
          <a:stretch>
            <a:fillRect/>
          </a:stretch>
        </p:blipFill>
        <p:spPr bwMode="auto">
          <a:xfrm>
            <a:off x="4849339" y="1189546"/>
            <a:ext cx="2967967" cy="3857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8" name="Google Shape;390;p30"/>
          <p:cNvCxnSpPr>
            <a:cxnSpLocks noChangeShapeType="1"/>
          </p:cNvCxnSpPr>
          <p:nvPr/>
        </p:nvCxnSpPr>
        <p:spPr bwMode="auto">
          <a:xfrm>
            <a:off x="4219102" y="2206703"/>
            <a:ext cx="1381125" cy="5048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9" name="Google Shape;391;p30"/>
          <p:cNvCxnSpPr>
            <a:cxnSpLocks noChangeShapeType="1"/>
          </p:cNvCxnSpPr>
          <p:nvPr/>
        </p:nvCxnSpPr>
        <p:spPr bwMode="auto">
          <a:xfrm flipV="1">
            <a:off x="4219101" y="3768802"/>
            <a:ext cx="1543050" cy="571500"/>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10" name="Google Shape;396;p30"/>
          <p:cNvCxnSpPr>
            <a:cxnSpLocks noChangeShapeType="1"/>
          </p:cNvCxnSpPr>
          <p:nvPr/>
        </p:nvCxnSpPr>
        <p:spPr bwMode="auto">
          <a:xfrm rot="10800000">
            <a:off x="6819426" y="1760315"/>
            <a:ext cx="1485900" cy="5810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11" name="Google Shape;397;p30"/>
          <p:cNvCxnSpPr>
            <a:cxnSpLocks noChangeShapeType="1"/>
          </p:cNvCxnSpPr>
          <p:nvPr/>
        </p:nvCxnSpPr>
        <p:spPr bwMode="auto">
          <a:xfrm rot="10800000">
            <a:off x="6457476" y="3444955"/>
            <a:ext cx="1847850" cy="8477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sp>
        <p:nvSpPr>
          <p:cNvPr id="12" name="Rectangle 2"/>
          <p:cNvSpPr>
            <a:spLocks noChangeArrowheads="1"/>
          </p:cNvSpPr>
          <p:nvPr/>
        </p:nvSpPr>
        <p:spPr bwMode="auto">
          <a:xfrm>
            <a:off x="2163471" y="115900"/>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
        <p:nvSpPr>
          <p:cNvPr id="13" name="Rectangle 12"/>
          <p:cNvSpPr/>
          <p:nvPr/>
        </p:nvSpPr>
        <p:spPr>
          <a:xfrm>
            <a:off x="632470" y="1760315"/>
            <a:ext cx="3405658" cy="618631"/>
          </a:xfrm>
          <a:prstGeom prst="rect">
            <a:avLst/>
          </a:prstGeom>
        </p:spPr>
        <p:txBody>
          <a:bodyPr wrap="square">
            <a:spAutoFit/>
          </a:bodyPr>
          <a:lstStyle/>
          <a:p>
            <a:pPr algn="ctr">
              <a:lnSpc>
                <a:spcPct val="95000"/>
              </a:lnSpc>
            </a:pPr>
            <a:r>
              <a:rPr lang="en-US" altLang="en-US" dirty="0" err="1">
                <a:solidFill>
                  <a:srgbClr val="002060"/>
                </a:solidFill>
              </a:rPr>
              <a:t>Động</a:t>
            </a:r>
            <a:r>
              <a:rPr lang="en-US" altLang="en-US" dirty="0">
                <a:solidFill>
                  <a:srgbClr val="002060"/>
                </a:solidFill>
              </a:rPr>
              <a:t> </a:t>
            </a:r>
            <a:r>
              <a:rPr lang="en-US" altLang="en-US" dirty="0" err="1">
                <a:solidFill>
                  <a:srgbClr val="002060"/>
                </a:solidFill>
              </a:rPr>
              <a:t>lực</a:t>
            </a:r>
            <a:r>
              <a:rPr lang="en-US" altLang="en-US" dirty="0">
                <a:solidFill>
                  <a:srgbClr val="002060"/>
                </a:solidFill>
              </a:rPr>
              <a:t> </a:t>
            </a:r>
            <a:r>
              <a:rPr lang="en-US" altLang="en-US" dirty="0" err="1">
                <a:solidFill>
                  <a:srgbClr val="002060"/>
                </a:solidFill>
              </a:rPr>
              <a:t>phát</a:t>
            </a:r>
            <a:r>
              <a:rPr lang="en-US" altLang="en-US" dirty="0">
                <a:solidFill>
                  <a:srgbClr val="002060"/>
                </a:solidFill>
              </a:rPr>
              <a:t> </a:t>
            </a:r>
            <a:r>
              <a:rPr lang="en-US" altLang="en-US" dirty="0" err="1">
                <a:solidFill>
                  <a:srgbClr val="002060"/>
                </a:solidFill>
              </a:rPr>
              <a:t>triển</a:t>
            </a:r>
            <a:r>
              <a:rPr lang="en-US" altLang="en-US" dirty="0">
                <a:solidFill>
                  <a:srgbClr val="002060"/>
                </a:solidFill>
              </a:rPr>
              <a:t> </a:t>
            </a:r>
            <a:r>
              <a:rPr lang="en-US" altLang="en-US" dirty="0" err="1">
                <a:solidFill>
                  <a:srgbClr val="002060"/>
                </a:solidFill>
              </a:rPr>
              <a:t>cơ</a:t>
            </a:r>
            <a:r>
              <a:rPr lang="en-US" altLang="en-US" dirty="0">
                <a:solidFill>
                  <a:srgbClr val="002060"/>
                </a:solidFill>
              </a:rPr>
              <a:t> </a:t>
            </a:r>
            <a:r>
              <a:rPr lang="en-US" altLang="en-US" dirty="0" err="1">
                <a:solidFill>
                  <a:srgbClr val="002060"/>
                </a:solidFill>
              </a:rPr>
              <a:t>bản</a:t>
            </a:r>
            <a:r>
              <a:rPr lang="en-US" altLang="en-US" dirty="0">
                <a:solidFill>
                  <a:srgbClr val="002060"/>
                </a:solidFill>
              </a:rPr>
              <a:t> </a:t>
            </a:r>
            <a:r>
              <a:rPr lang="en-US" altLang="en-US" dirty="0" err="1">
                <a:solidFill>
                  <a:srgbClr val="002060"/>
                </a:solidFill>
              </a:rPr>
              <a:t>của</a:t>
            </a:r>
            <a:r>
              <a:rPr lang="en-US" altLang="en-US" dirty="0">
                <a:solidFill>
                  <a:srgbClr val="002060"/>
                </a:solidFill>
              </a:rPr>
              <a:t> </a:t>
            </a:r>
            <a:r>
              <a:rPr lang="en-US" altLang="en-US" dirty="0" err="1">
                <a:solidFill>
                  <a:srgbClr val="002060"/>
                </a:solidFill>
              </a:rPr>
              <a:t>xã</a:t>
            </a:r>
            <a:r>
              <a:rPr lang="en-US" altLang="en-US" dirty="0">
                <a:solidFill>
                  <a:srgbClr val="002060"/>
                </a:solidFill>
              </a:rPr>
              <a:t> </a:t>
            </a:r>
            <a:r>
              <a:rPr lang="en-US" altLang="en-US" dirty="0" err="1">
                <a:solidFill>
                  <a:srgbClr val="002060"/>
                </a:solidFill>
              </a:rPr>
              <a:t>hội</a:t>
            </a:r>
            <a:r>
              <a:rPr lang="en-US" altLang="en-US" dirty="0">
                <a:solidFill>
                  <a:srgbClr val="002060"/>
                </a:solidFill>
              </a:rPr>
              <a:t> </a:t>
            </a:r>
            <a:r>
              <a:rPr lang="en-US" altLang="en-US" dirty="0" err="1">
                <a:solidFill>
                  <a:srgbClr val="002060"/>
                </a:solidFill>
              </a:rPr>
              <a:t>có</a:t>
            </a:r>
            <a:r>
              <a:rPr lang="en-US" altLang="en-US" dirty="0">
                <a:solidFill>
                  <a:srgbClr val="002060"/>
                </a:solidFill>
              </a:rPr>
              <a:t> </a:t>
            </a:r>
            <a:r>
              <a:rPr lang="en-US" altLang="en-US" dirty="0" err="1">
                <a:solidFill>
                  <a:srgbClr val="002060"/>
                </a:solidFill>
              </a:rPr>
              <a:t>giai</a:t>
            </a:r>
            <a:r>
              <a:rPr lang="en-US" altLang="en-US" dirty="0">
                <a:solidFill>
                  <a:srgbClr val="002060"/>
                </a:solidFill>
              </a:rPr>
              <a:t> </a:t>
            </a:r>
            <a:r>
              <a:rPr lang="en-US" altLang="en-US" dirty="0" err="1">
                <a:solidFill>
                  <a:srgbClr val="002060"/>
                </a:solidFill>
              </a:rPr>
              <a:t>cấp</a:t>
            </a:r>
            <a:endParaRPr lang="en-US" altLang="en-US" dirty="0">
              <a:solidFill>
                <a:srgbClr val="002060"/>
              </a:solidFill>
            </a:endParaRPr>
          </a:p>
        </p:txBody>
      </p:sp>
      <p:sp>
        <p:nvSpPr>
          <p:cNvPr id="14" name="Rectangle 13"/>
          <p:cNvSpPr/>
          <p:nvPr/>
        </p:nvSpPr>
        <p:spPr>
          <a:xfrm>
            <a:off x="8410101" y="1704630"/>
            <a:ext cx="3566723" cy="1144929"/>
          </a:xfrm>
          <a:prstGeom prst="rect">
            <a:avLst/>
          </a:prstGeom>
        </p:spPr>
        <p:txBody>
          <a:bodyPr wrap="square">
            <a:spAutoFit/>
          </a:bodyPr>
          <a:lstStyle/>
          <a:p>
            <a:pPr algn="just">
              <a:lnSpc>
                <a:spcPct val="95000"/>
              </a:lnSpc>
            </a:pPr>
            <a:r>
              <a:rPr lang="en-US" altLang="en-US" dirty="0" err="1">
                <a:solidFill>
                  <a:srgbClr val="008000"/>
                </a:solidFill>
              </a:rPr>
              <a:t>Buộc</a:t>
            </a:r>
            <a:r>
              <a:rPr lang="en-US" altLang="en-US" dirty="0">
                <a:solidFill>
                  <a:srgbClr val="008000"/>
                </a:solidFill>
              </a:rPr>
              <a:t> </a:t>
            </a:r>
            <a:r>
              <a:rPr lang="en-US" altLang="en-US" dirty="0" err="1">
                <a:solidFill>
                  <a:srgbClr val="008000"/>
                </a:solidFill>
              </a:rPr>
              <a:t>giai</a:t>
            </a:r>
            <a:r>
              <a:rPr lang="en-US" altLang="en-US" dirty="0">
                <a:solidFill>
                  <a:srgbClr val="008000"/>
                </a:solidFill>
              </a:rPr>
              <a:t> </a:t>
            </a:r>
            <a:r>
              <a:rPr lang="en-US" altLang="en-US" dirty="0" err="1">
                <a:solidFill>
                  <a:srgbClr val="008000"/>
                </a:solidFill>
              </a:rPr>
              <a:t>cấp</a:t>
            </a:r>
            <a:r>
              <a:rPr lang="en-US" altLang="en-US" dirty="0">
                <a:solidFill>
                  <a:srgbClr val="008000"/>
                </a:solidFill>
              </a:rPr>
              <a:t> </a:t>
            </a:r>
            <a:r>
              <a:rPr lang="en-US" altLang="en-US" dirty="0" err="1">
                <a:solidFill>
                  <a:srgbClr val="008000"/>
                </a:solidFill>
              </a:rPr>
              <a:t>thống</a:t>
            </a:r>
            <a:r>
              <a:rPr lang="en-US" altLang="en-US" dirty="0">
                <a:solidFill>
                  <a:srgbClr val="008000"/>
                </a:solidFill>
              </a:rPr>
              <a:t> </a:t>
            </a:r>
            <a:r>
              <a:rPr lang="en-US" altLang="en-US" dirty="0" err="1">
                <a:solidFill>
                  <a:srgbClr val="008000"/>
                </a:solidFill>
              </a:rPr>
              <a:t>trị</a:t>
            </a:r>
            <a:r>
              <a:rPr lang="en-US" altLang="en-US" dirty="0">
                <a:solidFill>
                  <a:srgbClr val="008000"/>
                </a:solidFill>
              </a:rPr>
              <a:t> </a:t>
            </a:r>
            <a:r>
              <a:rPr lang="en-US" altLang="en-US" dirty="0" err="1">
                <a:solidFill>
                  <a:srgbClr val="008000"/>
                </a:solidFill>
              </a:rPr>
              <a:t>tiến</a:t>
            </a:r>
            <a:r>
              <a:rPr lang="en-US" altLang="en-US" dirty="0">
                <a:solidFill>
                  <a:srgbClr val="008000"/>
                </a:solidFill>
              </a:rPr>
              <a:t> </a:t>
            </a:r>
            <a:r>
              <a:rPr lang="en-US" altLang="en-US" dirty="0" err="1">
                <a:solidFill>
                  <a:srgbClr val="008000"/>
                </a:solidFill>
              </a:rPr>
              <a:t>hành</a:t>
            </a:r>
            <a:r>
              <a:rPr lang="en-US" altLang="en-US" dirty="0">
                <a:solidFill>
                  <a:srgbClr val="008000"/>
                </a:solidFill>
              </a:rPr>
              <a:t> </a:t>
            </a:r>
            <a:r>
              <a:rPr lang="en-US" altLang="en-US" dirty="0" err="1">
                <a:solidFill>
                  <a:srgbClr val="008000"/>
                </a:solidFill>
              </a:rPr>
              <a:t>những</a:t>
            </a:r>
            <a:r>
              <a:rPr lang="en-US" altLang="en-US" dirty="0">
                <a:solidFill>
                  <a:srgbClr val="008000"/>
                </a:solidFill>
              </a:rPr>
              <a:t> </a:t>
            </a:r>
            <a:r>
              <a:rPr lang="en-US" altLang="en-US" dirty="0" err="1">
                <a:solidFill>
                  <a:srgbClr val="008000"/>
                </a:solidFill>
              </a:rPr>
              <a:t>cải</a:t>
            </a:r>
            <a:r>
              <a:rPr lang="en-US" altLang="en-US" dirty="0">
                <a:solidFill>
                  <a:srgbClr val="008000"/>
                </a:solidFill>
              </a:rPr>
              <a:t> </a:t>
            </a:r>
            <a:r>
              <a:rPr lang="en-US" altLang="en-US" dirty="0" err="1">
                <a:solidFill>
                  <a:srgbClr val="008000"/>
                </a:solidFill>
              </a:rPr>
              <a:t>cách</a:t>
            </a:r>
            <a:r>
              <a:rPr lang="en-US" altLang="en-US" dirty="0">
                <a:solidFill>
                  <a:srgbClr val="008000"/>
                </a:solidFill>
              </a:rPr>
              <a:t> </a:t>
            </a:r>
            <a:r>
              <a:rPr lang="en-US" altLang="en-US" dirty="0" err="1">
                <a:solidFill>
                  <a:srgbClr val="008000"/>
                </a:solidFill>
              </a:rPr>
              <a:t>kinh</a:t>
            </a:r>
            <a:r>
              <a:rPr lang="en-US" altLang="en-US" dirty="0">
                <a:solidFill>
                  <a:srgbClr val="008000"/>
                </a:solidFill>
              </a:rPr>
              <a:t> </a:t>
            </a:r>
            <a:r>
              <a:rPr lang="en-US" altLang="en-US" dirty="0" err="1">
                <a:solidFill>
                  <a:srgbClr val="008000"/>
                </a:solidFill>
              </a:rPr>
              <a:t>tế</a:t>
            </a:r>
            <a:r>
              <a:rPr lang="en-US" altLang="en-US" dirty="0">
                <a:solidFill>
                  <a:srgbClr val="008000"/>
                </a:solidFill>
              </a:rPr>
              <a:t> - </a:t>
            </a:r>
            <a:r>
              <a:rPr lang="en-US" altLang="en-US" dirty="0" err="1">
                <a:solidFill>
                  <a:srgbClr val="008000"/>
                </a:solidFill>
              </a:rPr>
              <a:t>xã</a:t>
            </a:r>
            <a:r>
              <a:rPr lang="en-US" altLang="en-US" dirty="0">
                <a:solidFill>
                  <a:srgbClr val="008000"/>
                </a:solidFill>
              </a:rPr>
              <a:t> </a:t>
            </a:r>
            <a:r>
              <a:rPr lang="en-US" altLang="en-US" dirty="0" err="1">
                <a:solidFill>
                  <a:srgbClr val="008000"/>
                </a:solidFill>
              </a:rPr>
              <a:t>hội</a:t>
            </a:r>
            <a:r>
              <a:rPr lang="en-US" altLang="en-US" dirty="0">
                <a:solidFill>
                  <a:srgbClr val="000066"/>
                </a:solidFill>
              </a:rPr>
              <a:t>, </a:t>
            </a:r>
            <a:r>
              <a:rPr lang="en-US" altLang="en-US" dirty="0" err="1">
                <a:solidFill>
                  <a:srgbClr val="000066"/>
                </a:solidFill>
              </a:rPr>
              <a:t>thúc</a:t>
            </a:r>
            <a:r>
              <a:rPr lang="en-US" altLang="en-US" dirty="0">
                <a:solidFill>
                  <a:srgbClr val="000066"/>
                </a:solidFill>
              </a:rPr>
              <a:t> </a:t>
            </a:r>
            <a:r>
              <a:rPr lang="en-US" altLang="en-US" dirty="0" err="1">
                <a:solidFill>
                  <a:srgbClr val="000066"/>
                </a:solidFill>
              </a:rPr>
              <a:t>đẩy</a:t>
            </a:r>
            <a:r>
              <a:rPr lang="en-US" altLang="en-US" dirty="0">
                <a:solidFill>
                  <a:srgbClr val="000066"/>
                </a:solidFill>
              </a:rPr>
              <a:t> </a:t>
            </a:r>
            <a:r>
              <a:rPr lang="en-US" altLang="en-US" dirty="0" err="1">
                <a:solidFill>
                  <a:srgbClr val="000066"/>
                </a:solidFill>
              </a:rPr>
              <a:t>kinh</a:t>
            </a:r>
            <a:r>
              <a:rPr lang="en-US" altLang="en-US" dirty="0">
                <a:solidFill>
                  <a:srgbClr val="000066"/>
                </a:solidFill>
              </a:rPr>
              <a:t> </a:t>
            </a:r>
            <a:r>
              <a:rPr lang="en-US" altLang="en-US" dirty="0" err="1">
                <a:solidFill>
                  <a:srgbClr val="000066"/>
                </a:solidFill>
              </a:rPr>
              <a:t>tế</a:t>
            </a:r>
            <a:r>
              <a:rPr lang="en-US" altLang="en-US" dirty="0">
                <a:solidFill>
                  <a:srgbClr val="000066"/>
                </a:solidFill>
              </a:rPr>
              <a:t>, </a:t>
            </a:r>
            <a:r>
              <a:rPr lang="en-US" altLang="en-US" dirty="0" err="1">
                <a:solidFill>
                  <a:srgbClr val="000066"/>
                </a:solidFill>
              </a:rPr>
              <a:t>văn</a:t>
            </a:r>
            <a:r>
              <a:rPr lang="en-US" altLang="en-US" dirty="0">
                <a:solidFill>
                  <a:srgbClr val="000066"/>
                </a:solidFill>
              </a:rPr>
              <a:t> </a:t>
            </a:r>
            <a:r>
              <a:rPr lang="en-US" altLang="en-US" dirty="0" err="1">
                <a:solidFill>
                  <a:srgbClr val="000066"/>
                </a:solidFill>
              </a:rPr>
              <a:t>hoá</a:t>
            </a:r>
            <a:r>
              <a:rPr lang="en-US" altLang="en-US" dirty="0">
                <a:solidFill>
                  <a:srgbClr val="000066"/>
                </a:solidFill>
              </a:rPr>
              <a:t> –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phát</a:t>
            </a:r>
            <a:r>
              <a:rPr lang="en-US" altLang="en-US" dirty="0">
                <a:solidFill>
                  <a:srgbClr val="000066"/>
                </a:solidFill>
              </a:rPr>
              <a:t> </a:t>
            </a:r>
            <a:r>
              <a:rPr lang="en-US" altLang="en-US" dirty="0" err="1">
                <a:solidFill>
                  <a:srgbClr val="000066"/>
                </a:solidFill>
              </a:rPr>
              <a:t>triển</a:t>
            </a:r>
            <a:r>
              <a:rPr lang="en-US" altLang="en-US" dirty="0">
                <a:solidFill>
                  <a:srgbClr val="000066"/>
                </a:solidFill>
              </a:rPr>
              <a:t>.</a:t>
            </a:r>
          </a:p>
        </p:txBody>
      </p:sp>
      <p:sp>
        <p:nvSpPr>
          <p:cNvPr id="15" name="Rectangle 14"/>
          <p:cNvSpPr/>
          <p:nvPr/>
        </p:nvSpPr>
        <p:spPr>
          <a:xfrm>
            <a:off x="8603343" y="3724557"/>
            <a:ext cx="3373480" cy="1408078"/>
          </a:xfrm>
          <a:prstGeom prst="rect">
            <a:avLst/>
          </a:prstGeom>
        </p:spPr>
        <p:txBody>
          <a:bodyPr wrap="square">
            <a:spAutoFit/>
          </a:bodyPr>
          <a:lstStyle/>
          <a:p>
            <a:pPr algn="just">
              <a:lnSpc>
                <a:spcPct val="95000"/>
              </a:lnSpc>
            </a:pPr>
            <a:r>
              <a:rPr lang="en-US" altLang="en-US" dirty="0" err="1">
                <a:solidFill>
                  <a:srgbClr val="000066"/>
                </a:solidFill>
              </a:rPr>
              <a:t>Tất</a:t>
            </a:r>
            <a:r>
              <a:rPr lang="en-US" altLang="en-US" dirty="0">
                <a:solidFill>
                  <a:srgbClr val="000066"/>
                </a:solidFill>
              </a:rPr>
              <a:t> </a:t>
            </a:r>
            <a:r>
              <a:rPr lang="en-US" altLang="en-US" dirty="0" err="1">
                <a:solidFill>
                  <a:srgbClr val="000066"/>
                </a:solidFill>
              </a:rPr>
              <a:t>yếu</a:t>
            </a:r>
            <a:r>
              <a:rPr lang="en-US" altLang="en-US" dirty="0">
                <a:solidFill>
                  <a:srgbClr val="000066"/>
                </a:solidFill>
              </a:rPr>
              <a:t> </a:t>
            </a:r>
            <a:r>
              <a:rPr lang="en-US" altLang="en-US" dirty="0" err="1">
                <a:solidFill>
                  <a:srgbClr val="000066"/>
                </a:solidFill>
              </a:rPr>
              <a:t>dẫn</a:t>
            </a:r>
            <a:r>
              <a:rPr lang="en-US" altLang="en-US" dirty="0">
                <a:solidFill>
                  <a:srgbClr val="000066"/>
                </a:solidFill>
              </a:rPr>
              <a:t> </a:t>
            </a:r>
            <a:r>
              <a:rPr lang="en-US" altLang="en-US" dirty="0" err="1">
                <a:solidFill>
                  <a:srgbClr val="FF0000"/>
                </a:solidFill>
              </a:rPr>
              <a:t>đến</a:t>
            </a:r>
            <a:r>
              <a:rPr lang="en-US" altLang="en-US" dirty="0">
                <a:solidFill>
                  <a:srgbClr val="FF0000"/>
                </a:solidFill>
              </a:rPr>
              <a:t> CMXH </a:t>
            </a:r>
            <a:r>
              <a:rPr lang="en-US" altLang="en-US" dirty="0" err="1">
                <a:solidFill>
                  <a:srgbClr val="FF0000"/>
                </a:solidFill>
              </a:rPr>
              <a:t>xoá</a:t>
            </a:r>
            <a:r>
              <a:rPr lang="en-US" altLang="en-US" dirty="0">
                <a:solidFill>
                  <a:srgbClr val="FF0000"/>
                </a:solidFill>
              </a:rPr>
              <a:t> </a:t>
            </a:r>
            <a:r>
              <a:rPr lang="en-US" altLang="en-US" dirty="0" err="1">
                <a:solidFill>
                  <a:srgbClr val="FF0000"/>
                </a:solidFill>
              </a:rPr>
              <a:t>bỏ</a:t>
            </a:r>
            <a:r>
              <a:rPr lang="en-US" altLang="en-US" dirty="0">
                <a:solidFill>
                  <a:srgbClr val="FF0000"/>
                </a:solidFill>
              </a:rPr>
              <a:t> </a:t>
            </a:r>
            <a:r>
              <a:rPr lang="en-US" altLang="en-US" dirty="0" err="1">
                <a:solidFill>
                  <a:srgbClr val="FF0000"/>
                </a:solidFill>
              </a:rPr>
              <a:t>xã</a:t>
            </a:r>
            <a:r>
              <a:rPr lang="en-US" altLang="en-US" dirty="0">
                <a:solidFill>
                  <a:srgbClr val="FF0000"/>
                </a:solidFill>
              </a:rPr>
              <a:t> </a:t>
            </a:r>
            <a:r>
              <a:rPr lang="en-US" altLang="en-US" dirty="0" err="1">
                <a:solidFill>
                  <a:srgbClr val="FF0000"/>
                </a:solidFill>
              </a:rPr>
              <a:t>hội</a:t>
            </a:r>
            <a:r>
              <a:rPr lang="en-US" altLang="en-US" dirty="0">
                <a:solidFill>
                  <a:srgbClr val="FF0000"/>
                </a:solidFill>
              </a:rPr>
              <a:t> </a:t>
            </a:r>
            <a:r>
              <a:rPr lang="en-US" altLang="en-US" dirty="0" err="1">
                <a:solidFill>
                  <a:srgbClr val="FF0000"/>
                </a:solidFill>
              </a:rPr>
              <a:t>cũ</a:t>
            </a:r>
            <a:r>
              <a:rPr lang="en-US" altLang="en-US" dirty="0">
                <a:solidFill>
                  <a:srgbClr val="FF0000"/>
                </a:solidFill>
              </a:rPr>
              <a:t>, </a:t>
            </a:r>
            <a:r>
              <a:rPr lang="en-US" altLang="en-US" dirty="0" err="1">
                <a:solidFill>
                  <a:srgbClr val="FF0000"/>
                </a:solidFill>
              </a:rPr>
              <a:t>thay</a:t>
            </a:r>
            <a:r>
              <a:rPr lang="en-US" altLang="en-US" dirty="0">
                <a:solidFill>
                  <a:srgbClr val="FF0000"/>
                </a:solidFill>
              </a:rPr>
              <a:t> </a:t>
            </a:r>
            <a:r>
              <a:rPr lang="en-US" altLang="en-US" dirty="0" err="1">
                <a:solidFill>
                  <a:srgbClr val="FF0000"/>
                </a:solidFill>
              </a:rPr>
              <a:t>thế</a:t>
            </a:r>
            <a:r>
              <a:rPr lang="en-US" altLang="en-US" dirty="0">
                <a:solidFill>
                  <a:srgbClr val="FF0000"/>
                </a:solidFill>
              </a:rPr>
              <a:t> </a:t>
            </a:r>
            <a:r>
              <a:rPr lang="en-US" altLang="en-US" dirty="0" err="1">
                <a:solidFill>
                  <a:srgbClr val="FF0000"/>
                </a:solidFill>
              </a:rPr>
              <a:t>một</a:t>
            </a:r>
            <a:r>
              <a:rPr lang="en-US" altLang="en-US" dirty="0">
                <a:solidFill>
                  <a:srgbClr val="FF0000"/>
                </a:solidFill>
              </a:rPr>
              <a:t> </a:t>
            </a:r>
            <a:r>
              <a:rPr lang="en-US" altLang="en-US" dirty="0" err="1">
                <a:solidFill>
                  <a:srgbClr val="FF0000"/>
                </a:solidFill>
              </a:rPr>
              <a:t>hình</a:t>
            </a:r>
            <a:r>
              <a:rPr lang="en-US" altLang="en-US" dirty="0">
                <a:solidFill>
                  <a:srgbClr val="FF0000"/>
                </a:solidFill>
              </a:rPr>
              <a:t> </a:t>
            </a:r>
            <a:r>
              <a:rPr lang="en-US" altLang="en-US" dirty="0" err="1">
                <a:solidFill>
                  <a:srgbClr val="FF0000"/>
                </a:solidFill>
              </a:rPr>
              <a:t>thái</a:t>
            </a:r>
            <a:r>
              <a:rPr lang="en-US" altLang="en-US" dirty="0">
                <a:solidFill>
                  <a:srgbClr val="FF0000"/>
                </a:solidFill>
              </a:rPr>
              <a:t> KT-XH </a:t>
            </a:r>
            <a:r>
              <a:rPr lang="en-US" altLang="en-US" dirty="0" err="1">
                <a:solidFill>
                  <a:srgbClr val="FF0000"/>
                </a:solidFill>
              </a:rPr>
              <a:t>mới</a:t>
            </a:r>
            <a:r>
              <a:rPr lang="en-US" altLang="en-US" dirty="0">
                <a:solidFill>
                  <a:srgbClr val="000066"/>
                </a:solidFill>
              </a:rPr>
              <a:t>, </a:t>
            </a:r>
            <a:r>
              <a:rPr lang="en-US" altLang="en-US" dirty="0" err="1">
                <a:solidFill>
                  <a:srgbClr val="000066"/>
                </a:solidFill>
              </a:rPr>
              <a:t>với</a:t>
            </a:r>
            <a:r>
              <a:rPr lang="en-US" altLang="en-US" dirty="0">
                <a:solidFill>
                  <a:srgbClr val="000066"/>
                </a:solidFill>
              </a:rPr>
              <a:t> </a:t>
            </a:r>
            <a:r>
              <a:rPr lang="en-US" altLang="en-US" dirty="0" err="1">
                <a:solidFill>
                  <a:srgbClr val="000066"/>
                </a:solidFill>
              </a:rPr>
              <a:t>một</a:t>
            </a:r>
            <a:r>
              <a:rPr lang="en-US" altLang="en-US" dirty="0">
                <a:solidFill>
                  <a:srgbClr val="000066"/>
                </a:solidFill>
              </a:rPr>
              <a:t> PTSX </a:t>
            </a:r>
            <a:r>
              <a:rPr lang="en-US" altLang="en-US" dirty="0" err="1">
                <a:solidFill>
                  <a:srgbClr val="000066"/>
                </a:solidFill>
              </a:rPr>
              <a:t>mới</a:t>
            </a:r>
            <a:r>
              <a:rPr lang="en-US" altLang="en-US" dirty="0">
                <a:solidFill>
                  <a:srgbClr val="000066"/>
                </a:solidFill>
              </a:rPr>
              <a:t> </a:t>
            </a:r>
            <a:r>
              <a:rPr lang="en-US" altLang="en-US" dirty="0" err="1">
                <a:solidFill>
                  <a:srgbClr val="000066"/>
                </a:solidFill>
              </a:rPr>
              <a:t>cao</a:t>
            </a:r>
            <a:r>
              <a:rPr lang="en-US" altLang="en-US" dirty="0">
                <a:solidFill>
                  <a:srgbClr val="000066"/>
                </a:solidFill>
              </a:rPr>
              <a:t> </a:t>
            </a:r>
            <a:r>
              <a:rPr lang="en-US" altLang="en-US" dirty="0" err="1">
                <a:solidFill>
                  <a:srgbClr val="000066"/>
                </a:solidFill>
              </a:rPr>
              <a:t>hơn</a:t>
            </a:r>
            <a:r>
              <a:rPr lang="en-US" altLang="en-US" dirty="0">
                <a:solidFill>
                  <a:srgbClr val="000066"/>
                </a:solidFill>
              </a:rPr>
              <a:t>,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tiến</a:t>
            </a:r>
            <a:r>
              <a:rPr lang="en-US" altLang="en-US" dirty="0">
                <a:solidFill>
                  <a:srgbClr val="000066"/>
                </a:solidFill>
              </a:rPr>
              <a:t> </a:t>
            </a:r>
            <a:r>
              <a:rPr lang="en-US" altLang="en-US" dirty="0" err="1">
                <a:solidFill>
                  <a:srgbClr val="000066"/>
                </a:solidFill>
              </a:rPr>
              <a:t>bộ</a:t>
            </a:r>
            <a:r>
              <a:rPr lang="en-US" altLang="en-US" dirty="0">
                <a:solidFill>
                  <a:srgbClr val="000066"/>
                </a:solidFill>
              </a:rPr>
              <a:t> </a:t>
            </a:r>
            <a:r>
              <a:rPr lang="en-US" altLang="en-US" dirty="0" err="1">
                <a:solidFill>
                  <a:srgbClr val="000066"/>
                </a:solidFill>
              </a:rPr>
              <a:t>hơn</a:t>
            </a:r>
            <a:r>
              <a:rPr lang="en-US" altLang="en-US" dirty="0">
                <a:solidFill>
                  <a:srgbClr val="000066"/>
                </a:solidFill>
              </a:rPr>
              <a:t>, </a:t>
            </a:r>
            <a:r>
              <a:rPr lang="en-US" altLang="en-US" dirty="0" err="1">
                <a:solidFill>
                  <a:srgbClr val="000066"/>
                </a:solidFill>
              </a:rPr>
              <a:t>văn</a:t>
            </a:r>
            <a:r>
              <a:rPr lang="en-US" altLang="en-US" dirty="0">
                <a:solidFill>
                  <a:srgbClr val="000066"/>
                </a:solidFill>
              </a:rPr>
              <a:t> minh </a:t>
            </a:r>
            <a:r>
              <a:rPr lang="en-US" altLang="en-US" dirty="0" err="1">
                <a:solidFill>
                  <a:srgbClr val="000066"/>
                </a:solidFill>
              </a:rPr>
              <a:t>hơn</a:t>
            </a:r>
            <a:r>
              <a:rPr lang="en-US" altLang="en-US" dirty="0">
                <a:solidFill>
                  <a:srgbClr val="000066"/>
                </a:solidFill>
              </a:rPr>
              <a:t>.</a:t>
            </a:r>
          </a:p>
        </p:txBody>
      </p:sp>
      <p:sp>
        <p:nvSpPr>
          <p:cNvPr id="16" name="Rectangle 15"/>
          <p:cNvSpPr/>
          <p:nvPr/>
        </p:nvSpPr>
        <p:spPr>
          <a:xfrm>
            <a:off x="632469" y="3596551"/>
            <a:ext cx="3430833" cy="1144929"/>
          </a:xfrm>
          <a:prstGeom prst="rect">
            <a:avLst/>
          </a:prstGeom>
        </p:spPr>
        <p:txBody>
          <a:bodyPr wrap="square">
            <a:spAutoFit/>
          </a:bodyPr>
          <a:lstStyle/>
          <a:p>
            <a:pPr algn="just">
              <a:lnSpc>
                <a:spcPct val="95000"/>
              </a:lnSpc>
            </a:pPr>
            <a:r>
              <a:rPr lang="en-US" altLang="en-US" dirty="0" err="1">
                <a:solidFill>
                  <a:srgbClr val="000000"/>
                </a:solidFill>
              </a:rPr>
              <a:t>Cải</a:t>
            </a:r>
            <a:r>
              <a:rPr lang="en-US" altLang="en-US" dirty="0">
                <a:solidFill>
                  <a:srgbClr val="000000"/>
                </a:solidFill>
              </a:rPr>
              <a:t> </a:t>
            </a:r>
            <a:r>
              <a:rPr lang="en-US" altLang="en-US" dirty="0" err="1">
                <a:solidFill>
                  <a:srgbClr val="000000"/>
                </a:solidFill>
              </a:rPr>
              <a:t>tạo</a:t>
            </a:r>
            <a:r>
              <a:rPr lang="en-US" altLang="en-US" dirty="0">
                <a:solidFill>
                  <a:srgbClr val="000000"/>
                </a:solidFill>
              </a:rPr>
              <a:t> </a:t>
            </a:r>
            <a:r>
              <a:rPr lang="en-US" altLang="en-US" dirty="0" err="1">
                <a:solidFill>
                  <a:srgbClr val="000000"/>
                </a:solidFill>
              </a:rPr>
              <a:t>ngay</a:t>
            </a:r>
            <a:r>
              <a:rPr lang="en-US" altLang="en-US" dirty="0">
                <a:solidFill>
                  <a:srgbClr val="000000"/>
                </a:solidFill>
              </a:rPr>
              <a:t> </a:t>
            </a:r>
            <a:r>
              <a:rPr lang="en-US" altLang="en-US" dirty="0" err="1">
                <a:solidFill>
                  <a:srgbClr val="000000"/>
                </a:solidFill>
              </a:rPr>
              <a:t>bản</a:t>
            </a:r>
            <a:r>
              <a:rPr lang="en-US" altLang="en-US" dirty="0">
                <a:solidFill>
                  <a:srgbClr val="000000"/>
                </a:solidFill>
              </a:rPr>
              <a:t> </a:t>
            </a:r>
            <a:r>
              <a:rPr lang="en-US" altLang="en-US" dirty="0" err="1">
                <a:solidFill>
                  <a:srgbClr val="000000"/>
                </a:solidFill>
              </a:rPr>
              <a:t>thân</a:t>
            </a:r>
            <a:r>
              <a:rPr lang="en-US" altLang="en-US" dirty="0">
                <a:solidFill>
                  <a:srgbClr val="000000"/>
                </a:solidFill>
              </a:rPr>
              <a:t> </a:t>
            </a:r>
            <a:r>
              <a:rPr lang="en-US" altLang="en-US" dirty="0" err="1">
                <a:solidFill>
                  <a:srgbClr val="000000"/>
                </a:solidFill>
              </a:rPr>
              <a:t>giai</a:t>
            </a:r>
            <a:r>
              <a:rPr lang="en-US" altLang="en-US" dirty="0">
                <a:solidFill>
                  <a:srgbClr val="000000"/>
                </a:solidFill>
              </a:rPr>
              <a:t> </a:t>
            </a:r>
            <a:r>
              <a:rPr lang="en-US" altLang="en-US" dirty="0" err="1">
                <a:solidFill>
                  <a:srgbClr val="000000"/>
                </a:solidFill>
              </a:rPr>
              <a:t>cấp</a:t>
            </a:r>
            <a:r>
              <a:rPr lang="en-US" altLang="en-US" dirty="0">
                <a:solidFill>
                  <a:srgbClr val="000000"/>
                </a:solidFill>
              </a:rPr>
              <a:t> </a:t>
            </a:r>
            <a:r>
              <a:rPr lang="en-US" altLang="en-US" dirty="0" err="1">
                <a:solidFill>
                  <a:srgbClr val="000000"/>
                </a:solidFill>
              </a:rPr>
              <a:t>cách</a:t>
            </a:r>
            <a:r>
              <a:rPr lang="en-US" altLang="en-US" dirty="0">
                <a:solidFill>
                  <a:srgbClr val="000000"/>
                </a:solidFill>
              </a:rPr>
              <a:t> </a:t>
            </a:r>
            <a:r>
              <a:rPr lang="en-US" altLang="en-US" dirty="0" err="1">
                <a:solidFill>
                  <a:srgbClr val="000000"/>
                </a:solidFill>
              </a:rPr>
              <a:t>mạng</a:t>
            </a:r>
            <a:r>
              <a:rPr lang="en-US" altLang="en-US" dirty="0">
                <a:solidFill>
                  <a:srgbClr val="000000"/>
                </a:solidFill>
              </a:rPr>
              <a:t> → </a:t>
            </a:r>
            <a:r>
              <a:rPr lang="en-US" altLang="en-US" dirty="0" err="1">
                <a:solidFill>
                  <a:srgbClr val="000000"/>
                </a:solidFill>
              </a:rPr>
              <a:t>đủ</a:t>
            </a:r>
            <a:r>
              <a:rPr lang="en-US" altLang="en-US" dirty="0">
                <a:solidFill>
                  <a:srgbClr val="000000"/>
                </a:solidFill>
              </a:rPr>
              <a:t> </a:t>
            </a:r>
            <a:r>
              <a:rPr lang="en-US" altLang="en-US" dirty="0" err="1">
                <a:solidFill>
                  <a:srgbClr val="000000"/>
                </a:solidFill>
              </a:rPr>
              <a:t>sức</a:t>
            </a:r>
            <a:r>
              <a:rPr lang="en-US" altLang="en-US" dirty="0">
                <a:solidFill>
                  <a:srgbClr val="000000"/>
                </a:solidFill>
              </a:rPr>
              <a:t> </a:t>
            </a:r>
            <a:r>
              <a:rPr lang="en-US" altLang="en-US" dirty="0" err="1">
                <a:solidFill>
                  <a:srgbClr val="000000"/>
                </a:solidFill>
              </a:rPr>
              <a:t>lãnh</a:t>
            </a:r>
            <a:r>
              <a:rPr lang="en-US" altLang="en-US" dirty="0">
                <a:solidFill>
                  <a:srgbClr val="000000"/>
                </a:solidFill>
              </a:rPr>
              <a:t> </a:t>
            </a:r>
            <a:r>
              <a:rPr lang="en-US" altLang="en-US" dirty="0" err="1">
                <a:solidFill>
                  <a:srgbClr val="000000"/>
                </a:solidFill>
              </a:rPr>
              <a:t>đạo</a:t>
            </a:r>
            <a:r>
              <a:rPr lang="en-US" altLang="en-US" dirty="0">
                <a:solidFill>
                  <a:srgbClr val="000000"/>
                </a:solidFill>
              </a:rPr>
              <a:t> </a:t>
            </a:r>
            <a:r>
              <a:rPr lang="en-US" altLang="en-US" dirty="0" err="1">
                <a:solidFill>
                  <a:srgbClr val="000000"/>
                </a:solidFill>
              </a:rPr>
              <a:t>cách</a:t>
            </a:r>
            <a:r>
              <a:rPr lang="en-US" altLang="en-US" dirty="0">
                <a:solidFill>
                  <a:srgbClr val="000000"/>
                </a:solidFill>
              </a:rPr>
              <a:t> </a:t>
            </a:r>
            <a:r>
              <a:rPr lang="en-US" altLang="en-US" dirty="0" err="1">
                <a:solidFill>
                  <a:srgbClr val="000000"/>
                </a:solidFill>
              </a:rPr>
              <a:t>mạng</a:t>
            </a:r>
            <a:r>
              <a:rPr lang="en-US" altLang="en-US" dirty="0">
                <a:solidFill>
                  <a:srgbClr val="000000"/>
                </a:solidFill>
              </a:rPr>
              <a:t>, </a:t>
            </a:r>
            <a:r>
              <a:rPr lang="en-US" altLang="en-US" dirty="0" err="1">
                <a:solidFill>
                  <a:srgbClr val="000000"/>
                </a:solidFill>
              </a:rPr>
              <a:t>đưa</a:t>
            </a:r>
            <a:r>
              <a:rPr lang="en-US" altLang="en-US" dirty="0">
                <a:solidFill>
                  <a:srgbClr val="000000"/>
                </a:solidFill>
              </a:rPr>
              <a:t> </a:t>
            </a:r>
            <a:r>
              <a:rPr lang="en-US" altLang="en-US" dirty="0" err="1">
                <a:solidFill>
                  <a:srgbClr val="000000"/>
                </a:solidFill>
              </a:rPr>
              <a:t>xã</a:t>
            </a:r>
            <a:r>
              <a:rPr lang="en-US" altLang="en-US" dirty="0">
                <a:solidFill>
                  <a:srgbClr val="000000"/>
                </a:solidFill>
              </a:rPr>
              <a:t> </a:t>
            </a:r>
            <a:r>
              <a:rPr lang="en-US" altLang="en-US" dirty="0" err="1">
                <a:solidFill>
                  <a:srgbClr val="000000"/>
                </a:solidFill>
              </a:rPr>
              <a:t>hội</a:t>
            </a:r>
            <a:r>
              <a:rPr lang="en-US" altLang="en-US" dirty="0">
                <a:solidFill>
                  <a:srgbClr val="000000"/>
                </a:solidFill>
              </a:rPr>
              <a:t> </a:t>
            </a:r>
            <a:r>
              <a:rPr lang="en-US" altLang="en-US" dirty="0" err="1">
                <a:solidFill>
                  <a:srgbClr val="000000"/>
                </a:solidFill>
              </a:rPr>
              <a:t>phát</a:t>
            </a:r>
            <a:r>
              <a:rPr lang="en-US" altLang="en-US" dirty="0">
                <a:solidFill>
                  <a:srgbClr val="000000"/>
                </a:solidFill>
              </a:rPr>
              <a:t> </a:t>
            </a:r>
            <a:r>
              <a:rPr lang="en-US" altLang="en-US" dirty="0" err="1">
                <a:solidFill>
                  <a:srgbClr val="000000"/>
                </a:solidFill>
              </a:rPr>
              <a:t>triển</a:t>
            </a:r>
            <a:r>
              <a:rPr lang="en-US" altLang="en-US" dirty="0">
                <a:solidFill>
                  <a:srgbClr val="000000"/>
                </a:solidFill>
              </a:rPr>
              <a:t> </a:t>
            </a:r>
            <a:r>
              <a:rPr lang="en-US" altLang="en-US" dirty="0" err="1">
                <a:solidFill>
                  <a:srgbClr val="000000"/>
                </a:solidFill>
              </a:rPr>
              <a:t>cao</a:t>
            </a:r>
            <a:r>
              <a:rPr lang="en-US" altLang="en-US" dirty="0">
                <a:solidFill>
                  <a:srgbClr val="000000"/>
                </a:solidFill>
              </a:rPr>
              <a:t> </a:t>
            </a:r>
            <a:r>
              <a:rPr lang="en-US" altLang="en-US" dirty="0" err="1">
                <a:solidFill>
                  <a:srgbClr val="000000"/>
                </a:solidFill>
              </a:rPr>
              <a:t>hơn</a:t>
            </a:r>
            <a:r>
              <a:rPr lang="en-US" altLang="en-US" dirty="0">
                <a:solidFill>
                  <a:srgbClr val="000000"/>
                </a:solidFill>
              </a:rPr>
              <a:t>.</a:t>
            </a:r>
          </a:p>
        </p:txBody>
      </p:sp>
      <p:sp>
        <p:nvSpPr>
          <p:cNvPr id="18" name="Rectangle 17"/>
          <p:cNvSpPr/>
          <p:nvPr/>
        </p:nvSpPr>
        <p:spPr>
          <a:xfrm>
            <a:off x="3193781" y="730151"/>
            <a:ext cx="4089838" cy="400110"/>
          </a:xfrm>
          <a:prstGeom prst="rect">
            <a:avLst/>
          </a:prstGeom>
        </p:spPr>
        <p:txBody>
          <a:bodyPr wrap="none">
            <a:spAutoFit/>
          </a:bodyPr>
          <a:lstStyle/>
          <a:p>
            <a:pPr marL="342900" indent="-342900">
              <a:buFont typeface="Wingdings" panose="05000000000000000000" pitchFamily="2" charset="2"/>
              <a:buChar char="q"/>
            </a:pPr>
            <a:r>
              <a:rPr lang="en-US" altLang="en-US" sz="2000" b="1" dirty="0" err="1">
                <a:solidFill>
                  <a:srgbClr val="000000"/>
                </a:solidFill>
                <a:cs typeface="Times New Roman" panose="02020603050405020304" pitchFamily="18" charset="0"/>
              </a:rPr>
              <a:t>Vai</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trò</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của</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đấu</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tranh</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giai</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cấp</a:t>
            </a:r>
            <a:endParaRPr lang="en-US" sz="2000" dirty="0">
              <a:solidFill>
                <a:srgbClr val="000000"/>
              </a:solidFill>
            </a:endParaRPr>
          </a:p>
        </p:txBody>
      </p:sp>
    </p:spTree>
    <p:extLst>
      <p:ext uri="{BB962C8B-B14F-4D97-AF65-F5344CB8AC3E}">
        <p14:creationId xmlns:p14="http://schemas.microsoft.com/office/powerpoint/2010/main" val="242460893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a:spLocks noChangeArrowheads="1"/>
          </p:cNvSpPr>
          <p:nvPr/>
        </p:nvSpPr>
        <p:spPr bwMode="auto">
          <a:xfrm>
            <a:off x="611244" y="1170583"/>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grpSp>
        <p:nvGrpSpPr>
          <p:cNvPr id="4" name="Group 3"/>
          <p:cNvGrpSpPr>
            <a:grpSpLocks/>
          </p:cNvGrpSpPr>
          <p:nvPr/>
        </p:nvGrpSpPr>
        <p:grpSpPr bwMode="auto">
          <a:xfrm>
            <a:off x="0" y="1043957"/>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80905" y="291146"/>
            <a:ext cx="6152470" cy="492443"/>
          </a:xfrm>
          <a:prstGeom prst="rect">
            <a:avLst/>
          </a:prstGeom>
        </p:spPr>
        <p:txBody>
          <a:bodyPr wrap="square">
            <a:spAutoFit/>
          </a:bodyPr>
          <a:lstStyle/>
          <a:p>
            <a:pPr indent="252095" algn="just">
              <a:spcBef>
                <a:spcPts val="1100"/>
              </a:spcBef>
              <a:spcAft>
                <a:spcPts val="500"/>
              </a:spcAft>
            </a:pPr>
            <a:r>
              <a:rPr lang="en-US" sz="2600" b="1" dirty="0">
                <a:solidFill>
                  <a:srgbClr val="000000"/>
                </a:solidFill>
                <a:latin typeface="+mj-lt"/>
                <a:ea typeface="MS Gothic"/>
                <a:cs typeface="Times New Roman" panose="02020603050405020304" pitchFamily="18" charset="0"/>
              </a:rPr>
              <a:t>1. </a:t>
            </a:r>
            <a:r>
              <a:rPr lang="en-US" sz="2600" b="1" dirty="0" err="1">
                <a:solidFill>
                  <a:srgbClr val="000000"/>
                </a:solidFill>
                <a:latin typeface="+mj-lt"/>
                <a:ea typeface="MS Gothic"/>
                <a:cs typeface="Times New Roman" panose="02020603050405020304" pitchFamily="18" charset="0"/>
              </a:rPr>
              <a:t>Giai</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cấp</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và</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đấu</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tranh</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giai</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cấp</a:t>
            </a:r>
            <a:r>
              <a:rPr lang="en-US" sz="2600" b="1" dirty="0">
                <a:solidFill>
                  <a:srgbClr val="000000"/>
                </a:solidFill>
                <a:latin typeface="+mj-lt"/>
                <a:ea typeface="MS Gothic"/>
                <a:cs typeface="Times New Roman" panose="02020603050405020304" pitchFamily="18" charset="0"/>
              </a:rPr>
              <a:t> </a:t>
            </a:r>
            <a:endParaRPr lang="en-US" sz="2600" b="1" dirty="0">
              <a:solidFill>
                <a:srgbClr val="000000"/>
              </a:solidFill>
              <a:effectLst/>
              <a:latin typeface="+mj-lt"/>
              <a:ea typeface="Times New Roman" panose="02020603050405020304" pitchFamily="18" charset="0"/>
              <a:cs typeface="Times New Roman" panose="02020603050405020304" pitchFamily="18" charset="0"/>
            </a:endParaRPr>
          </a:p>
        </p:txBody>
      </p:sp>
      <p:pic>
        <p:nvPicPr>
          <p:cNvPr id="9"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85275" y="1708759"/>
            <a:ext cx="769620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1983346" y="1708760"/>
            <a:ext cx="8345510" cy="776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a:spLocks noChangeArrowheads="1"/>
          </p:cNvSpPr>
          <p:nvPr/>
        </p:nvSpPr>
        <p:spPr bwMode="auto">
          <a:xfrm>
            <a:off x="3016625" y="2493154"/>
            <a:ext cx="6433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000" b="1" dirty="0" err="1">
                <a:solidFill>
                  <a:srgbClr val="C00000"/>
                </a:solidFill>
                <a:latin typeface="Arial"/>
                <a:cs typeface="Times New Roman" panose="02020603050405020304" pitchFamily="18" charset="0"/>
              </a:rPr>
              <a:t>Các</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hình</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thức</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đấu</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tranh</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giai</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cấp</a:t>
            </a:r>
            <a:endParaRPr lang="en-US" altLang="en-US" sz="2000" b="1" dirty="0">
              <a:solidFill>
                <a:srgbClr val="C00000"/>
              </a:solidFill>
              <a:latin typeface="Arial"/>
              <a:cs typeface="Times New Roman" panose="02020603050405020304" pitchFamily="18" charset="0"/>
            </a:endParaRPr>
          </a:p>
        </p:txBody>
      </p:sp>
      <p:sp>
        <p:nvSpPr>
          <p:cNvPr id="13" name="TextBox 9"/>
          <p:cNvSpPr txBox="1">
            <a:spLocks noChangeArrowheads="1"/>
          </p:cNvSpPr>
          <p:nvPr/>
        </p:nvSpPr>
        <p:spPr bwMode="auto">
          <a:xfrm>
            <a:off x="1196059" y="1708758"/>
            <a:ext cx="88854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vô</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sản</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ky</a:t>
            </a:r>
            <a:r>
              <a:rPr lang="en-US" altLang="en-US" sz="2000" b="1" dirty="0">
                <a:solidFill>
                  <a:srgbClr val="000000"/>
                </a:solidFill>
                <a:latin typeface="+mj-lt"/>
                <a:cs typeface="Times New Roman" panose="02020603050405020304" pitchFamily="18" charset="0"/>
              </a:rPr>
              <a:t>̀ </a:t>
            </a:r>
          </a:p>
          <a:p>
            <a:pPr algn="ctr" defTabSz="914400" fontAlgn="base">
              <a:spcBef>
                <a:spcPct val="0"/>
              </a:spcBef>
              <a:spcAft>
                <a:spcPct val="0"/>
              </a:spcAft>
              <a:buClrTx/>
              <a:buNone/>
            </a:pP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Tree>
    <p:extLst>
      <p:ext uri="{BB962C8B-B14F-4D97-AF65-F5344CB8AC3E}">
        <p14:creationId xmlns:p14="http://schemas.microsoft.com/office/powerpoint/2010/main" val="985741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900" decel="100000" fill="hold"/>
                                        <p:tgtEl>
                                          <p:spTgt spid="1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4401"/>
            <a:ext cx="12192000" cy="6833599"/>
          </a:xfrm>
          <a:prstGeom prst="rect">
            <a:avLst/>
          </a:prstGeom>
        </p:spPr>
      </p:pic>
      <p:sp>
        <p:nvSpPr>
          <p:cNvPr id="3" name="Rectangle 2"/>
          <p:cNvSpPr>
            <a:spLocks noChangeArrowheads="1"/>
          </p:cNvSpPr>
          <p:nvPr/>
        </p:nvSpPr>
        <p:spPr bwMode="auto">
          <a:xfrm>
            <a:off x="508213" y="257635"/>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5" name="TextBox 9"/>
          <p:cNvSpPr txBox="1">
            <a:spLocks noChangeArrowheads="1"/>
          </p:cNvSpPr>
          <p:nvPr/>
        </p:nvSpPr>
        <p:spPr bwMode="auto">
          <a:xfrm>
            <a:off x="1056067" y="914701"/>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9" name="TextBox 8"/>
          <p:cNvSpPr txBox="1">
            <a:spLocks noChangeArrowheads="1"/>
          </p:cNvSpPr>
          <p:nvPr/>
        </p:nvSpPr>
        <p:spPr bwMode="auto">
          <a:xfrm>
            <a:off x="1905650" y="2579777"/>
            <a:ext cx="944063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fontAlgn="base">
              <a:spcBef>
                <a:spcPct val="0"/>
              </a:spcBef>
              <a:spcAft>
                <a:spcPct val="0"/>
              </a:spcAft>
              <a:buClrTx/>
              <a:buFont typeface="Courier New" panose="02070309020205020404" pitchFamily="49" charset="0"/>
              <a:buChar char="o"/>
            </a:pPr>
            <a:r>
              <a:rPr lang="en-US" altLang="en-US" sz="2000" b="1" u="sng" dirty="0">
                <a:solidFill>
                  <a:srgbClr val="FF0066"/>
                </a:solidFill>
                <a:latin typeface="+mj-lt"/>
                <a:cs typeface="Times New Roman" panose="02020603050405020304" pitchFamily="18" charset="0"/>
              </a:rPr>
              <a:t>Ví dụ</a:t>
            </a:r>
            <a:r>
              <a:rPr lang="en-US" altLang="en-US" sz="2000" dirty="0">
                <a:solidFill>
                  <a:srgbClr val="FF0066"/>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Đấu</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tranh</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đòi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tăng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lương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giảm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giơ</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đập</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pha</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máy</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móc</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đòi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cải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thiện</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điều</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kiện</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sống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va</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việc</a:t>
            </a:r>
            <a:r>
              <a:rPr lang="en-US" altLang="en-US" sz="2000" dirty="0">
                <a:solidFill>
                  <a:srgbClr val="002060"/>
                </a:solidFill>
                <a:latin typeface="+mj-lt"/>
                <a:cs typeface="Times New Roman" panose="02020603050405020304" pitchFamily="18" charset="0"/>
              </a:rPr>
              <a:t>…</a:t>
            </a:r>
            <a:endParaRPr lang="en-SG" altLang="en-US" sz="2000" dirty="0">
              <a:solidFill>
                <a:srgbClr val="002060"/>
              </a:solidFill>
              <a:latin typeface="+mj-lt"/>
              <a:cs typeface="Times New Roman" panose="02020603050405020304" pitchFamily="18" charset="0"/>
            </a:endParaRPr>
          </a:p>
          <a:p>
            <a:pPr algn="just" defTabSz="914400" fontAlgn="base">
              <a:spcBef>
                <a:spcPct val="0"/>
              </a:spcBef>
              <a:spcAft>
                <a:spcPct val="0"/>
              </a:spcAft>
              <a:buClrTx/>
              <a:buNone/>
            </a:pPr>
            <a:endParaRPr lang="en-SG" altLang="en-US" sz="2000" dirty="0">
              <a:solidFill>
                <a:srgbClr val="FF0000"/>
              </a:solidFill>
              <a:latin typeface="+mj-lt"/>
              <a:cs typeface="Times New Roman" panose="02020603050405020304" pitchFamily="18" charset="0"/>
            </a:endParaRPr>
          </a:p>
        </p:txBody>
      </p:sp>
      <p:sp>
        <p:nvSpPr>
          <p:cNvPr id="10" name="TextBox 9"/>
          <p:cNvSpPr txBox="1">
            <a:spLocks noChangeArrowheads="1"/>
          </p:cNvSpPr>
          <p:nvPr/>
        </p:nvSpPr>
        <p:spPr bwMode="auto">
          <a:xfrm>
            <a:off x="1905651" y="1872230"/>
            <a:ext cx="9440635" cy="4001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ClrTx/>
              <a:buFont typeface="Courier New" panose="02070309020205020404" pitchFamily="49" charset="0"/>
              <a:buChar char="o"/>
            </a:pPr>
            <a:r>
              <a:rPr lang="en-US" altLang="en-US" sz="2000" dirty="0" err="1">
                <a:solidFill>
                  <a:srgbClr val="006600"/>
                </a:solidFill>
                <a:latin typeface="+mj-lt"/>
                <a:cs typeface="Times New Roman" panose="02020603050405020304" pitchFamily="18" charset="0"/>
              </a:rPr>
              <a:t>Hình</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thức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đấu</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tranh</a:t>
            </a:r>
            <a:r>
              <a:rPr lang="en-US" altLang="en-US" sz="2000" dirty="0">
                <a:solidFill>
                  <a:srgbClr val="006600"/>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đầu</a:t>
            </a:r>
            <a:r>
              <a:rPr lang="en-US" altLang="en-US" sz="2000" b="1" dirty="0">
                <a:solidFill>
                  <a:srgbClr val="0000FF"/>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tiên</a:t>
            </a:r>
            <a:r>
              <a:rPr lang="en-US" altLang="en-US" sz="2000" b="1" dirty="0">
                <a:solidFill>
                  <a:srgbClr val="0000FF"/>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của</a:t>
            </a:r>
            <a:r>
              <a:rPr lang="en-US" altLang="en-US" sz="2000" dirty="0">
                <a:solidFill>
                  <a:srgbClr val="006600"/>
                </a:solidFill>
                <a:latin typeface="+mj-lt"/>
                <a:cs typeface="Times New Roman" panose="02020603050405020304" pitchFamily="18" charset="0"/>
              </a:rPr>
              <a:t> GCVS, </a:t>
            </a:r>
            <a:r>
              <a:rPr lang="en-US" altLang="en-US" sz="2000" dirty="0" err="1">
                <a:solidFill>
                  <a:srgbClr val="006600"/>
                </a:solidFill>
                <a:latin typeface="+mj-lt"/>
                <a:cs typeface="Times New Roman" panose="02020603050405020304" pitchFamily="18" charset="0"/>
              </a:rPr>
              <a:t>lúc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đầu</a:t>
            </a:r>
            <a:r>
              <a:rPr lang="en-US" altLang="en-US" sz="2000" dirty="0">
                <a:solidFill>
                  <a:srgbClr val="006600"/>
                </a:solidFill>
                <a:latin typeface="+mj-lt"/>
                <a:cs typeface="Times New Roman" panose="02020603050405020304" pitchFamily="18" charset="0"/>
              </a:rPr>
              <a:t> chỉ </a:t>
            </a:r>
            <a:r>
              <a:rPr lang="en-US" altLang="en-US" sz="2000" dirty="0" err="1">
                <a:solidFill>
                  <a:srgbClr val="006600"/>
                </a:solidFill>
                <a:latin typeface="+mj-lt"/>
                <a:cs typeface="Times New Roman" panose="02020603050405020304" pitchFamily="18" charset="0"/>
              </a:rPr>
              <a:t>mang</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tính</a:t>
            </a:r>
            <a:r>
              <a:rPr lang="en-US" altLang="en-US" sz="2000" dirty="0">
                <a:solidFill>
                  <a:srgbClr val="006600"/>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tư</a:t>
            </a:r>
            <a:r>
              <a:rPr lang="en-US" altLang="en-US" sz="2000" b="1" dirty="0">
                <a:solidFill>
                  <a:srgbClr val="0000FF"/>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phá</a:t>
            </a:r>
            <a:r>
              <a:rPr lang="en-US" altLang="en-US" sz="2000" dirty="0" err="1">
                <a:solidFill>
                  <a:srgbClr val="006600"/>
                </a:solidFill>
                <a:latin typeface="+mj-lt"/>
                <a:cs typeface="Times New Roman" panose="02020603050405020304" pitchFamily="18" charset="0"/>
              </a:rPr>
              <a:t>t</a:t>
            </a:r>
            <a:r>
              <a:rPr lang="en-US" altLang="en-US" sz="2000" dirty="0">
                <a:solidFill>
                  <a:srgbClr val="006600"/>
                </a:solidFill>
                <a:latin typeface="+mj-lt"/>
                <a:cs typeface="Times New Roman" panose="02020603050405020304" pitchFamily="18" charset="0"/>
              </a:rPr>
              <a:t>.</a:t>
            </a:r>
          </a:p>
        </p:txBody>
      </p:sp>
      <p:sp>
        <p:nvSpPr>
          <p:cNvPr id="2" name="Rectangle 1"/>
          <p:cNvSpPr/>
          <p:nvPr/>
        </p:nvSpPr>
        <p:spPr>
          <a:xfrm>
            <a:off x="1905650" y="3459860"/>
            <a:ext cx="9341474" cy="707886"/>
          </a:xfrm>
          <a:prstGeom prst="rect">
            <a:avLst/>
          </a:prstGeom>
        </p:spPr>
        <p:txBody>
          <a:bodyPr wrap="square">
            <a:spAutoFit/>
          </a:bodyPr>
          <a:lstStyle/>
          <a:p>
            <a:pPr marL="342900" indent="-342900">
              <a:buFont typeface="Courier New" panose="02070309020205020404" pitchFamily="49" charset="0"/>
              <a:buChar char="o"/>
            </a:pPr>
            <a:r>
              <a:rPr lang="en-US" sz="2000" dirty="0" err="1">
                <a:solidFill>
                  <a:srgbClr val="000000"/>
                </a:solidFill>
                <a:latin typeface="+mj-lt"/>
                <a:ea typeface="Times New Roman" panose="02020603050405020304" pitchFamily="18" charset="0"/>
              </a:rPr>
              <a:t>Gồm</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nhiều</a:t>
            </a:r>
            <a:r>
              <a:rPr lang="en-US" sz="2000" dirty="0">
                <a:solidFill>
                  <a:srgbClr val="000000"/>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hình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thức</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đa</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dạng</a:t>
            </a:r>
            <a:r>
              <a:rPr lang="en-US" sz="2000" b="1" dirty="0">
                <a:solidFill>
                  <a:srgbClr val="FF0066"/>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có</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trò</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rất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trọng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nhằm</a:t>
            </a:r>
            <a:r>
              <a:rPr lang="en-US" sz="2000" dirty="0">
                <a:solidFill>
                  <a:srgbClr val="000000"/>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bảo</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vệ</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lợi</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ích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kinh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tế</a:t>
            </a:r>
            <a:r>
              <a:rPr lang="en-US" sz="2000" b="1" dirty="0">
                <a:solidFill>
                  <a:srgbClr val="FF0066"/>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GCVS.</a:t>
            </a:r>
            <a:endParaRPr lang="en-US" sz="2000" dirty="0">
              <a:latin typeface="+mj-lt"/>
            </a:endParaRPr>
          </a:p>
        </p:txBody>
      </p:sp>
      <p:sp>
        <p:nvSpPr>
          <p:cNvPr id="14" name="Rectangle 13"/>
          <p:cNvSpPr/>
          <p:nvPr/>
        </p:nvSpPr>
        <p:spPr>
          <a:xfrm>
            <a:off x="3917294" y="1388778"/>
            <a:ext cx="3820277"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kinh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tê</a:t>
            </a:r>
            <a:r>
              <a:rPr lang="en-US" altLang="en-US" sz="2000" b="1" dirty="0">
                <a:solidFill>
                  <a:srgbClr val="FF0066"/>
                </a:solidFill>
                <a:cs typeface="Times New Roman" panose="02020603050405020304" pitchFamily="18" charset="0"/>
              </a:rPr>
              <a:t>́</a:t>
            </a:r>
            <a:endParaRPr lang="en-US" sz="2000" dirty="0"/>
          </a:p>
        </p:txBody>
      </p:sp>
      <p:sp>
        <p:nvSpPr>
          <p:cNvPr id="15" name="Rectangle 14"/>
          <p:cNvSpPr/>
          <p:nvPr/>
        </p:nvSpPr>
        <p:spPr>
          <a:xfrm>
            <a:off x="1905650" y="4339943"/>
            <a:ext cx="6096000" cy="707886"/>
          </a:xfrm>
          <a:prstGeom prst="rect">
            <a:avLst/>
          </a:prstGeom>
        </p:spPr>
        <p:txBody>
          <a:bodyPr>
            <a:spAutoFit/>
          </a:bodyPr>
          <a:lstStyle/>
          <a:p>
            <a:pPr marL="342900" indent="-342900">
              <a:buFont typeface="Courier New" panose="02070309020205020404" pitchFamily="49" charset="0"/>
              <a:buChar char="o"/>
            </a:pPr>
            <a:r>
              <a:rPr lang="en-US" sz="2000" b="1" dirty="0" err="1">
                <a:solidFill>
                  <a:srgbClr val="009900"/>
                </a:solidFill>
                <a:latin typeface="+mj-lt"/>
                <a:ea typeface="Times New Roman" panose="02020603050405020304" pitchFamily="18" charset="0"/>
              </a:rPr>
              <a:t>Tập</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hợp</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lực</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lượng</a:t>
            </a:r>
            <a:r>
              <a:rPr lang="en-US" sz="2000" dirty="0">
                <a:solidFill>
                  <a:srgbClr val="0000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giác</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ngộ</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quần</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chúng</a:t>
            </a:r>
            <a:r>
              <a:rPr lang="en-US" sz="2000" b="1" dirty="0">
                <a:solidFill>
                  <a:srgbClr val="9933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trong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cuộc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đấu</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tranh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cấp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nói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chung</a:t>
            </a:r>
            <a:r>
              <a:rPr lang="en-US" sz="2000" dirty="0">
                <a:solidFill>
                  <a:srgbClr val="000000"/>
                </a:solidFill>
                <a:latin typeface="+mj-lt"/>
                <a:ea typeface="Times New Roman" panose="02020603050405020304" pitchFamily="18" charset="0"/>
              </a:rPr>
              <a:t>. </a:t>
            </a:r>
            <a:endParaRPr lang="en-US" sz="2000" dirty="0">
              <a:latin typeface="+mj-lt"/>
            </a:endParaRPr>
          </a:p>
        </p:txBody>
      </p:sp>
      <p:sp>
        <p:nvSpPr>
          <p:cNvPr id="16" name="Rectangle 15"/>
          <p:cNvSpPr/>
          <p:nvPr/>
        </p:nvSpPr>
        <p:spPr>
          <a:xfrm>
            <a:off x="1905650" y="5283866"/>
            <a:ext cx="5692885" cy="1015663"/>
          </a:xfrm>
          <a:prstGeom prst="rect">
            <a:avLst/>
          </a:prstGeom>
        </p:spPr>
        <p:txBody>
          <a:bodyPr wrap="square">
            <a:spAutoFit/>
          </a:bodyPr>
          <a:lstStyle/>
          <a:p>
            <a:pPr indent="252095" algn="just"/>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Hạn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chế</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xóa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bỏ</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được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sự</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bóc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lột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của</a:t>
            </a:r>
            <a:r>
              <a:rPr lang="en-US" sz="2000" dirty="0">
                <a:solidFill>
                  <a:srgbClr val="000000"/>
                </a:solidFill>
                <a:latin typeface="+mj-lt"/>
                <a:ea typeface="Times New Roman" panose="02020603050405020304" pitchFamily="18" charset="0"/>
                <a:cs typeface="Times New Roman" panose="02020603050405020304" pitchFamily="18" charset="0"/>
              </a:rPr>
              <a:t> GCTS,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đạt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được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mục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đích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cuối</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cùng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là</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xóa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bỏ</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chế</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độ</a:t>
            </a:r>
            <a:r>
              <a:rPr lang="en-US" sz="2000" dirty="0">
                <a:solidFill>
                  <a:srgbClr val="000000"/>
                </a:solidFill>
                <a:latin typeface="+mj-lt"/>
                <a:ea typeface="Times New Roman" panose="02020603050405020304" pitchFamily="18" charset="0"/>
                <a:cs typeface="Times New Roman" panose="02020603050405020304" pitchFamily="18" charset="0"/>
              </a:rPr>
              <a:t> TBCN</a:t>
            </a:r>
          </a:p>
        </p:txBody>
      </p:sp>
    </p:spTree>
    <p:extLst>
      <p:ext uri="{BB962C8B-B14F-4D97-AF65-F5344CB8AC3E}">
        <p14:creationId xmlns:p14="http://schemas.microsoft.com/office/powerpoint/2010/main" val="244712008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rgbClr val="FFFFFF"/>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754" name="Google Shape;754;p39"/>
          <p:cNvSpPr txBox="1"/>
          <p:nvPr/>
        </p:nvSpPr>
        <p:spPr>
          <a:xfrm>
            <a:off x="4726346" y="2415405"/>
            <a:ext cx="712787"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02</a:t>
            </a:r>
            <a:endParaRPr sz="3600" b="1" kern="0">
              <a:solidFill>
                <a:srgbClr val="E6555C"/>
              </a:solidFill>
              <a:ea typeface="Amatic SC"/>
              <a:cs typeface="Amatic SC"/>
              <a:sym typeface="Amatic SC"/>
            </a:endParaRPr>
          </a:p>
        </p:txBody>
      </p:sp>
      <p:cxnSp>
        <p:nvCxnSpPr>
          <p:cNvPr id="773123" name="Google Shape;755;p39"/>
          <p:cNvCxnSpPr>
            <a:cxnSpLocks noChangeShapeType="1"/>
          </p:cNvCxnSpPr>
          <p:nvPr/>
        </p:nvCxnSpPr>
        <p:spPr bwMode="auto">
          <a:xfrm>
            <a:off x="3215045" y="300912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24" name="Google Shape;756;p39"/>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48308" y="3248842"/>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p:cNvSpPr txBox="1"/>
          <p:nvPr/>
        </p:nvSpPr>
        <p:spPr>
          <a:xfrm>
            <a:off x="2857858" y="4714105"/>
            <a:ext cx="714375"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01</a:t>
            </a:r>
            <a:endParaRPr sz="3600" b="1" kern="0">
              <a:solidFill>
                <a:srgbClr val="E6555C"/>
              </a:solidFill>
              <a:ea typeface="Amatic SC"/>
              <a:cs typeface="Amatic SC"/>
              <a:sym typeface="Amatic SC"/>
            </a:endParaRPr>
          </a:p>
        </p:txBody>
      </p:sp>
      <p:cxnSp>
        <p:nvCxnSpPr>
          <p:cNvPr id="773128" name="Google Shape;760;p39"/>
          <p:cNvCxnSpPr>
            <a:cxnSpLocks noChangeShapeType="1"/>
          </p:cNvCxnSpPr>
          <p:nvPr/>
        </p:nvCxnSpPr>
        <p:spPr bwMode="auto">
          <a:xfrm>
            <a:off x="2367320" y="299801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29" name="Google Shape;761;p39"/>
          <p:cNvCxnSpPr>
            <a:cxnSpLocks noChangeShapeType="1"/>
          </p:cNvCxnSpPr>
          <p:nvPr/>
        </p:nvCxnSpPr>
        <p:spPr bwMode="auto">
          <a:xfrm>
            <a:off x="6950432" y="300912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p:cNvSpPr txBox="1"/>
          <p:nvPr/>
        </p:nvSpPr>
        <p:spPr>
          <a:xfrm>
            <a:off x="6593246" y="4714105"/>
            <a:ext cx="714375"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03</a:t>
            </a:r>
            <a:endParaRPr sz="3600" b="1" kern="0">
              <a:solidFill>
                <a:srgbClr val="E6555C"/>
              </a:solidFill>
              <a:ea typeface="Amatic SC"/>
              <a:cs typeface="Amatic SC"/>
              <a:sym typeface="Amatic SC"/>
            </a:endParaRPr>
          </a:p>
        </p:txBody>
      </p:sp>
      <p:cxnSp>
        <p:nvCxnSpPr>
          <p:cNvPr id="773132" name="Google Shape;764;p39"/>
          <p:cNvCxnSpPr>
            <a:cxnSpLocks noChangeShapeType="1"/>
          </p:cNvCxnSpPr>
          <p:nvPr/>
        </p:nvCxnSpPr>
        <p:spPr bwMode="auto">
          <a:xfrm>
            <a:off x="6102707" y="299801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3" name="Google Shape;765;p39"/>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28120" y="3248842"/>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73134" name="Google Shape;766;p39"/>
          <p:cNvCxnSpPr>
            <a:cxnSpLocks noChangeShapeType="1"/>
          </p:cNvCxnSpPr>
          <p:nvPr/>
        </p:nvCxnSpPr>
        <p:spPr bwMode="auto">
          <a:xfrm rot="10800000">
            <a:off x="5081945" y="3099617"/>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36" name="Google Shape;768;p39"/>
          <p:cNvCxnSpPr>
            <a:cxnSpLocks noChangeShapeType="1"/>
          </p:cNvCxnSpPr>
          <p:nvPr/>
        </p:nvCxnSpPr>
        <p:spPr bwMode="auto">
          <a:xfrm>
            <a:off x="4235807" y="48188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7" name="Google Shape;769;p39"/>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78696" y="3315517"/>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0" name="Google Shape;770;p39"/>
          <p:cNvSpPr txBox="1"/>
          <p:nvPr/>
        </p:nvSpPr>
        <p:spPr>
          <a:xfrm>
            <a:off x="8514121" y="2415405"/>
            <a:ext cx="712787"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04</a:t>
            </a:r>
            <a:endParaRPr sz="3600" b="1" kern="0">
              <a:solidFill>
                <a:srgbClr val="E6555C"/>
              </a:solidFill>
              <a:ea typeface="Amatic SC"/>
              <a:cs typeface="Amatic SC"/>
              <a:sym typeface="Amatic SC"/>
            </a:endParaRPr>
          </a:p>
        </p:txBody>
      </p:sp>
      <p:cxnSp>
        <p:nvCxnSpPr>
          <p:cNvPr id="773139" name="Google Shape;771;p39"/>
          <p:cNvCxnSpPr>
            <a:cxnSpLocks noChangeShapeType="1"/>
          </p:cNvCxnSpPr>
          <p:nvPr/>
        </p:nvCxnSpPr>
        <p:spPr bwMode="auto">
          <a:xfrm rot="10800000">
            <a:off x="8871307" y="3099617"/>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41" name="Google Shape;773;p39"/>
          <p:cNvCxnSpPr>
            <a:cxnSpLocks noChangeShapeType="1"/>
          </p:cNvCxnSpPr>
          <p:nvPr/>
        </p:nvCxnSpPr>
        <p:spPr bwMode="auto">
          <a:xfrm>
            <a:off x="8023582" y="48188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42" name="Google Shape;774;p39"/>
          <p:cNvPicPr preferRelativeResize="0">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33146" y="3286941"/>
            <a:ext cx="1133475"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a:spLocks noChangeArrowheads="1"/>
          </p:cNvSpPr>
          <p:nvPr/>
        </p:nvSpPr>
        <p:spPr bwMode="auto">
          <a:xfrm>
            <a:off x="1236189" y="206120"/>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26" name="TextBox 9"/>
          <p:cNvSpPr txBox="1">
            <a:spLocks noChangeArrowheads="1"/>
          </p:cNvSpPr>
          <p:nvPr/>
        </p:nvSpPr>
        <p:spPr bwMode="auto">
          <a:xfrm>
            <a:off x="1236189" y="829162"/>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27" name="Rectangle 26"/>
          <p:cNvSpPr/>
          <p:nvPr/>
        </p:nvSpPr>
        <p:spPr>
          <a:xfrm>
            <a:off x="3850685" y="1453808"/>
            <a:ext cx="4004622"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chính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trị</a:t>
            </a:r>
            <a:endParaRPr lang="en-US" sz="2000" dirty="0"/>
          </a:p>
        </p:txBody>
      </p:sp>
      <p:sp>
        <p:nvSpPr>
          <p:cNvPr id="3" name="Rectangle 2"/>
          <p:cNvSpPr/>
          <p:nvPr/>
        </p:nvSpPr>
        <p:spPr>
          <a:xfrm>
            <a:off x="1103751" y="2215385"/>
            <a:ext cx="3132056" cy="646331"/>
          </a:xfrm>
          <a:prstGeom prst="rect">
            <a:avLst/>
          </a:prstGeom>
        </p:spPr>
        <p:txBody>
          <a:bodyPr wrap="square">
            <a:spAutoFit/>
          </a:bodyPr>
          <a:lstStyle/>
          <a:p>
            <a:pPr algn="ctr"/>
            <a:r>
              <a:rPr lang="en-US" dirty="0" err="1">
                <a:solidFill>
                  <a:srgbClr val="000099"/>
                </a:solidFill>
                <a:ea typeface="Times New Roman" panose="02020603050405020304" pitchFamily="18" charset="0"/>
              </a:rPr>
              <a:t>Hình</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thức</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đấu</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tranh</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cao</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nhất</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của</a:t>
            </a:r>
            <a:r>
              <a:rPr lang="en-US" dirty="0">
                <a:solidFill>
                  <a:srgbClr val="000099"/>
                </a:solidFill>
                <a:ea typeface="Times New Roman" panose="02020603050405020304" pitchFamily="18" charset="0"/>
              </a:rPr>
              <a:t> GCVS.</a:t>
            </a:r>
            <a:endParaRPr lang="en-US" dirty="0">
              <a:solidFill>
                <a:srgbClr val="000099"/>
              </a:solidFill>
            </a:endParaRPr>
          </a:p>
        </p:txBody>
      </p:sp>
      <p:sp>
        <p:nvSpPr>
          <p:cNvPr id="4" name="Rectangle 3"/>
          <p:cNvSpPr/>
          <p:nvPr/>
        </p:nvSpPr>
        <p:spPr>
          <a:xfrm>
            <a:off x="3643826" y="4919385"/>
            <a:ext cx="2584293" cy="1200329"/>
          </a:xfrm>
          <a:prstGeom prst="rect">
            <a:avLst/>
          </a:prstGeom>
        </p:spPr>
        <p:txBody>
          <a:bodyPr wrap="square">
            <a:spAutoFit/>
          </a:bodyPr>
          <a:lstStyle/>
          <a:p>
            <a:pPr algn="ctr"/>
            <a:r>
              <a:rPr lang="en-US" dirty="0" err="1">
                <a:solidFill>
                  <a:schemeClr val="accent3">
                    <a:lumMod val="50000"/>
                  </a:schemeClr>
                </a:solidFill>
                <a:ea typeface="Times New Roman" panose="02020603050405020304" pitchFamily="18" charset="0"/>
              </a:rPr>
              <a:t>Đánh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đổ</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ách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thống</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trị</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của</a:t>
            </a:r>
            <a:r>
              <a:rPr lang="en-US" dirty="0">
                <a:solidFill>
                  <a:schemeClr val="accent3">
                    <a:lumMod val="50000"/>
                  </a:schemeClr>
                </a:solidFill>
                <a:ea typeface="Times New Roman" panose="02020603050405020304" pitchFamily="18" charset="0"/>
              </a:rPr>
              <a:t> GCTS, </a:t>
            </a:r>
            <a:r>
              <a:rPr lang="en-US" dirty="0" err="1">
                <a:solidFill>
                  <a:schemeClr val="accent3">
                    <a:lumMod val="50000"/>
                  </a:schemeClr>
                </a:solidFill>
                <a:ea typeface="Times New Roman" panose="02020603050405020304" pitchFamily="18" charset="0"/>
              </a:rPr>
              <a:t>phản</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động</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giành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chính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quyền</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về</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tay</a:t>
            </a:r>
            <a:r>
              <a:rPr lang="en-US" dirty="0">
                <a:solidFill>
                  <a:schemeClr val="accent3">
                    <a:lumMod val="50000"/>
                  </a:schemeClr>
                </a:solidFill>
                <a:ea typeface="Times New Roman" panose="02020603050405020304" pitchFamily="18" charset="0"/>
              </a:rPr>
              <a:t> GCVS. </a:t>
            </a:r>
            <a:endParaRPr lang="en-US" dirty="0">
              <a:solidFill>
                <a:schemeClr val="accent3">
                  <a:lumMod val="50000"/>
                </a:schemeClr>
              </a:solidFill>
            </a:endParaRPr>
          </a:p>
        </p:txBody>
      </p:sp>
      <p:sp>
        <p:nvSpPr>
          <p:cNvPr id="5" name="Rectangle 4"/>
          <p:cNvSpPr/>
          <p:nvPr/>
        </p:nvSpPr>
        <p:spPr>
          <a:xfrm>
            <a:off x="5620106" y="2196110"/>
            <a:ext cx="2894015" cy="646331"/>
          </a:xfrm>
          <a:prstGeom prst="rect">
            <a:avLst/>
          </a:prstGeom>
        </p:spPr>
        <p:txBody>
          <a:bodyPr wrap="square">
            <a:spAutoFit/>
          </a:bodyPr>
          <a:lstStyle/>
          <a:p>
            <a:pPr algn="ctr"/>
            <a:r>
              <a:rPr lang="en-US" dirty="0" err="1">
                <a:solidFill>
                  <a:srgbClr val="006600"/>
                </a:solidFill>
                <a:ea typeface="Times New Roman" panose="02020603050405020304" pitchFamily="18" charset="0"/>
              </a:rPr>
              <a:t>Có</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nhiều</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hình</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thức</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cụ</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thể</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và</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trình</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độ</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khác</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nhau</a:t>
            </a:r>
            <a:r>
              <a:rPr lang="en-US" dirty="0">
                <a:solidFill>
                  <a:srgbClr val="006600"/>
                </a:solidFill>
                <a:ea typeface="Times New Roman" panose="02020603050405020304" pitchFamily="18" charset="0"/>
              </a:rPr>
              <a:t>. </a:t>
            </a:r>
            <a:endParaRPr lang="en-US" dirty="0">
              <a:solidFill>
                <a:srgbClr val="006600"/>
              </a:solidFill>
            </a:endParaRPr>
          </a:p>
        </p:txBody>
      </p:sp>
      <p:sp>
        <p:nvSpPr>
          <p:cNvPr id="6" name="Rectangle 5"/>
          <p:cNvSpPr/>
          <p:nvPr/>
        </p:nvSpPr>
        <p:spPr>
          <a:xfrm>
            <a:off x="7739420" y="4900110"/>
            <a:ext cx="2743357" cy="1200329"/>
          </a:xfrm>
          <a:prstGeom prst="rect">
            <a:avLst/>
          </a:prstGeom>
        </p:spPr>
        <p:txBody>
          <a:bodyPr wrap="square">
            <a:spAutoFit/>
          </a:bodyPr>
          <a:lstStyle/>
          <a:p>
            <a:pPr algn="ctr"/>
            <a:r>
              <a:rPr lang="en-US" dirty="0" err="1">
                <a:solidFill>
                  <a:srgbClr val="000000"/>
                </a:solidFill>
                <a:ea typeface="Times New Roman" panose="02020603050405020304" pitchFamily="18" charset="0"/>
              </a:rPr>
              <a:t>Để</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giành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thắng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lợi</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trong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cuộc</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đấu</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tranh</a:t>
            </a:r>
            <a:r>
              <a:rPr lang="en-US" dirty="0">
                <a:solidFill>
                  <a:srgbClr val="000000"/>
                </a:solidFill>
                <a:ea typeface="Times New Roman" panose="02020603050405020304" pitchFamily="18" charset="0"/>
              </a:rPr>
              <a:t>, GCVS </a:t>
            </a:r>
            <a:r>
              <a:rPr lang="en-US" dirty="0" err="1">
                <a:solidFill>
                  <a:srgbClr val="000000"/>
                </a:solidFill>
                <a:ea typeface="Times New Roman" panose="02020603050405020304" pitchFamily="18" charset="0"/>
              </a:rPr>
              <a:t>tất</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yếu</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phải</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tổ</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chức</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ra</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chính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đảng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của</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mình</a:t>
            </a:r>
            <a:r>
              <a:rPr lang="en-US" dirty="0">
                <a:solidFill>
                  <a:srgbClr val="000000"/>
                </a:solidFill>
                <a:ea typeface="Times New Roman" panose="02020603050405020304" pitchFamily="18" charset="0"/>
              </a:rPr>
              <a:t>. </a:t>
            </a:r>
            <a:endParaRPr lang="en-US" dirty="0"/>
          </a:p>
        </p:txBody>
      </p:sp>
      <p:pic>
        <p:nvPicPr>
          <p:cNvPr id="32" name="Picture 3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051292" y="5928821"/>
            <a:ext cx="5020622" cy="929179"/>
          </a:xfrm>
          <a:prstGeom prst="rect">
            <a:avLst/>
          </a:prstGeom>
        </p:spPr>
      </p:pic>
    </p:spTree>
    <p:extLst>
      <p:ext uri="{BB962C8B-B14F-4D97-AF65-F5344CB8AC3E}">
        <p14:creationId xmlns:p14="http://schemas.microsoft.com/office/powerpoint/2010/main" val="34437274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9583" y="1313376"/>
            <a:ext cx="11992417" cy="5499100"/>
          </a:xfrm>
          <a:prstGeom prst="rect">
            <a:avLst/>
          </a:prstGeom>
        </p:spPr>
      </p:pic>
      <p:sp>
        <p:nvSpPr>
          <p:cNvPr id="3" name="Rectangle 2"/>
          <p:cNvSpPr>
            <a:spLocks noChangeArrowheads="1"/>
          </p:cNvSpPr>
          <p:nvPr/>
        </p:nvSpPr>
        <p:spPr bwMode="auto">
          <a:xfrm>
            <a:off x="1133158" y="128847"/>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5" name="TextBox 9"/>
          <p:cNvSpPr txBox="1">
            <a:spLocks noChangeArrowheads="1"/>
          </p:cNvSpPr>
          <p:nvPr/>
        </p:nvSpPr>
        <p:spPr bwMode="auto">
          <a:xfrm>
            <a:off x="1133158" y="751889"/>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6" name="Rectangle 5"/>
          <p:cNvSpPr/>
          <p:nvPr/>
        </p:nvSpPr>
        <p:spPr>
          <a:xfrm>
            <a:off x="3747654" y="1376535"/>
            <a:ext cx="4104009"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tư</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tưởng</a:t>
            </a:r>
            <a:endParaRPr lang="en-US" sz="2000" dirty="0"/>
          </a:p>
        </p:txBody>
      </p:sp>
      <p:sp>
        <p:nvSpPr>
          <p:cNvPr id="8" name="AutoShape 4">
            <a:extLst>
              <a:ext uri="{FF2B5EF4-FFF2-40B4-BE49-F238E27FC236}">
                <a16:creationId xmlns="" xmlns:a16="http://schemas.microsoft.com/office/drawing/2014/main" id="{7A7A6010-F366-4A36-A011-7B27A4972290}"/>
              </a:ext>
            </a:extLst>
          </p:cNvPr>
          <p:cNvSpPr>
            <a:spLocks noChangeArrowheads="1"/>
          </p:cNvSpPr>
          <p:nvPr/>
        </p:nvSpPr>
        <p:spPr bwMode="gray">
          <a:xfrm>
            <a:off x="2138187" y="5811417"/>
            <a:ext cx="5898229" cy="86782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9" name="AutoShape 5">
            <a:extLst>
              <a:ext uri="{FF2B5EF4-FFF2-40B4-BE49-F238E27FC236}">
                <a16:creationId xmlns="" xmlns:a16="http://schemas.microsoft.com/office/drawing/2014/main" id="{839BE782-8C4F-4744-A8F9-15385CE08527}"/>
              </a:ext>
            </a:extLst>
          </p:cNvPr>
          <p:cNvSpPr>
            <a:spLocks noChangeArrowheads="1"/>
          </p:cNvSpPr>
          <p:nvPr/>
        </p:nvSpPr>
        <p:spPr bwMode="gray">
          <a:xfrm>
            <a:off x="2671698" y="4816884"/>
            <a:ext cx="6111694" cy="78582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0" name="AutoShape 6">
            <a:extLst>
              <a:ext uri="{FF2B5EF4-FFF2-40B4-BE49-F238E27FC236}">
                <a16:creationId xmlns="" xmlns:a16="http://schemas.microsoft.com/office/drawing/2014/main" id="{610A6DC6-45E2-4812-84E4-5C391C1D0758}"/>
              </a:ext>
            </a:extLst>
          </p:cNvPr>
          <p:cNvSpPr>
            <a:spLocks noChangeArrowheads="1"/>
          </p:cNvSpPr>
          <p:nvPr/>
        </p:nvSpPr>
        <p:spPr bwMode="gray">
          <a:xfrm>
            <a:off x="2716147" y="3839126"/>
            <a:ext cx="6736945" cy="776133"/>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1" name="AutoShape 7">
            <a:extLst>
              <a:ext uri="{FF2B5EF4-FFF2-40B4-BE49-F238E27FC236}">
                <a16:creationId xmlns="" xmlns:a16="http://schemas.microsoft.com/office/drawing/2014/main" id="{30278C10-90CD-4507-83DD-28D73EE3F736}"/>
              </a:ext>
            </a:extLst>
          </p:cNvPr>
          <p:cNvSpPr>
            <a:spLocks noChangeArrowheads="1"/>
          </p:cNvSpPr>
          <p:nvPr/>
        </p:nvSpPr>
        <p:spPr bwMode="gray">
          <a:xfrm>
            <a:off x="2563748" y="2909468"/>
            <a:ext cx="7584804" cy="73425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2" name="AutoShape 8">
            <a:extLst>
              <a:ext uri="{FF2B5EF4-FFF2-40B4-BE49-F238E27FC236}">
                <a16:creationId xmlns="" xmlns:a16="http://schemas.microsoft.com/office/drawing/2014/main" id="{AA895A5E-6563-4711-8929-65BDB35372E0}"/>
              </a:ext>
            </a:extLst>
          </p:cNvPr>
          <p:cNvSpPr>
            <a:spLocks noChangeArrowheads="1"/>
          </p:cNvSpPr>
          <p:nvPr/>
        </p:nvSpPr>
        <p:spPr bwMode="gray">
          <a:xfrm>
            <a:off x="2043047" y="1983546"/>
            <a:ext cx="8736570" cy="79181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grpSp>
        <p:nvGrpSpPr>
          <p:cNvPr id="13" name="Group 9">
            <a:extLst>
              <a:ext uri="{FF2B5EF4-FFF2-40B4-BE49-F238E27FC236}">
                <a16:creationId xmlns="" xmlns:a16="http://schemas.microsoft.com/office/drawing/2014/main" id="{0D3C2EC4-FF8D-43F1-8EB8-75808B9340C2}"/>
              </a:ext>
            </a:extLst>
          </p:cNvPr>
          <p:cNvGrpSpPr>
            <a:grpSpLocks/>
          </p:cNvGrpSpPr>
          <p:nvPr/>
        </p:nvGrpSpPr>
        <p:grpSpPr bwMode="auto">
          <a:xfrm>
            <a:off x="1648496" y="2363780"/>
            <a:ext cx="458052" cy="562574"/>
            <a:chOff x="2078" y="1298"/>
            <a:chExt cx="1615" cy="2378"/>
          </a:xfrm>
        </p:grpSpPr>
        <p:sp>
          <p:nvSpPr>
            <p:cNvPr id="14" name="Oval 10">
              <a:extLst>
                <a:ext uri="{FF2B5EF4-FFF2-40B4-BE49-F238E27FC236}">
                  <a16:creationId xmlns="" xmlns:a16="http://schemas.microsoft.com/office/drawing/2014/main" id="{C06ADD91-BEEF-4B10-BD9F-B4D3F3710CD6}"/>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15" name="Oval 11">
              <a:extLst>
                <a:ext uri="{FF2B5EF4-FFF2-40B4-BE49-F238E27FC236}">
                  <a16:creationId xmlns="" xmlns:a16="http://schemas.microsoft.com/office/drawing/2014/main" id="{2AE14421-7DE4-4AD7-9DFC-5BD278FAB3F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16" name="Oval 12">
              <a:extLst>
                <a:ext uri="{FF2B5EF4-FFF2-40B4-BE49-F238E27FC236}">
                  <a16:creationId xmlns="" xmlns:a16="http://schemas.microsoft.com/office/drawing/2014/main" id="{990409CB-CECC-418F-849B-4843FE6D17DB}"/>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17" name="Oval 13">
              <a:extLst>
                <a:ext uri="{FF2B5EF4-FFF2-40B4-BE49-F238E27FC236}">
                  <a16:creationId xmlns="" xmlns:a16="http://schemas.microsoft.com/office/drawing/2014/main" id="{D32D6F36-7FE6-46EE-AE53-0F83B715508D}"/>
                </a:ext>
              </a:extLst>
            </p:cNvPr>
            <p:cNvSpPr>
              <a:spLocks noChangeArrowheads="1"/>
            </p:cNvSpPr>
            <p:nvPr/>
          </p:nvSpPr>
          <p:spPr bwMode="gray">
            <a:xfrm>
              <a:off x="2253" y="1298"/>
              <a:ext cx="1101" cy="2378"/>
            </a:xfrm>
            <a:prstGeom prst="ellipse">
              <a:avLst/>
            </a:prstGeom>
            <a:gradFill rotWithShape="1">
              <a:gsLst>
                <a:gs pos="0">
                  <a:schemeClr val="hlink">
                    <a:gamma/>
                    <a:shade val="0"/>
                    <a:invGamma/>
                  </a:schemeClr>
                </a:gs>
                <a:gs pos="100000">
                  <a:schemeClr val="hlink"/>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18" name="Oval 14">
              <a:extLst>
                <a:ext uri="{FF2B5EF4-FFF2-40B4-BE49-F238E27FC236}">
                  <a16:creationId xmlns="" xmlns:a16="http://schemas.microsoft.com/office/drawing/2014/main" id="{E967EB21-3785-45CE-B2E9-DA6E5573702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19" name="Oval 15">
              <a:extLst>
                <a:ext uri="{FF2B5EF4-FFF2-40B4-BE49-F238E27FC236}">
                  <a16:creationId xmlns="" xmlns:a16="http://schemas.microsoft.com/office/drawing/2014/main" id="{4045B4BF-6000-44DE-82DC-51D2E3F654CE}"/>
                </a:ext>
              </a:extLst>
            </p:cNvPr>
            <p:cNvSpPr>
              <a:spLocks noChangeArrowheads="1"/>
            </p:cNvSpPr>
            <p:nvPr/>
          </p:nvSpPr>
          <p:spPr bwMode="gray">
            <a:xfrm>
              <a:off x="2334" y="1298"/>
              <a:ext cx="1097" cy="2378"/>
            </a:xfrm>
            <a:prstGeom prst="ellipse">
              <a:avLst/>
            </a:prstGeom>
            <a:gradFill rotWithShape="1">
              <a:gsLst>
                <a:gs pos="0">
                  <a:schemeClr val="hlink"/>
                </a:gs>
                <a:gs pos="100000">
                  <a:schemeClr val="hlink">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20" name="Group 16">
            <a:extLst>
              <a:ext uri="{FF2B5EF4-FFF2-40B4-BE49-F238E27FC236}">
                <a16:creationId xmlns="" xmlns:a16="http://schemas.microsoft.com/office/drawing/2014/main" id="{BA723DFD-8F27-42CE-9AC0-CFE0F3AAC742}"/>
              </a:ext>
            </a:extLst>
          </p:cNvPr>
          <p:cNvGrpSpPr>
            <a:grpSpLocks/>
          </p:cNvGrpSpPr>
          <p:nvPr/>
        </p:nvGrpSpPr>
        <p:grpSpPr bwMode="auto">
          <a:xfrm>
            <a:off x="2106548" y="3151180"/>
            <a:ext cx="533400" cy="562574"/>
            <a:chOff x="2078" y="1298"/>
            <a:chExt cx="1615" cy="2378"/>
          </a:xfrm>
        </p:grpSpPr>
        <p:sp>
          <p:nvSpPr>
            <p:cNvPr id="21" name="Oval 17">
              <a:extLst>
                <a:ext uri="{FF2B5EF4-FFF2-40B4-BE49-F238E27FC236}">
                  <a16:creationId xmlns="" xmlns:a16="http://schemas.microsoft.com/office/drawing/2014/main" id="{6B3BABF1-5295-4CA2-B139-B9643A56617D}"/>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2" name="Oval 18">
              <a:extLst>
                <a:ext uri="{FF2B5EF4-FFF2-40B4-BE49-F238E27FC236}">
                  <a16:creationId xmlns="" xmlns:a16="http://schemas.microsoft.com/office/drawing/2014/main" id="{12EFD338-F8FE-48C3-83CE-6030A811828C}"/>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3" name="Oval 19">
              <a:extLst>
                <a:ext uri="{FF2B5EF4-FFF2-40B4-BE49-F238E27FC236}">
                  <a16:creationId xmlns="" xmlns:a16="http://schemas.microsoft.com/office/drawing/2014/main" id="{7138D3A0-2505-4224-BDAC-148305E51CD8}"/>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24" name="Oval 20">
              <a:extLst>
                <a:ext uri="{FF2B5EF4-FFF2-40B4-BE49-F238E27FC236}">
                  <a16:creationId xmlns="" xmlns:a16="http://schemas.microsoft.com/office/drawing/2014/main" id="{498E2409-2A95-4F3E-85B3-605CAA41203C}"/>
                </a:ext>
              </a:extLst>
            </p:cNvPr>
            <p:cNvSpPr>
              <a:spLocks noChangeArrowheads="1"/>
            </p:cNvSpPr>
            <p:nvPr/>
          </p:nvSpPr>
          <p:spPr bwMode="gray">
            <a:xfrm>
              <a:off x="2253" y="1298"/>
              <a:ext cx="1101" cy="2378"/>
            </a:xfrm>
            <a:prstGeom prst="ellipse">
              <a:avLst/>
            </a:prstGeom>
            <a:gradFill rotWithShape="1">
              <a:gsLst>
                <a:gs pos="0">
                  <a:schemeClr val="accent2">
                    <a:gamma/>
                    <a:shade val="0"/>
                    <a:invGamma/>
                  </a:schemeClr>
                </a:gs>
                <a:gs pos="100000">
                  <a:schemeClr val="accent2"/>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25" name="Oval 21">
              <a:extLst>
                <a:ext uri="{FF2B5EF4-FFF2-40B4-BE49-F238E27FC236}">
                  <a16:creationId xmlns="" xmlns:a16="http://schemas.microsoft.com/office/drawing/2014/main" id="{BFD9399C-7994-4F5B-A6E4-21FA8C475085}"/>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26" name="Oval 22">
              <a:extLst>
                <a:ext uri="{FF2B5EF4-FFF2-40B4-BE49-F238E27FC236}">
                  <a16:creationId xmlns="" xmlns:a16="http://schemas.microsoft.com/office/drawing/2014/main" id="{41CE1DD3-8AEA-4728-878F-D5547CD91215}"/>
                </a:ext>
              </a:extLst>
            </p:cNvPr>
            <p:cNvSpPr>
              <a:spLocks noChangeArrowheads="1"/>
            </p:cNvSpPr>
            <p:nvPr/>
          </p:nvSpPr>
          <p:spPr bwMode="gray">
            <a:xfrm>
              <a:off x="2334" y="1298"/>
              <a:ext cx="1097" cy="2378"/>
            </a:xfrm>
            <a:prstGeom prst="ellipse">
              <a:avLst/>
            </a:prstGeom>
            <a:gradFill rotWithShape="1">
              <a:gsLst>
                <a:gs pos="0">
                  <a:schemeClr val="accent2"/>
                </a:gs>
                <a:gs pos="100000">
                  <a:schemeClr val="accent2">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27" name="Group 23">
            <a:extLst>
              <a:ext uri="{FF2B5EF4-FFF2-40B4-BE49-F238E27FC236}">
                <a16:creationId xmlns="" xmlns:a16="http://schemas.microsoft.com/office/drawing/2014/main" id="{2E89540D-F1EC-40B6-8D87-5821B266CF19}"/>
              </a:ext>
            </a:extLst>
          </p:cNvPr>
          <p:cNvGrpSpPr>
            <a:grpSpLocks/>
          </p:cNvGrpSpPr>
          <p:nvPr/>
        </p:nvGrpSpPr>
        <p:grpSpPr bwMode="auto">
          <a:xfrm>
            <a:off x="2258409" y="3989380"/>
            <a:ext cx="533939" cy="562574"/>
            <a:chOff x="2078" y="1298"/>
            <a:chExt cx="1615" cy="2378"/>
          </a:xfrm>
        </p:grpSpPr>
        <p:sp>
          <p:nvSpPr>
            <p:cNvPr id="28" name="Oval 24">
              <a:extLst>
                <a:ext uri="{FF2B5EF4-FFF2-40B4-BE49-F238E27FC236}">
                  <a16:creationId xmlns="" xmlns:a16="http://schemas.microsoft.com/office/drawing/2014/main" id="{951ABA7B-9355-4ADE-B4D1-1218C4B954C7}"/>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9" name="Oval 25">
              <a:extLst>
                <a:ext uri="{FF2B5EF4-FFF2-40B4-BE49-F238E27FC236}">
                  <a16:creationId xmlns="" xmlns:a16="http://schemas.microsoft.com/office/drawing/2014/main" id="{503480C1-956A-4F6A-9A1C-59951DEEF7DB}"/>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0" name="Oval 26">
              <a:extLst>
                <a:ext uri="{FF2B5EF4-FFF2-40B4-BE49-F238E27FC236}">
                  <a16:creationId xmlns="" xmlns:a16="http://schemas.microsoft.com/office/drawing/2014/main" id="{17A6195D-1AC8-4C03-BA6E-7C84FB0DC445}"/>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1" name="Oval 27">
              <a:extLst>
                <a:ext uri="{FF2B5EF4-FFF2-40B4-BE49-F238E27FC236}">
                  <a16:creationId xmlns="" xmlns:a16="http://schemas.microsoft.com/office/drawing/2014/main" id="{FEB116D6-6FF9-4130-B50C-1A7384DB2463}"/>
                </a:ext>
              </a:extLst>
            </p:cNvPr>
            <p:cNvSpPr>
              <a:spLocks noChangeArrowheads="1"/>
            </p:cNvSpPr>
            <p:nvPr/>
          </p:nvSpPr>
          <p:spPr bwMode="gray">
            <a:xfrm>
              <a:off x="2253" y="1298"/>
              <a:ext cx="1101" cy="2378"/>
            </a:xfrm>
            <a:prstGeom prst="ellipse">
              <a:avLst/>
            </a:prstGeom>
            <a:gradFill rotWithShape="1">
              <a:gsLst>
                <a:gs pos="0">
                  <a:schemeClr val="accent1"/>
                </a:gs>
                <a:gs pos="100000">
                  <a:schemeClr val="accent1">
                    <a:gamma/>
                    <a:shade val="46275"/>
                    <a:invGamma/>
                  </a:schemeClr>
                </a:gs>
              </a:gsLst>
              <a:lin ang="54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2" name="Oval 28">
              <a:extLst>
                <a:ext uri="{FF2B5EF4-FFF2-40B4-BE49-F238E27FC236}">
                  <a16:creationId xmlns="" xmlns:a16="http://schemas.microsoft.com/office/drawing/2014/main" id="{0409E432-CB4B-42D1-B8A6-7CAE2C9222B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33" name="Oval 29">
              <a:extLst>
                <a:ext uri="{FF2B5EF4-FFF2-40B4-BE49-F238E27FC236}">
                  <a16:creationId xmlns="" xmlns:a16="http://schemas.microsoft.com/office/drawing/2014/main" id="{0A4833C7-3781-4019-B437-BAB8906FA59B}"/>
                </a:ext>
              </a:extLst>
            </p:cNvPr>
            <p:cNvSpPr>
              <a:spLocks noChangeArrowheads="1"/>
            </p:cNvSpPr>
            <p:nvPr/>
          </p:nvSpPr>
          <p:spPr bwMode="gray">
            <a:xfrm>
              <a:off x="2334" y="1298"/>
              <a:ext cx="1097" cy="2378"/>
            </a:xfrm>
            <a:prstGeom prst="ellipse">
              <a:avLst/>
            </a:prstGeom>
            <a:gradFill rotWithShape="1">
              <a:gsLst>
                <a:gs pos="0">
                  <a:schemeClr val="accent1"/>
                </a:gs>
                <a:gs pos="100000">
                  <a:schemeClr val="accent1">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34" name="Group 30">
            <a:extLst>
              <a:ext uri="{FF2B5EF4-FFF2-40B4-BE49-F238E27FC236}">
                <a16:creationId xmlns="" xmlns:a16="http://schemas.microsoft.com/office/drawing/2014/main" id="{1AB204CD-BCA5-4AE8-8AAA-CCD96972E5FF}"/>
              </a:ext>
            </a:extLst>
          </p:cNvPr>
          <p:cNvGrpSpPr>
            <a:grpSpLocks/>
          </p:cNvGrpSpPr>
          <p:nvPr/>
        </p:nvGrpSpPr>
        <p:grpSpPr bwMode="auto">
          <a:xfrm>
            <a:off x="2164347" y="4827580"/>
            <a:ext cx="551801" cy="562574"/>
            <a:chOff x="2078" y="1298"/>
            <a:chExt cx="1615" cy="2378"/>
          </a:xfrm>
        </p:grpSpPr>
        <p:sp>
          <p:nvSpPr>
            <p:cNvPr id="35" name="Oval 31">
              <a:extLst>
                <a:ext uri="{FF2B5EF4-FFF2-40B4-BE49-F238E27FC236}">
                  <a16:creationId xmlns="" xmlns:a16="http://schemas.microsoft.com/office/drawing/2014/main" id="{FACF47C3-FD5C-4B77-B4B1-0C687F42307F}"/>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6" name="Oval 32">
              <a:extLst>
                <a:ext uri="{FF2B5EF4-FFF2-40B4-BE49-F238E27FC236}">
                  <a16:creationId xmlns="" xmlns:a16="http://schemas.microsoft.com/office/drawing/2014/main" id="{E02CC2CD-CC9A-410F-854D-E19C602C6F4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7" name="Oval 33">
              <a:extLst>
                <a:ext uri="{FF2B5EF4-FFF2-40B4-BE49-F238E27FC236}">
                  <a16:creationId xmlns="" xmlns:a16="http://schemas.microsoft.com/office/drawing/2014/main" id="{EC1DF34C-9162-42E5-80D3-6C6BC9903F60}"/>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8" name="Oval 34">
              <a:extLst>
                <a:ext uri="{FF2B5EF4-FFF2-40B4-BE49-F238E27FC236}">
                  <a16:creationId xmlns="" xmlns:a16="http://schemas.microsoft.com/office/drawing/2014/main" id="{EAA06000-9BE4-474F-A854-C636C11B662D}"/>
                </a:ext>
              </a:extLst>
            </p:cNvPr>
            <p:cNvSpPr>
              <a:spLocks noChangeArrowheads="1"/>
            </p:cNvSpPr>
            <p:nvPr/>
          </p:nvSpPr>
          <p:spPr bwMode="gray">
            <a:xfrm>
              <a:off x="2254" y="1298"/>
              <a:ext cx="1101" cy="2378"/>
            </a:xfrm>
            <a:prstGeom prst="ellipse">
              <a:avLst/>
            </a:prstGeom>
            <a:gradFill rotWithShape="1">
              <a:gsLst>
                <a:gs pos="0">
                  <a:srgbClr val="000000"/>
                </a:gs>
                <a:gs pos="100000">
                  <a:srgbClr val="8D67E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9" name="Oval 35">
              <a:extLst>
                <a:ext uri="{FF2B5EF4-FFF2-40B4-BE49-F238E27FC236}">
                  <a16:creationId xmlns="" xmlns:a16="http://schemas.microsoft.com/office/drawing/2014/main" id="{141A69D7-9AE5-4121-9CAE-FCAE2FF61BF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40" name="Oval 36">
              <a:extLst>
                <a:ext uri="{FF2B5EF4-FFF2-40B4-BE49-F238E27FC236}">
                  <a16:creationId xmlns="" xmlns:a16="http://schemas.microsoft.com/office/drawing/2014/main" id="{C1961E8C-0DA3-4E1F-984F-319EB64EA26F}"/>
                </a:ext>
              </a:extLst>
            </p:cNvPr>
            <p:cNvSpPr>
              <a:spLocks noChangeArrowheads="1"/>
            </p:cNvSpPr>
            <p:nvPr/>
          </p:nvSpPr>
          <p:spPr bwMode="gray">
            <a:xfrm>
              <a:off x="2334" y="1298"/>
              <a:ext cx="1097" cy="2378"/>
            </a:xfrm>
            <a:prstGeom prst="ellipse">
              <a:avLst/>
            </a:prstGeom>
            <a:gradFill rotWithShape="1">
              <a:gsLst>
                <a:gs pos="0">
                  <a:schemeClr val="folHlink"/>
                </a:gs>
                <a:gs pos="100000">
                  <a:schemeClr val="folHlink">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41" name="Group 37">
            <a:extLst>
              <a:ext uri="{FF2B5EF4-FFF2-40B4-BE49-F238E27FC236}">
                <a16:creationId xmlns="" xmlns:a16="http://schemas.microsoft.com/office/drawing/2014/main" id="{D766D6FF-6D47-44A6-A93E-0CF7B67B1A4E}"/>
              </a:ext>
            </a:extLst>
          </p:cNvPr>
          <p:cNvGrpSpPr>
            <a:grpSpLocks/>
          </p:cNvGrpSpPr>
          <p:nvPr/>
        </p:nvGrpSpPr>
        <p:grpSpPr bwMode="auto">
          <a:xfrm>
            <a:off x="1721104" y="5602280"/>
            <a:ext cx="594994" cy="562574"/>
            <a:chOff x="2078" y="1298"/>
            <a:chExt cx="1615" cy="2378"/>
          </a:xfrm>
        </p:grpSpPr>
        <p:sp>
          <p:nvSpPr>
            <p:cNvPr id="42" name="Oval 38">
              <a:extLst>
                <a:ext uri="{FF2B5EF4-FFF2-40B4-BE49-F238E27FC236}">
                  <a16:creationId xmlns="" xmlns:a16="http://schemas.microsoft.com/office/drawing/2014/main" id="{C4EBF05A-D240-46A4-B31A-9241139188D1}"/>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3" name="Oval 39">
              <a:extLst>
                <a:ext uri="{FF2B5EF4-FFF2-40B4-BE49-F238E27FC236}">
                  <a16:creationId xmlns="" xmlns:a16="http://schemas.microsoft.com/office/drawing/2014/main" id="{806E4A18-A4FE-4D94-AC2E-2EE7776216E7}"/>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4" name="Oval 40">
              <a:extLst>
                <a:ext uri="{FF2B5EF4-FFF2-40B4-BE49-F238E27FC236}">
                  <a16:creationId xmlns="" xmlns:a16="http://schemas.microsoft.com/office/drawing/2014/main" id="{CB82912C-06E0-4BC0-89C0-69752B4E300C}"/>
                </a:ext>
              </a:extLst>
            </p:cNvPr>
            <p:cNvSpPr>
              <a:spLocks noChangeArrowheads="1"/>
            </p:cNvSpPr>
            <p:nvPr/>
          </p:nvSpPr>
          <p:spPr bwMode="gray">
            <a:xfrm>
              <a:off x="2251" y="1298"/>
              <a:ext cx="1180"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45" name="Oval 41">
              <a:extLst>
                <a:ext uri="{FF2B5EF4-FFF2-40B4-BE49-F238E27FC236}">
                  <a16:creationId xmlns="" xmlns:a16="http://schemas.microsoft.com/office/drawing/2014/main" id="{085ECBE4-AC5D-48FE-93C1-9577910C239B}"/>
                </a:ext>
              </a:extLst>
            </p:cNvPr>
            <p:cNvSpPr>
              <a:spLocks noChangeArrowheads="1"/>
            </p:cNvSpPr>
            <p:nvPr/>
          </p:nvSpPr>
          <p:spPr bwMode="gray">
            <a:xfrm>
              <a:off x="2254" y="1298"/>
              <a:ext cx="1180" cy="2378"/>
            </a:xfrm>
            <a:prstGeom prst="ellipse">
              <a:avLst/>
            </a:prstGeom>
            <a:gradFill rotWithShape="1">
              <a:gsLst>
                <a:gs pos="0">
                  <a:srgbClr val="000000"/>
                </a:gs>
                <a:gs pos="100000">
                  <a:srgbClr val="E35E23"/>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6" name="Oval 42">
              <a:extLst>
                <a:ext uri="{FF2B5EF4-FFF2-40B4-BE49-F238E27FC236}">
                  <a16:creationId xmlns="" xmlns:a16="http://schemas.microsoft.com/office/drawing/2014/main" id="{C325FCB8-26B0-44E7-A1CB-3598E892792E}"/>
                </a:ext>
              </a:extLst>
            </p:cNvPr>
            <p:cNvSpPr>
              <a:spLocks noChangeArrowheads="1"/>
            </p:cNvSpPr>
            <p:nvPr/>
          </p:nvSpPr>
          <p:spPr bwMode="gray">
            <a:xfrm>
              <a:off x="2338" y="1298"/>
              <a:ext cx="1096"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47" name="Oval 43">
              <a:extLst>
                <a:ext uri="{FF2B5EF4-FFF2-40B4-BE49-F238E27FC236}">
                  <a16:creationId xmlns="" xmlns:a16="http://schemas.microsoft.com/office/drawing/2014/main" id="{AB155A43-6913-40EB-BA30-12AB3E6D22E5}"/>
                </a:ext>
              </a:extLst>
            </p:cNvPr>
            <p:cNvSpPr>
              <a:spLocks noChangeArrowheads="1"/>
            </p:cNvSpPr>
            <p:nvPr/>
          </p:nvSpPr>
          <p:spPr bwMode="gray">
            <a:xfrm>
              <a:off x="2337" y="1298"/>
              <a:ext cx="1096" cy="2378"/>
            </a:xfrm>
            <a:prstGeom prst="ellipse">
              <a:avLst/>
            </a:prstGeom>
            <a:gradFill rotWithShape="1">
              <a:gsLst>
                <a:gs pos="0">
                  <a:srgbClr val="E35E23"/>
                </a:gs>
                <a:gs pos="100000">
                  <a:srgbClr val="6E2E1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grpSp>
      <p:sp>
        <p:nvSpPr>
          <p:cNvPr id="52" name="AutoShape 3">
            <a:extLst>
              <a:ext uri="{FF2B5EF4-FFF2-40B4-BE49-F238E27FC236}">
                <a16:creationId xmlns="" xmlns:a16="http://schemas.microsoft.com/office/drawing/2014/main" id="{940EB53E-DB65-4AFE-94D9-FA8449BCC03E}"/>
              </a:ext>
            </a:extLst>
          </p:cNvPr>
          <p:cNvSpPr>
            <a:spLocks noChangeArrowheads="1"/>
          </p:cNvSpPr>
          <p:nvPr/>
        </p:nvSpPr>
        <p:spPr bwMode="ltGray">
          <a:xfrm rot="5400000">
            <a:off x="-1311911" y="2556556"/>
            <a:ext cx="4304775" cy="3715818"/>
          </a:xfrm>
          <a:custGeom>
            <a:avLst/>
            <a:gdLst>
              <a:gd name="G0" fmla="+- 10478 0 0"/>
              <a:gd name="G1" fmla="+- -11739500 0 0"/>
              <a:gd name="G2" fmla="+- 0 0 -11739500"/>
              <a:gd name="T0" fmla="*/ 0 256 1"/>
              <a:gd name="T1" fmla="*/ 180 256 1"/>
              <a:gd name="G3" fmla="+- -11739500 T0 T1"/>
              <a:gd name="T2" fmla="*/ 0 256 1"/>
              <a:gd name="T3" fmla="*/ 90 256 1"/>
              <a:gd name="G4" fmla="+- -11739500 T2 T3"/>
              <a:gd name="G5" fmla="*/ G4 2 1"/>
              <a:gd name="T4" fmla="*/ 90 256 1"/>
              <a:gd name="T5" fmla="*/ 0 256 1"/>
              <a:gd name="G6" fmla="+- -11739500 T4 T5"/>
              <a:gd name="G7" fmla="*/ G6 2 1"/>
              <a:gd name="G8" fmla="abs -1173950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10478"/>
              <a:gd name="G18" fmla="*/ 10478 1 2"/>
              <a:gd name="G19" fmla="+- G18 5400 0"/>
              <a:gd name="G20" fmla="cos G19 -11739500"/>
              <a:gd name="G21" fmla="sin G19 -11739500"/>
              <a:gd name="G22" fmla="+- G20 10800 0"/>
              <a:gd name="G23" fmla="+- G21 10800 0"/>
              <a:gd name="G24" fmla="+- 10800 0 G20"/>
              <a:gd name="G25" fmla="+- 10478 10800 0"/>
              <a:gd name="G26" fmla="?: G9 G17 G25"/>
              <a:gd name="G27" fmla="?: G9 0 21600"/>
              <a:gd name="G28" fmla="cos 10800 -11739500"/>
              <a:gd name="G29" fmla="sin 10800 -11739500"/>
              <a:gd name="G30" fmla="sin 10478 -11739500"/>
              <a:gd name="G31" fmla="+- G28 10800 0"/>
              <a:gd name="G32" fmla="+- G29 10800 0"/>
              <a:gd name="G33" fmla="+- G30 10800 0"/>
              <a:gd name="G34" fmla="?: G4 0 G31"/>
              <a:gd name="G35" fmla="?: -11739500 G34 0"/>
              <a:gd name="G36" fmla="?: G6 G35 G31"/>
              <a:gd name="G37" fmla="+- 21600 0 G36"/>
              <a:gd name="G38" fmla="?: G4 0 G33"/>
              <a:gd name="G39" fmla="?: -11739500 G38 G32"/>
              <a:gd name="G40" fmla="?: G6 G39 0"/>
              <a:gd name="G41" fmla="?: G4 G32 21600"/>
              <a:gd name="G42" fmla="?: G6 G41 G33"/>
              <a:gd name="T12" fmla="*/ 10800 w 21600"/>
              <a:gd name="T13" fmla="*/ 0 h 21600"/>
              <a:gd name="T14" fmla="*/ 162 w 21600"/>
              <a:gd name="T15" fmla="*/ 10638 h 21600"/>
              <a:gd name="T16" fmla="*/ 10800 w 21600"/>
              <a:gd name="T17" fmla="*/ 322 h 21600"/>
              <a:gd name="T18" fmla="*/ 21438 w 21600"/>
              <a:gd name="T19" fmla="*/ 10638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close/>
              </a:path>
            </a:pathLst>
          </a:custGeom>
          <a:solidFill>
            <a:srgbClr val="33CC33"/>
          </a:solidFill>
          <a:ln w="9525" algn="ctr">
            <a:noFill/>
            <a:miter lim="800000"/>
            <a:headEnd/>
            <a:tailEnd/>
          </a:ln>
          <a:effectLst/>
        </p:spPr>
        <p:txBody>
          <a:bodyPr wrap="none" anchor="ctr"/>
          <a:lstStyle/>
          <a:p>
            <a:pPr>
              <a:defRPr/>
            </a:pPr>
            <a:endParaRPr lang="en-US" dirty="0">
              <a:solidFill>
                <a:srgbClr val="000000"/>
              </a:solidFill>
              <a:cs typeface="Arial" panose="020B0604020202020204" pitchFamily="34" charset="0"/>
            </a:endParaRPr>
          </a:p>
        </p:txBody>
      </p:sp>
      <p:sp>
        <p:nvSpPr>
          <p:cNvPr id="2" name="Rectangle 1"/>
          <p:cNvSpPr/>
          <p:nvPr/>
        </p:nvSpPr>
        <p:spPr>
          <a:xfrm>
            <a:off x="2316098" y="2087577"/>
            <a:ext cx="8231699" cy="584775"/>
          </a:xfrm>
          <a:prstGeom prst="rect">
            <a:avLst/>
          </a:prstGeom>
        </p:spPr>
        <p:txBody>
          <a:bodyPr wrap="square">
            <a:spAutoFit/>
          </a:bodyPr>
          <a:lstStyle/>
          <a:p>
            <a:pPr algn="ctr"/>
            <a:r>
              <a:rPr lang="en-US" sz="1600" dirty="0" err="1">
                <a:solidFill>
                  <a:srgbClr val="7030A0"/>
                </a:solidFill>
                <a:latin typeface="+mj-lt"/>
                <a:ea typeface="Times New Roman" panose="02020603050405020304" pitchFamily="18" charset="0"/>
              </a:rPr>
              <a:t>Đập</a:t>
            </a:r>
            <a:r>
              <a:rPr lang="en-US" sz="1600" dirty="0">
                <a:solidFill>
                  <a:srgbClr val="7030A0"/>
                </a:solidFill>
                <a:latin typeface="+mj-lt"/>
                <a:ea typeface="Times New Roman" panose="02020603050405020304" pitchFamily="18" charset="0"/>
              </a:rPr>
              <a:t> tan </a:t>
            </a:r>
            <a:r>
              <a:rPr lang="en-US" sz="1600" dirty="0" err="1">
                <a:solidFill>
                  <a:srgbClr val="7030A0"/>
                </a:solidFill>
                <a:latin typeface="+mj-lt"/>
                <a:ea typeface="Times New Roman" panose="02020603050405020304" pitchFamily="18" charset="0"/>
              </a:rPr>
              <a:t>hệ</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của</a:t>
            </a:r>
            <a:r>
              <a:rPr lang="en-US" sz="1600" dirty="0">
                <a:solidFill>
                  <a:srgbClr val="7030A0"/>
                </a:solidFill>
                <a:latin typeface="+mj-lt"/>
                <a:ea typeface="Times New Roman" panose="02020603050405020304" pitchFamily="18" charset="0"/>
              </a:rPr>
              <a:t> GCTS, </a:t>
            </a:r>
            <a:r>
              <a:rPr lang="en-US" sz="1600" dirty="0" err="1">
                <a:solidFill>
                  <a:srgbClr val="7030A0"/>
                </a:solidFill>
                <a:latin typeface="+mj-lt"/>
                <a:ea typeface="Times New Roman" panose="02020603050405020304" pitchFamily="18" charset="0"/>
              </a:rPr>
              <a:t>khắc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phục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những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ảnh</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hưởng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của</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tâm</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lý</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tập</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quán</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lạc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hậu</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trong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phong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trào</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cách</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mạng</a:t>
            </a:r>
            <a:r>
              <a:rPr lang="en-US" sz="1600" dirty="0">
                <a:solidFill>
                  <a:srgbClr val="7030A0"/>
                </a:solidFill>
                <a:latin typeface="+mj-lt"/>
                <a:ea typeface="Times New Roman" panose="02020603050405020304" pitchFamily="18" charset="0"/>
              </a:rPr>
              <a:t>.</a:t>
            </a:r>
            <a:endParaRPr lang="en-US" sz="1600" dirty="0">
              <a:solidFill>
                <a:srgbClr val="7030A0"/>
              </a:solidFill>
              <a:latin typeface="+mj-lt"/>
            </a:endParaRPr>
          </a:p>
        </p:txBody>
      </p:sp>
      <p:sp>
        <p:nvSpPr>
          <p:cNvPr id="53" name="Rectangle 52"/>
          <p:cNvSpPr/>
          <p:nvPr/>
        </p:nvSpPr>
        <p:spPr>
          <a:xfrm>
            <a:off x="2792347" y="2999649"/>
            <a:ext cx="7034233" cy="584775"/>
          </a:xfrm>
          <a:prstGeom prst="rect">
            <a:avLst/>
          </a:prstGeom>
        </p:spPr>
        <p:txBody>
          <a:bodyPr wrap="square">
            <a:spAutoFit/>
          </a:bodyPr>
          <a:lstStyle/>
          <a:p>
            <a:pPr algn="ctr"/>
            <a:r>
              <a:rPr lang="en-US" sz="1600" dirty="0" err="1">
                <a:solidFill>
                  <a:srgbClr val="C00000"/>
                </a:solidFill>
                <a:latin typeface="+mj-lt"/>
                <a:ea typeface="Times New Roman" panose="02020603050405020304" pitchFamily="18" charset="0"/>
              </a:rPr>
              <a:t>Vũ</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trang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cho</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họ</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hệ</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tư</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tưởng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cách</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mạng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và</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khoa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học</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của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giai</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cấp</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công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nhân</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đó</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là</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chủ</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nghĩa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Mác</a:t>
            </a:r>
            <a:r>
              <a:rPr lang="en-US" sz="1600" dirty="0">
                <a:solidFill>
                  <a:srgbClr val="C00000"/>
                </a:solidFill>
                <a:latin typeface="+mj-lt"/>
                <a:ea typeface="Times New Roman" panose="02020603050405020304" pitchFamily="18" charset="0"/>
              </a:rPr>
              <a:t> - </a:t>
            </a:r>
            <a:r>
              <a:rPr lang="en-US" sz="1600" dirty="0" err="1">
                <a:solidFill>
                  <a:srgbClr val="C00000"/>
                </a:solidFill>
                <a:latin typeface="+mj-lt"/>
                <a:ea typeface="Times New Roman" panose="02020603050405020304" pitchFamily="18" charset="0"/>
              </a:rPr>
              <a:t>Lênin</a:t>
            </a:r>
            <a:r>
              <a:rPr lang="en-US" sz="1600" dirty="0">
                <a:solidFill>
                  <a:srgbClr val="C00000"/>
                </a:solidFill>
                <a:latin typeface="+mj-lt"/>
                <a:ea typeface="Times New Roman" panose="02020603050405020304" pitchFamily="18" charset="0"/>
              </a:rPr>
              <a:t>. </a:t>
            </a:r>
            <a:endParaRPr lang="en-US" sz="1600" dirty="0">
              <a:solidFill>
                <a:srgbClr val="C00000"/>
              </a:solidFill>
              <a:latin typeface="+mj-lt"/>
            </a:endParaRPr>
          </a:p>
        </p:txBody>
      </p:sp>
      <p:sp>
        <p:nvSpPr>
          <p:cNvPr id="54" name="Rectangle 53"/>
          <p:cNvSpPr/>
          <p:nvPr/>
        </p:nvSpPr>
        <p:spPr>
          <a:xfrm>
            <a:off x="2941579" y="3904026"/>
            <a:ext cx="6189541" cy="584775"/>
          </a:xfrm>
          <a:prstGeom prst="rect">
            <a:avLst/>
          </a:prstGeom>
        </p:spPr>
        <p:txBody>
          <a:bodyPr wrap="square">
            <a:spAutoFit/>
          </a:bodyPr>
          <a:lstStyle/>
          <a:p>
            <a:pPr algn="ctr"/>
            <a:r>
              <a:rPr lang="en-US" sz="1600" dirty="0" err="1">
                <a:solidFill>
                  <a:srgbClr val="000099"/>
                </a:solidFill>
                <a:latin typeface="+mj-lt"/>
                <a:ea typeface="Times New Roman" panose="02020603050405020304" pitchFamily="18" charset="0"/>
              </a:rPr>
              <a:t>Giáo</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dục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quần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chúng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nhân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dân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lao</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động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thấm</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nhuần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đường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lối</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chiến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lược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sách</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lược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cách</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mạng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của</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đảng</a:t>
            </a:r>
            <a:endParaRPr lang="en-US" sz="1600" dirty="0">
              <a:solidFill>
                <a:srgbClr val="000099"/>
              </a:solidFill>
              <a:latin typeface="+mj-lt"/>
            </a:endParaRPr>
          </a:p>
        </p:txBody>
      </p:sp>
      <p:sp>
        <p:nvSpPr>
          <p:cNvPr id="55" name="Rectangle 54"/>
          <p:cNvSpPr/>
          <p:nvPr/>
        </p:nvSpPr>
        <p:spPr>
          <a:xfrm>
            <a:off x="3048802" y="4769321"/>
            <a:ext cx="5567164" cy="830997"/>
          </a:xfrm>
          <a:prstGeom prst="rect">
            <a:avLst/>
          </a:prstGeom>
        </p:spPr>
        <p:txBody>
          <a:bodyPr wrap="square">
            <a:spAutoFit/>
          </a:bodyPr>
          <a:lstStyle/>
          <a:p>
            <a:pPr algn="ctr"/>
            <a:r>
              <a:rPr lang="en-US" sz="1600" dirty="0" err="1">
                <a:solidFill>
                  <a:srgbClr val="006600"/>
                </a:solidFill>
                <a:latin typeface="+mj-lt"/>
                <a:ea typeface="Times New Roman" panose="02020603050405020304" pitchFamily="18" charset="0"/>
              </a:rPr>
              <a:t>Đấu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tranh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chống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các</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trào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lưu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tư</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tưởng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lệch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lạc</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hữu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khuynh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tả</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khuynh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trong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phong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trào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cách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mạng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bảo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vệ</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của</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chủ</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nghĩa</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Mác</a:t>
            </a:r>
            <a:r>
              <a:rPr lang="en-US" sz="1600" dirty="0">
                <a:solidFill>
                  <a:srgbClr val="006600"/>
                </a:solidFill>
                <a:latin typeface="+mj-lt"/>
                <a:ea typeface="Times New Roman" panose="02020603050405020304" pitchFamily="18" charset="0"/>
              </a:rPr>
              <a:t> - </a:t>
            </a:r>
            <a:r>
              <a:rPr lang="en-US" sz="1600" dirty="0" err="1">
                <a:solidFill>
                  <a:srgbClr val="006600"/>
                </a:solidFill>
                <a:latin typeface="+mj-lt"/>
                <a:ea typeface="Times New Roman" panose="02020603050405020304" pitchFamily="18" charset="0"/>
              </a:rPr>
              <a:t>Lênin</a:t>
            </a:r>
            <a:endParaRPr lang="en-US" sz="1600" dirty="0">
              <a:solidFill>
                <a:srgbClr val="006600"/>
              </a:solidFill>
              <a:latin typeface="+mj-lt"/>
            </a:endParaRPr>
          </a:p>
        </p:txBody>
      </p:sp>
      <p:sp>
        <p:nvSpPr>
          <p:cNvPr id="56" name="Rectangle 55"/>
          <p:cNvSpPr/>
          <p:nvPr/>
        </p:nvSpPr>
        <p:spPr>
          <a:xfrm>
            <a:off x="2636175" y="6042542"/>
            <a:ext cx="5116102" cy="584775"/>
          </a:xfrm>
          <a:prstGeom prst="rect">
            <a:avLst/>
          </a:prstGeom>
        </p:spPr>
        <p:txBody>
          <a:bodyPr wrap="square">
            <a:spAutoFit/>
          </a:bodyPr>
          <a:lstStyle/>
          <a:p>
            <a:pPr algn="ctr"/>
            <a:r>
              <a:rPr lang="en-US" sz="1600" dirty="0" err="1">
                <a:solidFill>
                  <a:srgbClr val="000000"/>
                </a:solidFill>
                <a:latin typeface="+mj-lt"/>
                <a:ea typeface="Times New Roman" panose="02020603050405020304" pitchFamily="18" charset="0"/>
              </a:rPr>
              <a:t>Diễn</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ra</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dưới</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nhiều</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hình</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thức</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đa</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dạng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phong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phú</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cả</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công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khai</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cả</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bí</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mật</a:t>
            </a:r>
            <a:r>
              <a:rPr lang="en-US" sz="1600" dirty="0">
                <a:solidFill>
                  <a:srgbClr val="000000"/>
                </a:solidFill>
                <a:latin typeface="+mj-lt"/>
                <a:ea typeface="Times New Roman" panose="02020603050405020304" pitchFamily="18" charset="0"/>
              </a:rPr>
              <a:t>,</a:t>
            </a:r>
            <a:endParaRPr lang="en-US" sz="1600" dirty="0">
              <a:latin typeface="+mj-lt"/>
            </a:endParaRPr>
          </a:p>
        </p:txBody>
      </p:sp>
    </p:spTree>
    <p:extLst>
      <p:ext uri="{BB962C8B-B14F-4D97-AF65-F5344CB8AC3E}">
        <p14:creationId xmlns:p14="http://schemas.microsoft.com/office/powerpoint/2010/main" val="130272669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4626" name="AutoShape 2"/>
          <p:cNvSpPr>
            <a:spLocks noChangeArrowheads="1"/>
          </p:cNvSpPr>
          <p:nvPr/>
        </p:nvSpPr>
        <p:spPr bwMode="gray">
          <a:xfrm>
            <a:off x="3206839" y="5923653"/>
            <a:ext cx="5190186" cy="603394"/>
          </a:xfrm>
          <a:prstGeom prst="roundRect">
            <a:avLst>
              <a:gd name="adj" fmla="val 15278"/>
            </a:avLst>
          </a:prstGeom>
          <a:solidFill>
            <a:srgbClr val="FFFFFF"/>
          </a:solidFill>
          <a:ln w="9525">
            <a:solidFill>
              <a:srgbClr val="333333"/>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a:solidFill>
                <a:srgbClr val="000000"/>
              </a:solidFill>
              <a:cs typeface="Arial" panose="020B0604020202020204" pitchFamily="34" charset="0"/>
            </a:endParaRPr>
          </a:p>
        </p:txBody>
      </p:sp>
      <p:sp>
        <p:nvSpPr>
          <p:cNvPr id="96260" name="AutoShape 4"/>
          <p:cNvSpPr>
            <a:spLocks noChangeArrowheads="1"/>
          </p:cNvSpPr>
          <p:nvPr/>
        </p:nvSpPr>
        <p:spPr bwMode="invGray">
          <a:xfrm>
            <a:off x="1298100" y="1794560"/>
            <a:ext cx="4465319" cy="1744093"/>
          </a:xfrm>
          <a:prstGeom prst="roundRect">
            <a:avLst>
              <a:gd name="adj" fmla="val 5306"/>
            </a:avLst>
          </a:prstGeom>
          <a:gradFill rotWithShape="1">
            <a:gsLst>
              <a:gs pos="0">
                <a:schemeClr val="accent2"/>
              </a:gs>
              <a:gs pos="100000">
                <a:schemeClr val="accent2">
                  <a:gamma/>
                  <a:shade val="85882"/>
                  <a:invGamma/>
                </a:schemeClr>
              </a:gs>
            </a:gsLst>
            <a:lin ang="5400000" scaled="1"/>
          </a:gradFill>
          <a:ln w="9525">
            <a:noFill/>
            <a:round/>
            <a:headEnd/>
            <a:tailEnd/>
          </a:ln>
          <a:effectLst/>
          <a:scene3d>
            <a:camera prst="legacyPerspectiveBottomRight"/>
            <a:lightRig rig="legacyFlat3" dir="b"/>
          </a:scene3d>
          <a:sp3d extrusionH="430200" prstMaterial="legacyMatte">
            <a:bevelT w="13500" h="13500" prst="angle"/>
            <a:bevelB w="13500" h="13500" prst="angle"/>
            <a:extrusionClr>
              <a:schemeClr val="accent2"/>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2" name="AutoShape 6"/>
          <p:cNvSpPr>
            <a:spLocks noChangeArrowheads="1"/>
          </p:cNvSpPr>
          <p:nvPr/>
        </p:nvSpPr>
        <p:spPr bwMode="gray">
          <a:xfrm>
            <a:off x="6134100" y="1752601"/>
            <a:ext cx="5044762" cy="1786052"/>
          </a:xfrm>
          <a:prstGeom prst="roundRect">
            <a:avLst>
              <a:gd name="adj" fmla="val 5421"/>
            </a:avLst>
          </a:prstGeom>
          <a:gradFill rotWithShape="1">
            <a:gsLst>
              <a:gs pos="0">
                <a:schemeClr val="folHlink"/>
              </a:gs>
              <a:gs pos="100000">
                <a:schemeClr val="folHlink">
                  <a:gamma/>
                  <a:shade val="85882"/>
                  <a:invGamma/>
                </a:schemeClr>
              </a:gs>
            </a:gsLst>
            <a:lin ang="5400000" scaled="1"/>
          </a:gradFill>
          <a:ln w="9525">
            <a:noFill/>
            <a:round/>
            <a:headEnd/>
            <a:tailEnd/>
          </a:ln>
          <a:effectLst/>
          <a:scene3d>
            <a:camera prst="legacyPerspectiveBottomLeft"/>
            <a:lightRig rig="legacyFlat3" dir="b"/>
          </a:scene3d>
          <a:sp3d extrusionH="430200" prstMaterial="legacyMatte">
            <a:bevelT w="13500" h="13500" prst="angle"/>
            <a:bevelB w="13500" h="13500" prst="angle"/>
            <a:extrusionClr>
              <a:schemeClr val="folHlink"/>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4" name="AutoShape 8"/>
          <p:cNvSpPr>
            <a:spLocks noChangeArrowheads="1"/>
          </p:cNvSpPr>
          <p:nvPr/>
        </p:nvSpPr>
        <p:spPr bwMode="invGray">
          <a:xfrm>
            <a:off x="1309333" y="3876577"/>
            <a:ext cx="4485164" cy="1636044"/>
          </a:xfrm>
          <a:prstGeom prst="roundRect">
            <a:avLst>
              <a:gd name="adj" fmla="val 6583"/>
            </a:avLst>
          </a:prstGeom>
          <a:gradFill rotWithShape="1">
            <a:gsLst>
              <a:gs pos="0">
                <a:schemeClr val="accent1"/>
              </a:gs>
              <a:gs pos="100000">
                <a:schemeClr val="accent1">
                  <a:gamma/>
                  <a:shade val="85882"/>
                  <a:invGamma/>
                </a:schemeClr>
              </a:gs>
            </a:gsLst>
            <a:lin ang="5400000" scaled="1"/>
          </a:gradFill>
          <a:ln w="9525">
            <a:noFill/>
            <a:round/>
            <a:headEnd/>
            <a:tailEnd/>
          </a:ln>
          <a:effectLst/>
          <a:scene3d>
            <a:camera prst="legacyPerspectiveTopRight"/>
            <a:lightRig rig="legacyFlat3" dir="b"/>
          </a:scene3d>
          <a:sp3d extrusionH="430200" prstMaterial="legacyMatte">
            <a:bevelT w="13500" h="13500" prst="angle"/>
            <a:bevelB w="13500" h="13500" prst="angle"/>
            <a:extrusionClr>
              <a:schemeClr val="accent1"/>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6" name="AutoShape 10"/>
          <p:cNvSpPr>
            <a:spLocks noChangeArrowheads="1"/>
          </p:cNvSpPr>
          <p:nvPr/>
        </p:nvSpPr>
        <p:spPr bwMode="invGray">
          <a:xfrm>
            <a:off x="6256370" y="3905822"/>
            <a:ext cx="4855291" cy="1618452"/>
          </a:xfrm>
          <a:prstGeom prst="roundRect">
            <a:avLst>
              <a:gd name="adj" fmla="val 6620"/>
            </a:avLst>
          </a:prstGeom>
          <a:gradFill rotWithShape="1">
            <a:gsLst>
              <a:gs pos="0">
                <a:schemeClr val="hlink"/>
              </a:gs>
              <a:gs pos="100000">
                <a:schemeClr val="hlink">
                  <a:gamma/>
                  <a:shade val="85882"/>
                  <a:invGamma/>
                </a:schemeClr>
              </a:gs>
            </a:gsLst>
            <a:lin ang="5400000" scaled="1"/>
          </a:gradFill>
          <a:ln w="9525">
            <a:noFill/>
            <a:round/>
            <a:headEnd/>
            <a:tailEnd/>
          </a:ln>
          <a:effectLst/>
          <a:scene3d>
            <a:camera prst="legacyPerspectiveTopLeft"/>
            <a:lightRig rig="legacyFlat3" dir="b"/>
          </a:scene3d>
          <a:sp3d extrusionH="430200" prstMaterial="legacyMatte">
            <a:bevelT w="13500" h="13500" prst="angle"/>
            <a:bevelB w="13500" h="13500" prst="angle"/>
            <a:extrusionClr>
              <a:schemeClr val="hlink"/>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grpSp>
        <p:nvGrpSpPr>
          <p:cNvPr id="794640" name="Group 16"/>
          <p:cNvGrpSpPr>
            <a:grpSpLocks/>
          </p:cNvGrpSpPr>
          <p:nvPr/>
        </p:nvGrpSpPr>
        <p:grpSpPr bwMode="auto">
          <a:xfrm>
            <a:off x="6196634" y="4227450"/>
            <a:ext cx="581019" cy="599862"/>
            <a:chOff x="2430" y="1692"/>
            <a:chExt cx="339" cy="339"/>
          </a:xfrm>
        </p:grpSpPr>
        <p:sp>
          <p:nvSpPr>
            <p:cNvPr id="794656" name="Freeform 17"/>
            <p:cNvSpPr>
              <a:spLocks noEditPoints="1"/>
            </p:cNvSpPr>
            <p:nvPr/>
          </p:nvSpPr>
          <p:spPr bwMode="gray">
            <a:xfrm>
              <a:off x="2430" y="1692"/>
              <a:ext cx="339" cy="339"/>
            </a:xfrm>
            <a:custGeom>
              <a:avLst/>
              <a:gdLst>
                <a:gd name="T0" fmla="*/ 170 w 339"/>
                <a:gd name="T1" fmla="*/ 0 h 339"/>
                <a:gd name="T2" fmla="*/ 131 w 339"/>
                <a:gd name="T3" fmla="*/ 5 h 339"/>
                <a:gd name="T4" fmla="*/ 95 w 339"/>
                <a:gd name="T5" fmla="*/ 17 h 339"/>
                <a:gd name="T6" fmla="*/ 63 w 339"/>
                <a:gd name="T7" fmla="*/ 38 h 339"/>
                <a:gd name="T8" fmla="*/ 38 w 339"/>
                <a:gd name="T9" fmla="*/ 63 h 339"/>
                <a:gd name="T10" fmla="*/ 18 w 339"/>
                <a:gd name="T11" fmla="*/ 95 h 339"/>
                <a:gd name="T12" fmla="*/ 5 w 339"/>
                <a:gd name="T13" fmla="*/ 131 h 339"/>
                <a:gd name="T14" fmla="*/ 0 w 339"/>
                <a:gd name="T15" fmla="*/ 170 h 339"/>
                <a:gd name="T16" fmla="*/ 5 w 339"/>
                <a:gd name="T17" fmla="*/ 209 h 339"/>
                <a:gd name="T18" fmla="*/ 18 w 339"/>
                <a:gd name="T19" fmla="*/ 245 h 339"/>
                <a:gd name="T20" fmla="*/ 38 w 339"/>
                <a:gd name="T21" fmla="*/ 276 h 339"/>
                <a:gd name="T22" fmla="*/ 63 w 339"/>
                <a:gd name="T23" fmla="*/ 302 h 339"/>
                <a:gd name="T24" fmla="*/ 95 w 339"/>
                <a:gd name="T25" fmla="*/ 323 h 339"/>
                <a:gd name="T26" fmla="*/ 131 w 339"/>
                <a:gd name="T27" fmla="*/ 335 h 339"/>
                <a:gd name="T28" fmla="*/ 170 w 339"/>
                <a:gd name="T29" fmla="*/ 339 h 339"/>
                <a:gd name="T30" fmla="*/ 209 w 339"/>
                <a:gd name="T31" fmla="*/ 335 h 339"/>
                <a:gd name="T32" fmla="*/ 245 w 339"/>
                <a:gd name="T33" fmla="*/ 323 h 339"/>
                <a:gd name="T34" fmla="*/ 276 w 339"/>
                <a:gd name="T35" fmla="*/ 302 h 339"/>
                <a:gd name="T36" fmla="*/ 303 w 339"/>
                <a:gd name="T37" fmla="*/ 276 h 339"/>
                <a:gd name="T38" fmla="*/ 323 w 339"/>
                <a:gd name="T39" fmla="*/ 245 h 339"/>
                <a:gd name="T40" fmla="*/ 335 w 339"/>
                <a:gd name="T41" fmla="*/ 209 h 339"/>
                <a:gd name="T42" fmla="*/ 339 w 339"/>
                <a:gd name="T43" fmla="*/ 170 h 339"/>
                <a:gd name="T44" fmla="*/ 335 w 339"/>
                <a:gd name="T45" fmla="*/ 131 h 339"/>
                <a:gd name="T46" fmla="*/ 323 w 339"/>
                <a:gd name="T47" fmla="*/ 95 h 339"/>
                <a:gd name="T48" fmla="*/ 303 w 339"/>
                <a:gd name="T49" fmla="*/ 63 h 339"/>
                <a:gd name="T50" fmla="*/ 276 w 339"/>
                <a:gd name="T51" fmla="*/ 38 h 339"/>
                <a:gd name="T52" fmla="*/ 245 w 339"/>
                <a:gd name="T53" fmla="*/ 17 h 339"/>
                <a:gd name="T54" fmla="*/ 209 w 339"/>
                <a:gd name="T55" fmla="*/ 5 h 339"/>
                <a:gd name="T56" fmla="*/ 170 w 339"/>
                <a:gd name="T57" fmla="*/ 0 h 339"/>
                <a:gd name="T58" fmla="*/ 170 w 339"/>
                <a:gd name="T59" fmla="*/ 294 h 339"/>
                <a:gd name="T60" fmla="*/ 137 w 339"/>
                <a:gd name="T61" fmla="*/ 291 h 339"/>
                <a:gd name="T62" fmla="*/ 107 w 339"/>
                <a:gd name="T63" fmla="*/ 278 h 339"/>
                <a:gd name="T64" fmla="*/ 81 w 339"/>
                <a:gd name="T65" fmla="*/ 258 h 339"/>
                <a:gd name="T66" fmla="*/ 62 w 339"/>
                <a:gd name="T67" fmla="*/ 233 h 339"/>
                <a:gd name="T68" fmla="*/ 50 w 339"/>
                <a:gd name="T69" fmla="*/ 203 h 339"/>
                <a:gd name="T70" fmla="*/ 45 w 339"/>
                <a:gd name="T71" fmla="*/ 170 h 339"/>
                <a:gd name="T72" fmla="*/ 50 w 339"/>
                <a:gd name="T73" fmla="*/ 137 h 339"/>
                <a:gd name="T74" fmla="*/ 62 w 339"/>
                <a:gd name="T75" fmla="*/ 107 h 339"/>
                <a:gd name="T76" fmla="*/ 81 w 339"/>
                <a:gd name="T77" fmla="*/ 81 h 339"/>
                <a:gd name="T78" fmla="*/ 107 w 339"/>
                <a:gd name="T79" fmla="*/ 62 h 339"/>
                <a:gd name="T80" fmla="*/ 137 w 339"/>
                <a:gd name="T81" fmla="*/ 48 h 339"/>
                <a:gd name="T82" fmla="*/ 170 w 339"/>
                <a:gd name="T83" fmla="*/ 44 h 339"/>
                <a:gd name="T84" fmla="*/ 203 w 339"/>
                <a:gd name="T85" fmla="*/ 48 h 339"/>
                <a:gd name="T86" fmla="*/ 233 w 339"/>
                <a:gd name="T87" fmla="*/ 62 h 339"/>
                <a:gd name="T88" fmla="*/ 258 w 339"/>
                <a:gd name="T89" fmla="*/ 81 h 339"/>
                <a:gd name="T90" fmla="*/ 278 w 339"/>
                <a:gd name="T91" fmla="*/ 107 h 339"/>
                <a:gd name="T92" fmla="*/ 291 w 339"/>
                <a:gd name="T93" fmla="*/ 137 h 339"/>
                <a:gd name="T94" fmla="*/ 296 w 339"/>
                <a:gd name="T95" fmla="*/ 170 h 339"/>
                <a:gd name="T96" fmla="*/ 291 w 339"/>
                <a:gd name="T97" fmla="*/ 203 h 339"/>
                <a:gd name="T98" fmla="*/ 278 w 339"/>
                <a:gd name="T99" fmla="*/ 233 h 339"/>
                <a:gd name="T100" fmla="*/ 258 w 339"/>
                <a:gd name="T101" fmla="*/ 258 h 339"/>
                <a:gd name="T102" fmla="*/ 233 w 339"/>
                <a:gd name="T103" fmla="*/ 278 h 339"/>
                <a:gd name="T104" fmla="*/ 203 w 339"/>
                <a:gd name="T105" fmla="*/ 291 h 339"/>
                <a:gd name="T106" fmla="*/ 170 w 339"/>
                <a:gd name="T107" fmla="*/ 294 h 3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9" h="339">
                  <a:moveTo>
                    <a:pt x="170" y="0"/>
                  </a:moveTo>
                  <a:lnTo>
                    <a:pt x="131" y="5"/>
                  </a:lnTo>
                  <a:lnTo>
                    <a:pt x="95" y="17"/>
                  </a:lnTo>
                  <a:lnTo>
                    <a:pt x="63" y="38"/>
                  </a:lnTo>
                  <a:lnTo>
                    <a:pt x="38" y="63"/>
                  </a:lnTo>
                  <a:lnTo>
                    <a:pt x="18" y="95"/>
                  </a:lnTo>
                  <a:lnTo>
                    <a:pt x="5" y="131"/>
                  </a:lnTo>
                  <a:lnTo>
                    <a:pt x="0" y="170"/>
                  </a:lnTo>
                  <a:lnTo>
                    <a:pt x="5" y="209"/>
                  </a:lnTo>
                  <a:lnTo>
                    <a:pt x="18" y="245"/>
                  </a:lnTo>
                  <a:lnTo>
                    <a:pt x="38" y="276"/>
                  </a:lnTo>
                  <a:lnTo>
                    <a:pt x="63" y="302"/>
                  </a:lnTo>
                  <a:lnTo>
                    <a:pt x="95" y="323"/>
                  </a:lnTo>
                  <a:lnTo>
                    <a:pt x="131" y="335"/>
                  </a:lnTo>
                  <a:lnTo>
                    <a:pt x="170" y="339"/>
                  </a:lnTo>
                  <a:lnTo>
                    <a:pt x="209" y="335"/>
                  </a:lnTo>
                  <a:lnTo>
                    <a:pt x="245" y="323"/>
                  </a:lnTo>
                  <a:lnTo>
                    <a:pt x="276" y="302"/>
                  </a:lnTo>
                  <a:lnTo>
                    <a:pt x="303" y="276"/>
                  </a:lnTo>
                  <a:lnTo>
                    <a:pt x="323" y="245"/>
                  </a:lnTo>
                  <a:lnTo>
                    <a:pt x="335" y="209"/>
                  </a:lnTo>
                  <a:lnTo>
                    <a:pt x="339" y="170"/>
                  </a:lnTo>
                  <a:lnTo>
                    <a:pt x="335" y="131"/>
                  </a:lnTo>
                  <a:lnTo>
                    <a:pt x="323" y="95"/>
                  </a:lnTo>
                  <a:lnTo>
                    <a:pt x="303" y="63"/>
                  </a:lnTo>
                  <a:lnTo>
                    <a:pt x="276" y="38"/>
                  </a:lnTo>
                  <a:lnTo>
                    <a:pt x="245" y="17"/>
                  </a:lnTo>
                  <a:lnTo>
                    <a:pt x="209" y="5"/>
                  </a:lnTo>
                  <a:lnTo>
                    <a:pt x="170" y="0"/>
                  </a:lnTo>
                  <a:close/>
                  <a:moveTo>
                    <a:pt x="170" y="294"/>
                  </a:moveTo>
                  <a:lnTo>
                    <a:pt x="137" y="291"/>
                  </a:lnTo>
                  <a:lnTo>
                    <a:pt x="107" y="278"/>
                  </a:lnTo>
                  <a:lnTo>
                    <a:pt x="81" y="258"/>
                  </a:lnTo>
                  <a:lnTo>
                    <a:pt x="62" y="233"/>
                  </a:lnTo>
                  <a:lnTo>
                    <a:pt x="50" y="203"/>
                  </a:lnTo>
                  <a:lnTo>
                    <a:pt x="45" y="170"/>
                  </a:lnTo>
                  <a:lnTo>
                    <a:pt x="50" y="137"/>
                  </a:lnTo>
                  <a:lnTo>
                    <a:pt x="62" y="107"/>
                  </a:lnTo>
                  <a:lnTo>
                    <a:pt x="81" y="81"/>
                  </a:lnTo>
                  <a:lnTo>
                    <a:pt x="107" y="62"/>
                  </a:lnTo>
                  <a:lnTo>
                    <a:pt x="137" y="48"/>
                  </a:lnTo>
                  <a:lnTo>
                    <a:pt x="170" y="44"/>
                  </a:lnTo>
                  <a:lnTo>
                    <a:pt x="203" y="48"/>
                  </a:lnTo>
                  <a:lnTo>
                    <a:pt x="233" y="62"/>
                  </a:lnTo>
                  <a:lnTo>
                    <a:pt x="258" y="81"/>
                  </a:lnTo>
                  <a:lnTo>
                    <a:pt x="278" y="107"/>
                  </a:lnTo>
                  <a:lnTo>
                    <a:pt x="291" y="137"/>
                  </a:lnTo>
                  <a:lnTo>
                    <a:pt x="296" y="170"/>
                  </a:lnTo>
                  <a:lnTo>
                    <a:pt x="291" y="203"/>
                  </a:lnTo>
                  <a:lnTo>
                    <a:pt x="278" y="233"/>
                  </a:lnTo>
                  <a:lnTo>
                    <a:pt x="258" y="258"/>
                  </a:lnTo>
                  <a:lnTo>
                    <a:pt x="233" y="278"/>
                  </a:lnTo>
                  <a:lnTo>
                    <a:pt x="203" y="291"/>
                  </a:lnTo>
                  <a:lnTo>
                    <a:pt x="170" y="294"/>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7" name="Freeform 18"/>
            <p:cNvSpPr>
              <a:spLocks noEditPoints="1"/>
            </p:cNvSpPr>
            <p:nvPr/>
          </p:nvSpPr>
          <p:spPr bwMode="gray">
            <a:xfrm>
              <a:off x="2516" y="1799"/>
              <a:ext cx="168" cy="157"/>
            </a:xfrm>
            <a:custGeom>
              <a:avLst/>
              <a:gdLst>
                <a:gd name="T0" fmla="*/ 12 w 168"/>
                <a:gd name="T1" fmla="*/ 76 h 157"/>
                <a:gd name="T2" fmla="*/ 30 w 168"/>
                <a:gd name="T3" fmla="*/ 114 h 157"/>
                <a:gd name="T4" fmla="*/ 63 w 168"/>
                <a:gd name="T5" fmla="*/ 132 h 157"/>
                <a:gd name="T6" fmla="*/ 106 w 168"/>
                <a:gd name="T7" fmla="*/ 132 h 157"/>
                <a:gd name="T8" fmla="*/ 139 w 168"/>
                <a:gd name="T9" fmla="*/ 114 h 157"/>
                <a:gd name="T10" fmla="*/ 157 w 168"/>
                <a:gd name="T11" fmla="*/ 76 h 157"/>
                <a:gd name="T12" fmla="*/ 163 w 168"/>
                <a:gd name="T13" fmla="*/ 100 h 157"/>
                <a:gd name="T14" fmla="*/ 142 w 168"/>
                <a:gd name="T15" fmla="*/ 136 h 157"/>
                <a:gd name="T16" fmla="*/ 106 w 168"/>
                <a:gd name="T17" fmla="*/ 156 h 157"/>
                <a:gd name="T18" fmla="*/ 61 w 168"/>
                <a:gd name="T19" fmla="*/ 156 h 157"/>
                <a:gd name="T20" fmla="*/ 27 w 168"/>
                <a:gd name="T21" fmla="*/ 136 h 157"/>
                <a:gd name="T22" fmla="*/ 4 w 168"/>
                <a:gd name="T23" fmla="*/ 100 h 157"/>
                <a:gd name="T24" fmla="*/ 39 w 168"/>
                <a:gd name="T25" fmla="*/ 45 h 157"/>
                <a:gd name="T26" fmla="*/ 27 w 168"/>
                <a:gd name="T27" fmla="*/ 42 h 157"/>
                <a:gd name="T28" fmla="*/ 19 w 168"/>
                <a:gd name="T29" fmla="*/ 34 h 157"/>
                <a:gd name="T30" fmla="*/ 16 w 168"/>
                <a:gd name="T31" fmla="*/ 22 h 157"/>
                <a:gd name="T32" fmla="*/ 19 w 168"/>
                <a:gd name="T33" fmla="*/ 12 h 157"/>
                <a:gd name="T34" fmla="*/ 27 w 168"/>
                <a:gd name="T35" fmla="*/ 3 h 157"/>
                <a:gd name="T36" fmla="*/ 39 w 168"/>
                <a:gd name="T37" fmla="*/ 0 h 157"/>
                <a:gd name="T38" fmla="*/ 49 w 168"/>
                <a:gd name="T39" fmla="*/ 3 h 157"/>
                <a:gd name="T40" fmla="*/ 58 w 168"/>
                <a:gd name="T41" fmla="*/ 12 h 157"/>
                <a:gd name="T42" fmla="*/ 61 w 168"/>
                <a:gd name="T43" fmla="*/ 22 h 157"/>
                <a:gd name="T44" fmla="*/ 58 w 168"/>
                <a:gd name="T45" fmla="*/ 34 h 157"/>
                <a:gd name="T46" fmla="*/ 49 w 168"/>
                <a:gd name="T47" fmla="*/ 42 h 157"/>
                <a:gd name="T48" fmla="*/ 39 w 168"/>
                <a:gd name="T49" fmla="*/ 45 h 157"/>
                <a:gd name="T50" fmla="*/ 124 w 168"/>
                <a:gd name="T51" fmla="*/ 45 h 157"/>
                <a:gd name="T52" fmla="*/ 114 w 168"/>
                <a:gd name="T53" fmla="*/ 39 h 157"/>
                <a:gd name="T54" fmla="*/ 108 w 168"/>
                <a:gd name="T55" fmla="*/ 28 h 157"/>
                <a:gd name="T56" fmla="*/ 108 w 168"/>
                <a:gd name="T57" fmla="*/ 16 h 157"/>
                <a:gd name="T58" fmla="*/ 114 w 168"/>
                <a:gd name="T59" fmla="*/ 6 h 157"/>
                <a:gd name="T60" fmla="*/ 124 w 168"/>
                <a:gd name="T61" fmla="*/ 1 h 157"/>
                <a:gd name="T62" fmla="*/ 136 w 168"/>
                <a:gd name="T63" fmla="*/ 1 h 157"/>
                <a:gd name="T64" fmla="*/ 145 w 168"/>
                <a:gd name="T65" fmla="*/ 6 h 157"/>
                <a:gd name="T66" fmla="*/ 151 w 168"/>
                <a:gd name="T67" fmla="*/ 16 h 157"/>
                <a:gd name="T68" fmla="*/ 151 w 168"/>
                <a:gd name="T69" fmla="*/ 28 h 157"/>
                <a:gd name="T70" fmla="*/ 145 w 168"/>
                <a:gd name="T71" fmla="*/ 39 h 157"/>
                <a:gd name="T72" fmla="*/ 136 w 168"/>
                <a:gd name="T73" fmla="*/ 4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8" h="157">
                  <a:moveTo>
                    <a:pt x="0" y="76"/>
                  </a:moveTo>
                  <a:lnTo>
                    <a:pt x="12" y="76"/>
                  </a:lnTo>
                  <a:lnTo>
                    <a:pt x="18" y="97"/>
                  </a:lnTo>
                  <a:lnTo>
                    <a:pt x="30" y="114"/>
                  </a:lnTo>
                  <a:lnTo>
                    <a:pt x="43" y="126"/>
                  </a:lnTo>
                  <a:lnTo>
                    <a:pt x="63" y="132"/>
                  </a:lnTo>
                  <a:lnTo>
                    <a:pt x="84" y="135"/>
                  </a:lnTo>
                  <a:lnTo>
                    <a:pt x="106" y="132"/>
                  </a:lnTo>
                  <a:lnTo>
                    <a:pt x="124" y="126"/>
                  </a:lnTo>
                  <a:lnTo>
                    <a:pt x="139" y="114"/>
                  </a:lnTo>
                  <a:lnTo>
                    <a:pt x="150" y="97"/>
                  </a:lnTo>
                  <a:lnTo>
                    <a:pt x="157" y="76"/>
                  </a:lnTo>
                  <a:lnTo>
                    <a:pt x="168" y="76"/>
                  </a:lnTo>
                  <a:lnTo>
                    <a:pt x="163" y="100"/>
                  </a:lnTo>
                  <a:lnTo>
                    <a:pt x="154" y="120"/>
                  </a:lnTo>
                  <a:lnTo>
                    <a:pt x="142" y="136"/>
                  </a:lnTo>
                  <a:lnTo>
                    <a:pt x="126" y="148"/>
                  </a:lnTo>
                  <a:lnTo>
                    <a:pt x="106" y="156"/>
                  </a:lnTo>
                  <a:lnTo>
                    <a:pt x="84" y="157"/>
                  </a:lnTo>
                  <a:lnTo>
                    <a:pt x="61" y="156"/>
                  </a:lnTo>
                  <a:lnTo>
                    <a:pt x="43" y="148"/>
                  </a:lnTo>
                  <a:lnTo>
                    <a:pt x="27" y="136"/>
                  </a:lnTo>
                  <a:lnTo>
                    <a:pt x="13" y="120"/>
                  </a:lnTo>
                  <a:lnTo>
                    <a:pt x="4" y="100"/>
                  </a:lnTo>
                  <a:lnTo>
                    <a:pt x="0" y="76"/>
                  </a:lnTo>
                  <a:close/>
                  <a:moveTo>
                    <a:pt x="39" y="45"/>
                  </a:moveTo>
                  <a:lnTo>
                    <a:pt x="33" y="45"/>
                  </a:lnTo>
                  <a:lnTo>
                    <a:pt x="27" y="42"/>
                  </a:lnTo>
                  <a:lnTo>
                    <a:pt x="22" y="39"/>
                  </a:lnTo>
                  <a:lnTo>
                    <a:pt x="19" y="34"/>
                  </a:lnTo>
                  <a:lnTo>
                    <a:pt x="16" y="28"/>
                  </a:lnTo>
                  <a:lnTo>
                    <a:pt x="16" y="22"/>
                  </a:lnTo>
                  <a:lnTo>
                    <a:pt x="16" y="16"/>
                  </a:lnTo>
                  <a:lnTo>
                    <a:pt x="19" y="12"/>
                  </a:lnTo>
                  <a:lnTo>
                    <a:pt x="22" y="6"/>
                  </a:lnTo>
                  <a:lnTo>
                    <a:pt x="27" y="3"/>
                  </a:lnTo>
                  <a:lnTo>
                    <a:pt x="33" y="1"/>
                  </a:lnTo>
                  <a:lnTo>
                    <a:pt x="39" y="0"/>
                  </a:lnTo>
                  <a:lnTo>
                    <a:pt x="45" y="1"/>
                  </a:lnTo>
                  <a:lnTo>
                    <a:pt x="49" y="3"/>
                  </a:lnTo>
                  <a:lnTo>
                    <a:pt x="55" y="6"/>
                  </a:lnTo>
                  <a:lnTo>
                    <a:pt x="58" y="12"/>
                  </a:lnTo>
                  <a:lnTo>
                    <a:pt x="61" y="16"/>
                  </a:lnTo>
                  <a:lnTo>
                    <a:pt x="61" y="22"/>
                  </a:lnTo>
                  <a:lnTo>
                    <a:pt x="61" y="28"/>
                  </a:lnTo>
                  <a:lnTo>
                    <a:pt x="58" y="34"/>
                  </a:lnTo>
                  <a:lnTo>
                    <a:pt x="55" y="39"/>
                  </a:lnTo>
                  <a:lnTo>
                    <a:pt x="49" y="42"/>
                  </a:lnTo>
                  <a:lnTo>
                    <a:pt x="45" y="45"/>
                  </a:lnTo>
                  <a:lnTo>
                    <a:pt x="39" y="45"/>
                  </a:lnTo>
                  <a:close/>
                  <a:moveTo>
                    <a:pt x="130" y="45"/>
                  </a:moveTo>
                  <a:lnTo>
                    <a:pt x="124" y="45"/>
                  </a:lnTo>
                  <a:lnTo>
                    <a:pt x="118" y="42"/>
                  </a:lnTo>
                  <a:lnTo>
                    <a:pt x="114" y="39"/>
                  </a:lnTo>
                  <a:lnTo>
                    <a:pt x="109" y="34"/>
                  </a:lnTo>
                  <a:lnTo>
                    <a:pt x="108" y="28"/>
                  </a:lnTo>
                  <a:lnTo>
                    <a:pt x="106" y="22"/>
                  </a:lnTo>
                  <a:lnTo>
                    <a:pt x="108" y="16"/>
                  </a:lnTo>
                  <a:lnTo>
                    <a:pt x="109" y="12"/>
                  </a:lnTo>
                  <a:lnTo>
                    <a:pt x="114" y="6"/>
                  </a:lnTo>
                  <a:lnTo>
                    <a:pt x="118" y="3"/>
                  </a:lnTo>
                  <a:lnTo>
                    <a:pt x="124" y="1"/>
                  </a:lnTo>
                  <a:lnTo>
                    <a:pt x="130" y="0"/>
                  </a:lnTo>
                  <a:lnTo>
                    <a:pt x="136" y="1"/>
                  </a:lnTo>
                  <a:lnTo>
                    <a:pt x="141" y="3"/>
                  </a:lnTo>
                  <a:lnTo>
                    <a:pt x="145" y="6"/>
                  </a:lnTo>
                  <a:lnTo>
                    <a:pt x="150" y="12"/>
                  </a:lnTo>
                  <a:lnTo>
                    <a:pt x="151" y="16"/>
                  </a:lnTo>
                  <a:lnTo>
                    <a:pt x="153" y="22"/>
                  </a:lnTo>
                  <a:lnTo>
                    <a:pt x="151" y="28"/>
                  </a:lnTo>
                  <a:lnTo>
                    <a:pt x="150" y="34"/>
                  </a:lnTo>
                  <a:lnTo>
                    <a:pt x="145" y="39"/>
                  </a:lnTo>
                  <a:lnTo>
                    <a:pt x="141" y="42"/>
                  </a:lnTo>
                  <a:lnTo>
                    <a:pt x="136" y="45"/>
                  </a:lnTo>
                  <a:lnTo>
                    <a:pt x="130" y="45"/>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1" name="Group 19"/>
          <p:cNvGrpSpPr>
            <a:grpSpLocks/>
          </p:cNvGrpSpPr>
          <p:nvPr/>
        </p:nvGrpSpPr>
        <p:grpSpPr bwMode="auto">
          <a:xfrm>
            <a:off x="5085064" y="2403654"/>
            <a:ext cx="632997" cy="542861"/>
            <a:chOff x="866" y="2169"/>
            <a:chExt cx="406" cy="405"/>
          </a:xfrm>
        </p:grpSpPr>
        <p:sp>
          <p:nvSpPr>
            <p:cNvPr id="794651" name="Freeform 20"/>
            <p:cNvSpPr>
              <a:spLocks/>
            </p:cNvSpPr>
            <p:nvPr/>
          </p:nvSpPr>
          <p:spPr bwMode="gray">
            <a:xfrm>
              <a:off x="1073" y="2181"/>
              <a:ext cx="190" cy="152"/>
            </a:xfrm>
            <a:custGeom>
              <a:avLst/>
              <a:gdLst>
                <a:gd name="T0" fmla="*/ 34 w 190"/>
                <a:gd name="T1" fmla="*/ 15 h 152"/>
                <a:gd name="T2" fmla="*/ 40 w 190"/>
                <a:gd name="T3" fmla="*/ 17 h 152"/>
                <a:gd name="T4" fmla="*/ 46 w 190"/>
                <a:gd name="T5" fmla="*/ 18 h 152"/>
                <a:gd name="T6" fmla="*/ 51 w 190"/>
                <a:gd name="T7" fmla="*/ 23 h 152"/>
                <a:gd name="T8" fmla="*/ 55 w 190"/>
                <a:gd name="T9" fmla="*/ 27 h 152"/>
                <a:gd name="T10" fmla="*/ 57 w 190"/>
                <a:gd name="T11" fmla="*/ 33 h 152"/>
                <a:gd name="T12" fmla="*/ 58 w 190"/>
                <a:gd name="T13" fmla="*/ 39 h 152"/>
                <a:gd name="T14" fmla="*/ 58 w 190"/>
                <a:gd name="T15" fmla="*/ 51 h 152"/>
                <a:gd name="T16" fmla="*/ 58 w 190"/>
                <a:gd name="T17" fmla="*/ 57 h 152"/>
                <a:gd name="T18" fmla="*/ 55 w 190"/>
                <a:gd name="T19" fmla="*/ 62 h 152"/>
                <a:gd name="T20" fmla="*/ 54 w 190"/>
                <a:gd name="T21" fmla="*/ 66 h 152"/>
                <a:gd name="T22" fmla="*/ 60 w 190"/>
                <a:gd name="T23" fmla="*/ 69 h 152"/>
                <a:gd name="T24" fmla="*/ 66 w 190"/>
                <a:gd name="T25" fmla="*/ 72 h 152"/>
                <a:gd name="T26" fmla="*/ 70 w 190"/>
                <a:gd name="T27" fmla="*/ 72 h 152"/>
                <a:gd name="T28" fmla="*/ 73 w 190"/>
                <a:gd name="T29" fmla="*/ 72 h 152"/>
                <a:gd name="T30" fmla="*/ 75 w 190"/>
                <a:gd name="T31" fmla="*/ 72 h 152"/>
                <a:gd name="T32" fmla="*/ 82 w 190"/>
                <a:gd name="T33" fmla="*/ 72 h 152"/>
                <a:gd name="T34" fmla="*/ 87 w 190"/>
                <a:gd name="T35" fmla="*/ 75 h 152"/>
                <a:gd name="T36" fmla="*/ 93 w 190"/>
                <a:gd name="T37" fmla="*/ 78 h 152"/>
                <a:gd name="T38" fmla="*/ 96 w 190"/>
                <a:gd name="T39" fmla="*/ 83 h 152"/>
                <a:gd name="T40" fmla="*/ 99 w 190"/>
                <a:gd name="T41" fmla="*/ 89 h 152"/>
                <a:gd name="T42" fmla="*/ 99 w 190"/>
                <a:gd name="T43" fmla="*/ 95 h 152"/>
                <a:gd name="T44" fmla="*/ 99 w 190"/>
                <a:gd name="T45" fmla="*/ 96 h 152"/>
                <a:gd name="T46" fmla="*/ 118 w 190"/>
                <a:gd name="T47" fmla="*/ 119 h 152"/>
                <a:gd name="T48" fmla="*/ 132 w 190"/>
                <a:gd name="T49" fmla="*/ 146 h 152"/>
                <a:gd name="T50" fmla="*/ 145 w 190"/>
                <a:gd name="T51" fmla="*/ 146 h 152"/>
                <a:gd name="T52" fmla="*/ 156 w 190"/>
                <a:gd name="T53" fmla="*/ 146 h 152"/>
                <a:gd name="T54" fmla="*/ 160 w 190"/>
                <a:gd name="T55" fmla="*/ 146 h 152"/>
                <a:gd name="T56" fmla="*/ 160 w 190"/>
                <a:gd name="T57" fmla="*/ 146 h 152"/>
                <a:gd name="T58" fmla="*/ 160 w 190"/>
                <a:gd name="T59" fmla="*/ 146 h 152"/>
                <a:gd name="T60" fmla="*/ 175 w 190"/>
                <a:gd name="T61" fmla="*/ 147 h 152"/>
                <a:gd name="T62" fmla="*/ 190 w 190"/>
                <a:gd name="T63" fmla="*/ 152 h 152"/>
                <a:gd name="T64" fmla="*/ 180 w 190"/>
                <a:gd name="T65" fmla="*/ 116 h 152"/>
                <a:gd name="T66" fmla="*/ 162 w 190"/>
                <a:gd name="T67" fmla="*/ 84 h 152"/>
                <a:gd name="T68" fmla="*/ 139 w 190"/>
                <a:gd name="T69" fmla="*/ 56 h 152"/>
                <a:gd name="T70" fmla="*/ 111 w 190"/>
                <a:gd name="T71" fmla="*/ 33 h 152"/>
                <a:gd name="T72" fmla="*/ 79 w 190"/>
                <a:gd name="T73" fmla="*/ 15 h 152"/>
                <a:gd name="T74" fmla="*/ 43 w 190"/>
                <a:gd name="T75" fmla="*/ 5 h 152"/>
                <a:gd name="T76" fmla="*/ 6 w 190"/>
                <a:gd name="T77" fmla="*/ 0 h 152"/>
                <a:gd name="T78" fmla="*/ 3 w 190"/>
                <a:gd name="T79" fmla="*/ 0 h 152"/>
                <a:gd name="T80" fmla="*/ 0 w 190"/>
                <a:gd name="T81" fmla="*/ 2 h 152"/>
                <a:gd name="T82" fmla="*/ 4 w 190"/>
                <a:gd name="T83" fmla="*/ 8 h 152"/>
                <a:gd name="T84" fmla="*/ 9 w 190"/>
                <a:gd name="T85" fmla="*/ 15 h 152"/>
                <a:gd name="T86" fmla="*/ 19 w 190"/>
                <a:gd name="T87" fmla="*/ 15 h 152"/>
                <a:gd name="T88" fmla="*/ 30 w 190"/>
                <a:gd name="T89" fmla="*/ 15 h 152"/>
                <a:gd name="T90" fmla="*/ 34 w 190"/>
                <a:gd name="T91" fmla="*/ 15 h 1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0" h="152">
                  <a:moveTo>
                    <a:pt x="34" y="15"/>
                  </a:moveTo>
                  <a:lnTo>
                    <a:pt x="40" y="17"/>
                  </a:lnTo>
                  <a:lnTo>
                    <a:pt x="46" y="18"/>
                  </a:lnTo>
                  <a:lnTo>
                    <a:pt x="51" y="23"/>
                  </a:lnTo>
                  <a:lnTo>
                    <a:pt x="55" y="27"/>
                  </a:lnTo>
                  <a:lnTo>
                    <a:pt x="57" y="33"/>
                  </a:lnTo>
                  <a:lnTo>
                    <a:pt x="58" y="39"/>
                  </a:lnTo>
                  <a:lnTo>
                    <a:pt x="58" y="51"/>
                  </a:lnTo>
                  <a:lnTo>
                    <a:pt x="58" y="57"/>
                  </a:lnTo>
                  <a:lnTo>
                    <a:pt x="55" y="62"/>
                  </a:lnTo>
                  <a:lnTo>
                    <a:pt x="54" y="66"/>
                  </a:lnTo>
                  <a:lnTo>
                    <a:pt x="60" y="69"/>
                  </a:lnTo>
                  <a:lnTo>
                    <a:pt x="66" y="72"/>
                  </a:lnTo>
                  <a:lnTo>
                    <a:pt x="70" y="72"/>
                  </a:lnTo>
                  <a:lnTo>
                    <a:pt x="73" y="72"/>
                  </a:lnTo>
                  <a:lnTo>
                    <a:pt x="75" y="72"/>
                  </a:lnTo>
                  <a:lnTo>
                    <a:pt x="82" y="72"/>
                  </a:lnTo>
                  <a:lnTo>
                    <a:pt x="87" y="75"/>
                  </a:lnTo>
                  <a:lnTo>
                    <a:pt x="93" y="78"/>
                  </a:lnTo>
                  <a:lnTo>
                    <a:pt x="96" y="83"/>
                  </a:lnTo>
                  <a:lnTo>
                    <a:pt x="99" y="89"/>
                  </a:lnTo>
                  <a:lnTo>
                    <a:pt x="99" y="95"/>
                  </a:lnTo>
                  <a:lnTo>
                    <a:pt x="99" y="96"/>
                  </a:lnTo>
                  <a:lnTo>
                    <a:pt x="118" y="119"/>
                  </a:lnTo>
                  <a:lnTo>
                    <a:pt x="132" y="146"/>
                  </a:lnTo>
                  <a:lnTo>
                    <a:pt x="145" y="146"/>
                  </a:lnTo>
                  <a:lnTo>
                    <a:pt x="156" y="146"/>
                  </a:lnTo>
                  <a:lnTo>
                    <a:pt x="160" y="146"/>
                  </a:lnTo>
                  <a:lnTo>
                    <a:pt x="175" y="147"/>
                  </a:lnTo>
                  <a:lnTo>
                    <a:pt x="190" y="152"/>
                  </a:lnTo>
                  <a:lnTo>
                    <a:pt x="180" y="116"/>
                  </a:lnTo>
                  <a:lnTo>
                    <a:pt x="162" y="84"/>
                  </a:lnTo>
                  <a:lnTo>
                    <a:pt x="139" y="56"/>
                  </a:lnTo>
                  <a:lnTo>
                    <a:pt x="111" y="33"/>
                  </a:lnTo>
                  <a:lnTo>
                    <a:pt x="79" y="15"/>
                  </a:lnTo>
                  <a:lnTo>
                    <a:pt x="43" y="5"/>
                  </a:lnTo>
                  <a:lnTo>
                    <a:pt x="6" y="0"/>
                  </a:lnTo>
                  <a:lnTo>
                    <a:pt x="3" y="0"/>
                  </a:lnTo>
                  <a:lnTo>
                    <a:pt x="0" y="2"/>
                  </a:lnTo>
                  <a:lnTo>
                    <a:pt x="4" y="8"/>
                  </a:lnTo>
                  <a:lnTo>
                    <a:pt x="9" y="15"/>
                  </a:lnTo>
                  <a:lnTo>
                    <a:pt x="19" y="15"/>
                  </a:lnTo>
                  <a:lnTo>
                    <a:pt x="30" y="15"/>
                  </a:lnTo>
                  <a:lnTo>
                    <a:pt x="34" y="15"/>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2" name="Freeform 21"/>
            <p:cNvSpPr>
              <a:spLocks/>
            </p:cNvSpPr>
            <p:nvPr/>
          </p:nvSpPr>
          <p:spPr bwMode="gray">
            <a:xfrm>
              <a:off x="911" y="2415"/>
              <a:ext cx="109" cy="131"/>
            </a:xfrm>
            <a:custGeom>
              <a:avLst/>
              <a:gdLst>
                <a:gd name="T0" fmla="*/ 40 w 109"/>
                <a:gd name="T1" fmla="*/ 0 h 131"/>
                <a:gd name="T2" fmla="*/ 33 w 109"/>
                <a:gd name="T3" fmla="*/ 11 h 131"/>
                <a:gd name="T4" fmla="*/ 25 w 109"/>
                <a:gd name="T5" fmla="*/ 21 h 131"/>
                <a:gd name="T6" fmla="*/ 16 w 109"/>
                <a:gd name="T7" fmla="*/ 32 h 131"/>
                <a:gd name="T8" fmla="*/ 12 w 109"/>
                <a:gd name="T9" fmla="*/ 39 h 131"/>
                <a:gd name="T10" fmla="*/ 9 w 109"/>
                <a:gd name="T11" fmla="*/ 41 h 131"/>
                <a:gd name="T12" fmla="*/ 7 w 109"/>
                <a:gd name="T13" fmla="*/ 44 h 131"/>
                <a:gd name="T14" fmla="*/ 3 w 109"/>
                <a:gd name="T15" fmla="*/ 45 h 131"/>
                <a:gd name="T16" fmla="*/ 0 w 109"/>
                <a:gd name="T17" fmla="*/ 47 h 131"/>
                <a:gd name="T18" fmla="*/ 18 w 109"/>
                <a:gd name="T19" fmla="*/ 74 h 131"/>
                <a:gd name="T20" fmla="*/ 39 w 109"/>
                <a:gd name="T21" fmla="*/ 96 h 131"/>
                <a:gd name="T22" fmla="*/ 63 w 109"/>
                <a:gd name="T23" fmla="*/ 116 h 131"/>
                <a:gd name="T24" fmla="*/ 90 w 109"/>
                <a:gd name="T25" fmla="*/ 131 h 131"/>
                <a:gd name="T26" fmla="*/ 100 w 109"/>
                <a:gd name="T27" fmla="*/ 104 h 131"/>
                <a:gd name="T28" fmla="*/ 109 w 109"/>
                <a:gd name="T29" fmla="*/ 77 h 131"/>
                <a:gd name="T30" fmla="*/ 87 w 109"/>
                <a:gd name="T31" fmla="*/ 63 h 131"/>
                <a:gd name="T32" fmla="*/ 67 w 109"/>
                <a:gd name="T33" fmla="*/ 45 h 131"/>
                <a:gd name="T34" fmla="*/ 52 w 109"/>
                <a:gd name="T35" fmla="*/ 24 h 131"/>
                <a:gd name="T36" fmla="*/ 40 w 109"/>
                <a:gd name="T37" fmla="*/ 0 h 1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9" h="131">
                  <a:moveTo>
                    <a:pt x="40" y="0"/>
                  </a:moveTo>
                  <a:lnTo>
                    <a:pt x="33" y="11"/>
                  </a:lnTo>
                  <a:lnTo>
                    <a:pt x="25" y="21"/>
                  </a:lnTo>
                  <a:lnTo>
                    <a:pt x="16" y="32"/>
                  </a:lnTo>
                  <a:lnTo>
                    <a:pt x="12" y="39"/>
                  </a:lnTo>
                  <a:lnTo>
                    <a:pt x="9" y="41"/>
                  </a:lnTo>
                  <a:lnTo>
                    <a:pt x="7" y="44"/>
                  </a:lnTo>
                  <a:lnTo>
                    <a:pt x="3" y="45"/>
                  </a:lnTo>
                  <a:lnTo>
                    <a:pt x="0" y="47"/>
                  </a:lnTo>
                  <a:lnTo>
                    <a:pt x="18" y="74"/>
                  </a:lnTo>
                  <a:lnTo>
                    <a:pt x="39" y="96"/>
                  </a:lnTo>
                  <a:lnTo>
                    <a:pt x="63" y="116"/>
                  </a:lnTo>
                  <a:lnTo>
                    <a:pt x="90" y="131"/>
                  </a:lnTo>
                  <a:lnTo>
                    <a:pt x="100" y="104"/>
                  </a:lnTo>
                  <a:lnTo>
                    <a:pt x="109" y="77"/>
                  </a:lnTo>
                  <a:lnTo>
                    <a:pt x="87" y="63"/>
                  </a:lnTo>
                  <a:lnTo>
                    <a:pt x="67" y="45"/>
                  </a:lnTo>
                  <a:lnTo>
                    <a:pt x="52" y="24"/>
                  </a:lnTo>
                  <a:lnTo>
                    <a:pt x="40" y="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3" name="Freeform 22"/>
            <p:cNvSpPr>
              <a:spLocks/>
            </p:cNvSpPr>
            <p:nvPr/>
          </p:nvSpPr>
          <p:spPr bwMode="gray">
            <a:xfrm>
              <a:off x="911" y="2198"/>
              <a:ext cx="109" cy="130"/>
            </a:xfrm>
            <a:custGeom>
              <a:avLst/>
              <a:gdLst>
                <a:gd name="T0" fmla="*/ 9 w 109"/>
                <a:gd name="T1" fmla="*/ 90 h 130"/>
                <a:gd name="T2" fmla="*/ 12 w 109"/>
                <a:gd name="T3" fmla="*/ 93 h 130"/>
                <a:gd name="T4" fmla="*/ 16 w 109"/>
                <a:gd name="T5" fmla="*/ 99 h 130"/>
                <a:gd name="T6" fmla="*/ 25 w 109"/>
                <a:gd name="T7" fmla="*/ 109 h 130"/>
                <a:gd name="T8" fmla="*/ 33 w 109"/>
                <a:gd name="T9" fmla="*/ 120 h 130"/>
                <a:gd name="T10" fmla="*/ 40 w 109"/>
                <a:gd name="T11" fmla="*/ 130 h 130"/>
                <a:gd name="T12" fmla="*/ 52 w 109"/>
                <a:gd name="T13" fmla="*/ 106 h 130"/>
                <a:gd name="T14" fmla="*/ 67 w 109"/>
                <a:gd name="T15" fmla="*/ 85 h 130"/>
                <a:gd name="T16" fmla="*/ 87 w 109"/>
                <a:gd name="T17" fmla="*/ 67 h 130"/>
                <a:gd name="T18" fmla="*/ 109 w 109"/>
                <a:gd name="T19" fmla="*/ 54 h 130"/>
                <a:gd name="T20" fmla="*/ 100 w 109"/>
                <a:gd name="T21" fmla="*/ 27 h 130"/>
                <a:gd name="T22" fmla="*/ 90 w 109"/>
                <a:gd name="T23" fmla="*/ 0 h 130"/>
                <a:gd name="T24" fmla="*/ 63 w 109"/>
                <a:gd name="T25" fmla="*/ 15 h 130"/>
                <a:gd name="T26" fmla="*/ 39 w 109"/>
                <a:gd name="T27" fmla="*/ 34 h 130"/>
                <a:gd name="T28" fmla="*/ 18 w 109"/>
                <a:gd name="T29" fmla="*/ 57 h 130"/>
                <a:gd name="T30" fmla="*/ 0 w 109"/>
                <a:gd name="T31" fmla="*/ 84 h 130"/>
                <a:gd name="T32" fmla="*/ 6 w 109"/>
                <a:gd name="T33" fmla="*/ 85 h 130"/>
                <a:gd name="T34" fmla="*/ 9 w 109"/>
                <a:gd name="T35" fmla="*/ 90 h 1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9" h="130">
                  <a:moveTo>
                    <a:pt x="9" y="90"/>
                  </a:moveTo>
                  <a:lnTo>
                    <a:pt x="12" y="93"/>
                  </a:lnTo>
                  <a:lnTo>
                    <a:pt x="16" y="99"/>
                  </a:lnTo>
                  <a:lnTo>
                    <a:pt x="25" y="109"/>
                  </a:lnTo>
                  <a:lnTo>
                    <a:pt x="33" y="120"/>
                  </a:lnTo>
                  <a:lnTo>
                    <a:pt x="40" y="130"/>
                  </a:lnTo>
                  <a:lnTo>
                    <a:pt x="52" y="106"/>
                  </a:lnTo>
                  <a:lnTo>
                    <a:pt x="67" y="85"/>
                  </a:lnTo>
                  <a:lnTo>
                    <a:pt x="87" y="67"/>
                  </a:lnTo>
                  <a:lnTo>
                    <a:pt x="109" y="54"/>
                  </a:lnTo>
                  <a:lnTo>
                    <a:pt x="100" y="27"/>
                  </a:lnTo>
                  <a:lnTo>
                    <a:pt x="90" y="0"/>
                  </a:lnTo>
                  <a:lnTo>
                    <a:pt x="63" y="15"/>
                  </a:lnTo>
                  <a:lnTo>
                    <a:pt x="39" y="34"/>
                  </a:lnTo>
                  <a:lnTo>
                    <a:pt x="18" y="57"/>
                  </a:lnTo>
                  <a:lnTo>
                    <a:pt x="0" y="84"/>
                  </a:lnTo>
                  <a:lnTo>
                    <a:pt x="6" y="85"/>
                  </a:lnTo>
                  <a:lnTo>
                    <a:pt x="9" y="9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4" name="Freeform 23"/>
            <p:cNvSpPr>
              <a:spLocks/>
            </p:cNvSpPr>
            <p:nvPr/>
          </p:nvSpPr>
          <p:spPr bwMode="gray">
            <a:xfrm>
              <a:off x="1073" y="2411"/>
              <a:ext cx="190" cy="151"/>
            </a:xfrm>
            <a:custGeom>
              <a:avLst/>
              <a:gdLst>
                <a:gd name="T0" fmla="*/ 132 w 190"/>
                <a:gd name="T1" fmla="*/ 6 h 151"/>
                <a:gd name="T2" fmla="*/ 118 w 190"/>
                <a:gd name="T3" fmla="*/ 33 h 151"/>
                <a:gd name="T4" fmla="*/ 99 w 190"/>
                <a:gd name="T5" fmla="*/ 55 h 151"/>
                <a:gd name="T6" fmla="*/ 99 w 190"/>
                <a:gd name="T7" fmla="*/ 57 h 151"/>
                <a:gd name="T8" fmla="*/ 99 w 190"/>
                <a:gd name="T9" fmla="*/ 63 h 151"/>
                <a:gd name="T10" fmla="*/ 96 w 190"/>
                <a:gd name="T11" fmla="*/ 69 h 151"/>
                <a:gd name="T12" fmla="*/ 93 w 190"/>
                <a:gd name="T13" fmla="*/ 73 h 151"/>
                <a:gd name="T14" fmla="*/ 87 w 190"/>
                <a:gd name="T15" fmla="*/ 76 h 151"/>
                <a:gd name="T16" fmla="*/ 82 w 190"/>
                <a:gd name="T17" fmla="*/ 79 h 151"/>
                <a:gd name="T18" fmla="*/ 75 w 190"/>
                <a:gd name="T19" fmla="*/ 81 h 151"/>
                <a:gd name="T20" fmla="*/ 73 w 190"/>
                <a:gd name="T21" fmla="*/ 81 h 151"/>
                <a:gd name="T22" fmla="*/ 70 w 190"/>
                <a:gd name="T23" fmla="*/ 81 h 151"/>
                <a:gd name="T24" fmla="*/ 66 w 190"/>
                <a:gd name="T25" fmla="*/ 81 h 151"/>
                <a:gd name="T26" fmla="*/ 60 w 190"/>
                <a:gd name="T27" fmla="*/ 82 h 151"/>
                <a:gd name="T28" fmla="*/ 54 w 190"/>
                <a:gd name="T29" fmla="*/ 85 h 151"/>
                <a:gd name="T30" fmla="*/ 55 w 190"/>
                <a:gd name="T31" fmla="*/ 90 h 151"/>
                <a:gd name="T32" fmla="*/ 58 w 190"/>
                <a:gd name="T33" fmla="*/ 94 h 151"/>
                <a:gd name="T34" fmla="*/ 58 w 190"/>
                <a:gd name="T35" fmla="*/ 100 h 151"/>
                <a:gd name="T36" fmla="*/ 58 w 190"/>
                <a:gd name="T37" fmla="*/ 112 h 151"/>
                <a:gd name="T38" fmla="*/ 57 w 190"/>
                <a:gd name="T39" fmla="*/ 118 h 151"/>
                <a:gd name="T40" fmla="*/ 55 w 190"/>
                <a:gd name="T41" fmla="*/ 124 h 151"/>
                <a:gd name="T42" fmla="*/ 51 w 190"/>
                <a:gd name="T43" fmla="*/ 129 h 151"/>
                <a:gd name="T44" fmla="*/ 46 w 190"/>
                <a:gd name="T45" fmla="*/ 133 h 151"/>
                <a:gd name="T46" fmla="*/ 40 w 190"/>
                <a:gd name="T47" fmla="*/ 135 h 151"/>
                <a:gd name="T48" fmla="*/ 34 w 190"/>
                <a:gd name="T49" fmla="*/ 136 h 151"/>
                <a:gd name="T50" fmla="*/ 30 w 190"/>
                <a:gd name="T51" fmla="*/ 136 h 151"/>
                <a:gd name="T52" fmla="*/ 19 w 190"/>
                <a:gd name="T53" fmla="*/ 136 h 151"/>
                <a:gd name="T54" fmla="*/ 9 w 190"/>
                <a:gd name="T55" fmla="*/ 136 h 151"/>
                <a:gd name="T56" fmla="*/ 4 w 190"/>
                <a:gd name="T57" fmla="*/ 144 h 151"/>
                <a:gd name="T58" fmla="*/ 0 w 190"/>
                <a:gd name="T59" fmla="*/ 150 h 151"/>
                <a:gd name="T60" fmla="*/ 3 w 190"/>
                <a:gd name="T61" fmla="*/ 151 h 151"/>
                <a:gd name="T62" fmla="*/ 6 w 190"/>
                <a:gd name="T63" fmla="*/ 151 h 151"/>
                <a:gd name="T64" fmla="*/ 43 w 190"/>
                <a:gd name="T65" fmla="*/ 147 h 151"/>
                <a:gd name="T66" fmla="*/ 79 w 190"/>
                <a:gd name="T67" fmla="*/ 136 h 151"/>
                <a:gd name="T68" fmla="*/ 111 w 190"/>
                <a:gd name="T69" fmla="*/ 118 h 151"/>
                <a:gd name="T70" fmla="*/ 139 w 190"/>
                <a:gd name="T71" fmla="*/ 96 h 151"/>
                <a:gd name="T72" fmla="*/ 162 w 190"/>
                <a:gd name="T73" fmla="*/ 67 h 151"/>
                <a:gd name="T74" fmla="*/ 180 w 190"/>
                <a:gd name="T75" fmla="*/ 36 h 151"/>
                <a:gd name="T76" fmla="*/ 190 w 190"/>
                <a:gd name="T77" fmla="*/ 0 h 151"/>
                <a:gd name="T78" fmla="*/ 175 w 190"/>
                <a:gd name="T79" fmla="*/ 4 h 151"/>
                <a:gd name="T80" fmla="*/ 160 w 190"/>
                <a:gd name="T81" fmla="*/ 6 h 151"/>
                <a:gd name="T82" fmla="*/ 156 w 190"/>
                <a:gd name="T83" fmla="*/ 6 h 151"/>
                <a:gd name="T84" fmla="*/ 145 w 190"/>
                <a:gd name="T85" fmla="*/ 6 h 151"/>
                <a:gd name="T86" fmla="*/ 132 w 190"/>
                <a:gd name="T87" fmla="*/ 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90" h="151">
                  <a:moveTo>
                    <a:pt x="132" y="6"/>
                  </a:moveTo>
                  <a:lnTo>
                    <a:pt x="118" y="33"/>
                  </a:lnTo>
                  <a:lnTo>
                    <a:pt x="99" y="55"/>
                  </a:lnTo>
                  <a:lnTo>
                    <a:pt x="99" y="57"/>
                  </a:lnTo>
                  <a:lnTo>
                    <a:pt x="99" y="63"/>
                  </a:lnTo>
                  <a:lnTo>
                    <a:pt x="96" y="69"/>
                  </a:lnTo>
                  <a:lnTo>
                    <a:pt x="93" y="73"/>
                  </a:lnTo>
                  <a:lnTo>
                    <a:pt x="87" y="76"/>
                  </a:lnTo>
                  <a:lnTo>
                    <a:pt x="82" y="79"/>
                  </a:lnTo>
                  <a:lnTo>
                    <a:pt x="75" y="81"/>
                  </a:lnTo>
                  <a:lnTo>
                    <a:pt x="73" y="81"/>
                  </a:lnTo>
                  <a:lnTo>
                    <a:pt x="70" y="81"/>
                  </a:lnTo>
                  <a:lnTo>
                    <a:pt x="66" y="81"/>
                  </a:lnTo>
                  <a:lnTo>
                    <a:pt x="60" y="82"/>
                  </a:lnTo>
                  <a:lnTo>
                    <a:pt x="54" y="85"/>
                  </a:lnTo>
                  <a:lnTo>
                    <a:pt x="55" y="90"/>
                  </a:lnTo>
                  <a:lnTo>
                    <a:pt x="58" y="94"/>
                  </a:lnTo>
                  <a:lnTo>
                    <a:pt x="58" y="100"/>
                  </a:lnTo>
                  <a:lnTo>
                    <a:pt x="58" y="112"/>
                  </a:lnTo>
                  <a:lnTo>
                    <a:pt x="57" y="118"/>
                  </a:lnTo>
                  <a:lnTo>
                    <a:pt x="55" y="124"/>
                  </a:lnTo>
                  <a:lnTo>
                    <a:pt x="51" y="129"/>
                  </a:lnTo>
                  <a:lnTo>
                    <a:pt x="46" y="133"/>
                  </a:lnTo>
                  <a:lnTo>
                    <a:pt x="40" y="135"/>
                  </a:lnTo>
                  <a:lnTo>
                    <a:pt x="34" y="136"/>
                  </a:lnTo>
                  <a:lnTo>
                    <a:pt x="30" y="136"/>
                  </a:lnTo>
                  <a:lnTo>
                    <a:pt x="19" y="136"/>
                  </a:lnTo>
                  <a:lnTo>
                    <a:pt x="9" y="136"/>
                  </a:lnTo>
                  <a:lnTo>
                    <a:pt x="4" y="144"/>
                  </a:lnTo>
                  <a:lnTo>
                    <a:pt x="0" y="150"/>
                  </a:lnTo>
                  <a:lnTo>
                    <a:pt x="3" y="151"/>
                  </a:lnTo>
                  <a:lnTo>
                    <a:pt x="6" y="151"/>
                  </a:lnTo>
                  <a:lnTo>
                    <a:pt x="43" y="147"/>
                  </a:lnTo>
                  <a:lnTo>
                    <a:pt x="79" y="136"/>
                  </a:lnTo>
                  <a:lnTo>
                    <a:pt x="111" y="118"/>
                  </a:lnTo>
                  <a:lnTo>
                    <a:pt x="139" y="96"/>
                  </a:lnTo>
                  <a:lnTo>
                    <a:pt x="162" y="67"/>
                  </a:lnTo>
                  <a:lnTo>
                    <a:pt x="180" y="36"/>
                  </a:lnTo>
                  <a:lnTo>
                    <a:pt x="190" y="0"/>
                  </a:lnTo>
                  <a:lnTo>
                    <a:pt x="175" y="4"/>
                  </a:lnTo>
                  <a:lnTo>
                    <a:pt x="160" y="6"/>
                  </a:lnTo>
                  <a:lnTo>
                    <a:pt x="156" y="6"/>
                  </a:lnTo>
                  <a:lnTo>
                    <a:pt x="145" y="6"/>
                  </a:lnTo>
                  <a:lnTo>
                    <a:pt x="132" y="6"/>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5" name="Freeform 24"/>
            <p:cNvSpPr>
              <a:spLocks/>
            </p:cNvSpPr>
            <p:nvPr/>
          </p:nvSpPr>
          <p:spPr bwMode="gray">
            <a:xfrm>
              <a:off x="866" y="2169"/>
              <a:ext cx="406" cy="405"/>
            </a:xfrm>
            <a:custGeom>
              <a:avLst/>
              <a:gdLst>
                <a:gd name="T0" fmla="*/ 259 w 406"/>
                <a:gd name="T1" fmla="*/ 129 h 405"/>
                <a:gd name="T2" fmla="*/ 280 w 406"/>
                <a:gd name="T3" fmla="*/ 126 h 405"/>
                <a:gd name="T4" fmla="*/ 282 w 406"/>
                <a:gd name="T5" fmla="*/ 107 h 405"/>
                <a:gd name="T6" fmla="*/ 277 w 406"/>
                <a:gd name="T7" fmla="*/ 99 h 405"/>
                <a:gd name="T8" fmla="*/ 220 w 406"/>
                <a:gd name="T9" fmla="*/ 72 h 405"/>
                <a:gd name="T10" fmla="*/ 238 w 406"/>
                <a:gd name="T11" fmla="*/ 69 h 405"/>
                <a:gd name="T12" fmla="*/ 241 w 406"/>
                <a:gd name="T13" fmla="*/ 51 h 405"/>
                <a:gd name="T14" fmla="*/ 235 w 406"/>
                <a:gd name="T15" fmla="*/ 44 h 405"/>
                <a:gd name="T16" fmla="*/ 195 w 406"/>
                <a:gd name="T17" fmla="*/ 35 h 405"/>
                <a:gd name="T18" fmla="*/ 175 w 406"/>
                <a:gd name="T19" fmla="*/ 9 h 405"/>
                <a:gd name="T20" fmla="*/ 165 w 406"/>
                <a:gd name="T21" fmla="*/ 2 h 405"/>
                <a:gd name="T22" fmla="*/ 151 w 406"/>
                <a:gd name="T23" fmla="*/ 0 h 405"/>
                <a:gd name="T24" fmla="*/ 138 w 406"/>
                <a:gd name="T25" fmla="*/ 15 h 405"/>
                <a:gd name="T26" fmla="*/ 157 w 406"/>
                <a:gd name="T27" fmla="*/ 69 h 405"/>
                <a:gd name="T28" fmla="*/ 180 w 406"/>
                <a:gd name="T29" fmla="*/ 132 h 405"/>
                <a:gd name="T30" fmla="*/ 190 w 406"/>
                <a:gd name="T31" fmla="*/ 165 h 405"/>
                <a:gd name="T32" fmla="*/ 160 w 406"/>
                <a:gd name="T33" fmla="*/ 177 h 405"/>
                <a:gd name="T34" fmla="*/ 106 w 406"/>
                <a:gd name="T35" fmla="*/ 182 h 405"/>
                <a:gd name="T36" fmla="*/ 76 w 406"/>
                <a:gd name="T37" fmla="*/ 183 h 405"/>
                <a:gd name="T38" fmla="*/ 21 w 406"/>
                <a:gd name="T39" fmla="*/ 192 h 405"/>
                <a:gd name="T40" fmla="*/ 4 w 406"/>
                <a:gd name="T41" fmla="*/ 278 h 405"/>
                <a:gd name="T42" fmla="*/ 81 w 406"/>
                <a:gd name="T43" fmla="*/ 222 h 405"/>
                <a:gd name="T44" fmla="*/ 124 w 406"/>
                <a:gd name="T45" fmla="*/ 224 h 405"/>
                <a:gd name="T46" fmla="*/ 175 w 406"/>
                <a:gd name="T47" fmla="*/ 231 h 405"/>
                <a:gd name="T48" fmla="*/ 189 w 406"/>
                <a:gd name="T49" fmla="*/ 246 h 405"/>
                <a:gd name="T50" fmla="*/ 172 w 406"/>
                <a:gd name="T51" fmla="*/ 293 h 405"/>
                <a:gd name="T52" fmla="*/ 150 w 406"/>
                <a:gd name="T53" fmla="*/ 357 h 405"/>
                <a:gd name="T54" fmla="*/ 135 w 406"/>
                <a:gd name="T55" fmla="*/ 401 h 405"/>
                <a:gd name="T56" fmla="*/ 156 w 406"/>
                <a:gd name="T57" fmla="*/ 405 h 405"/>
                <a:gd name="T58" fmla="*/ 169 w 406"/>
                <a:gd name="T59" fmla="*/ 404 h 405"/>
                <a:gd name="T60" fmla="*/ 181 w 406"/>
                <a:gd name="T61" fmla="*/ 389 h 405"/>
                <a:gd name="T62" fmla="*/ 199 w 406"/>
                <a:gd name="T63" fmla="*/ 363 h 405"/>
                <a:gd name="T64" fmla="*/ 238 w 406"/>
                <a:gd name="T65" fmla="*/ 360 h 405"/>
                <a:gd name="T66" fmla="*/ 241 w 406"/>
                <a:gd name="T67" fmla="*/ 342 h 405"/>
                <a:gd name="T68" fmla="*/ 235 w 406"/>
                <a:gd name="T69" fmla="*/ 333 h 405"/>
                <a:gd name="T70" fmla="*/ 238 w 406"/>
                <a:gd name="T71" fmla="*/ 306 h 405"/>
                <a:gd name="T72" fmla="*/ 280 w 406"/>
                <a:gd name="T73" fmla="*/ 305 h 405"/>
                <a:gd name="T74" fmla="*/ 282 w 406"/>
                <a:gd name="T75" fmla="*/ 285 h 405"/>
                <a:gd name="T76" fmla="*/ 277 w 406"/>
                <a:gd name="T77" fmla="*/ 278 h 405"/>
                <a:gd name="T78" fmla="*/ 294 w 406"/>
                <a:gd name="T79" fmla="*/ 233 h 405"/>
                <a:gd name="T80" fmla="*/ 376 w 406"/>
                <a:gd name="T81" fmla="*/ 230 h 405"/>
                <a:gd name="T82" fmla="*/ 403 w 406"/>
                <a:gd name="T83" fmla="*/ 213 h 405"/>
                <a:gd name="T84" fmla="*/ 397 w 406"/>
                <a:gd name="T85" fmla="*/ 185 h 405"/>
                <a:gd name="T86" fmla="*/ 367 w 406"/>
                <a:gd name="T87" fmla="*/ 174 h 4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6" h="405">
                  <a:moveTo>
                    <a:pt x="360" y="174"/>
                  </a:moveTo>
                  <a:lnTo>
                    <a:pt x="294" y="173"/>
                  </a:lnTo>
                  <a:lnTo>
                    <a:pt x="259" y="129"/>
                  </a:lnTo>
                  <a:lnTo>
                    <a:pt x="274" y="129"/>
                  </a:lnTo>
                  <a:lnTo>
                    <a:pt x="277" y="128"/>
                  </a:lnTo>
                  <a:lnTo>
                    <a:pt x="280" y="126"/>
                  </a:lnTo>
                  <a:lnTo>
                    <a:pt x="282" y="123"/>
                  </a:lnTo>
                  <a:lnTo>
                    <a:pt x="282" y="120"/>
                  </a:lnTo>
                  <a:lnTo>
                    <a:pt x="282" y="107"/>
                  </a:lnTo>
                  <a:lnTo>
                    <a:pt x="282" y="104"/>
                  </a:lnTo>
                  <a:lnTo>
                    <a:pt x="280" y="101"/>
                  </a:lnTo>
                  <a:lnTo>
                    <a:pt x="277" y="99"/>
                  </a:lnTo>
                  <a:lnTo>
                    <a:pt x="274" y="99"/>
                  </a:lnTo>
                  <a:lnTo>
                    <a:pt x="238" y="99"/>
                  </a:lnTo>
                  <a:lnTo>
                    <a:pt x="220" y="72"/>
                  </a:lnTo>
                  <a:lnTo>
                    <a:pt x="232" y="72"/>
                  </a:lnTo>
                  <a:lnTo>
                    <a:pt x="235" y="72"/>
                  </a:lnTo>
                  <a:lnTo>
                    <a:pt x="238" y="69"/>
                  </a:lnTo>
                  <a:lnTo>
                    <a:pt x="241" y="68"/>
                  </a:lnTo>
                  <a:lnTo>
                    <a:pt x="241" y="63"/>
                  </a:lnTo>
                  <a:lnTo>
                    <a:pt x="241" y="51"/>
                  </a:lnTo>
                  <a:lnTo>
                    <a:pt x="241" y="48"/>
                  </a:lnTo>
                  <a:lnTo>
                    <a:pt x="238" y="45"/>
                  </a:lnTo>
                  <a:lnTo>
                    <a:pt x="235" y="44"/>
                  </a:lnTo>
                  <a:lnTo>
                    <a:pt x="232" y="42"/>
                  </a:lnTo>
                  <a:lnTo>
                    <a:pt x="199" y="42"/>
                  </a:lnTo>
                  <a:lnTo>
                    <a:pt x="195" y="35"/>
                  </a:lnTo>
                  <a:lnTo>
                    <a:pt x="189" y="26"/>
                  </a:lnTo>
                  <a:lnTo>
                    <a:pt x="181" y="17"/>
                  </a:lnTo>
                  <a:lnTo>
                    <a:pt x="175" y="9"/>
                  </a:lnTo>
                  <a:lnTo>
                    <a:pt x="172" y="5"/>
                  </a:lnTo>
                  <a:lnTo>
                    <a:pt x="169" y="3"/>
                  </a:lnTo>
                  <a:lnTo>
                    <a:pt x="165" y="2"/>
                  </a:lnTo>
                  <a:lnTo>
                    <a:pt x="160" y="0"/>
                  </a:lnTo>
                  <a:lnTo>
                    <a:pt x="156" y="0"/>
                  </a:lnTo>
                  <a:lnTo>
                    <a:pt x="151" y="0"/>
                  </a:lnTo>
                  <a:lnTo>
                    <a:pt x="133" y="0"/>
                  </a:lnTo>
                  <a:lnTo>
                    <a:pt x="135" y="5"/>
                  </a:lnTo>
                  <a:lnTo>
                    <a:pt x="138" y="15"/>
                  </a:lnTo>
                  <a:lnTo>
                    <a:pt x="144" y="30"/>
                  </a:lnTo>
                  <a:lnTo>
                    <a:pt x="150" y="48"/>
                  </a:lnTo>
                  <a:lnTo>
                    <a:pt x="157" y="69"/>
                  </a:lnTo>
                  <a:lnTo>
                    <a:pt x="165" y="92"/>
                  </a:lnTo>
                  <a:lnTo>
                    <a:pt x="172" y="113"/>
                  </a:lnTo>
                  <a:lnTo>
                    <a:pt x="180" y="132"/>
                  </a:lnTo>
                  <a:lnTo>
                    <a:pt x="184" y="149"/>
                  </a:lnTo>
                  <a:lnTo>
                    <a:pt x="189" y="159"/>
                  </a:lnTo>
                  <a:lnTo>
                    <a:pt x="190" y="165"/>
                  </a:lnTo>
                  <a:lnTo>
                    <a:pt x="186" y="170"/>
                  </a:lnTo>
                  <a:lnTo>
                    <a:pt x="175" y="174"/>
                  </a:lnTo>
                  <a:lnTo>
                    <a:pt x="160" y="177"/>
                  </a:lnTo>
                  <a:lnTo>
                    <a:pt x="142" y="180"/>
                  </a:lnTo>
                  <a:lnTo>
                    <a:pt x="124" y="182"/>
                  </a:lnTo>
                  <a:lnTo>
                    <a:pt x="106" y="182"/>
                  </a:lnTo>
                  <a:lnTo>
                    <a:pt x="91" y="183"/>
                  </a:lnTo>
                  <a:lnTo>
                    <a:pt x="81" y="183"/>
                  </a:lnTo>
                  <a:lnTo>
                    <a:pt x="76" y="183"/>
                  </a:lnTo>
                  <a:lnTo>
                    <a:pt x="33" y="128"/>
                  </a:lnTo>
                  <a:lnTo>
                    <a:pt x="4" y="128"/>
                  </a:lnTo>
                  <a:lnTo>
                    <a:pt x="21" y="192"/>
                  </a:lnTo>
                  <a:lnTo>
                    <a:pt x="0" y="203"/>
                  </a:lnTo>
                  <a:lnTo>
                    <a:pt x="21" y="213"/>
                  </a:lnTo>
                  <a:lnTo>
                    <a:pt x="4" y="278"/>
                  </a:lnTo>
                  <a:lnTo>
                    <a:pt x="33" y="278"/>
                  </a:lnTo>
                  <a:lnTo>
                    <a:pt x="76" y="222"/>
                  </a:lnTo>
                  <a:lnTo>
                    <a:pt x="81" y="222"/>
                  </a:lnTo>
                  <a:lnTo>
                    <a:pt x="91" y="222"/>
                  </a:lnTo>
                  <a:lnTo>
                    <a:pt x="106" y="224"/>
                  </a:lnTo>
                  <a:lnTo>
                    <a:pt x="124" y="224"/>
                  </a:lnTo>
                  <a:lnTo>
                    <a:pt x="142" y="225"/>
                  </a:lnTo>
                  <a:lnTo>
                    <a:pt x="160" y="228"/>
                  </a:lnTo>
                  <a:lnTo>
                    <a:pt x="175" y="231"/>
                  </a:lnTo>
                  <a:lnTo>
                    <a:pt x="186" y="236"/>
                  </a:lnTo>
                  <a:lnTo>
                    <a:pt x="190" y="240"/>
                  </a:lnTo>
                  <a:lnTo>
                    <a:pt x="189" y="246"/>
                  </a:lnTo>
                  <a:lnTo>
                    <a:pt x="184" y="257"/>
                  </a:lnTo>
                  <a:lnTo>
                    <a:pt x="180" y="273"/>
                  </a:lnTo>
                  <a:lnTo>
                    <a:pt x="172" y="293"/>
                  </a:lnTo>
                  <a:lnTo>
                    <a:pt x="165" y="314"/>
                  </a:lnTo>
                  <a:lnTo>
                    <a:pt x="157" y="336"/>
                  </a:lnTo>
                  <a:lnTo>
                    <a:pt x="150" y="357"/>
                  </a:lnTo>
                  <a:lnTo>
                    <a:pt x="144" y="375"/>
                  </a:lnTo>
                  <a:lnTo>
                    <a:pt x="138" y="390"/>
                  </a:lnTo>
                  <a:lnTo>
                    <a:pt x="135" y="401"/>
                  </a:lnTo>
                  <a:lnTo>
                    <a:pt x="133" y="405"/>
                  </a:lnTo>
                  <a:lnTo>
                    <a:pt x="151" y="405"/>
                  </a:lnTo>
                  <a:lnTo>
                    <a:pt x="156" y="405"/>
                  </a:lnTo>
                  <a:lnTo>
                    <a:pt x="160" y="405"/>
                  </a:lnTo>
                  <a:lnTo>
                    <a:pt x="165" y="404"/>
                  </a:lnTo>
                  <a:lnTo>
                    <a:pt x="169" y="404"/>
                  </a:lnTo>
                  <a:lnTo>
                    <a:pt x="172" y="401"/>
                  </a:lnTo>
                  <a:lnTo>
                    <a:pt x="175" y="396"/>
                  </a:lnTo>
                  <a:lnTo>
                    <a:pt x="181" y="389"/>
                  </a:lnTo>
                  <a:lnTo>
                    <a:pt x="189" y="380"/>
                  </a:lnTo>
                  <a:lnTo>
                    <a:pt x="195" y="371"/>
                  </a:lnTo>
                  <a:lnTo>
                    <a:pt x="199" y="363"/>
                  </a:lnTo>
                  <a:lnTo>
                    <a:pt x="232" y="363"/>
                  </a:lnTo>
                  <a:lnTo>
                    <a:pt x="235" y="362"/>
                  </a:lnTo>
                  <a:lnTo>
                    <a:pt x="238" y="360"/>
                  </a:lnTo>
                  <a:lnTo>
                    <a:pt x="241" y="357"/>
                  </a:lnTo>
                  <a:lnTo>
                    <a:pt x="241" y="354"/>
                  </a:lnTo>
                  <a:lnTo>
                    <a:pt x="241" y="342"/>
                  </a:lnTo>
                  <a:lnTo>
                    <a:pt x="241" y="338"/>
                  </a:lnTo>
                  <a:lnTo>
                    <a:pt x="238" y="336"/>
                  </a:lnTo>
                  <a:lnTo>
                    <a:pt x="235" y="333"/>
                  </a:lnTo>
                  <a:lnTo>
                    <a:pt x="232" y="333"/>
                  </a:lnTo>
                  <a:lnTo>
                    <a:pt x="220" y="333"/>
                  </a:lnTo>
                  <a:lnTo>
                    <a:pt x="238" y="306"/>
                  </a:lnTo>
                  <a:lnTo>
                    <a:pt x="274" y="306"/>
                  </a:lnTo>
                  <a:lnTo>
                    <a:pt x="277" y="306"/>
                  </a:lnTo>
                  <a:lnTo>
                    <a:pt x="280" y="305"/>
                  </a:lnTo>
                  <a:lnTo>
                    <a:pt x="282" y="302"/>
                  </a:lnTo>
                  <a:lnTo>
                    <a:pt x="282" y="299"/>
                  </a:lnTo>
                  <a:lnTo>
                    <a:pt x="282" y="285"/>
                  </a:lnTo>
                  <a:lnTo>
                    <a:pt x="282" y="282"/>
                  </a:lnTo>
                  <a:lnTo>
                    <a:pt x="280" y="279"/>
                  </a:lnTo>
                  <a:lnTo>
                    <a:pt x="277" y="278"/>
                  </a:lnTo>
                  <a:lnTo>
                    <a:pt x="274" y="276"/>
                  </a:lnTo>
                  <a:lnTo>
                    <a:pt x="259" y="276"/>
                  </a:lnTo>
                  <a:lnTo>
                    <a:pt x="294" y="233"/>
                  </a:lnTo>
                  <a:lnTo>
                    <a:pt x="360" y="233"/>
                  </a:lnTo>
                  <a:lnTo>
                    <a:pt x="367" y="231"/>
                  </a:lnTo>
                  <a:lnTo>
                    <a:pt x="376" y="230"/>
                  </a:lnTo>
                  <a:lnTo>
                    <a:pt x="387" y="227"/>
                  </a:lnTo>
                  <a:lnTo>
                    <a:pt x="397" y="221"/>
                  </a:lnTo>
                  <a:lnTo>
                    <a:pt x="403" y="213"/>
                  </a:lnTo>
                  <a:lnTo>
                    <a:pt x="406" y="203"/>
                  </a:lnTo>
                  <a:lnTo>
                    <a:pt x="403" y="192"/>
                  </a:lnTo>
                  <a:lnTo>
                    <a:pt x="397" y="185"/>
                  </a:lnTo>
                  <a:lnTo>
                    <a:pt x="387" y="179"/>
                  </a:lnTo>
                  <a:lnTo>
                    <a:pt x="376" y="176"/>
                  </a:lnTo>
                  <a:lnTo>
                    <a:pt x="367" y="174"/>
                  </a:lnTo>
                  <a:lnTo>
                    <a:pt x="360" y="174"/>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2" name="Group 25"/>
          <p:cNvGrpSpPr>
            <a:grpSpLocks/>
          </p:cNvGrpSpPr>
          <p:nvPr/>
        </p:nvGrpSpPr>
        <p:grpSpPr bwMode="auto">
          <a:xfrm>
            <a:off x="5032797" y="4256140"/>
            <a:ext cx="685264" cy="571172"/>
            <a:chOff x="1884" y="3188"/>
            <a:chExt cx="411" cy="409"/>
          </a:xfrm>
        </p:grpSpPr>
        <p:sp>
          <p:nvSpPr>
            <p:cNvPr id="794648" name="Freeform 26"/>
            <p:cNvSpPr>
              <a:spLocks noEditPoints="1"/>
            </p:cNvSpPr>
            <p:nvPr/>
          </p:nvSpPr>
          <p:spPr bwMode="gray">
            <a:xfrm>
              <a:off x="1884" y="3188"/>
              <a:ext cx="411" cy="409"/>
            </a:xfrm>
            <a:custGeom>
              <a:avLst/>
              <a:gdLst>
                <a:gd name="T0" fmla="*/ 0 w 411"/>
                <a:gd name="T1" fmla="*/ 204 h 409"/>
                <a:gd name="T2" fmla="*/ 5 w 411"/>
                <a:gd name="T3" fmla="*/ 246 h 409"/>
                <a:gd name="T4" fmla="*/ 17 w 411"/>
                <a:gd name="T5" fmla="*/ 285 h 409"/>
                <a:gd name="T6" fmla="*/ 36 w 411"/>
                <a:gd name="T7" fmla="*/ 319 h 409"/>
                <a:gd name="T8" fmla="*/ 60 w 411"/>
                <a:gd name="T9" fmla="*/ 349 h 409"/>
                <a:gd name="T10" fmla="*/ 92 w 411"/>
                <a:gd name="T11" fmla="*/ 375 h 409"/>
                <a:gd name="T12" fmla="*/ 126 w 411"/>
                <a:gd name="T13" fmla="*/ 393 h 409"/>
                <a:gd name="T14" fmla="*/ 165 w 411"/>
                <a:gd name="T15" fmla="*/ 405 h 409"/>
                <a:gd name="T16" fmla="*/ 206 w 411"/>
                <a:gd name="T17" fmla="*/ 409 h 409"/>
                <a:gd name="T18" fmla="*/ 248 w 411"/>
                <a:gd name="T19" fmla="*/ 405 h 409"/>
                <a:gd name="T20" fmla="*/ 285 w 411"/>
                <a:gd name="T21" fmla="*/ 393 h 409"/>
                <a:gd name="T22" fmla="*/ 321 w 411"/>
                <a:gd name="T23" fmla="*/ 375 h 409"/>
                <a:gd name="T24" fmla="*/ 351 w 411"/>
                <a:gd name="T25" fmla="*/ 349 h 409"/>
                <a:gd name="T26" fmla="*/ 375 w 411"/>
                <a:gd name="T27" fmla="*/ 319 h 409"/>
                <a:gd name="T28" fmla="*/ 395 w 411"/>
                <a:gd name="T29" fmla="*/ 285 h 409"/>
                <a:gd name="T30" fmla="*/ 407 w 411"/>
                <a:gd name="T31" fmla="*/ 246 h 409"/>
                <a:gd name="T32" fmla="*/ 411 w 411"/>
                <a:gd name="T33" fmla="*/ 204 h 409"/>
                <a:gd name="T34" fmla="*/ 407 w 411"/>
                <a:gd name="T35" fmla="*/ 163 h 409"/>
                <a:gd name="T36" fmla="*/ 395 w 411"/>
                <a:gd name="T37" fmla="*/ 124 h 409"/>
                <a:gd name="T38" fmla="*/ 375 w 411"/>
                <a:gd name="T39" fmla="*/ 90 h 409"/>
                <a:gd name="T40" fmla="*/ 351 w 411"/>
                <a:gd name="T41" fmla="*/ 60 h 409"/>
                <a:gd name="T42" fmla="*/ 321 w 411"/>
                <a:gd name="T43" fmla="*/ 34 h 409"/>
                <a:gd name="T44" fmla="*/ 285 w 411"/>
                <a:gd name="T45" fmla="*/ 15 h 409"/>
                <a:gd name="T46" fmla="*/ 248 w 411"/>
                <a:gd name="T47" fmla="*/ 3 h 409"/>
                <a:gd name="T48" fmla="*/ 206 w 411"/>
                <a:gd name="T49" fmla="*/ 0 h 409"/>
                <a:gd name="T50" fmla="*/ 165 w 411"/>
                <a:gd name="T51" fmla="*/ 3 h 409"/>
                <a:gd name="T52" fmla="*/ 126 w 411"/>
                <a:gd name="T53" fmla="*/ 15 h 409"/>
                <a:gd name="T54" fmla="*/ 92 w 411"/>
                <a:gd name="T55" fmla="*/ 34 h 409"/>
                <a:gd name="T56" fmla="*/ 60 w 411"/>
                <a:gd name="T57" fmla="*/ 60 h 409"/>
                <a:gd name="T58" fmla="*/ 36 w 411"/>
                <a:gd name="T59" fmla="*/ 90 h 409"/>
                <a:gd name="T60" fmla="*/ 17 w 411"/>
                <a:gd name="T61" fmla="*/ 124 h 409"/>
                <a:gd name="T62" fmla="*/ 5 w 411"/>
                <a:gd name="T63" fmla="*/ 163 h 409"/>
                <a:gd name="T64" fmla="*/ 0 w 411"/>
                <a:gd name="T65" fmla="*/ 204 h 409"/>
                <a:gd name="T66" fmla="*/ 42 w 411"/>
                <a:gd name="T67" fmla="*/ 204 h 409"/>
                <a:gd name="T68" fmla="*/ 47 w 411"/>
                <a:gd name="T69" fmla="*/ 166 h 409"/>
                <a:gd name="T70" fmla="*/ 59 w 411"/>
                <a:gd name="T71" fmla="*/ 133 h 409"/>
                <a:gd name="T72" fmla="*/ 78 w 411"/>
                <a:gd name="T73" fmla="*/ 102 h 409"/>
                <a:gd name="T74" fmla="*/ 104 w 411"/>
                <a:gd name="T75" fmla="*/ 76 h 409"/>
                <a:gd name="T76" fmla="*/ 134 w 411"/>
                <a:gd name="T77" fmla="*/ 58 h 409"/>
                <a:gd name="T78" fmla="*/ 168 w 411"/>
                <a:gd name="T79" fmla="*/ 45 h 409"/>
                <a:gd name="T80" fmla="*/ 206 w 411"/>
                <a:gd name="T81" fmla="*/ 42 h 409"/>
                <a:gd name="T82" fmla="*/ 243 w 411"/>
                <a:gd name="T83" fmla="*/ 45 h 409"/>
                <a:gd name="T84" fmla="*/ 278 w 411"/>
                <a:gd name="T85" fmla="*/ 58 h 409"/>
                <a:gd name="T86" fmla="*/ 308 w 411"/>
                <a:gd name="T87" fmla="*/ 76 h 409"/>
                <a:gd name="T88" fmla="*/ 333 w 411"/>
                <a:gd name="T89" fmla="*/ 102 h 409"/>
                <a:gd name="T90" fmla="*/ 353 w 411"/>
                <a:gd name="T91" fmla="*/ 133 h 409"/>
                <a:gd name="T92" fmla="*/ 365 w 411"/>
                <a:gd name="T93" fmla="*/ 166 h 409"/>
                <a:gd name="T94" fmla="*/ 369 w 411"/>
                <a:gd name="T95" fmla="*/ 204 h 409"/>
                <a:gd name="T96" fmla="*/ 365 w 411"/>
                <a:gd name="T97" fmla="*/ 241 h 409"/>
                <a:gd name="T98" fmla="*/ 353 w 411"/>
                <a:gd name="T99" fmla="*/ 276 h 409"/>
                <a:gd name="T100" fmla="*/ 333 w 411"/>
                <a:gd name="T101" fmla="*/ 306 h 409"/>
                <a:gd name="T102" fmla="*/ 308 w 411"/>
                <a:gd name="T103" fmla="*/ 331 h 409"/>
                <a:gd name="T104" fmla="*/ 278 w 411"/>
                <a:gd name="T105" fmla="*/ 351 h 409"/>
                <a:gd name="T106" fmla="*/ 243 w 411"/>
                <a:gd name="T107" fmla="*/ 363 h 409"/>
                <a:gd name="T108" fmla="*/ 206 w 411"/>
                <a:gd name="T109" fmla="*/ 367 h 409"/>
                <a:gd name="T110" fmla="*/ 168 w 411"/>
                <a:gd name="T111" fmla="*/ 363 h 409"/>
                <a:gd name="T112" fmla="*/ 134 w 411"/>
                <a:gd name="T113" fmla="*/ 351 h 409"/>
                <a:gd name="T114" fmla="*/ 104 w 411"/>
                <a:gd name="T115" fmla="*/ 331 h 409"/>
                <a:gd name="T116" fmla="*/ 78 w 411"/>
                <a:gd name="T117" fmla="*/ 306 h 409"/>
                <a:gd name="T118" fmla="*/ 59 w 411"/>
                <a:gd name="T119" fmla="*/ 276 h 409"/>
                <a:gd name="T120" fmla="*/ 47 w 411"/>
                <a:gd name="T121" fmla="*/ 241 h 409"/>
                <a:gd name="T122" fmla="*/ 42 w 411"/>
                <a:gd name="T123" fmla="*/ 204 h 4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1" h="409">
                  <a:moveTo>
                    <a:pt x="0" y="204"/>
                  </a:moveTo>
                  <a:lnTo>
                    <a:pt x="5" y="246"/>
                  </a:lnTo>
                  <a:lnTo>
                    <a:pt x="17" y="285"/>
                  </a:lnTo>
                  <a:lnTo>
                    <a:pt x="36" y="319"/>
                  </a:lnTo>
                  <a:lnTo>
                    <a:pt x="60" y="349"/>
                  </a:lnTo>
                  <a:lnTo>
                    <a:pt x="92" y="375"/>
                  </a:lnTo>
                  <a:lnTo>
                    <a:pt x="126" y="393"/>
                  </a:lnTo>
                  <a:lnTo>
                    <a:pt x="165" y="405"/>
                  </a:lnTo>
                  <a:lnTo>
                    <a:pt x="206" y="409"/>
                  </a:lnTo>
                  <a:lnTo>
                    <a:pt x="248" y="405"/>
                  </a:lnTo>
                  <a:lnTo>
                    <a:pt x="285" y="393"/>
                  </a:lnTo>
                  <a:lnTo>
                    <a:pt x="321" y="375"/>
                  </a:lnTo>
                  <a:lnTo>
                    <a:pt x="351" y="349"/>
                  </a:lnTo>
                  <a:lnTo>
                    <a:pt x="375" y="319"/>
                  </a:lnTo>
                  <a:lnTo>
                    <a:pt x="395" y="285"/>
                  </a:lnTo>
                  <a:lnTo>
                    <a:pt x="407" y="246"/>
                  </a:lnTo>
                  <a:lnTo>
                    <a:pt x="411" y="204"/>
                  </a:lnTo>
                  <a:lnTo>
                    <a:pt x="407" y="163"/>
                  </a:lnTo>
                  <a:lnTo>
                    <a:pt x="395" y="124"/>
                  </a:lnTo>
                  <a:lnTo>
                    <a:pt x="375" y="90"/>
                  </a:lnTo>
                  <a:lnTo>
                    <a:pt x="351" y="60"/>
                  </a:lnTo>
                  <a:lnTo>
                    <a:pt x="321" y="34"/>
                  </a:lnTo>
                  <a:lnTo>
                    <a:pt x="285" y="15"/>
                  </a:lnTo>
                  <a:lnTo>
                    <a:pt x="248" y="3"/>
                  </a:lnTo>
                  <a:lnTo>
                    <a:pt x="206" y="0"/>
                  </a:lnTo>
                  <a:lnTo>
                    <a:pt x="165" y="3"/>
                  </a:lnTo>
                  <a:lnTo>
                    <a:pt x="126" y="15"/>
                  </a:lnTo>
                  <a:lnTo>
                    <a:pt x="92" y="34"/>
                  </a:lnTo>
                  <a:lnTo>
                    <a:pt x="60" y="60"/>
                  </a:lnTo>
                  <a:lnTo>
                    <a:pt x="36" y="90"/>
                  </a:lnTo>
                  <a:lnTo>
                    <a:pt x="17" y="124"/>
                  </a:lnTo>
                  <a:lnTo>
                    <a:pt x="5" y="163"/>
                  </a:lnTo>
                  <a:lnTo>
                    <a:pt x="0" y="204"/>
                  </a:lnTo>
                  <a:close/>
                  <a:moveTo>
                    <a:pt x="42" y="204"/>
                  </a:moveTo>
                  <a:lnTo>
                    <a:pt x="47" y="166"/>
                  </a:lnTo>
                  <a:lnTo>
                    <a:pt x="59" y="133"/>
                  </a:lnTo>
                  <a:lnTo>
                    <a:pt x="78" y="102"/>
                  </a:lnTo>
                  <a:lnTo>
                    <a:pt x="104" y="76"/>
                  </a:lnTo>
                  <a:lnTo>
                    <a:pt x="134" y="58"/>
                  </a:lnTo>
                  <a:lnTo>
                    <a:pt x="168" y="45"/>
                  </a:lnTo>
                  <a:lnTo>
                    <a:pt x="206" y="42"/>
                  </a:lnTo>
                  <a:lnTo>
                    <a:pt x="243" y="45"/>
                  </a:lnTo>
                  <a:lnTo>
                    <a:pt x="278" y="58"/>
                  </a:lnTo>
                  <a:lnTo>
                    <a:pt x="308" y="76"/>
                  </a:lnTo>
                  <a:lnTo>
                    <a:pt x="333" y="102"/>
                  </a:lnTo>
                  <a:lnTo>
                    <a:pt x="353" y="133"/>
                  </a:lnTo>
                  <a:lnTo>
                    <a:pt x="365" y="166"/>
                  </a:lnTo>
                  <a:lnTo>
                    <a:pt x="369" y="204"/>
                  </a:lnTo>
                  <a:lnTo>
                    <a:pt x="365" y="241"/>
                  </a:lnTo>
                  <a:lnTo>
                    <a:pt x="353" y="276"/>
                  </a:lnTo>
                  <a:lnTo>
                    <a:pt x="333" y="306"/>
                  </a:lnTo>
                  <a:lnTo>
                    <a:pt x="308" y="331"/>
                  </a:lnTo>
                  <a:lnTo>
                    <a:pt x="278" y="351"/>
                  </a:lnTo>
                  <a:lnTo>
                    <a:pt x="243" y="363"/>
                  </a:lnTo>
                  <a:lnTo>
                    <a:pt x="206" y="367"/>
                  </a:lnTo>
                  <a:lnTo>
                    <a:pt x="168" y="363"/>
                  </a:lnTo>
                  <a:lnTo>
                    <a:pt x="134" y="351"/>
                  </a:lnTo>
                  <a:lnTo>
                    <a:pt x="104" y="331"/>
                  </a:lnTo>
                  <a:lnTo>
                    <a:pt x="78" y="306"/>
                  </a:lnTo>
                  <a:lnTo>
                    <a:pt x="59" y="276"/>
                  </a:lnTo>
                  <a:lnTo>
                    <a:pt x="47" y="241"/>
                  </a:lnTo>
                  <a:lnTo>
                    <a:pt x="42" y="204"/>
                  </a:lnTo>
                  <a:close/>
                </a:path>
              </a:pathLst>
            </a:custGeom>
            <a:solidFill>
              <a:srgbClr val="F8F8F8"/>
            </a:solidFill>
            <a:ln w="19050" cmpd="sng">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9" name="Freeform 27"/>
            <p:cNvSpPr>
              <a:spLocks/>
            </p:cNvSpPr>
            <p:nvPr/>
          </p:nvSpPr>
          <p:spPr bwMode="gray">
            <a:xfrm>
              <a:off x="2064" y="3269"/>
              <a:ext cx="141" cy="229"/>
            </a:xfrm>
            <a:custGeom>
              <a:avLst/>
              <a:gdLst>
                <a:gd name="T0" fmla="*/ 32 w 141"/>
                <a:gd name="T1" fmla="*/ 229 h 229"/>
                <a:gd name="T2" fmla="*/ 24 w 141"/>
                <a:gd name="T3" fmla="*/ 229 h 229"/>
                <a:gd name="T4" fmla="*/ 18 w 141"/>
                <a:gd name="T5" fmla="*/ 228 h 229"/>
                <a:gd name="T6" fmla="*/ 12 w 141"/>
                <a:gd name="T7" fmla="*/ 225 h 229"/>
                <a:gd name="T8" fmla="*/ 8 w 141"/>
                <a:gd name="T9" fmla="*/ 222 h 229"/>
                <a:gd name="T10" fmla="*/ 5 w 141"/>
                <a:gd name="T11" fmla="*/ 217 h 229"/>
                <a:gd name="T12" fmla="*/ 3 w 141"/>
                <a:gd name="T13" fmla="*/ 213 h 229"/>
                <a:gd name="T14" fmla="*/ 2 w 141"/>
                <a:gd name="T15" fmla="*/ 207 h 229"/>
                <a:gd name="T16" fmla="*/ 0 w 141"/>
                <a:gd name="T17" fmla="*/ 199 h 229"/>
                <a:gd name="T18" fmla="*/ 2 w 141"/>
                <a:gd name="T19" fmla="*/ 190 h 229"/>
                <a:gd name="T20" fmla="*/ 5 w 141"/>
                <a:gd name="T21" fmla="*/ 181 h 229"/>
                <a:gd name="T22" fmla="*/ 11 w 141"/>
                <a:gd name="T23" fmla="*/ 172 h 229"/>
                <a:gd name="T24" fmla="*/ 18 w 141"/>
                <a:gd name="T25" fmla="*/ 162 h 229"/>
                <a:gd name="T26" fmla="*/ 80 w 141"/>
                <a:gd name="T27" fmla="*/ 88 h 229"/>
                <a:gd name="T28" fmla="*/ 83 w 141"/>
                <a:gd name="T29" fmla="*/ 84 h 229"/>
                <a:gd name="T30" fmla="*/ 86 w 141"/>
                <a:gd name="T31" fmla="*/ 79 h 229"/>
                <a:gd name="T32" fmla="*/ 87 w 141"/>
                <a:gd name="T33" fmla="*/ 73 h 229"/>
                <a:gd name="T34" fmla="*/ 89 w 141"/>
                <a:gd name="T35" fmla="*/ 69 h 229"/>
                <a:gd name="T36" fmla="*/ 87 w 141"/>
                <a:gd name="T37" fmla="*/ 63 h 229"/>
                <a:gd name="T38" fmla="*/ 86 w 141"/>
                <a:gd name="T39" fmla="*/ 58 h 229"/>
                <a:gd name="T40" fmla="*/ 83 w 141"/>
                <a:gd name="T41" fmla="*/ 55 h 229"/>
                <a:gd name="T42" fmla="*/ 78 w 141"/>
                <a:gd name="T43" fmla="*/ 51 h 229"/>
                <a:gd name="T44" fmla="*/ 74 w 141"/>
                <a:gd name="T45" fmla="*/ 49 h 229"/>
                <a:gd name="T46" fmla="*/ 68 w 141"/>
                <a:gd name="T47" fmla="*/ 49 h 229"/>
                <a:gd name="T48" fmla="*/ 63 w 141"/>
                <a:gd name="T49" fmla="*/ 49 h 229"/>
                <a:gd name="T50" fmla="*/ 59 w 141"/>
                <a:gd name="T51" fmla="*/ 51 h 229"/>
                <a:gd name="T52" fmla="*/ 56 w 141"/>
                <a:gd name="T53" fmla="*/ 55 h 229"/>
                <a:gd name="T54" fmla="*/ 53 w 141"/>
                <a:gd name="T55" fmla="*/ 58 h 229"/>
                <a:gd name="T56" fmla="*/ 51 w 141"/>
                <a:gd name="T57" fmla="*/ 64 h 229"/>
                <a:gd name="T58" fmla="*/ 50 w 141"/>
                <a:gd name="T59" fmla="*/ 69 h 229"/>
                <a:gd name="T60" fmla="*/ 51 w 141"/>
                <a:gd name="T61" fmla="*/ 75 h 229"/>
                <a:gd name="T62" fmla="*/ 53 w 141"/>
                <a:gd name="T63" fmla="*/ 81 h 229"/>
                <a:gd name="T64" fmla="*/ 56 w 141"/>
                <a:gd name="T65" fmla="*/ 85 h 229"/>
                <a:gd name="T66" fmla="*/ 62 w 141"/>
                <a:gd name="T67" fmla="*/ 91 h 229"/>
                <a:gd name="T68" fmla="*/ 30 w 141"/>
                <a:gd name="T69" fmla="*/ 129 h 229"/>
                <a:gd name="T70" fmla="*/ 17 w 141"/>
                <a:gd name="T71" fmla="*/ 115 h 229"/>
                <a:gd name="T72" fmla="*/ 9 w 141"/>
                <a:gd name="T73" fmla="*/ 102 h 229"/>
                <a:gd name="T74" fmla="*/ 3 w 141"/>
                <a:gd name="T75" fmla="*/ 87 h 229"/>
                <a:gd name="T76" fmla="*/ 2 w 141"/>
                <a:gd name="T77" fmla="*/ 70 h 229"/>
                <a:gd name="T78" fmla="*/ 5 w 141"/>
                <a:gd name="T79" fmla="*/ 51 h 229"/>
                <a:gd name="T80" fmla="*/ 11 w 141"/>
                <a:gd name="T81" fmla="*/ 34 h 229"/>
                <a:gd name="T82" fmla="*/ 21 w 141"/>
                <a:gd name="T83" fmla="*/ 19 h 229"/>
                <a:gd name="T84" fmla="*/ 35 w 141"/>
                <a:gd name="T85" fmla="*/ 9 h 229"/>
                <a:gd name="T86" fmla="*/ 51 w 141"/>
                <a:gd name="T87" fmla="*/ 1 h 229"/>
                <a:gd name="T88" fmla="*/ 71 w 141"/>
                <a:gd name="T89" fmla="*/ 0 h 229"/>
                <a:gd name="T90" fmla="*/ 89 w 141"/>
                <a:gd name="T91" fmla="*/ 1 h 229"/>
                <a:gd name="T92" fmla="*/ 105 w 141"/>
                <a:gd name="T93" fmla="*/ 7 h 229"/>
                <a:gd name="T94" fmla="*/ 119 w 141"/>
                <a:gd name="T95" fmla="*/ 19 h 229"/>
                <a:gd name="T96" fmla="*/ 129 w 141"/>
                <a:gd name="T97" fmla="*/ 33 h 229"/>
                <a:gd name="T98" fmla="*/ 135 w 141"/>
                <a:gd name="T99" fmla="*/ 49 h 229"/>
                <a:gd name="T100" fmla="*/ 137 w 141"/>
                <a:gd name="T101" fmla="*/ 69 h 229"/>
                <a:gd name="T102" fmla="*/ 134 w 141"/>
                <a:gd name="T103" fmla="*/ 91 h 229"/>
                <a:gd name="T104" fmla="*/ 122 w 141"/>
                <a:gd name="T105" fmla="*/ 115 h 229"/>
                <a:gd name="T106" fmla="*/ 101 w 141"/>
                <a:gd name="T107" fmla="*/ 139 h 229"/>
                <a:gd name="T108" fmla="*/ 99 w 141"/>
                <a:gd name="T109" fmla="*/ 142 h 229"/>
                <a:gd name="T110" fmla="*/ 66 w 141"/>
                <a:gd name="T111" fmla="*/ 177 h 229"/>
                <a:gd name="T112" fmla="*/ 141 w 141"/>
                <a:gd name="T113" fmla="*/ 177 h 229"/>
                <a:gd name="T114" fmla="*/ 141 w 141"/>
                <a:gd name="T115" fmla="*/ 229 h 229"/>
                <a:gd name="T116" fmla="*/ 32 w 141"/>
                <a:gd name="T117" fmla="*/ 229 h 2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1" h="229">
                  <a:moveTo>
                    <a:pt x="32" y="229"/>
                  </a:moveTo>
                  <a:lnTo>
                    <a:pt x="24" y="229"/>
                  </a:lnTo>
                  <a:lnTo>
                    <a:pt x="18" y="228"/>
                  </a:lnTo>
                  <a:lnTo>
                    <a:pt x="12" y="225"/>
                  </a:lnTo>
                  <a:lnTo>
                    <a:pt x="8" y="222"/>
                  </a:lnTo>
                  <a:lnTo>
                    <a:pt x="5" y="217"/>
                  </a:lnTo>
                  <a:lnTo>
                    <a:pt x="3" y="213"/>
                  </a:lnTo>
                  <a:lnTo>
                    <a:pt x="2" y="207"/>
                  </a:lnTo>
                  <a:lnTo>
                    <a:pt x="0" y="199"/>
                  </a:lnTo>
                  <a:lnTo>
                    <a:pt x="2" y="190"/>
                  </a:lnTo>
                  <a:lnTo>
                    <a:pt x="5" y="181"/>
                  </a:lnTo>
                  <a:lnTo>
                    <a:pt x="11" y="172"/>
                  </a:lnTo>
                  <a:lnTo>
                    <a:pt x="18" y="162"/>
                  </a:lnTo>
                  <a:lnTo>
                    <a:pt x="80" y="88"/>
                  </a:lnTo>
                  <a:lnTo>
                    <a:pt x="83" y="84"/>
                  </a:lnTo>
                  <a:lnTo>
                    <a:pt x="86" y="79"/>
                  </a:lnTo>
                  <a:lnTo>
                    <a:pt x="87" y="73"/>
                  </a:lnTo>
                  <a:lnTo>
                    <a:pt x="89" y="69"/>
                  </a:lnTo>
                  <a:lnTo>
                    <a:pt x="87" y="63"/>
                  </a:lnTo>
                  <a:lnTo>
                    <a:pt x="86" y="58"/>
                  </a:lnTo>
                  <a:lnTo>
                    <a:pt x="83" y="55"/>
                  </a:lnTo>
                  <a:lnTo>
                    <a:pt x="78" y="51"/>
                  </a:lnTo>
                  <a:lnTo>
                    <a:pt x="74" y="49"/>
                  </a:lnTo>
                  <a:lnTo>
                    <a:pt x="68" y="49"/>
                  </a:lnTo>
                  <a:lnTo>
                    <a:pt x="63" y="49"/>
                  </a:lnTo>
                  <a:lnTo>
                    <a:pt x="59" y="51"/>
                  </a:lnTo>
                  <a:lnTo>
                    <a:pt x="56" y="55"/>
                  </a:lnTo>
                  <a:lnTo>
                    <a:pt x="53" y="58"/>
                  </a:lnTo>
                  <a:lnTo>
                    <a:pt x="51" y="64"/>
                  </a:lnTo>
                  <a:lnTo>
                    <a:pt x="50" y="69"/>
                  </a:lnTo>
                  <a:lnTo>
                    <a:pt x="51" y="75"/>
                  </a:lnTo>
                  <a:lnTo>
                    <a:pt x="53" y="81"/>
                  </a:lnTo>
                  <a:lnTo>
                    <a:pt x="56" y="85"/>
                  </a:lnTo>
                  <a:lnTo>
                    <a:pt x="62" y="91"/>
                  </a:lnTo>
                  <a:lnTo>
                    <a:pt x="30" y="129"/>
                  </a:lnTo>
                  <a:lnTo>
                    <a:pt x="17" y="115"/>
                  </a:lnTo>
                  <a:lnTo>
                    <a:pt x="9" y="102"/>
                  </a:lnTo>
                  <a:lnTo>
                    <a:pt x="3" y="87"/>
                  </a:lnTo>
                  <a:lnTo>
                    <a:pt x="2" y="70"/>
                  </a:lnTo>
                  <a:lnTo>
                    <a:pt x="5" y="51"/>
                  </a:lnTo>
                  <a:lnTo>
                    <a:pt x="11" y="34"/>
                  </a:lnTo>
                  <a:lnTo>
                    <a:pt x="21" y="19"/>
                  </a:lnTo>
                  <a:lnTo>
                    <a:pt x="35" y="9"/>
                  </a:lnTo>
                  <a:lnTo>
                    <a:pt x="51" y="1"/>
                  </a:lnTo>
                  <a:lnTo>
                    <a:pt x="71" y="0"/>
                  </a:lnTo>
                  <a:lnTo>
                    <a:pt x="89" y="1"/>
                  </a:lnTo>
                  <a:lnTo>
                    <a:pt x="105" y="7"/>
                  </a:lnTo>
                  <a:lnTo>
                    <a:pt x="119" y="19"/>
                  </a:lnTo>
                  <a:lnTo>
                    <a:pt x="129" y="33"/>
                  </a:lnTo>
                  <a:lnTo>
                    <a:pt x="135" y="49"/>
                  </a:lnTo>
                  <a:lnTo>
                    <a:pt x="137" y="69"/>
                  </a:lnTo>
                  <a:lnTo>
                    <a:pt x="134" y="91"/>
                  </a:lnTo>
                  <a:lnTo>
                    <a:pt x="122" y="115"/>
                  </a:lnTo>
                  <a:lnTo>
                    <a:pt x="101" y="139"/>
                  </a:lnTo>
                  <a:lnTo>
                    <a:pt x="99" y="142"/>
                  </a:lnTo>
                  <a:lnTo>
                    <a:pt x="66" y="177"/>
                  </a:lnTo>
                  <a:lnTo>
                    <a:pt x="141" y="177"/>
                  </a:lnTo>
                  <a:lnTo>
                    <a:pt x="141" y="229"/>
                  </a:lnTo>
                  <a:lnTo>
                    <a:pt x="32" y="229"/>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0" name="Freeform 28"/>
            <p:cNvSpPr>
              <a:spLocks/>
            </p:cNvSpPr>
            <p:nvPr/>
          </p:nvSpPr>
          <p:spPr bwMode="gray">
            <a:xfrm>
              <a:off x="1946" y="3333"/>
              <a:ext cx="102" cy="113"/>
            </a:xfrm>
            <a:custGeom>
              <a:avLst/>
              <a:gdLst>
                <a:gd name="T0" fmla="*/ 0 w 102"/>
                <a:gd name="T1" fmla="*/ 113 h 113"/>
                <a:gd name="T2" fmla="*/ 33 w 102"/>
                <a:gd name="T3" fmla="*/ 54 h 113"/>
                <a:gd name="T4" fmla="*/ 3 w 102"/>
                <a:gd name="T5" fmla="*/ 0 h 113"/>
                <a:gd name="T6" fmla="*/ 33 w 102"/>
                <a:gd name="T7" fmla="*/ 0 h 113"/>
                <a:gd name="T8" fmla="*/ 51 w 102"/>
                <a:gd name="T9" fmla="*/ 33 h 113"/>
                <a:gd name="T10" fmla="*/ 70 w 102"/>
                <a:gd name="T11" fmla="*/ 0 h 113"/>
                <a:gd name="T12" fmla="*/ 99 w 102"/>
                <a:gd name="T13" fmla="*/ 0 h 113"/>
                <a:gd name="T14" fmla="*/ 69 w 102"/>
                <a:gd name="T15" fmla="*/ 54 h 113"/>
                <a:gd name="T16" fmla="*/ 102 w 102"/>
                <a:gd name="T17" fmla="*/ 113 h 113"/>
                <a:gd name="T18" fmla="*/ 72 w 102"/>
                <a:gd name="T19" fmla="*/ 113 h 113"/>
                <a:gd name="T20" fmla="*/ 51 w 102"/>
                <a:gd name="T21" fmla="*/ 75 h 113"/>
                <a:gd name="T22" fmla="*/ 30 w 102"/>
                <a:gd name="T23" fmla="*/ 113 h 113"/>
                <a:gd name="T24" fmla="*/ 0 w 102"/>
                <a:gd name="T25" fmla="*/ 113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3">
                  <a:moveTo>
                    <a:pt x="0" y="113"/>
                  </a:moveTo>
                  <a:lnTo>
                    <a:pt x="33" y="54"/>
                  </a:lnTo>
                  <a:lnTo>
                    <a:pt x="3" y="0"/>
                  </a:lnTo>
                  <a:lnTo>
                    <a:pt x="33" y="0"/>
                  </a:lnTo>
                  <a:lnTo>
                    <a:pt x="51" y="33"/>
                  </a:lnTo>
                  <a:lnTo>
                    <a:pt x="70" y="0"/>
                  </a:lnTo>
                  <a:lnTo>
                    <a:pt x="99" y="0"/>
                  </a:lnTo>
                  <a:lnTo>
                    <a:pt x="69" y="54"/>
                  </a:lnTo>
                  <a:lnTo>
                    <a:pt x="102" y="113"/>
                  </a:lnTo>
                  <a:lnTo>
                    <a:pt x="72" y="113"/>
                  </a:lnTo>
                  <a:lnTo>
                    <a:pt x="51" y="75"/>
                  </a:lnTo>
                  <a:lnTo>
                    <a:pt x="30" y="113"/>
                  </a:lnTo>
                  <a:lnTo>
                    <a:pt x="0" y="113"/>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3" name="Group 29"/>
          <p:cNvGrpSpPr>
            <a:grpSpLocks/>
          </p:cNvGrpSpPr>
          <p:nvPr/>
        </p:nvGrpSpPr>
        <p:grpSpPr bwMode="auto">
          <a:xfrm>
            <a:off x="6196634" y="2403654"/>
            <a:ext cx="615200" cy="507203"/>
            <a:chOff x="3349" y="3250"/>
            <a:chExt cx="380" cy="380"/>
          </a:xfrm>
        </p:grpSpPr>
        <p:sp>
          <p:nvSpPr>
            <p:cNvPr id="794645" name="Freeform 30"/>
            <p:cNvSpPr>
              <a:spLocks/>
            </p:cNvSpPr>
            <p:nvPr/>
          </p:nvSpPr>
          <p:spPr bwMode="gray">
            <a:xfrm>
              <a:off x="3349" y="3250"/>
              <a:ext cx="380" cy="190"/>
            </a:xfrm>
            <a:custGeom>
              <a:avLst/>
              <a:gdLst>
                <a:gd name="T0" fmla="*/ 190 w 409"/>
                <a:gd name="T1" fmla="*/ 0 h 207"/>
                <a:gd name="T2" fmla="*/ 229 w 409"/>
                <a:gd name="T3" fmla="*/ 5 h 207"/>
                <a:gd name="T4" fmla="*/ 265 w 409"/>
                <a:gd name="T5" fmla="*/ 16 h 207"/>
                <a:gd name="T6" fmla="*/ 296 w 409"/>
                <a:gd name="T7" fmla="*/ 33 h 207"/>
                <a:gd name="T8" fmla="*/ 324 w 409"/>
                <a:gd name="T9" fmla="*/ 55 h 207"/>
                <a:gd name="T10" fmla="*/ 348 w 409"/>
                <a:gd name="T11" fmla="*/ 84 h 207"/>
                <a:gd name="T12" fmla="*/ 365 w 409"/>
                <a:gd name="T13" fmla="*/ 116 h 207"/>
                <a:gd name="T14" fmla="*/ 376 w 409"/>
                <a:gd name="T15" fmla="*/ 151 h 207"/>
                <a:gd name="T16" fmla="*/ 380 w 409"/>
                <a:gd name="T17" fmla="*/ 189 h 207"/>
                <a:gd name="T18" fmla="*/ 380 w 409"/>
                <a:gd name="T19" fmla="*/ 190 h 207"/>
                <a:gd name="T20" fmla="*/ 380 w 409"/>
                <a:gd name="T21" fmla="*/ 190 h 207"/>
                <a:gd name="T22" fmla="*/ 333 w 409"/>
                <a:gd name="T23" fmla="*/ 190 h 207"/>
                <a:gd name="T24" fmla="*/ 251 w 409"/>
                <a:gd name="T25" fmla="*/ 63 h 207"/>
                <a:gd name="T26" fmla="*/ 251 w 409"/>
                <a:gd name="T27" fmla="*/ 99 h 207"/>
                <a:gd name="T28" fmla="*/ 190 w 409"/>
                <a:gd name="T29" fmla="*/ 99 h 207"/>
                <a:gd name="T30" fmla="*/ 190 w 409"/>
                <a:gd name="T31" fmla="*/ 39 h 207"/>
                <a:gd name="T32" fmla="*/ 156 w 409"/>
                <a:gd name="T33" fmla="*/ 43 h 207"/>
                <a:gd name="T34" fmla="*/ 124 w 409"/>
                <a:gd name="T35" fmla="*/ 54 h 207"/>
                <a:gd name="T36" fmla="*/ 95 w 409"/>
                <a:gd name="T37" fmla="*/ 72 h 207"/>
                <a:gd name="T38" fmla="*/ 72 w 409"/>
                <a:gd name="T39" fmla="*/ 95 h 207"/>
                <a:gd name="T40" fmla="*/ 54 w 409"/>
                <a:gd name="T41" fmla="*/ 123 h 207"/>
                <a:gd name="T42" fmla="*/ 43 w 409"/>
                <a:gd name="T43" fmla="*/ 154 h 207"/>
                <a:gd name="T44" fmla="*/ 39 w 409"/>
                <a:gd name="T45" fmla="*/ 189 h 207"/>
                <a:gd name="T46" fmla="*/ 39 w 409"/>
                <a:gd name="T47" fmla="*/ 190 h 207"/>
                <a:gd name="T48" fmla="*/ 39 w 409"/>
                <a:gd name="T49" fmla="*/ 190 h 207"/>
                <a:gd name="T50" fmla="*/ 0 w 409"/>
                <a:gd name="T51" fmla="*/ 190 h 207"/>
                <a:gd name="T52" fmla="*/ 0 w 409"/>
                <a:gd name="T53" fmla="*/ 190 h 207"/>
                <a:gd name="T54" fmla="*/ 0 w 409"/>
                <a:gd name="T55" fmla="*/ 189 h 207"/>
                <a:gd name="T56" fmla="*/ 3 w 409"/>
                <a:gd name="T57" fmla="*/ 151 h 207"/>
                <a:gd name="T58" fmla="*/ 14 w 409"/>
                <a:gd name="T59" fmla="*/ 116 h 207"/>
                <a:gd name="T60" fmla="*/ 32 w 409"/>
                <a:gd name="T61" fmla="*/ 84 h 207"/>
                <a:gd name="T62" fmla="*/ 56 w 409"/>
                <a:gd name="T63" fmla="*/ 55 h 207"/>
                <a:gd name="T64" fmla="*/ 84 w 409"/>
                <a:gd name="T65" fmla="*/ 33 h 207"/>
                <a:gd name="T66" fmla="*/ 115 w 409"/>
                <a:gd name="T67" fmla="*/ 16 h 207"/>
                <a:gd name="T68" fmla="*/ 151 w 409"/>
                <a:gd name="T69" fmla="*/ 5 h 207"/>
                <a:gd name="T70" fmla="*/ 190 w 409"/>
                <a:gd name="T71" fmla="*/ 0 h 2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9" h="207">
                  <a:moveTo>
                    <a:pt x="204" y="0"/>
                  </a:moveTo>
                  <a:lnTo>
                    <a:pt x="246" y="5"/>
                  </a:lnTo>
                  <a:lnTo>
                    <a:pt x="285" y="17"/>
                  </a:lnTo>
                  <a:lnTo>
                    <a:pt x="319" y="36"/>
                  </a:lnTo>
                  <a:lnTo>
                    <a:pt x="349" y="60"/>
                  </a:lnTo>
                  <a:lnTo>
                    <a:pt x="375" y="92"/>
                  </a:lnTo>
                  <a:lnTo>
                    <a:pt x="393" y="126"/>
                  </a:lnTo>
                  <a:lnTo>
                    <a:pt x="405" y="164"/>
                  </a:lnTo>
                  <a:lnTo>
                    <a:pt x="409" y="206"/>
                  </a:lnTo>
                  <a:lnTo>
                    <a:pt x="409" y="207"/>
                  </a:lnTo>
                  <a:lnTo>
                    <a:pt x="358" y="207"/>
                  </a:lnTo>
                  <a:lnTo>
                    <a:pt x="270" y="69"/>
                  </a:lnTo>
                  <a:lnTo>
                    <a:pt x="270" y="108"/>
                  </a:lnTo>
                  <a:lnTo>
                    <a:pt x="204" y="108"/>
                  </a:lnTo>
                  <a:lnTo>
                    <a:pt x="204" y="42"/>
                  </a:lnTo>
                  <a:lnTo>
                    <a:pt x="168" y="47"/>
                  </a:lnTo>
                  <a:lnTo>
                    <a:pt x="133" y="59"/>
                  </a:lnTo>
                  <a:lnTo>
                    <a:pt x="102" y="78"/>
                  </a:lnTo>
                  <a:lnTo>
                    <a:pt x="78" y="104"/>
                  </a:lnTo>
                  <a:lnTo>
                    <a:pt x="58" y="134"/>
                  </a:lnTo>
                  <a:lnTo>
                    <a:pt x="46" y="168"/>
                  </a:lnTo>
                  <a:lnTo>
                    <a:pt x="42" y="206"/>
                  </a:lnTo>
                  <a:lnTo>
                    <a:pt x="42" y="207"/>
                  </a:lnTo>
                  <a:lnTo>
                    <a:pt x="0" y="207"/>
                  </a:lnTo>
                  <a:lnTo>
                    <a:pt x="0" y="206"/>
                  </a:lnTo>
                  <a:lnTo>
                    <a:pt x="3" y="164"/>
                  </a:lnTo>
                  <a:lnTo>
                    <a:pt x="15" y="126"/>
                  </a:lnTo>
                  <a:lnTo>
                    <a:pt x="34" y="92"/>
                  </a:lnTo>
                  <a:lnTo>
                    <a:pt x="60" y="60"/>
                  </a:lnTo>
                  <a:lnTo>
                    <a:pt x="90" y="36"/>
                  </a:lnTo>
                  <a:lnTo>
                    <a:pt x="124" y="17"/>
                  </a:lnTo>
                  <a:lnTo>
                    <a:pt x="163" y="5"/>
                  </a:lnTo>
                  <a:lnTo>
                    <a:pt x="204" y="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6" name="Freeform 31"/>
            <p:cNvSpPr>
              <a:spLocks/>
            </p:cNvSpPr>
            <p:nvPr/>
          </p:nvSpPr>
          <p:spPr bwMode="gray">
            <a:xfrm>
              <a:off x="3396" y="3313"/>
              <a:ext cx="143" cy="254"/>
            </a:xfrm>
            <a:custGeom>
              <a:avLst/>
              <a:gdLst>
                <a:gd name="T0" fmla="*/ 82 w 153"/>
                <a:gd name="T1" fmla="*/ 254 h 276"/>
                <a:gd name="T2" fmla="*/ 82 w 153"/>
                <a:gd name="T3" fmla="*/ 218 h 276"/>
                <a:gd name="T4" fmla="*/ 143 w 153"/>
                <a:gd name="T5" fmla="*/ 218 h 276"/>
                <a:gd name="T6" fmla="*/ 143 w 153"/>
                <a:gd name="T7" fmla="*/ 36 h 276"/>
                <a:gd name="T8" fmla="*/ 82 w 153"/>
                <a:gd name="T9" fmla="*/ 36 h 276"/>
                <a:gd name="T10" fmla="*/ 82 w 153"/>
                <a:gd name="T11" fmla="*/ 0 h 276"/>
                <a:gd name="T12" fmla="*/ 0 w 153"/>
                <a:gd name="T13" fmla="*/ 127 h 276"/>
                <a:gd name="T14" fmla="*/ 82 w 153"/>
                <a:gd name="T15" fmla="*/ 254 h 2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3" h="276">
                  <a:moveTo>
                    <a:pt x="88" y="276"/>
                  </a:moveTo>
                  <a:lnTo>
                    <a:pt x="88" y="237"/>
                  </a:lnTo>
                  <a:lnTo>
                    <a:pt x="153" y="237"/>
                  </a:lnTo>
                  <a:lnTo>
                    <a:pt x="153" y="39"/>
                  </a:lnTo>
                  <a:lnTo>
                    <a:pt x="88" y="39"/>
                  </a:lnTo>
                  <a:lnTo>
                    <a:pt x="88" y="0"/>
                  </a:lnTo>
                  <a:lnTo>
                    <a:pt x="0" y="138"/>
                  </a:lnTo>
                  <a:lnTo>
                    <a:pt x="88" y="276"/>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7" name="Freeform 32"/>
            <p:cNvSpPr>
              <a:spLocks/>
            </p:cNvSpPr>
            <p:nvPr/>
          </p:nvSpPr>
          <p:spPr bwMode="gray">
            <a:xfrm>
              <a:off x="3349" y="3440"/>
              <a:ext cx="380" cy="190"/>
            </a:xfrm>
            <a:custGeom>
              <a:avLst/>
              <a:gdLst>
                <a:gd name="T0" fmla="*/ 190 w 409"/>
                <a:gd name="T1" fmla="*/ 190 h 207"/>
                <a:gd name="T2" fmla="*/ 229 w 409"/>
                <a:gd name="T3" fmla="*/ 186 h 207"/>
                <a:gd name="T4" fmla="*/ 265 w 409"/>
                <a:gd name="T5" fmla="*/ 175 h 207"/>
                <a:gd name="T6" fmla="*/ 296 w 409"/>
                <a:gd name="T7" fmla="*/ 159 h 207"/>
                <a:gd name="T8" fmla="*/ 324 w 409"/>
                <a:gd name="T9" fmla="*/ 135 h 207"/>
                <a:gd name="T10" fmla="*/ 348 w 409"/>
                <a:gd name="T11" fmla="*/ 107 h 207"/>
                <a:gd name="T12" fmla="*/ 365 w 409"/>
                <a:gd name="T13" fmla="*/ 76 h 207"/>
                <a:gd name="T14" fmla="*/ 376 w 409"/>
                <a:gd name="T15" fmla="*/ 40 h 207"/>
                <a:gd name="T16" fmla="*/ 380 w 409"/>
                <a:gd name="T17" fmla="*/ 2 h 207"/>
                <a:gd name="T18" fmla="*/ 380 w 409"/>
                <a:gd name="T19" fmla="*/ 2 h 207"/>
                <a:gd name="T20" fmla="*/ 380 w 409"/>
                <a:gd name="T21" fmla="*/ 0 h 207"/>
                <a:gd name="T22" fmla="*/ 333 w 409"/>
                <a:gd name="T23" fmla="*/ 0 h 207"/>
                <a:gd name="T24" fmla="*/ 251 w 409"/>
                <a:gd name="T25" fmla="*/ 127 h 207"/>
                <a:gd name="T26" fmla="*/ 251 w 409"/>
                <a:gd name="T27" fmla="*/ 91 h 207"/>
                <a:gd name="T28" fmla="*/ 190 w 409"/>
                <a:gd name="T29" fmla="*/ 91 h 207"/>
                <a:gd name="T30" fmla="*/ 190 w 409"/>
                <a:gd name="T31" fmla="*/ 151 h 207"/>
                <a:gd name="T32" fmla="*/ 156 w 409"/>
                <a:gd name="T33" fmla="*/ 148 h 207"/>
                <a:gd name="T34" fmla="*/ 124 w 409"/>
                <a:gd name="T35" fmla="*/ 137 h 207"/>
                <a:gd name="T36" fmla="*/ 95 w 409"/>
                <a:gd name="T37" fmla="*/ 118 h 207"/>
                <a:gd name="T38" fmla="*/ 72 w 409"/>
                <a:gd name="T39" fmla="*/ 95 h 207"/>
                <a:gd name="T40" fmla="*/ 54 w 409"/>
                <a:gd name="T41" fmla="*/ 68 h 207"/>
                <a:gd name="T42" fmla="*/ 43 w 409"/>
                <a:gd name="T43" fmla="*/ 36 h 207"/>
                <a:gd name="T44" fmla="*/ 39 w 409"/>
                <a:gd name="T45" fmla="*/ 2 h 207"/>
                <a:gd name="T46" fmla="*/ 39 w 409"/>
                <a:gd name="T47" fmla="*/ 2 h 207"/>
                <a:gd name="T48" fmla="*/ 39 w 409"/>
                <a:gd name="T49" fmla="*/ 0 h 207"/>
                <a:gd name="T50" fmla="*/ 0 w 409"/>
                <a:gd name="T51" fmla="*/ 0 h 207"/>
                <a:gd name="T52" fmla="*/ 0 w 409"/>
                <a:gd name="T53" fmla="*/ 2 h 207"/>
                <a:gd name="T54" fmla="*/ 0 w 409"/>
                <a:gd name="T55" fmla="*/ 2 h 207"/>
                <a:gd name="T56" fmla="*/ 3 w 409"/>
                <a:gd name="T57" fmla="*/ 40 h 207"/>
                <a:gd name="T58" fmla="*/ 14 w 409"/>
                <a:gd name="T59" fmla="*/ 76 h 207"/>
                <a:gd name="T60" fmla="*/ 32 w 409"/>
                <a:gd name="T61" fmla="*/ 107 h 207"/>
                <a:gd name="T62" fmla="*/ 56 w 409"/>
                <a:gd name="T63" fmla="*/ 135 h 207"/>
                <a:gd name="T64" fmla="*/ 84 w 409"/>
                <a:gd name="T65" fmla="*/ 159 h 207"/>
                <a:gd name="T66" fmla="*/ 115 w 409"/>
                <a:gd name="T67" fmla="*/ 175 h 207"/>
                <a:gd name="T68" fmla="*/ 151 w 409"/>
                <a:gd name="T69" fmla="*/ 186 h 207"/>
                <a:gd name="T70" fmla="*/ 190 w 409"/>
                <a:gd name="T71" fmla="*/ 190 h 2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9" h="207">
                  <a:moveTo>
                    <a:pt x="204" y="207"/>
                  </a:moveTo>
                  <a:lnTo>
                    <a:pt x="246" y="203"/>
                  </a:lnTo>
                  <a:lnTo>
                    <a:pt x="285" y="191"/>
                  </a:lnTo>
                  <a:lnTo>
                    <a:pt x="319" y="173"/>
                  </a:lnTo>
                  <a:lnTo>
                    <a:pt x="349" y="147"/>
                  </a:lnTo>
                  <a:lnTo>
                    <a:pt x="375" y="117"/>
                  </a:lnTo>
                  <a:lnTo>
                    <a:pt x="393" y="83"/>
                  </a:lnTo>
                  <a:lnTo>
                    <a:pt x="405" y="44"/>
                  </a:lnTo>
                  <a:lnTo>
                    <a:pt x="409" y="2"/>
                  </a:lnTo>
                  <a:lnTo>
                    <a:pt x="409" y="0"/>
                  </a:lnTo>
                  <a:lnTo>
                    <a:pt x="358" y="0"/>
                  </a:lnTo>
                  <a:lnTo>
                    <a:pt x="270" y="138"/>
                  </a:lnTo>
                  <a:lnTo>
                    <a:pt x="270" y="99"/>
                  </a:lnTo>
                  <a:lnTo>
                    <a:pt x="204" y="99"/>
                  </a:lnTo>
                  <a:lnTo>
                    <a:pt x="204" y="165"/>
                  </a:lnTo>
                  <a:lnTo>
                    <a:pt x="168" y="161"/>
                  </a:lnTo>
                  <a:lnTo>
                    <a:pt x="133" y="149"/>
                  </a:lnTo>
                  <a:lnTo>
                    <a:pt x="102" y="129"/>
                  </a:lnTo>
                  <a:lnTo>
                    <a:pt x="78" y="104"/>
                  </a:lnTo>
                  <a:lnTo>
                    <a:pt x="58" y="74"/>
                  </a:lnTo>
                  <a:lnTo>
                    <a:pt x="46" y="39"/>
                  </a:lnTo>
                  <a:lnTo>
                    <a:pt x="42" y="2"/>
                  </a:lnTo>
                  <a:lnTo>
                    <a:pt x="42" y="0"/>
                  </a:lnTo>
                  <a:lnTo>
                    <a:pt x="0" y="0"/>
                  </a:lnTo>
                  <a:lnTo>
                    <a:pt x="0" y="2"/>
                  </a:lnTo>
                  <a:lnTo>
                    <a:pt x="3" y="44"/>
                  </a:lnTo>
                  <a:lnTo>
                    <a:pt x="15" y="83"/>
                  </a:lnTo>
                  <a:lnTo>
                    <a:pt x="34" y="117"/>
                  </a:lnTo>
                  <a:lnTo>
                    <a:pt x="60" y="147"/>
                  </a:lnTo>
                  <a:lnTo>
                    <a:pt x="90" y="173"/>
                  </a:lnTo>
                  <a:lnTo>
                    <a:pt x="124" y="191"/>
                  </a:lnTo>
                  <a:lnTo>
                    <a:pt x="163" y="203"/>
                  </a:lnTo>
                  <a:lnTo>
                    <a:pt x="204" y="207"/>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sp>
        <p:nvSpPr>
          <p:cNvPr id="35" name="Rectangle 34"/>
          <p:cNvSpPr>
            <a:spLocks noChangeArrowheads="1"/>
          </p:cNvSpPr>
          <p:nvPr/>
        </p:nvSpPr>
        <p:spPr bwMode="auto">
          <a:xfrm>
            <a:off x="1298100" y="515555"/>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36" name="TextBox 9"/>
          <p:cNvSpPr txBox="1">
            <a:spLocks noChangeArrowheads="1"/>
          </p:cNvSpPr>
          <p:nvPr/>
        </p:nvSpPr>
        <p:spPr bwMode="auto">
          <a:xfrm>
            <a:off x="1298100" y="1138597"/>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quá</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độ</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từ</a:t>
            </a:r>
            <a:r>
              <a:rPr lang="en-US" altLang="en-US" sz="2000" b="1" dirty="0">
                <a:solidFill>
                  <a:srgbClr val="000000"/>
                </a:solidFill>
                <a:latin typeface="+mj-lt"/>
                <a:cs typeface="Times New Roman" panose="02020603050405020304" pitchFamily="18" charset="0"/>
              </a:rPr>
              <a:t> CNTB </a:t>
            </a:r>
            <a:r>
              <a:rPr lang="en-US" altLang="en-US" sz="2000" b="1" dirty="0" err="1">
                <a:solidFill>
                  <a:srgbClr val="000000"/>
                </a:solidFill>
                <a:latin typeface="+mj-lt"/>
                <a:cs typeface="Times New Roman" panose="02020603050405020304" pitchFamily="18" charset="0"/>
              </a:rPr>
              <a:t>lên</a:t>
            </a:r>
            <a:r>
              <a:rPr lang="en-US" altLang="en-US" sz="2000" b="1" dirty="0">
                <a:solidFill>
                  <a:srgbClr val="000000"/>
                </a:solidFill>
                <a:latin typeface="+mj-lt"/>
                <a:cs typeface="Times New Roman" panose="02020603050405020304" pitchFamily="18" charset="0"/>
              </a:rPr>
              <a:t> CNXH</a:t>
            </a:r>
          </a:p>
        </p:txBody>
      </p:sp>
      <p:sp>
        <p:nvSpPr>
          <p:cNvPr id="3" name="Rectangle 2"/>
          <p:cNvSpPr/>
          <p:nvPr/>
        </p:nvSpPr>
        <p:spPr>
          <a:xfrm>
            <a:off x="3798783" y="6014209"/>
            <a:ext cx="3586238" cy="400110"/>
          </a:xfrm>
          <a:prstGeom prst="rect">
            <a:avLst/>
          </a:prstGeom>
        </p:spPr>
        <p:txBody>
          <a:bodyPr wrap="none">
            <a:spAutoFit/>
          </a:bodyPr>
          <a:lstStyle/>
          <a:p>
            <a:r>
              <a:rPr lang="en-US" sz="2000" b="1" dirty="0" err="1">
                <a:solidFill>
                  <a:srgbClr val="FF0066"/>
                </a:solidFill>
                <a:latin typeface="+mj-lt"/>
                <a:ea typeface="Times New Roman" panose="02020603050405020304" pitchFamily="18" charset="0"/>
              </a:rPr>
              <a:t>Đấu</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tranh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giai</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cấp</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là</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tất</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yếu</a:t>
            </a:r>
            <a:endParaRPr lang="en-US" sz="2000" b="1" dirty="0">
              <a:solidFill>
                <a:srgbClr val="FF0066"/>
              </a:solidFill>
              <a:latin typeface="+mj-lt"/>
            </a:endParaRPr>
          </a:p>
        </p:txBody>
      </p:sp>
      <p:sp>
        <p:nvSpPr>
          <p:cNvPr id="4" name="Rectangle 3"/>
          <p:cNvSpPr/>
          <p:nvPr/>
        </p:nvSpPr>
        <p:spPr>
          <a:xfrm>
            <a:off x="154547" y="6722772"/>
            <a:ext cx="1648496" cy="13522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1382154" y="2213419"/>
            <a:ext cx="3702910" cy="923330"/>
          </a:xfrm>
          <a:prstGeom prst="rect">
            <a:avLst/>
          </a:prstGeom>
        </p:spPr>
        <p:txBody>
          <a:bodyPr wrap="square">
            <a:spAutoFit/>
          </a:bodyPr>
          <a:lstStyle/>
          <a:p>
            <a:pPr algn="ctr"/>
            <a:r>
              <a:rPr lang="en-US" dirty="0" err="1">
                <a:solidFill>
                  <a:srgbClr val="FFFFFF"/>
                </a:solidFill>
                <a:ea typeface="Times New Roman" panose="02020603050405020304" pitchFamily="18" charset="0"/>
              </a:rPr>
              <a:t>Mục</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tiêu</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cuối</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cùng</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của</a:t>
            </a:r>
            <a:r>
              <a:rPr lang="en-US" dirty="0">
                <a:solidFill>
                  <a:srgbClr val="FFFFFF"/>
                </a:solidFill>
                <a:ea typeface="Times New Roman" panose="02020603050405020304" pitchFamily="18" charset="0"/>
              </a:rPr>
              <a:t> GCVS </a:t>
            </a:r>
            <a:r>
              <a:rPr lang="en-US" dirty="0" err="1">
                <a:solidFill>
                  <a:srgbClr val="FFFFFF"/>
                </a:solidFill>
                <a:ea typeface="Times New Roman" panose="02020603050405020304" pitchFamily="18" charset="0"/>
              </a:rPr>
              <a:t>là</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xây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dựng</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thành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công</a:t>
            </a:r>
            <a:r>
              <a:rPr lang="en-US" dirty="0">
                <a:solidFill>
                  <a:srgbClr val="FFFFFF"/>
                </a:solidFill>
                <a:ea typeface="Times New Roman" panose="02020603050405020304" pitchFamily="18" charset="0"/>
              </a:rPr>
              <a:t> CNXH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chưa</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hoàn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thành</a:t>
            </a:r>
            <a:endParaRPr lang="en-US" dirty="0">
              <a:solidFill>
                <a:srgbClr val="FFFFFF"/>
              </a:solidFill>
            </a:endParaRPr>
          </a:p>
        </p:txBody>
      </p:sp>
      <p:sp>
        <p:nvSpPr>
          <p:cNvPr id="6" name="Rectangle 5"/>
          <p:cNvSpPr/>
          <p:nvPr/>
        </p:nvSpPr>
        <p:spPr>
          <a:xfrm>
            <a:off x="6811834" y="2138367"/>
            <a:ext cx="4299827" cy="923330"/>
          </a:xfrm>
          <a:prstGeom prst="rect">
            <a:avLst/>
          </a:prstGeom>
        </p:spPr>
        <p:txBody>
          <a:bodyPr wrap="square">
            <a:spAutoFit/>
          </a:bodyPr>
          <a:lstStyle/>
          <a:p>
            <a:pPr algn="ctr"/>
            <a:r>
              <a:rPr lang="en-US" dirty="0">
                <a:solidFill>
                  <a:srgbClr val="FFFFFF"/>
                </a:solidFill>
                <a:ea typeface="Times New Roman" panose="02020603050405020304" pitchFamily="18" charset="0"/>
              </a:rPr>
              <a:t>GCTS  </a:t>
            </a:r>
            <a:r>
              <a:rPr lang="en-US" dirty="0" err="1">
                <a:solidFill>
                  <a:srgbClr val="FFFFFF"/>
                </a:solidFill>
                <a:ea typeface="Times New Roman" panose="02020603050405020304" pitchFamily="18" charset="0"/>
              </a:rPr>
              <a:t>tuy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bị</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đánh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đổ</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về</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mặt</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chính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quyền</a:t>
            </a:r>
            <a:r>
              <a:rPr lang="en-US" dirty="0">
                <a:solidFill>
                  <a:srgbClr val="FFFFFF"/>
                </a:solidFill>
                <a:ea typeface="Times New Roman" panose="02020603050405020304" pitchFamily="18" charset="0"/>
              </a:rPr>
              <a:t> song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còn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mạnh</a:t>
            </a:r>
            <a:r>
              <a:rPr lang="en-US" dirty="0">
                <a:solidFill>
                  <a:srgbClr val="FFFFFF"/>
                </a:solidFill>
                <a:ea typeface="Times New Roman" panose="02020603050405020304" pitchFamily="18" charset="0"/>
              </a:rPr>
              <a:t> → </a:t>
            </a:r>
            <a:r>
              <a:rPr lang="en-US" dirty="0" err="1">
                <a:solidFill>
                  <a:srgbClr val="FFFFFF"/>
                </a:solidFill>
              </a:rPr>
              <a:t>tìm</a:t>
            </a:r>
            <a:r>
              <a:rPr lang="en-US" dirty="0">
                <a:solidFill>
                  <a:srgbClr val="FFFFFF"/>
                </a:solidFill>
              </a:rPr>
              <a:t> </a:t>
            </a:r>
            <a:r>
              <a:rPr lang="en-US" dirty="0" err="1">
                <a:solidFill>
                  <a:srgbClr val="FFFFFF"/>
                </a:solidFill>
              </a:rPr>
              <a:t>cách</a:t>
            </a:r>
            <a:r>
              <a:rPr lang="en-US" dirty="0">
                <a:solidFill>
                  <a:srgbClr val="FFFFFF"/>
                </a:solidFill>
              </a:rPr>
              <a:t> </a:t>
            </a:r>
            <a:r>
              <a:rPr lang="en-US" dirty="0" err="1">
                <a:solidFill>
                  <a:srgbClr val="FFFFFF"/>
                </a:solidFill>
              </a:rPr>
              <a:t>chống</a:t>
            </a:r>
            <a:r>
              <a:rPr lang="en-US" dirty="0">
                <a:solidFill>
                  <a:srgbClr val="FFFFFF"/>
                </a:solidFill>
              </a:rPr>
              <a:t> </a:t>
            </a:r>
            <a:r>
              <a:rPr lang="en-US" dirty="0" err="1">
                <a:solidFill>
                  <a:srgbClr val="FFFFFF"/>
                </a:solidFill>
              </a:rPr>
              <a:t>phá</a:t>
            </a:r>
            <a:r>
              <a:rPr lang="en-US" dirty="0">
                <a:solidFill>
                  <a:srgbClr val="FFFFFF"/>
                </a:solidFill>
              </a:rPr>
              <a:t> </a:t>
            </a:r>
          </a:p>
        </p:txBody>
      </p:sp>
      <p:sp>
        <p:nvSpPr>
          <p:cNvPr id="7" name="Rectangle 6"/>
          <p:cNvSpPr/>
          <p:nvPr/>
        </p:nvSpPr>
        <p:spPr>
          <a:xfrm>
            <a:off x="6734980" y="4180981"/>
            <a:ext cx="4479946" cy="646331"/>
          </a:xfrm>
          <a:prstGeom prst="rect">
            <a:avLst/>
          </a:prstGeom>
        </p:spPr>
        <p:txBody>
          <a:bodyPr wrap="square">
            <a:spAutoFit/>
          </a:bodyPr>
          <a:lstStyle/>
          <a:p>
            <a:pPr algn="ctr"/>
            <a:r>
              <a:rPr lang="en-US" dirty="0" err="1">
                <a:solidFill>
                  <a:srgbClr val="FFFFFF"/>
                </a:solidFill>
                <a:ea typeface="Times New Roman" panose="02020603050405020304" pitchFamily="18" charset="0"/>
              </a:rPr>
              <a:t>Cơ</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sở</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kinh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tế</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để</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nảy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sinh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giai</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cấp</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bóc</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lột</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tồn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tại</a:t>
            </a:r>
            <a:r>
              <a:rPr lang="en-US" dirty="0">
                <a:solidFill>
                  <a:srgbClr val="FFFFFF"/>
                </a:solidFill>
                <a:ea typeface="Times New Roman" panose="02020603050405020304" pitchFamily="18" charset="0"/>
              </a:rPr>
              <a:t>. </a:t>
            </a:r>
            <a:endParaRPr lang="en-US" dirty="0">
              <a:solidFill>
                <a:srgbClr val="FFFFFF"/>
              </a:solidFill>
            </a:endParaRPr>
          </a:p>
        </p:txBody>
      </p:sp>
      <p:sp>
        <p:nvSpPr>
          <p:cNvPr id="8" name="Rectangle 7"/>
          <p:cNvSpPr/>
          <p:nvPr/>
        </p:nvSpPr>
        <p:spPr>
          <a:xfrm>
            <a:off x="1411069" y="3984162"/>
            <a:ext cx="3621728" cy="1477328"/>
          </a:xfrm>
          <a:prstGeom prst="rect">
            <a:avLst/>
          </a:prstGeom>
        </p:spPr>
        <p:txBody>
          <a:bodyPr wrap="square">
            <a:spAutoFit/>
          </a:bodyPr>
          <a:lstStyle/>
          <a:p>
            <a:pPr indent="252095" algn="ctr"/>
            <a:r>
              <a:rPr lang="en-US" dirty="0" err="1">
                <a:solidFill>
                  <a:srgbClr val="FFFFFF"/>
                </a:solidFill>
                <a:ea typeface="Times New Roman" panose="02020603050405020304" pitchFamily="18" charset="0"/>
                <a:cs typeface="Times New Roman" panose="02020603050405020304" pitchFamily="18" charset="0"/>
              </a:rPr>
              <a:t>Những</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tư</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tưởng</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tâm</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lý</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và</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tập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quán</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giai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cấp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bóc</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lột</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xã</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hội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cũ</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chưa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bị</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quét</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sạch</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thông</a:t>
            </a:r>
            <a:r>
              <a:rPr lang="en-US" dirty="0">
                <a:solidFill>
                  <a:srgbClr val="FFFFFF"/>
                </a:solidFill>
                <a:ea typeface="Times New Roman" panose="02020603050405020304" pitchFamily="18" charset="0"/>
                <a:cs typeface="Times New Roman" panose="02020603050405020304" pitchFamily="18" charset="0"/>
              </a:rPr>
              <a:t> qua </a:t>
            </a:r>
            <a:r>
              <a:rPr lang="en-US" dirty="0" err="1">
                <a:solidFill>
                  <a:srgbClr val="FFFFFF"/>
                </a:solidFill>
                <a:ea typeface="Times New Roman" panose="02020603050405020304" pitchFamily="18" charset="0"/>
                <a:cs typeface="Times New Roman" panose="02020603050405020304" pitchFamily="18" charset="0"/>
              </a:rPr>
              <a:t>cuộc</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đấu</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tranh</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giai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cấp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GCVS.</a:t>
            </a:r>
          </a:p>
        </p:txBody>
      </p:sp>
      <p:sp>
        <p:nvSpPr>
          <p:cNvPr id="43" name="AutoShape 10">
            <a:extLst>
              <a:ext uri="{FF2B5EF4-FFF2-40B4-BE49-F238E27FC236}">
                <a16:creationId xmlns="" xmlns:a16="http://schemas.microsoft.com/office/drawing/2014/main" id="{832D7413-7108-4639-9BA1-AD5EA8BD52EE}"/>
              </a:ext>
            </a:extLst>
          </p:cNvPr>
          <p:cNvSpPr>
            <a:spLocks/>
          </p:cNvSpPr>
          <p:nvPr/>
        </p:nvSpPr>
        <p:spPr bwMode="auto">
          <a:xfrm rot="5400000" flipV="1">
            <a:off x="5551278" y="3752170"/>
            <a:ext cx="486438" cy="3991428"/>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561390389"/>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089" y="145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Freeform 4">
            <a:extLst>
              <a:ext uri="{FF2B5EF4-FFF2-40B4-BE49-F238E27FC236}">
                <a16:creationId xmlns="" xmlns:a16="http://schemas.microsoft.com/office/drawing/2014/main" id="{4EE7FD0B-B8D8-4E83-B668-B88A9101EE5C}"/>
              </a:ext>
            </a:extLst>
          </p:cNvPr>
          <p:cNvSpPr>
            <a:spLocks/>
          </p:cNvSpPr>
          <p:nvPr/>
        </p:nvSpPr>
        <p:spPr bwMode="gray">
          <a:xfrm>
            <a:off x="2400678" y="2914318"/>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494B58"/>
              </a:solidFill>
              <a:cs typeface="Arial" panose="020B0604020202020204" pitchFamily="34" charset="0"/>
            </a:endParaRPr>
          </a:p>
        </p:txBody>
      </p:sp>
      <p:sp>
        <p:nvSpPr>
          <p:cNvPr id="15" name="Rectangle 5">
            <a:extLst>
              <a:ext uri="{FF2B5EF4-FFF2-40B4-BE49-F238E27FC236}">
                <a16:creationId xmlns="" xmlns:a16="http://schemas.microsoft.com/office/drawing/2014/main" id="{10C0F3CD-0E3D-42E3-93F1-B87F7AD1C76B}"/>
              </a:ext>
            </a:extLst>
          </p:cNvPr>
          <p:cNvSpPr>
            <a:spLocks noChangeArrowheads="1"/>
          </p:cNvSpPr>
          <p:nvPr/>
        </p:nvSpPr>
        <p:spPr bwMode="gray">
          <a:xfrm>
            <a:off x="2299078" y="2636506"/>
            <a:ext cx="1724025" cy="423862"/>
          </a:xfrm>
          <a:prstGeom prst="rect">
            <a:avLst/>
          </a:prstGeom>
          <a:solidFill>
            <a:srgbClr val="000099"/>
          </a:solidFill>
          <a:ln w="9525" algn="ctr">
            <a:noFill/>
            <a:miter lim="800000"/>
            <a:headEnd/>
            <a:tailEnd/>
          </a:ln>
          <a:effectLst/>
        </p:spPr>
        <p:txBody>
          <a:bodyPr wrap="none" anchor="ctr"/>
          <a:lstStyle/>
          <a:p>
            <a:pPr algn="ctr">
              <a:defRPr/>
            </a:pPr>
            <a:endParaRPr lang="en-US" b="1">
              <a:solidFill>
                <a:srgbClr val="000000"/>
              </a:solidFill>
              <a:effectLst>
                <a:outerShdw blurRad="38100" dist="38100" dir="2700000" algn="tl">
                  <a:srgbClr val="FFFFFF"/>
                </a:outerShdw>
              </a:effectLst>
              <a:cs typeface="Arial" panose="020B0604020202020204" pitchFamily="34" charset="0"/>
            </a:endParaRPr>
          </a:p>
        </p:txBody>
      </p:sp>
      <p:grpSp>
        <p:nvGrpSpPr>
          <p:cNvPr id="16" name="Group 6">
            <a:extLst>
              <a:ext uri="{FF2B5EF4-FFF2-40B4-BE49-F238E27FC236}">
                <a16:creationId xmlns="" xmlns:a16="http://schemas.microsoft.com/office/drawing/2014/main" id="{E335010A-0B8C-415E-9F62-A4AA8861AC1E}"/>
              </a:ext>
            </a:extLst>
          </p:cNvPr>
          <p:cNvGrpSpPr>
            <a:grpSpLocks/>
          </p:cNvGrpSpPr>
          <p:nvPr/>
        </p:nvGrpSpPr>
        <p:grpSpPr bwMode="auto">
          <a:xfrm>
            <a:off x="2299078" y="3779506"/>
            <a:ext cx="1724025" cy="482600"/>
            <a:chOff x="816" y="2304"/>
            <a:chExt cx="1440" cy="448"/>
          </a:xfrm>
          <a:solidFill>
            <a:srgbClr val="FF0066"/>
          </a:solidFill>
        </p:grpSpPr>
        <p:sp>
          <p:nvSpPr>
            <p:cNvPr id="17" name="Freeform 7">
              <a:extLst>
                <a:ext uri="{FF2B5EF4-FFF2-40B4-BE49-F238E27FC236}">
                  <a16:creationId xmlns="" xmlns:a16="http://schemas.microsoft.com/office/drawing/2014/main"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494B58"/>
                </a:solidFill>
                <a:cs typeface="Arial" panose="020B0604020202020204" pitchFamily="34" charset="0"/>
              </a:endParaRPr>
            </a:p>
          </p:txBody>
        </p:sp>
        <p:sp>
          <p:nvSpPr>
            <p:cNvPr id="18" name="Rectangle 8">
              <a:extLst>
                <a:ext uri="{FF2B5EF4-FFF2-40B4-BE49-F238E27FC236}">
                  <a16:creationId xmlns="" xmlns:a16="http://schemas.microsoft.com/office/drawing/2014/main" id="{B4A84501-0324-48D1-A12B-2CCD286A19AE}"/>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rgbClr val="000000"/>
                </a:solidFill>
                <a:effectLst>
                  <a:outerShdw blurRad="38100" dist="38100" dir="2700000" algn="tl">
                    <a:srgbClr val="FFFFFF"/>
                  </a:outerShdw>
                </a:effectLst>
                <a:cs typeface="Arial" panose="020B0604020202020204" pitchFamily="34" charset="0"/>
              </a:endParaRPr>
            </a:p>
          </p:txBody>
        </p:sp>
      </p:grpSp>
      <p:grpSp>
        <p:nvGrpSpPr>
          <p:cNvPr id="19" name="Group 9">
            <a:extLst>
              <a:ext uri="{FF2B5EF4-FFF2-40B4-BE49-F238E27FC236}">
                <a16:creationId xmlns="" xmlns:a16="http://schemas.microsoft.com/office/drawing/2014/main" id="{4FFE1DAF-C903-4839-975E-1C184D4E4095}"/>
              </a:ext>
            </a:extLst>
          </p:cNvPr>
          <p:cNvGrpSpPr>
            <a:grpSpLocks/>
          </p:cNvGrpSpPr>
          <p:nvPr/>
        </p:nvGrpSpPr>
        <p:grpSpPr bwMode="auto">
          <a:xfrm>
            <a:off x="2299078" y="4922506"/>
            <a:ext cx="1724025" cy="482600"/>
            <a:chOff x="816" y="2304"/>
            <a:chExt cx="1440" cy="448"/>
          </a:xfrm>
          <a:solidFill>
            <a:srgbClr val="006600"/>
          </a:solidFill>
        </p:grpSpPr>
        <p:sp>
          <p:nvSpPr>
            <p:cNvPr id="20" name="Freeform 10">
              <a:extLst>
                <a:ext uri="{FF2B5EF4-FFF2-40B4-BE49-F238E27FC236}">
                  <a16:creationId xmlns="" xmlns:a16="http://schemas.microsoft.com/office/drawing/2014/main"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FFFFFF"/>
                </a:solidFill>
                <a:cs typeface="Arial" panose="020B0604020202020204" pitchFamily="34" charset="0"/>
              </a:endParaRPr>
            </a:p>
          </p:txBody>
        </p:sp>
        <p:sp>
          <p:nvSpPr>
            <p:cNvPr id="21" name="Rectangle 11">
              <a:extLst>
                <a:ext uri="{FF2B5EF4-FFF2-40B4-BE49-F238E27FC236}">
                  <a16:creationId xmlns="" xmlns:a16="http://schemas.microsoft.com/office/drawing/2014/main" id="{9523E403-DEBF-4970-A68B-D31FB6AEC0A5}"/>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rgbClr val="FFFFFF"/>
                </a:solidFill>
                <a:effectLst>
                  <a:outerShdw blurRad="38100" dist="38100" dir="2700000" algn="tl">
                    <a:srgbClr val="FFFFFF"/>
                  </a:outerShdw>
                </a:effectLst>
                <a:cs typeface="Arial" panose="020B0604020202020204" pitchFamily="34" charset="0"/>
              </a:endParaRPr>
            </a:p>
          </p:txBody>
        </p:sp>
      </p:grpSp>
      <p:cxnSp>
        <p:nvCxnSpPr>
          <p:cNvPr id="24" name="AutoShape 15">
            <a:extLst>
              <a:ext uri="{FF2B5EF4-FFF2-40B4-BE49-F238E27FC236}">
                <a16:creationId xmlns="" xmlns:a16="http://schemas.microsoft.com/office/drawing/2014/main" id="{B3DDD332-330B-4EA9-AAA4-C341D1CCFE74}"/>
              </a:ext>
            </a:extLst>
          </p:cNvPr>
          <p:cNvCxnSpPr>
            <a:cxnSpLocks noChangeShapeType="1"/>
            <a:stCxn id="14" idx="11"/>
            <a:endCxn id="18" idx="0"/>
          </p:cNvCxnSpPr>
          <p:nvPr/>
        </p:nvCxnSpPr>
        <p:spPr bwMode="gray">
          <a:xfrm>
            <a:off x="3156328" y="3063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 xmlns:a16="http://schemas.microsoft.com/office/drawing/2014/main" id="{BA747E33-E698-4B84-9BF2-D15112592C50}"/>
              </a:ext>
            </a:extLst>
          </p:cNvPr>
          <p:cNvCxnSpPr>
            <a:cxnSpLocks noChangeShapeType="1"/>
            <a:stCxn id="17" idx="11"/>
            <a:endCxn id="21" idx="0"/>
          </p:cNvCxnSpPr>
          <p:nvPr/>
        </p:nvCxnSpPr>
        <p:spPr bwMode="gray">
          <a:xfrm>
            <a:off x="3156328" y="4206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 xmlns:a16="http://schemas.microsoft.com/office/drawing/2014/main" id="{27404CE5-9225-4896-960E-011ABCF36D7D}"/>
              </a:ext>
            </a:extLst>
          </p:cNvPr>
          <p:cNvCxnSpPr>
            <a:cxnSpLocks noChangeShapeType="1"/>
            <a:stCxn id="20" idx="11"/>
          </p:cNvCxnSpPr>
          <p:nvPr/>
        </p:nvCxnSpPr>
        <p:spPr bwMode="gray">
          <a:xfrm>
            <a:off x="3156328" y="5349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 xmlns:a16="http://schemas.microsoft.com/office/drawing/2014/main" id="{A79A9983-0B77-4016-9B4B-A82873721E95}"/>
              </a:ext>
            </a:extLst>
          </p:cNvPr>
          <p:cNvSpPr>
            <a:spLocks noChangeShapeType="1"/>
          </p:cNvSpPr>
          <p:nvPr/>
        </p:nvSpPr>
        <p:spPr bwMode="auto">
          <a:xfrm flipV="1">
            <a:off x="3213478" y="3338293"/>
            <a:ext cx="7479746" cy="10999"/>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28" name="Line 19">
            <a:extLst>
              <a:ext uri="{FF2B5EF4-FFF2-40B4-BE49-F238E27FC236}">
                <a16:creationId xmlns="" xmlns:a16="http://schemas.microsoft.com/office/drawing/2014/main" id="{EBBC69EC-7E07-405D-85CA-7284E5C7A7B2}"/>
              </a:ext>
            </a:extLst>
          </p:cNvPr>
          <p:cNvSpPr>
            <a:spLocks noChangeShapeType="1"/>
          </p:cNvSpPr>
          <p:nvPr/>
        </p:nvSpPr>
        <p:spPr bwMode="auto">
          <a:xfrm flipV="1">
            <a:off x="3156328" y="4506158"/>
            <a:ext cx="7536896" cy="1733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29" name="Line 20">
            <a:extLst>
              <a:ext uri="{FF2B5EF4-FFF2-40B4-BE49-F238E27FC236}">
                <a16:creationId xmlns="" xmlns:a16="http://schemas.microsoft.com/office/drawing/2014/main" id="{67ED670C-6E20-4218-899F-1D1142B738B9}"/>
              </a:ext>
            </a:extLst>
          </p:cNvPr>
          <p:cNvSpPr>
            <a:spLocks noChangeShapeType="1"/>
          </p:cNvSpPr>
          <p:nvPr/>
        </p:nvSpPr>
        <p:spPr bwMode="auto">
          <a:xfrm>
            <a:off x="3213478" y="6037654"/>
            <a:ext cx="7479746" cy="2785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34" name="Text Box 26">
            <a:extLst>
              <a:ext uri="{FF2B5EF4-FFF2-40B4-BE49-F238E27FC236}">
                <a16:creationId xmlns="" xmlns:a16="http://schemas.microsoft.com/office/drawing/2014/main" id="{5603B893-0AF6-4A85-B7F4-531DFB6A87F2}"/>
              </a:ext>
            </a:extLst>
          </p:cNvPr>
          <p:cNvSpPr txBox="1">
            <a:spLocks noChangeArrowheads="1"/>
          </p:cNvSpPr>
          <p:nvPr/>
        </p:nvSpPr>
        <p:spPr bwMode="auto">
          <a:xfrm>
            <a:off x="2540045" y="2657143"/>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nhất</a:t>
            </a:r>
            <a:endParaRPr lang="en-US" altLang="en-US" sz="1800" b="1" dirty="0">
              <a:solidFill>
                <a:srgbClr val="FFFFFF"/>
              </a:solidFill>
              <a:latin typeface="+mn-lt"/>
              <a:cs typeface="Arial" panose="020B0604020202020204" pitchFamily="34" charset="0"/>
            </a:endParaRPr>
          </a:p>
        </p:txBody>
      </p:sp>
      <p:sp>
        <p:nvSpPr>
          <p:cNvPr id="35" name="Text Box 27">
            <a:extLst>
              <a:ext uri="{FF2B5EF4-FFF2-40B4-BE49-F238E27FC236}">
                <a16:creationId xmlns="" xmlns:a16="http://schemas.microsoft.com/office/drawing/2014/main" id="{7C3EB3D7-41D5-4849-B70C-DDD92AC168B4}"/>
              </a:ext>
            </a:extLst>
          </p:cNvPr>
          <p:cNvSpPr txBox="1">
            <a:spLocks noChangeArrowheads="1"/>
          </p:cNvSpPr>
          <p:nvPr/>
        </p:nvSpPr>
        <p:spPr bwMode="auto">
          <a:xfrm>
            <a:off x="2616990" y="3800143"/>
            <a:ext cx="10310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hai</a:t>
            </a:r>
            <a:endParaRPr lang="en-US" altLang="en-US" sz="1800" b="1" dirty="0">
              <a:solidFill>
                <a:srgbClr val="FFFFFF"/>
              </a:solidFill>
              <a:latin typeface="+mn-lt"/>
              <a:cs typeface="Arial" panose="020B0604020202020204" pitchFamily="34" charset="0"/>
            </a:endParaRPr>
          </a:p>
        </p:txBody>
      </p:sp>
      <p:sp>
        <p:nvSpPr>
          <p:cNvPr id="36" name="Text Box 28">
            <a:extLst>
              <a:ext uri="{FF2B5EF4-FFF2-40B4-BE49-F238E27FC236}">
                <a16:creationId xmlns="" xmlns:a16="http://schemas.microsoft.com/office/drawing/2014/main" id="{53FA23A6-AD84-46DE-AF7F-29D547495C30}"/>
              </a:ext>
            </a:extLst>
          </p:cNvPr>
          <p:cNvSpPr txBox="1">
            <a:spLocks noChangeArrowheads="1"/>
          </p:cNvSpPr>
          <p:nvPr/>
        </p:nvSpPr>
        <p:spPr bwMode="auto">
          <a:xfrm>
            <a:off x="2649051" y="4943143"/>
            <a:ext cx="96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ba</a:t>
            </a:r>
            <a:endParaRPr lang="en-US" altLang="en-US" sz="1800" b="1" dirty="0">
              <a:solidFill>
                <a:srgbClr val="FFFFFF"/>
              </a:solidFill>
              <a:latin typeface="+mn-lt"/>
              <a:cs typeface="Arial" panose="020B0604020202020204" pitchFamily="34" charset="0"/>
            </a:endParaRPr>
          </a:p>
        </p:txBody>
      </p:sp>
      <p:sp>
        <p:nvSpPr>
          <p:cNvPr id="32" name="Rectangle 31"/>
          <p:cNvSpPr>
            <a:spLocks noChangeArrowheads="1"/>
          </p:cNvSpPr>
          <p:nvPr/>
        </p:nvSpPr>
        <p:spPr bwMode="auto">
          <a:xfrm>
            <a:off x="1861996" y="145957"/>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2" name="Rectangle 1"/>
          <p:cNvSpPr/>
          <p:nvPr/>
        </p:nvSpPr>
        <p:spPr>
          <a:xfrm>
            <a:off x="2297256" y="843174"/>
            <a:ext cx="7996702" cy="400110"/>
          </a:xfrm>
          <a:prstGeom prst="rect">
            <a:avLst/>
          </a:prstGeom>
        </p:spPr>
        <p:txBody>
          <a:bodyPr wrap="square">
            <a:spAutoFit/>
          </a:bodyPr>
          <a:lstStyle/>
          <a:p>
            <a:pPr marL="285750" indent="-285750" algn="ctr">
              <a:buFont typeface="Wingdings" panose="05000000000000000000" pitchFamily="2" charset="2"/>
              <a:buChar char="q"/>
            </a:pPr>
            <a:r>
              <a:rPr lang="en-US" sz="2000" b="1" dirty="0" err="1">
                <a:solidFill>
                  <a:srgbClr val="000000"/>
                </a:solidFill>
              </a:rPr>
              <a:t>Đấu</a:t>
            </a:r>
            <a:r>
              <a:rPr lang="en-US" sz="2000" b="1" dirty="0">
                <a:solidFill>
                  <a:srgbClr val="000000"/>
                </a:solidFill>
              </a:rPr>
              <a:t> </a:t>
            </a:r>
            <a:r>
              <a:rPr lang="en-US" sz="2000" b="1" dirty="0" err="1">
                <a:solidFill>
                  <a:srgbClr val="000000"/>
                </a:solidFill>
              </a:rPr>
              <a:t>tranh</a:t>
            </a:r>
            <a:r>
              <a:rPr lang="en-US" sz="2000" b="1" dirty="0">
                <a:solidFill>
                  <a:srgbClr val="000000"/>
                </a:solidFill>
              </a:rPr>
              <a:t> </a:t>
            </a:r>
            <a:r>
              <a:rPr lang="en-US" sz="2000" b="1" dirty="0" err="1">
                <a:solidFill>
                  <a:srgbClr val="000000"/>
                </a:solidFill>
              </a:rPr>
              <a:t>giai</a:t>
            </a:r>
            <a:r>
              <a:rPr lang="en-US" sz="2000" b="1" dirty="0">
                <a:solidFill>
                  <a:srgbClr val="000000"/>
                </a:solidFill>
              </a:rPr>
              <a:t> </a:t>
            </a:r>
            <a:r>
              <a:rPr lang="en-US" sz="2000" b="1" dirty="0" err="1">
                <a:solidFill>
                  <a:srgbClr val="000000"/>
                </a:solidFill>
              </a:rPr>
              <a:t>cấp</a:t>
            </a:r>
            <a:r>
              <a:rPr lang="en-US" sz="2000" b="1" dirty="0">
                <a:solidFill>
                  <a:srgbClr val="000000"/>
                </a:solidFill>
              </a:rPr>
              <a:t> </a:t>
            </a:r>
            <a:r>
              <a:rPr lang="en-US" sz="2000" b="1" dirty="0" err="1">
                <a:solidFill>
                  <a:srgbClr val="000000"/>
                </a:solidFill>
              </a:rPr>
              <a:t>trong</a:t>
            </a:r>
            <a:r>
              <a:rPr lang="en-US" sz="2000" b="1" dirty="0">
                <a:solidFill>
                  <a:srgbClr val="000000"/>
                </a:solidFill>
              </a:rPr>
              <a:t> </a:t>
            </a:r>
            <a:r>
              <a:rPr lang="en-US" sz="2000" b="1" dirty="0" err="1">
                <a:solidFill>
                  <a:srgbClr val="000000"/>
                </a:solidFill>
              </a:rPr>
              <a:t>thời</a:t>
            </a:r>
            <a:r>
              <a:rPr lang="en-US" sz="2000" b="1" dirty="0">
                <a:solidFill>
                  <a:srgbClr val="000000"/>
                </a:solidFill>
              </a:rPr>
              <a:t> </a:t>
            </a:r>
            <a:r>
              <a:rPr lang="en-US" sz="2000" b="1" dirty="0" err="1">
                <a:solidFill>
                  <a:srgbClr val="000000"/>
                </a:solidFill>
              </a:rPr>
              <a:t>kỳ</a:t>
            </a:r>
            <a:r>
              <a:rPr lang="en-US" sz="2000" b="1" dirty="0">
                <a:solidFill>
                  <a:srgbClr val="000000"/>
                </a:solidFill>
              </a:rPr>
              <a:t> </a:t>
            </a:r>
            <a:r>
              <a:rPr lang="en-US" sz="2000" b="1" dirty="0" err="1">
                <a:solidFill>
                  <a:srgbClr val="000000"/>
                </a:solidFill>
              </a:rPr>
              <a:t>quá</a:t>
            </a:r>
            <a:r>
              <a:rPr lang="en-US" sz="2000" b="1" dirty="0">
                <a:solidFill>
                  <a:srgbClr val="000000"/>
                </a:solidFill>
              </a:rPr>
              <a:t> </a:t>
            </a:r>
            <a:r>
              <a:rPr lang="en-US" sz="2000" b="1" dirty="0" err="1">
                <a:solidFill>
                  <a:srgbClr val="000000"/>
                </a:solidFill>
              </a:rPr>
              <a:t>độ</a:t>
            </a:r>
            <a:r>
              <a:rPr lang="en-US" sz="2000" b="1" dirty="0">
                <a:solidFill>
                  <a:srgbClr val="000000"/>
                </a:solidFill>
              </a:rPr>
              <a:t> </a:t>
            </a:r>
            <a:r>
              <a:rPr lang="en-US" sz="2000" b="1" dirty="0" err="1">
                <a:solidFill>
                  <a:srgbClr val="000000"/>
                </a:solidFill>
              </a:rPr>
              <a:t>từ</a:t>
            </a:r>
            <a:r>
              <a:rPr lang="en-US" sz="2000" b="1" dirty="0">
                <a:solidFill>
                  <a:srgbClr val="000000"/>
                </a:solidFill>
              </a:rPr>
              <a:t> CNTB </a:t>
            </a:r>
            <a:r>
              <a:rPr lang="en-US" sz="2000" b="1" dirty="0" err="1">
                <a:solidFill>
                  <a:srgbClr val="000000"/>
                </a:solidFill>
              </a:rPr>
              <a:t>lên</a:t>
            </a:r>
            <a:r>
              <a:rPr lang="en-US" sz="2000" b="1" dirty="0">
                <a:solidFill>
                  <a:srgbClr val="000000"/>
                </a:solidFill>
              </a:rPr>
              <a:t> CNXH</a:t>
            </a:r>
          </a:p>
        </p:txBody>
      </p:sp>
      <p:sp>
        <p:nvSpPr>
          <p:cNvPr id="30" name="TextBox 9"/>
          <p:cNvSpPr txBox="1">
            <a:spLocks noChangeArrowheads="1"/>
          </p:cNvSpPr>
          <p:nvPr/>
        </p:nvSpPr>
        <p:spPr bwMode="auto">
          <a:xfrm>
            <a:off x="2990951" y="1364019"/>
            <a:ext cx="79248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pPr>
            <a:r>
              <a:rPr lang="en-US" altLang="en-US" sz="2400" i="1" dirty="0">
                <a:solidFill>
                  <a:srgbClr val="1F5281"/>
                </a:solidFill>
                <a:latin typeface="Times New Roman" panose="02020603050405020304" pitchFamily="18" charset="0"/>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Những</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vấn</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đê</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mới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của</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cuộc</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đấu</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tranh</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giai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cấp</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của</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giai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cấp</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vô</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sản</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trong</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thời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ky</a:t>
            </a:r>
            <a:r>
              <a:rPr lang="en-US" altLang="en-US" sz="2000" dirty="0">
                <a:solidFill>
                  <a:srgbClr val="1F5281"/>
                </a:solidFill>
                <a:latin typeface="+mj-lt"/>
                <a:cs typeface="Times New Roman" panose="02020603050405020304" pitchFamily="18" charset="0"/>
              </a:rPr>
              <a:t>̀ quá </a:t>
            </a:r>
            <a:r>
              <a:rPr lang="en-US" altLang="en-US" sz="2000" dirty="0" err="1">
                <a:solidFill>
                  <a:srgbClr val="1F5281"/>
                </a:solidFill>
                <a:latin typeface="+mj-lt"/>
                <a:cs typeface="Times New Roman" panose="02020603050405020304" pitchFamily="18" charset="0"/>
              </a:rPr>
              <a:t>đô</a:t>
            </a:r>
            <a:r>
              <a:rPr lang="en-US" altLang="en-US" sz="2000" dirty="0">
                <a:solidFill>
                  <a:srgbClr val="1F5281"/>
                </a:solidFill>
                <a:latin typeface="+mj-lt"/>
                <a:cs typeface="Times New Roman" panose="02020603050405020304" pitchFamily="18" charset="0"/>
              </a:rPr>
              <a:t>̣:</a:t>
            </a:r>
          </a:p>
        </p:txBody>
      </p:sp>
      <p:sp>
        <p:nvSpPr>
          <p:cNvPr id="4" name="Rectangle 3"/>
          <p:cNvSpPr/>
          <p:nvPr/>
        </p:nvSpPr>
        <p:spPr>
          <a:xfrm>
            <a:off x="4295717" y="2766008"/>
            <a:ext cx="5698996" cy="369332"/>
          </a:xfrm>
          <a:prstGeom prst="rect">
            <a:avLst/>
          </a:prstGeom>
        </p:spPr>
        <p:txBody>
          <a:bodyPr wrap="none">
            <a:spAutoFit/>
          </a:bodyPr>
          <a:lstStyle/>
          <a:p>
            <a:r>
              <a:rPr lang="en-US" altLang="en-US" dirty="0" err="1">
                <a:solidFill>
                  <a:srgbClr val="FF3300"/>
                </a:solidFill>
                <a:cs typeface="Times New Roman" panose="02020603050405020304" pitchFamily="18" charset="0"/>
              </a:rPr>
              <a:t>Sư</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thay</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đổi</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căn</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bản</a:t>
            </a:r>
            <a:r>
              <a:rPr lang="en-US" altLang="en-US" dirty="0">
                <a:solidFill>
                  <a:srgbClr val="FF3300"/>
                </a:solidFill>
                <a:cs typeface="Times New Roman" panose="02020603050405020304" pitchFamily="18" charset="0"/>
              </a:rPr>
              <a:t> </a:t>
            </a:r>
            <a:r>
              <a:rPr lang="en-US" altLang="en-US" b="1" dirty="0">
                <a:solidFill>
                  <a:srgbClr val="000000"/>
                </a:solidFill>
                <a:cs typeface="Times New Roman" panose="02020603050405020304" pitchFamily="18" charset="0"/>
              </a:rPr>
              <a:t>vị trí </a:t>
            </a:r>
            <a:r>
              <a:rPr lang="en-US" altLang="en-US" b="1" dirty="0" err="1">
                <a:solidFill>
                  <a:srgbClr val="000000"/>
                </a:solidFill>
                <a:cs typeface="Times New Roman" panose="02020603050405020304" pitchFamily="18" charset="0"/>
              </a:rPr>
              <a:t>xa</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hội</a:t>
            </a:r>
            <a:r>
              <a:rPr lang="en-US" altLang="en-US" b="1" dirty="0">
                <a:solidFill>
                  <a:srgbClr val="000000"/>
                </a:solidFill>
                <a:cs typeface="Times New Roman" panose="02020603050405020304" pitchFamily="18" charset="0"/>
              </a:rPr>
              <a:t> </a:t>
            </a:r>
            <a:r>
              <a:rPr lang="en-US" altLang="en-US" dirty="0" err="1">
                <a:solidFill>
                  <a:srgbClr val="FF3300"/>
                </a:solidFill>
                <a:cs typeface="Times New Roman" panose="02020603050405020304" pitchFamily="18" charset="0"/>
              </a:rPr>
              <a:t>của</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giai</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cấp</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vô</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sản</a:t>
            </a:r>
            <a:r>
              <a:rPr lang="en-US" altLang="en-US" dirty="0">
                <a:solidFill>
                  <a:srgbClr val="FF3300"/>
                </a:solidFill>
                <a:cs typeface="Times New Roman" panose="02020603050405020304" pitchFamily="18" charset="0"/>
              </a:rPr>
              <a:t>. </a:t>
            </a:r>
            <a:endParaRPr lang="en-US" dirty="0">
              <a:solidFill>
                <a:srgbClr val="FF3300"/>
              </a:solidFill>
            </a:endParaRPr>
          </a:p>
        </p:txBody>
      </p:sp>
      <p:sp>
        <p:nvSpPr>
          <p:cNvPr id="5" name="Rectangle 4"/>
          <p:cNvSpPr/>
          <p:nvPr/>
        </p:nvSpPr>
        <p:spPr>
          <a:xfrm>
            <a:off x="4124868" y="3600158"/>
            <a:ext cx="6668913" cy="923330"/>
          </a:xfrm>
          <a:prstGeom prst="rect">
            <a:avLst/>
          </a:prstGeom>
        </p:spPr>
        <p:txBody>
          <a:bodyPr wrap="square">
            <a:spAutoFit/>
          </a:bodyPr>
          <a:lstStyle/>
          <a:p>
            <a:pPr algn="just" defTabSz="914400" fontAlgn="base">
              <a:spcBef>
                <a:spcPct val="0"/>
              </a:spcBef>
              <a:spcAft>
                <a:spcPct val="0"/>
              </a:spcAft>
              <a:buClrTx/>
              <a:buNone/>
            </a:pPr>
            <a:r>
              <a:rPr lang="en-US" altLang="en-US" b="1" dirty="0" err="1">
                <a:solidFill>
                  <a:srgbClr val="800000"/>
                </a:solidFill>
                <a:cs typeface="Times New Roman" panose="02020603050405020304" pitchFamily="18" charset="0"/>
              </a:rPr>
              <a:t>Nội</a:t>
            </a:r>
            <a:r>
              <a:rPr lang="en-US" altLang="en-US" b="1" dirty="0">
                <a:solidFill>
                  <a:srgbClr val="800000"/>
                </a:solidFill>
                <a:cs typeface="Times New Roman" panose="02020603050405020304" pitchFamily="18" charset="0"/>
              </a:rPr>
              <a:t> dung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cuộc</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đấu</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tranh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giai</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cấp</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tư</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vấn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đê</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giành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sang </a:t>
            </a:r>
            <a:r>
              <a:rPr lang="en-US" altLang="en-US" dirty="0" err="1">
                <a:solidFill>
                  <a:srgbClr val="800000"/>
                </a:solidFill>
                <a:cs typeface="Times New Roman" panose="02020603050405020304" pitchFamily="18" charset="0"/>
              </a:rPr>
              <a:t>giư</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va</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dùng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làm</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công</a:t>
            </a:r>
            <a:r>
              <a:rPr lang="en-US" altLang="en-US" dirty="0">
                <a:solidFill>
                  <a:srgbClr val="800000"/>
                </a:solidFill>
                <a:cs typeface="Times New Roman" panose="02020603050405020304" pitchFamily="18" charset="0"/>
              </a:rPr>
              <a:t> cụ </a:t>
            </a:r>
            <a:r>
              <a:rPr lang="en-US" altLang="en-US" dirty="0" err="1">
                <a:solidFill>
                  <a:srgbClr val="800000"/>
                </a:solidFill>
                <a:cs typeface="Times New Roman" panose="02020603050405020304" pitchFamily="18" charset="0"/>
              </a:rPr>
              <a:t>đê</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tô</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chức</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xây</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dựng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xa</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hội</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mới</a:t>
            </a:r>
            <a:r>
              <a:rPr lang="en-US" altLang="en-US" dirty="0">
                <a:solidFill>
                  <a:srgbClr val="800000"/>
                </a:solidFill>
                <a:cs typeface="Times New Roman" panose="02020603050405020304" pitchFamily="18" charset="0"/>
              </a:rPr>
              <a:t>.</a:t>
            </a:r>
          </a:p>
        </p:txBody>
      </p:sp>
      <p:sp>
        <p:nvSpPr>
          <p:cNvPr id="6" name="Rectangle 5"/>
          <p:cNvSpPr/>
          <p:nvPr/>
        </p:nvSpPr>
        <p:spPr>
          <a:xfrm>
            <a:off x="4159520" y="5120110"/>
            <a:ext cx="6756230" cy="923330"/>
          </a:xfrm>
          <a:prstGeom prst="rect">
            <a:avLst/>
          </a:prstGeom>
        </p:spPr>
        <p:txBody>
          <a:bodyPr wrap="square">
            <a:spAutoFit/>
          </a:bodyPr>
          <a:lstStyle/>
          <a:p>
            <a:r>
              <a:rPr lang="en-US" altLang="en-US" b="1" dirty="0" err="1">
                <a:solidFill>
                  <a:srgbClr val="000000"/>
                </a:solidFill>
                <a:cs typeface="Times New Roman" panose="02020603050405020304" pitchFamily="18" charset="0"/>
              </a:rPr>
              <a:t>Hình</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thức</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đấu</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tranh</a:t>
            </a:r>
            <a:r>
              <a:rPr lang="en-US" altLang="en-US" b="1"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được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sư</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dụng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một</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cách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tổng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hợp</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đô</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máu</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không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đô</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máu</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bạo</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lực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hoa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bình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bằng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quân</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sư</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kinh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tê</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bằng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giáo</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dục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hành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chính</a:t>
            </a:r>
            <a:r>
              <a:rPr lang="en-US" altLang="en-US" dirty="0">
                <a:solidFill>
                  <a:srgbClr val="000000"/>
                </a:solidFill>
                <a:cs typeface="Times New Roman" panose="02020603050405020304" pitchFamily="18" charset="0"/>
              </a:rPr>
              <a:t>… </a:t>
            </a:r>
            <a:endParaRPr lang="en-US" dirty="0"/>
          </a:p>
        </p:txBody>
      </p:sp>
    </p:spTree>
    <p:extLst>
      <p:ext uri="{BB962C8B-B14F-4D97-AF65-F5344CB8AC3E}">
        <p14:creationId xmlns:p14="http://schemas.microsoft.com/office/powerpoint/2010/main" val="203028985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Footer Placeholder 4"/>
          <p:cNvSpPr>
            <a:spLocks noGrp="1"/>
          </p:cNvSpPr>
          <p:nvPr>
            <p:ph type="ftr" sz="quarter" idx="11"/>
          </p:nvPr>
        </p:nvSpPr>
        <p:spPr>
          <a:xfrm>
            <a:off x="3087987" y="6492875"/>
            <a:ext cx="4114800" cy="365125"/>
          </a:xfrm>
          <a:noFill/>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sz="1800">
                <a:solidFill>
                  <a:srgbClr val="FFFFFF"/>
                </a:solidFill>
                <a:cs typeface="Arial" panose="020B0604020202020204" pitchFamily="34" charset="0"/>
              </a:rPr>
              <a:t>thuthuatphanmem.vn</a:t>
            </a:r>
          </a:p>
        </p:txBody>
      </p:sp>
      <p:grpSp>
        <p:nvGrpSpPr>
          <p:cNvPr id="5124" name="Group 3"/>
          <p:cNvGrpSpPr>
            <a:grpSpLocks/>
          </p:cNvGrpSpPr>
          <p:nvPr/>
        </p:nvGrpSpPr>
        <p:grpSpPr bwMode="auto">
          <a:xfrm>
            <a:off x="2355899" y="2855042"/>
            <a:ext cx="762000" cy="665163"/>
            <a:chOff x="1110" y="2656"/>
            <a:chExt cx="1549" cy="1351"/>
          </a:xfrm>
        </p:grpSpPr>
        <p:sp>
          <p:nvSpPr>
            <p:cNvPr id="5149" name="AutoShape 4"/>
            <p:cNvSpPr>
              <a:spLocks noChangeArrowheads="1"/>
            </p:cNvSpPr>
            <p:nvPr/>
          </p:nvSpPr>
          <p:spPr bwMode="gray">
            <a:xfrm>
              <a:off x="1123"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50" name="AutoShape 5"/>
            <p:cNvSpPr>
              <a:spLocks noChangeArrowheads="1"/>
            </p:cNvSpPr>
            <p:nvPr/>
          </p:nvSpPr>
          <p:spPr bwMode="gray">
            <a:xfrm>
              <a:off x="1110"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66" name="AutoShape 6"/>
            <p:cNvSpPr>
              <a:spLocks noChangeArrowheads="1"/>
            </p:cNvSpPr>
            <p:nvPr/>
          </p:nvSpPr>
          <p:spPr bwMode="gray">
            <a:xfrm>
              <a:off x="1200" y="2737"/>
              <a:ext cx="1349" cy="1167"/>
            </a:xfrm>
            <a:prstGeom prst="hexagon">
              <a:avLst>
                <a:gd name="adj" fmla="val 28896"/>
                <a:gd name="vf" fmla="val 115470"/>
              </a:avLst>
            </a:prstGeom>
            <a:gradFill rotWithShape="1">
              <a:gsLst>
                <a:gs pos="0">
                  <a:schemeClr val="accent2">
                    <a:gamma/>
                    <a:shade val="46275"/>
                    <a:invGamma/>
                  </a:schemeClr>
                </a:gs>
                <a:gs pos="100000">
                  <a:schemeClr val="accent2"/>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grpSp>
        <p:nvGrpSpPr>
          <p:cNvPr id="5125" name="Group 7"/>
          <p:cNvGrpSpPr>
            <a:grpSpLocks/>
          </p:cNvGrpSpPr>
          <p:nvPr/>
        </p:nvGrpSpPr>
        <p:grpSpPr bwMode="auto">
          <a:xfrm>
            <a:off x="2355899" y="3769442"/>
            <a:ext cx="762000" cy="665163"/>
            <a:chOff x="3174" y="2656"/>
            <a:chExt cx="1549" cy="1351"/>
          </a:xfrm>
        </p:grpSpPr>
        <p:sp>
          <p:nvSpPr>
            <p:cNvPr id="5146" name="AutoShape 8"/>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7" name="AutoShape 9"/>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70" name="AutoShape 10"/>
            <p:cNvSpPr>
              <a:spLocks noChangeArrowheads="1"/>
            </p:cNvSpPr>
            <p:nvPr/>
          </p:nvSpPr>
          <p:spPr bwMode="gray">
            <a:xfrm>
              <a:off x="3264" y="2737"/>
              <a:ext cx="1349" cy="1167"/>
            </a:xfrm>
            <a:prstGeom prst="hexagon">
              <a:avLst>
                <a:gd name="adj" fmla="val 28896"/>
                <a:gd name="vf" fmla="val 115470"/>
              </a:avLst>
            </a:prstGeom>
            <a:gradFill rotWithShape="1">
              <a:gsLst>
                <a:gs pos="0">
                  <a:schemeClr val="accent1">
                    <a:gamma/>
                    <a:shade val="46275"/>
                    <a:invGamma/>
                  </a:schemeClr>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sp>
        <p:nvSpPr>
          <p:cNvPr id="5126" name="Line 11"/>
          <p:cNvSpPr>
            <a:spLocks noChangeShapeType="1"/>
          </p:cNvSpPr>
          <p:nvPr/>
        </p:nvSpPr>
        <p:spPr bwMode="auto">
          <a:xfrm>
            <a:off x="2965499" y="3464641"/>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28" name="Text Box 13"/>
          <p:cNvSpPr txBox="1">
            <a:spLocks noChangeArrowheads="1"/>
          </p:cNvSpPr>
          <p:nvPr/>
        </p:nvSpPr>
        <p:spPr bwMode="gray">
          <a:xfrm>
            <a:off x="2573303" y="295346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dirty="0">
                <a:solidFill>
                  <a:srgbClr val="FFFFFF"/>
                </a:solidFill>
                <a:cs typeface="Arial" panose="020B0604020202020204" pitchFamily="34" charset="0"/>
              </a:rPr>
              <a:t>1</a:t>
            </a:r>
          </a:p>
        </p:txBody>
      </p:sp>
      <p:sp>
        <p:nvSpPr>
          <p:cNvPr id="5129" name="Line 14"/>
          <p:cNvSpPr>
            <a:spLocks noChangeShapeType="1"/>
          </p:cNvSpPr>
          <p:nvPr/>
        </p:nvSpPr>
        <p:spPr bwMode="auto">
          <a:xfrm>
            <a:off x="2965499" y="4379041"/>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1" name="Text Box 16"/>
          <p:cNvSpPr txBox="1">
            <a:spLocks noChangeArrowheads="1"/>
          </p:cNvSpPr>
          <p:nvPr/>
        </p:nvSpPr>
        <p:spPr bwMode="gray">
          <a:xfrm>
            <a:off x="2573303" y="386786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2</a:t>
            </a:r>
          </a:p>
        </p:txBody>
      </p:sp>
      <p:grpSp>
        <p:nvGrpSpPr>
          <p:cNvPr id="5132" name="Group 17"/>
          <p:cNvGrpSpPr>
            <a:grpSpLocks/>
          </p:cNvGrpSpPr>
          <p:nvPr/>
        </p:nvGrpSpPr>
        <p:grpSpPr bwMode="auto">
          <a:xfrm>
            <a:off x="2355899" y="4661617"/>
            <a:ext cx="762000" cy="665163"/>
            <a:chOff x="1110" y="2656"/>
            <a:chExt cx="1549" cy="1351"/>
          </a:xfrm>
          <a:solidFill>
            <a:srgbClr val="000000"/>
          </a:solidFill>
        </p:grpSpPr>
        <p:sp>
          <p:nvSpPr>
            <p:cNvPr id="5143" name="AutoShape 18"/>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4" name="AutoShape 19"/>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80" name="AutoShape 20"/>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grpSp>
        <p:nvGrpSpPr>
          <p:cNvPr id="5133" name="Group 21"/>
          <p:cNvGrpSpPr>
            <a:grpSpLocks/>
          </p:cNvGrpSpPr>
          <p:nvPr/>
        </p:nvGrpSpPr>
        <p:grpSpPr bwMode="auto">
          <a:xfrm>
            <a:off x="2355899" y="5576017"/>
            <a:ext cx="762000" cy="665163"/>
            <a:chOff x="3174" y="2656"/>
            <a:chExt cx="1549" cy="1351"/>
          </a:xfrm>
          <a:solidFill>
            <a:srgbClr val="0000FF"/>
          </a:solidFill>
        </p:grpSpPr>
        <p:sp>
          <p:nvSpPr>
            <p:cNvPr id="5140" name="AutoShape 22"/>
            <p:cNvSpPr>
              <a:spLocks noChangeArrowheads="1"/>
            </p:cNvSpPr>
            <p:nvPr/>
          </p:nvSpPr>
          <p:spPr bwMode="gray">
            <a:xfrm>
              <a:off x="3187"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1" name="AutoShape 23"/>
            <p:cNvSpPr>
              <a:spLocks noChangeArrowheads="1"/>
            </p:cNvSpPr>
            <p:nvPr/>
          </p:nvSpPr>
          <p:spPr bwMode="gray">
            <a:xfrm>
              <a:off x="3174"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84" name="AutoShape 24"/>
            <p:cNvSpPr>
              <a:spLocks noChangeArrowheads="1"/>
            </p:cNvSpPr>
            <p:nvPr/>
          </p:nvSpPr>
          <p:spPr bwMode="gray">
            <a:xfrm>
              <a:off x="3264"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sp>
        <p:nvSpPr>
          <p:cNvPr id="5134" name="Line 25"/>
          <p:cNvSpPr>
            <a:spLocks noChangeShapeType="1"/>
          </p:cNvSpPr>
          <p:nvPr/>
        </p:nvSpPr>
        <p:spPr bwMode="auto">
          <a:xfrm>
            <a:off x="2965499" y="5271216"/>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6" name="Text Box 27"/>
          <p:cNvSpPr txBox="1">
            <a:spLocks noChangeArrowheads="1"/>
          </p:cNvSpPr>
          <p:nvPr/>
        </p:nvSpPr>
        <p:spPr bwMode="gray">
          <a:xfrm>
            <a:off x="2573303" y="4760041"/>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3</a:t>
            </a:r>
          </a:p>
        </p:txBody>
      </p:sp>
      <p:sp>
        <p:nvSpPr>
          <p:cNvPr id="5137" name="Line 28"/>
          <p:cNvSpPr>
            <a:spLocks noChangeShapeType="1"/>
          </p:cNvSpPr>
          <p:nvPr/>
        </p:nvSpPr>
        <p:spPr bwMode="auto">
          <a:xfrm>
            <a:off x="2965499" y="6185616"/>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9" name="Text Box 30"/>
          <p:cNvSpPr txBox="1">
            <a:spLocks noChangeArrowheads="1"/>
          </p:cNvSpPr>
          <p:nvPr/>
        </p:nvSpPr>
        <p:spPr bwMode="gray">
          <a:xfrm>
            <a:off x="2573303" y="5674441"/>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4</a:t>
            </a:r>
          </a:p>
        </p:txBody>
      </p:sp>
      <p:sp>
        <p:nvSpPr>
          <p:cNvPr id="33" name="Rectangle 32"/>
          <p:cNvSpPr>
            <a:spLocks noChangeArrowheads="1"/>
          </p:cNvSpPr>
          <p:nvPr/>
        </p:nvSpPr>
        <p:spPr bwMode="auto">
          <a:xfrm>
            <a:off x="671881" y="199369"/>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3" name="Rectangle 2"/>
          <p:cNvSpPr/>
          <p:nvPr/>
        </p:nvSpPr>
        <p:spPr>
          <a:xfrm>
            <a:off x="1322230" y="706203"/>
            <a:ext cx="8002073"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nghĩa</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xã</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hội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4" name="Rectangle 3"/>
          <p:cNvSpPr/>
          <p:nvPr/>
        </p:nvSpPr>
        <p:spPr>
          <a:xfrm>
            <a:off x="2573303" y="1615693"/>
            <a:ext cx="6846194" cy="707886"/>
          </a:xfrm>
          <a:prstGeom prst="rect">
            <a:avLst/>
          </a:prstGeom>
        </p:spPr>
        <p:txBody>
          <a:bodyPr wrap="square">
            <a:spAutoFit/>
          </a:bodyPr>
          <a:lstStyle/>
          <a:p>
            <a:pPr algn="ct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lên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Việt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Nam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nay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đấu</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tranh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yếu</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
        <p:nvSpPr>
          <p:cNvPr id="5" name="Rectangle 4"/>
          <p:cNvSpPr/>
          <p:nvPr/>
        </p:nvSpPr>
        <p:spPr>
          <a:xfrm>
            <a:off x="3194098" y="2746239"/>
            <a:ext cx="7822565" cy="646331"/>
          </a:xfrm>
          <a:prstGeom prst="rect">
            <a:avLst/>
          </a:prstGeom>
        </p:spPr>
        <p:txBody>
          <a:bodyPr wrap="square">
            <a:spAutoFit/>
          </a:bodyPr>
          <a:lstStyle/>
          <a:p>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Mục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cuối</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cùng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GCVS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CNXH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chưa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hoàn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
        <p:nvSpPr>
          <p:cNvPr id="6" name="Rectangle 5"/>
          <p:cNvSpPr/>
          <p:nvPr/>
        </p:nvSpPr>
        <p:spPr>
          <a:xfrm>
            <a:off x="3149383" y="3685561"/>
            <a:ext cx="7648340" cy="646331"/>
          </a:xfrm>
          <a:prstGeom prst="rect">
            <a:avLst/>
          </a:prstGeom>
        </p:spPr>
        <p:txBody>
          <a:bodyPr wrap="square">
            <a:spAutoFit/>
          </a:bodyPr>
          <a:lstStyle/>
          <a:p>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phản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âm</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mưu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đoạn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phá</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nghiệp</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6600"/>
              </a:solidFill>
              <a:latin typeface="Arial" panose="020B0604020202020204" pitchFamily="34" charset="0"/>
              <a:cs typeface="Arial" panose="020B0604020202020204" pitchFamily="34" charset="0"/>
            </a:endParaRPr>
          </a:p>
        </p:txBody>
      </p:sp>
      <p:sp>
        <p:nvSpPr>
          <p:cNvPr id="7" name="Rectangle 6"/>
          <p:cNvSpPr/>
          <p:nvPr/>
        </p:nvSpPr>
        <p:spPr>
          <a:xfrm>
            <a:off x="3213813" y="4582233"/>
            <a:ext cx="7783134" cy="646331"/>
          </a:xfrm>
          <a:prstGeom prst="rect">
            <a:avLst/>
          </a:prstGeom>
        </p:spPr>
        <p:txBody>
          <a:bodyPr wrap="square">
            <a:spAutoFit/>
          </a:bodyPr>
          <a:lstStyle/>
          <a:p>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tàn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tưởng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tâm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tập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hậu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phong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kiến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nghĩa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cũ</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mới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v.v.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còn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tồn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tại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sp>
        <p:nvSpPr>
          <p:cNvPr id="8" name="Rectangle 7"/>
          <p:cNvSpPr/>
          <p:nvPr/>
        </p:nvSpPr>
        <p:spPr>
          <a:xfrm>
            <a:off x="3194099" y="5701238"/>
            <a:ext cx="7724099" cy="369332"/>
          </a:xfrm>
          <a:prstGeom prst="rect">
            <a:avLst/>
          </a:prstGeom>
        </p:spPr>
        <p:txBody>
          <a:bodyPr wrap="square">
            <a:spAutoFit/>
          </a:bodyPr>
          <a:lstStyle/>
          <a:p>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do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mặt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trái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thị</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trường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sinh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ra.</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0023266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 name="Straight Connector 28">
            <a:extLst>
              <a:ext uri="{FF2B5EF4-FFF2-40B4-BE49-F238E27FC236}">
                <a16:creationId xmlns="" xmlns:a16="http://schemas.microsoft.com/office/drawing/2014/main" id="{9B6FDCA9-74C5-44A3-B594-BAEF423E2B46}"/>
              </a:ext>
            </a:extLst>
          </p:cNvPr>
          <p:cNvCxnSpPr>
            <a:cxnSpLocks/>
            <a:endCxn id="72" idx="2"/>
          </p:cNvCxnSpPr>
          <p:nvPr/>
        </p:nvCxnSpPr>
        <p:spPr>
          <a:xfrm flipH="1" flipV="1">
            <a:off x="1322230" y="3683041"/>
            <a:ext cx="9708943" cy="3612"/>
          </a:xfrm>
          <a:prstGeom prst="line">
            <a:avLst/>
          </a:prstGeom>
          <a:ln w="19050">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307FF223-E7B8-492F-882B-3A8B30D74911}"/>
              </a:ext>
            </a:extLst>
          </p:cNvPr>
          <p:cNvCxnSpPr/>
          <p:nvPr/>
        </p:nvCxnSpPr>
        <p:spPr>
          <a:xfrm>
            <a:off x="7220668" y="3085798"/>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EF321566-72A7-4F3E-AE8D-44A346A06D0E}"/>
              </a:ext>
            </a:extLst>
          </p:cNvPr>
          <p:cNvCxnSpPr/>
          <p:nvPr/>
        </p:nvCxnSpPr>
        <p:spPr>
          <a:xfrm>
            <a:off x="10994520" y="3178985"/>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BDF18453-F53A-4EE3-8D78-859A966F0E60}"/>
              </a:ext>
            </a:extLst>
          </p:cNvPr>
          <p:cNvCxnSpPr/>
          <p:nvPr/>
        </p:nvCxnSpPr>
        <p:spPr>
          <a:xfrm>
            <a:off x="3468904" y="3053097"/>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 xmlns:a16="http://schemas.microsoft.com/office/drawing/2014/main" id="{96686869-C7E9-4F3B-962E-A0BA92C40EA2}"/>
              </a:ext>
            </a:extLst>
          </p:cNvPr>
          <p:cNvCxnSpPr/>
          <p:nvPr/>
        </p:nvCxnSpPr>
        <p:spPr>
          <a:xfrm flipH="1" flipV="1">
            <a:off x="1593783" y="401734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DFBC359E-9DFB-4BD8-9D05-626CB55ED4F7}"/>
              </a:ext>
            </a:extLst>
          </p:cNvPr>
          <p:cNvCxnSpPr/>
          <p:nvPr/>
        </p:nvCxnSpPr>
        <p:spPr>
          <a:xfrm flipH="1" flipV="1">
            <a:off x="5229417" y="406939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 xmlns:a16="http://schemas.microsoft.com/office/drawing/2014/main" id="{3F222A76-D529-4855-9E8E-A81460FA3EF5}"/>
              </a:ext>
            </a:extLst>
          </p:cNvPr>
          <p:cNvCxnSpPr/>
          <p:nvPr/>
        </p:nvCxnSpPr>
        <p:spPr>
          <a:xfrm flipH="1" flipV="1">
            <a:off x="9054717" y="397869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 xmlns:a16="http://schemas.microsoft.com/office/drawing/2014/main" id="{BB34B8F3-4B09-4E6B-A284-D5339386B550}"/>
              </a:ext>
            </a:extLst>
          </p:cNvPr>
          <p:cNvSpPr/>
          <p:nvPr/>
        </p:nvSpPr>
        <p:spPr>
          <a:xfrm>
            <a:off x="10746509" y="3508221"/>
            <a:ext cx="496022" cy="4960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68" name="Oval 67">
            <a:extLst>
              <a:ext uri="{FF2B5EF4-FFF2-40B4-BE49-F238E27FC236}">
                <a16:creationId xmlns="" xmlns:a16="http://schemas.microsoft.com/office/drawing/2014/main" id="{94CEF04D-1485-4D02-BB4D-D9134A65A664}"/>
              </a:ext>
            </a:extLst>
          </p:cNvPr>
          <p:cNvSpPr/>
          <p:nvPr/>
        </p:nvSpPr>
        <p:spPr>
          <a:xfrm>
            <a:off x="8800926" y="3378870"/>
            <a:ext cx="496022" cy="4960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69" name="Oval 68">
            <a:extLst>
              <a:ext uri="{FF2B5EF4-FFF2-40B4-BE49-F238E27FC236}">
                <a16:creationId xmlns="" xmlns:a16="http://schemas.microsoft.com/office/drawing/2014/main" id="{1EDFD1BC-BB3F-4111-948C-8FB039909681}"/>
              </a:ext>
            </a:extLst>
          </p:cNvPr>
          <p:cNvSpPr/>
          <p:nvPr/>
        </p:nvSpPr>
        <p:spPr>
          <a:xfrm>
            <a:off x="6983701" y="3465459"/>
            <a:ext cx="496022" cy="4960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0" name="Oval 69">
            <a:extLst>
              <a:ext uri="{FF2B5EF4-FFF2-40B4-BE49-F238E27FC236}">
                <a16:creationId xmlns="" xmlns:a16="http://schemas.microsoft.com/office/drawing/2014/main" id="{99FDB4E0-BEF9-4F5A-AB57-CBCAAD3FBF42}"/>
              </a:ext>
            </a:extLst>
          </p:cNvPr>
          <p:cNvSpPr/>
          <p:nvPr/>
        </p:nvSpPr>
        <p:spPr>
          <a:xfrm>
            <a:off x="5000986" y="3465459"/>
            <a:ext cx="496022" cy="4960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1" name="Oval 70">
            <a:extLst>
              <a:ext uri="{FF2B5EF4-FFF2-40B4-BE49-F238E27FC236}">
                <a16:creationId xmlns="" xmlns:a16="http://schemas.microsoft.com/office/drawing/2014/main" id="{1A913D14-EEAB-4E81-97B7-060E394B5893}"/>
              </a:ext>
            </a:extLst>
          </p:cNvPr>
          <p:cNvSpPr/>
          <p:nvPr/>
        </p:nvSpPr>
        <p:spPr>
          <a:xfrm>
            <a:off x="3220893" y="3465459"/>
            <a:ext cx="496022" cy="4960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2" name="Oval 71">
            <a:extLst>
              <a:ext uri="{FF2B5EF4-FFF2-40B4-BE49-F238E27FC236}">
                <a16:creationId xmlns="" xmlns:a16="http://schemas.microsoft.com/office/drawing/2014/main" id="{3B836259-F23B-42A9-858B-280F93F11DD6}"/>
              </a:ext>
            </a:extLst>
          </p:cNvPr>
          <p:cNvSpPr/>
          <p:nvPr/>
        </p:nvSpPr>
        <p:spPr>
          <a:xfrm>
            <a:off x="1322230" y="3435030"/>
            <a:ext cx="496022" cy="4960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80" name="Rectangle 79"/>
          <p:cNvSpPr>
            <a:spLocks noChangeArrowheads="1"/>
          </p:cNvSpPr>
          <p:nvPr/>
        </p:nvSpPr>
        <p:spPr bwMode="auto">
          <a:xfrm>
            <a:off x="671881" y="199369"/>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81" name="Rectangle 80"/>
          <p:cNvSpPr/>
          <p:nvPr/>
        </p:nvSpPr>
        <p:spPr>
          <a:xfrm>
            <a:off x="1322230" y="706203"/>
            <a:ext cx="10655122" cy="400110"/>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5" name="Rectangle 4"/>
          <p:cNvSpPr/>
          <p:nvPr/>
        </p:nvSpPr>
        <p:spPr>
          <a:xfrm>
            <a:off x="4455762" y="1143856"/>
            <a:ext cx="2675989" cy="400110"/>
          </a:xfrm>
          <a:prstGeom prst="rect">
            <a:avLst/>
          </a:prstGeom>
          <a:ln>
            <a:solidFill>
              <a:schemeClr val="tx1"/>
            </a:solidFill>
          </a:ln>
        </p:spPr>
        <p:txBody>
          <a:bodyPr wrap="none">
            <a:spAutoFit/>
          </a:bodyPr>
          <a:lstStyle/>
          <a:p>
            <a:r>
              <a:rPr lang="en-US" sz="2000" b="1" spc="-10" dirty="0" err="1">
                <a:solidFill>
                  <a:srgbClr val="C00000"/>
                </a:solidFill>
                <a:latin typeface="+mj-lt"/>
                <a:ea typeface="Times New Roman" panose="02020603050405020304" pitchFamily="18" charset="0"/>
              </a:rPr>
              <a:t>Trong</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điều</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kiện</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mới</a:t>
            </a:r>
            <a:r>
              <a:rPr lang="en-US" sz="2000" b="1" spc="-10" dirty="0">
                <a:solidFill>
                  <a:srgbClr val="C00000"/>
                </a:solidFill>
                <a:latin typeface="+mj-lt"/>
                <a:ea typeface="Times New Roman" panose="02020603050405020304" pitchFamily="18" charset="0"/>
              </a:rPr>
              <a:t> </a:t>
            </a:r>
            <a:endParaRPr lang="en-US" sz="2000" b="1" dirty="0">
              <a:solidFill>
                <a:srgbClr val="C00000"/>
              </a:solidFill>
              <a:latin typeface="+mj-lt"/>
            </a:endParaRPr>
          </a:p>
        </p:txBody>
      </p:sp>
      <p:sp>
        <p:nvSpPr>
          <p:cNvPr id="6" name="Rectangle 5"/>
          <p:cNvSpPr/>
          <p:nvPr/>
        </p:nvSpPr>
        <p:spPr>
          <a:xfrm>
            <a:off x="2372744" y="1561716"/>
            <a:ext cx="1696298" cy="400110"/>
          </a:xfrm>
          <a:prstGeom prst="rect">
            <a:avLst/>
          </a:prstGeom>
        </p:spPr>
        <p:txBody>
          <a:bodyPr wrap="none">
            <a:spAutoFit/>
          </a:bodyPr>
          <a:lstStyle/>
          <a:p>
            <a:pPr marL="285750" indent="-285750">
              <a:buFont typeface="Courier New" panose="02070309020205020404" pitchFamily="49" charset="0"/>
              <a:buChar char="o"/>
            </a:pPr>
            <a:r>
              <a:rPr lang="en-US" sz="2000" b="1" spc="-10" dirty="0" err="1">
                <a:solidFill>
                  <a:srgbClr val="006600"/>
                </a:solidFill>
                <a:latin typeface="+mj-lt"/>
                <a:ea typeface="Times New Roman" panose="02020603050405020304" pitchFamily="18" charset="0"/>
              </a:rPr>
              <a:t>Thuận</a:t>
            </a:r>
            <a:r>
              <a:rPr lang="en-US" sz="2000" b="1" spc="-10" dirty="0">
                <a:solidFill>
                  <a:srgbClr val="006600"/>
                </a:solidFill>
                <a:latin typeface="+mj-lt"/>
                <a:ea typeface="Times New Roman" panose="02020603050405020304" pitchFamily="18" charset="0"/>
              </a:rPr>
              <a:t> </a:t>
            </a:r>
            <a:r>
              <a:rPr lang="en-US" sz="2000" b="1" spc="-10" dirty="0" err="1">
                <a:solidFill>
                  <a:srgbClr val="006600"/>
                </a:solidFill>
                <a:latin typeface="+mj-lt"/>
                <a:ea typeface="Times New Roman" panose="02020603050405020304" pitchFamily="18" charset="0"/>
              </a:rPr>
              <a:t>lợi</a:t>
            </a:r>
            <a:r>
              <a:rPr lang="en-US" sz="2000" b="1" spc="-10" dirty="0">
                <a:solidFill>
                  <a:srgbClr val="006600"/>
                </a:solidFill>
                <a:latin typeface="+mj-lt"/>
                <a:ea typeface="Times New Roman" panose="02020603050405020304" pitchFamily="18" charset="0"/>
              </a:rPr>
              <a:t> </a:t>
            </a:r>
            <a:endParaRPr lang="en-US" sz="2000" b="1" dirty="0">
              <a:solidFill>
                <a:srgbClr val="006600"/>
              </a:solidFill>
              <a:latin typeface="+mj-lt"/>
            </a:endParaRPr>
          </a:p>
        </p:txBody>
      </p:sp>
      <p:sp>
        <p:nvSpPr>
          <p:cNvPr id="7" name="Rectangle 6"/>
          <p:cNvSpPr/>
          <p:nvPr/>
        </p:nvSpPr>
        <p:spPr>
          <a:xfrm>
            <a:off x="595671" y="4521404"/>
            <a:ext cx="2567131" cy="923330"/>
          </a:xfrm>
          <a:prstGeom prst="rect">
            <a:avLst/>
          </a:prstGeom>
        </p:spPr>
        <p:txBody>
          <a:bodyPr wrap="square">
            <a:spAutoFit/>
          </a:bodyPr>
          <a:lstStyle/>
          <a:p>
            <a:pPr algn="ct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Địa</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vị</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biến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đổi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căn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6600"/>
              </a:solidFill>
              <a:latin typeface="Arial" panose="020B0604020202020204" pitchFamily="34" charset="0"/>
              <a:cs typeface="Arial" panose="020B0604020202020204" pitchFamily="34" charset="0"/>
            </a:endParaRPr>
          </a:p>
        </p:txBody>
      </p:sp>
      <p:sp>
        <p:nvSpPr>
          <p:cNvPr id="8" name="Rectangle 7"/>
          <p:cNvSpPr/>
          <p:nvPr/>
        </p:nvSpPr>
        <p:spPr>
          <a:xfrm>
            <a:off x="1891433" y="2104002"/>
            <a:ext cx="3180088" cy="923330"/>
          </a:xfrm>
          <a:prstGeom prst="rect">
            <a:avLst/>
          </a:prstGeom>
        </p:spPr>
        <p:txBody>
          <a:bodyPr wrap="square">
            <a:spAutoFit/>
          </a:bodyPr>
          <a:lstStyle/>
          <a:p>
            <a:pPr algn="ct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Vai</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trò</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lãnh</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đạo</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Đảng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Cộng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Việt</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Nam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vẫn</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giữ</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vững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tăng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cường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2060"/>
              </a:solidFill>
              <a:latin typeface="Arial" panose="020B0604020202020204" pitchFamily="34" charset="0"/>
              <a:cs typeface="Arial" panose="020B0604020202020204" pitchFamily="34" charset="0"/>
            </a:endParaRPr>
          </a:p>
        </p:txBody>
      </p:sp>
      <p:sp>
        <p:nvSpPr>
          <p:cNvPr id="9" name="Rectangle 8"/>
          <p:cNvSpPr/>
          <p:nvPr/>
        </p:nvSpPr>
        <p:spPr>
          <a:xfrm>
            <a:off x="3524208" y="4609785"/>
            <a:ext cx="2953555" cy="1477328"/>
          </a:xfrm>
          <a:prstGeom prst="rect">
            <a:avLst/>
          </a:prstGeom>
        </p:spPr>
        <p:txBody>
          <a:bodyPr wrap="square">
            <a:spAutoFit/>
          </a:bodyPr>
          <a:lstStyle/>
          <a:p>
            <a:pPr algn="ct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quyền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XHCN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Việt</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Nam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tiếp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tục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cố</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hoàn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thiện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trở</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cụ</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chính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trị</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mẽ</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00"/>
              </a:solidFill>
              <a:latin typeface="Arial" panose="020B0604020202020204" pitchFamily="34" charset="0"/>
              <a:cs typeface="Arial" panose="020B0604020202020204" pitchFamily="34" charset="0"/>
            </a:endParaRPr>
          </a:p>
        </p:txBody>
      </p:sp>
      <p:sp>
        <p:nvSpPr>
          <p:cNvPr id="14" name="Rectangle 13"/>
          <p:cNvSpPr/>
          <p:nvPr/>
        </p:nvSpPr>
        <p:spPr>
          <a:xfrm>
            <a:off x="5888030" y="2115875"/>
            <a:ext cx="2912896" cy="1200329"/>
          </a:xfrm>
          <a:prstGeom prst="rect">
            <a:avLst/>
          </a:prstGeom>
        </p:spPr>
        <p:txBody>
          <a:bodyPr wrap="square">
            <a:spAutoFit/>
          </a:bodyPr>
          <a:lstStyle/>
          <a:p>
            <a:pPr algn="ct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Sự</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nghiệp</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đổi</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mới</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đất</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nước</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35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năm</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qua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đã</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đạt</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những</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thành</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tựu</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to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lớn</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7030A0"/>
              </a:solidFill>
              <a:latin typeface="Arial" panose="020B0604020202020204" pitchFamily="34" charset="0"/>
              <a:cs typeface="Arial" panose="020B0604020202020204" pitchFamily="34" charset="0"/>
            </a:endParaRPr>
          </a:p>
        </p:txBody>
      </p:sp>
      <p:sp>
        <p:nvSpPr>
          <p:cNvPr id="15" name="Rectangle 14"/>
          <p:cNvSpPr/>
          <p:nvPr/>
        </p:nvSpPr>
        <p:spPr>
          <a:xfrm>
            <a:off x="7598535" y="4609785"/>
            <a:ext cx="2653047" cy="923330"/>
          </a:xfrm>
          <a:prstGeom prst="rect">
            <a:avLst/>
          </a:prstGeom>
        </p:spPr>
        <p:txBody>
          <a:bodyPr wrap="square">
            <a:spAutoFit/>
          </a:bodyPr>
          <a:lstStyle/>
          <a:p>
            <a:pPr algn="ct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Cuộc</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cách</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mạng</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khoa</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học</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nghệ</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hiện</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đại</a:t>
            </a:r>
            <a:endParaRPr lang="en-US" dirty="0">
              <a:solidFill>
                <a:srgbClr val="FF0066"/>
              </a:solidFill>
              <a:latin typeface="Arial" panose="020B0604020202020204" pitchFamily="34" charset="0"/>
              <a:cs typeface="Arial" panose="020B0604020202020204" pitchFamily="34" charset="0"/>
            </a:endParaRPr>
          </a:p>
        </p:txBody>
      </p:sp>
      <p:sp>
        <p:nvSpPr>
          <p:cNvPr id="16" name="Rectangle 15"/>
          <p:cNvSpPr/>
          <p:nvPr/>
        </p:nvSpPr>
        <p:spPr>
          <a:xfrm>
            <a:off x="9501869" y="2151839"/>
            <a:ext cx="2475483" cy="1200329"/>
          </a:xfrm>
          <a:prstGeom prst="rect">
            <a:avLst/>
          </a:prstGeom>
        </p:spPr>
        <p:txBody>
          <a:bodyPr wrap="square">
            <a:spAutoFit/>
          </a:bodyPr>
          <a:lstStyle/>
          <a:p>
            <a:pPr algn="ct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Xu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toàn</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cầu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hóa</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nhập</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hợp</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tác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quốc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tế</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vực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8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3624312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970"/>
            <a:ext cx="12192000" cy="6857999"/>
          </a:xfrm>
          <a:prstGeom prst="rect">
            <a:avLst/>
          </a:prstGeom>
        </p:spPr>
      </p:pic>
      <p:sp>
        <p:nvSpPr>
          <p:cNvPr id="3" name="Rectangle 2"/>
          <p:cNvSpPr>
            <a:spLocks noChangeArrowheads="1"/>
          </p:cNvSpPr>
          <p:nvPr/>
        </p:nvSpPr>
        <p:spPr bwMode="auto">
          <a:xfrm>
            <a:off x="1886315" y="269536"/>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 name="Rectangle 3"/>
          <p:cNvSpPr/>
          <p:nvPr/>
        </p:nvSpPr>
        <p:spPr>
          <a:xfrm>
            <a:off x="2584358" y="838924"/>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5" name="Rectangle 4"/>
          <p:cNvSpPr/>
          <p:nvPr/>
        </p:nvSpPr>
        <p:spPr>
          <a:xfrm>
            <a:off x="4758004" y="1731316"/>
            <a:ext cx="2675989" cy="400110"/>
          </a:xfrm>
          <a:prstGeom prst="rect">
            <a:avLst/>
          </a:prstGeom>
          <a:ln>
            <a:solidFill>
              <a:schemeClr val="tx1"/>
            </a:solidFill>
          </a:ln>
        </p:spPr>
        <p:txBody>
          <a:bodyPr wrap="none">
            <a:spAutoFit/>
          </a:bodyPr>
          <a:lstStyle/>
          <a:p>
            <a:r>
              <a:rPr lang="en-US" sz="2000" b="1" spc="-10" dirty="0" err="1">
                <a:solidFill>
                  <a:srgbClr val="C00000"/>
                </a:solidFill>
                <a:latin typeface="+mj-lt"/>
                <a:ea typeface="Times New Roman" panose="02020603050405020304" pitchFamily="18" charset="0"/>
              </a:rPr>
              <a:t>Trong</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điều</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kiện</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mới</a:t>
            </a:r>
            <a:r>
              <a:rPr lang="en-US" sz="2000" b="1" spc="-10" dirty="0">
                <a:solidFill>
                  <a:srgbClr val="C00000"/>
                </a:solidFill>
                <a:latin typeface="+mj-lt"/>
                <a:ea typeface="Times New Roman" panose="02020603050405020304" pitchFamily="18" charset="0"/>
              </a:rPr>
              <a:t> </a:t>
            </a:r>
            <a:endParaRPr lang="en-US" sz="2000" b="1" dirty="0">
              <a:solidFill>
                <a:srgbClr val="C00000"/>
              </a:solidFill>
              <a:latin typeface="+mj-lt"/>
            </a:endParaRPr>
          </a:p>
        </p:txBody>
      </p:sp>
      <p:sp>
        <p:nvSpPr>
          <p:cNvPr id="6" name="Rectangle 5"/>
          <p:cNvSpPr/>
          <p:nvPr/>
        </p:nvSpPr>
        <p:spPr>
          <a:xfrm>
            <a:off x="5103065" y="2315932"/>
            <a:ext cx="1786066" cy="400110"/>
          </a:xfrm>
          <a:prstGeom prst="rect">
            <a:avLst/>
          </a:prstGeom>
        </p:spPr>
        <p:txBody>
          <a:bodyPr wrap="none">
            <a:spAutoFit/>
          </a:bodyPr>
          <a:lstStyle/>
          <a:p>
            <a:pPr marL="285750" indent="-285750">
              <a:buFont typeface="Courier New" panose="02070309020205020404" pitchFamily="49" charset="0"/>
              <a:buChar char="o"/>
            </a:pPr>
            <a:r>
              <a:rPr lang="en-US" sz="2000" b="1" spc="-10" dirty="0" err="1">
                <a:solidFill>
                  <a:srgbClr val="006600"/>
                </a:solidFill>
                <a:latin typeface="+mj-lt"/>
                <a:ea typeface="Times New Roman" panose="02020603050405020304" pitchFamily="18" charset="0"/>
              </a:rPr>
              <a:t>Khó</a:t>
            </a:r>
            <a:r>
              <a:rPr lang="en-US" sz="2000" b="1" spc="-10" dirty="0">
                <a:solidFill>
                  <a:srgbClr val="006600"/>
                </a:solidFill>
                <a:latin typeface="+mj-lt"/>
                <a:ea typeface="Times New Roman" panose="02020603050405020304" pitchFamily="18" charset="0"/>
              </a:rPr>
              <a:t> </a:t>
            </a:r>
            <a:r>
              <a:rPr lang="en-US" sz="2000" b="1" spc="-10" dirty="0" err="1">
                <a:solidFill>
                  <a:srgbClr val="006600"/>
                </a:solidFill>
                <a:latin typeface="+mj-lt"/>
                <a:ea typeface="Times New Roman" panose="02020603050405020304" pitchFamily="18" charset="0"/>
              </a:rPr>
              <a:t>khăn</a:t>
            </a:r>
            <a:r>
              <a:rPr lang="en-US" sz="2000" b="1" spc="-10" dirty="0">
                <a:solidFill>
                  <a:srgbClr val="006600"/>
                </a:solidFill>
                <a:latin typeface="+mj-lt"/>
                <a:ea typeface="Times New Roman" panose="02020603050405020304" pitchFamily="18" charset="0"/>
              </a:rPr>
              <a:t>: </a:t>
            </a:r>
            <a:endParaRPr lang="en-US" sz="2000" b="1" dirty="0">
              <a:solidFill>
                <a:srgbClr val="006600"/>
              </a:solidFill>
              <a:latin typeface="+mj-lt"/>
            </a:endParaRPr>
          </a:p>
        </p:txBody>
      </p:sp>
      <p:sp>
        <p:nvSpPr>
          <p:cNvPr id="7" name="Rectangle 6"/>
          <p:cNvSpPr/>
          <p:nvPr/>
        </p:nvSpPr>
        <p:spPr>
          <a:xfrm>
            <a:off x="2944967" y="2777439"/>
            <a:ext cx="7319494" cy="923330"/>
          </a:xfrm>
          <a:prstGeom prst="rect">
            <a:avLst/>
          </a:prstGeom>
        </p:spPr>
        <p:txBody>
          <a:bodyPr wrap="square">
            <a:spAutoFit/>
          </a:bodyPr>
          <a:lstStyle/>
          <a:p>
            <a:pPr marL="285750" indent="-285750" algn="just">
              <a:buFont typeface="Arial" panose="020B0604020202020204" pitchFamily="34" charset="0"/>
              <a:buChar char="•"/>
            </a:pPr>
            <a:r>
              <a:rPr lang="en-US" dirty="0" err="1">
                <a:solidFill>
                  <a:srgbClr val="000099"/>
                </a:solidFill>
                <a:latin typeface="+mj-lt"/>
                <a:ea typeface="Times New Roman" panose="02020603050405020304" pitchFamily="18" charset="0"/>
              </a:rPr>
              <a:t>Các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thế</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lực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thù</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địch</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vẫn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tiếp</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tục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thực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hiện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âm</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mưu</a:t>
            </a:r>
            <a:r>
              <a:rPr lang="en-US" dirty="0">
                <a:solidFill>
                  <a:srgbClr val="000099"/>
                </a:solidFill>
                <a:latin typeface="+mj-lt"/>
                <a:ea typeface="Times New Roman" panose="02020603050405020304" pitchFamily="18" charset="0"/>
              </a:rPr>
              <a:t> </a:t>
            </a:r>
            <a:r>
              <a:rPr lang="en-US" b="1" dirty="0">
                <a:solidFill>
                  <a:srgbClr val="FF0066"/>
                </a:solidFill>
                <a:latin typeface="+mj-lt"/>
                <a:ea typeface="Times New Roman" panose="02020603050405020304" pitchFamily="18" charset="0"/>
              </a:rPr>
              <a:t>“</a:t>
            </a:r>
            <a:r>
              <a:rPr lang="en-US" b="1" dirty="0" err="1">
                <a:solidFill>
                  <a:srgbClr val="FF0066"/>
                </a:solidFill>
                <a:latin typeface="+mj-lt"/>
                <a:ea typeface="Times New Roman" panose="02020603050405020304" pitchFamily="18" charset="0"/>
              </a:rPr>
              <a:t>diễn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biến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hòa</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bình</a:t>
            </a:r>
            <a:r>
              <a:rPr lang="en-US" b="1" dirty="0">
                <a:solidFill>
                  <a:srgbClr val="FF0066"/>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gây</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bạo</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loạn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lật</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đổ</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sử</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dụng</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các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chiêu</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bài</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dân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chủ</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nhân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quyền</a:t>
            </a:r>
            <a:r>
              <a:rPr lang="en-US" dirty="0">
                <a:solidFill>
                  <a:srgbClr val="000099"/>
                </a:solidFill>
                <a:latin typeface="+mj-lt"/>
                <a:ea typeface="Times New Roman" panose="02020603050405020304" pitchFamily="18" charset="0"/>
              </a:rPr>
              <a:t>”   </a:t>
            </a:r>
            <a:r>
              <a:rPr lang="en-US"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rPr>
              <a:t>thay</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đổi</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chế</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độ</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chính</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trị</a:t>
            </a:r>
            <a:r>
              <a:rPr lang="en-US" b="1" dirty="0">
                <a:solidFill>
                  <a:srgbClr val="FF0066"/>
                </a:solidFill>
                <a:latin typeface="+mj-lt"/>
                <a:ea typeface="Times New Roman" panose="02020603050405020304" pitchFamily="18" charset="0"/>
              </a:rPr>
              <a:t> ở </a:t>
            </a:r>
            <a:r>
              <a:rPr lang="en-US" b="1" dirty="0" err="1">
                <a:solidFill>
                  <a:srgbClr val="FF0066"/>
                </a:solidFill>
                <a:latin typeface="+mj-lt"/>
                <a:ea typeface="Times New Roman" panose="02020603050405020304" pitchFamily="18" charset="0"/>
              </a:rPr>
              <a:t>Việt</a:t>
            </a:r>
            <a:r>
              <a:rPr lang="en-US" b="1" dirty="0">
                <a:solidFill>
                  <a:srgbClr val="FF0066"/>
                </a:solidFill>
                <a:latin typeface="+mj-lt"/>
                <a:ea typeface="Times New Roman" panose="02020603050405020304" pitchFamily="18" charset="0"/>
              </a:rPr>
              <a:t> Nam.</a:t>
            </a:r>
            <a:endParaRPr lang="en-US" b="1" dirty="0">
              <a:solidFill>
                <a:srgbClr val="FF0066"/>
              </a:solidFill>
              <a:latin typeface="+mj-lt"/>
            </a:endParaRPr>
          </a:p>
        </p:txBody>
      </p:sp>
      <p:sp>
        <p:nvSpPr>
          <p:cNvPr id="8" name="Rectangle 7"/>
          <p:cNvSpPr/>
          <p:nvPr/>
        </p:nvSpPr>
        <p:spPr>
          <a:xfrm>
            <a:off x="2944967" y="3995185"/>
            <a:ext cx="7216463" cy="923330"/>
          </a:xfrm>
          <a:prstGeom prst="rect">
            <a:avLst/>
          </a:prstGeom>
        </p:spPr>
        <p:txBody>
          <a:bodyPr wrap="square">
            <a:spAutoFit/>
          </a:bodyPr>
          <a:lstStyle/>
          <a:p>
            <a:pPr marL="285750" indent="-285750" algn="just">
              <a:buFont typeface="Arial" panose="020B0604020202020204" pitchFamily="34" charset="0"/>
              <a:buChar char="•"/>
            </a:pPr>
            <a:r>
              <a:rPr lang="en-US" b="1" dirty="0" err="1">
                <a:solidFill>
                  <a:srgbClr val="000099"/>
                </a:solidFill>
                <a:latin typeface="+mj-lt"/>
                <a:ea typeface="Times New Roman" panose="02020603050405020304" pitchFamily="18" charset="0"/>
              </a:rPr>
              <a:t>Sự</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khủng</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hoảng</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của</a:t>
            </a:r>
            <a:r>
              <a:rPr lang="en-US" b="1" dirty="0">
                <a:solidFill>
                  <a:srgbClr val="000099"/>
                </a:solidFill>
                <a:latin typeface="+mj-lt"/>
                <a:ea typeface="Times New Roman" panose="02020603050405020304" pitchFamily="18" charset="0"/>
              </a:rPr>
              <a:t> CNXH </a:t>
            </a:r>
            <a:r>
              <a:rPr lang="en-US" dirty="0" err="1">
                <a:solidFill>
                  <a:srgbClr val="993300"/>
                </a:solidFill>
                <a:latin typeface="+mj-lt"/>
                <a:ea typeface="Times New Roman" panose="02020603050405020304" pitchFamily="18" charset="0"/>
              </a:rPr>
              <a:t>thế</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giới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và</a:t>
            </a:r>
            <a:r>
              <a:rPr lang="en-US" dirty="0">
                <a:solidFill>
                  <a:srgbClr val="9933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sự</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điều</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chỉnh</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để</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thích</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nghi</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của</a:t>
            </a:r>
            <a:r>
              <a:rPr lang="en-US" b="1" dirty="0">
                <a:solidFill>
                  <a:srgbClr val="009900"/>
                </a:solidFill>
                <a:latin typeface="+mj-lt"/>
                <a:ea typeface="Times New Roman" panose="02020603050405020304" pitchFamily="18" charset="0"/>
              </a:rPr>
              <a:t> CNTB </a:t>
            </a:r>
            <a:r>
              <a:rPr lang="en-US" b="1" dirty="0" err="1">
                <a:solidFill>
                  <a:srgbClr val="009900"/>
                </a:solidFill>
                <a:latin typeface="+mj-lt"/>
                <a:ea typeface="Times New Roman" panose="02020603050405020304" pitchFamily="18" charset="0"/>
              </a:rPr>
              <a:t>hiện</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đại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và</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sự</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điều</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chỉnh</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chiến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lược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của</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các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nước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lớn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đã</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có</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tác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động</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không</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nhỏ</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đến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cuộc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đấu</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tranh</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giai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cấp</a:t>
            </a:r>
            <a:r>
              <a:rPr lang="en-US" dirty="0">
                <a:solidFill>
                  <a:srgbClr val="993300"/>
                </a:solidFill>
                <a:latin typeface="+mj-lt"/>
                <a:ea typeface="Times New Roman" panose="02020603050405020304" pitchFamily="18" charset="0"/>
              </a:rPr>
              <a:t>. </a:t>
            </a:r>
            <a:endParaRPr lang="en-US" dirty="0">
              <a:solidFill>
                <a:srgbClr val="993300"/>
              </a:solidFill>
              <a:latin typeface="+mj-lt"/>
            </a:endParaRPr>
          </a:p>
        </p:txBody>
      </p:sp>
    </p:spTree>
    <p:extLst>
      <p:ext uri="{BB962C8B-B14F-4D97-AF65-F5344CB8AC3E}">
        <p14:creationId xmlns:p14="http://schemas.microsoft.com/office/powerpoint/2010/main" val="127407774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1330" name="Picture 2" descr="Pretty Floral Border Design 2823231 Vector Art at Vecteez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2881744"/>
            <a:ext cx="3657600" cy="3976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032043" y="192963"/>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 name="Rectangle 3"/>
          <p:cNvSpPr/>
          <p:nvPr/>
        </p:nvSpPr>
        <p:spPr>
          <a:xfrm>
            <a:off x="1707349" y="735902"/>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2" name="Rectangle 1"/>
          <p:cNvSpPr/>
          <p:nvPr/>
        </p:nvSpPr>
        <p:spPr>
          <a:xfrm>
            <a:off x="1828801" y="1615085"/>
            <a:ext cx="8241594" cy="400110"/>
          </a:xfrm>
          <a:prstGeom prst="rect">
            <a:avLst/>
          </a:prstGeom>
        </p:spPr>
        <p:txBody>
          <a:bodyPr wrap="square">
            <a:spAutoFit/>
          </a:bodyPr>
          <a:lstStyle/>
          <a:p>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Nội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dung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yếu</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cuộc</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ở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nay </a:t>
            </a:r>
            <a:endParaRPr lang="en-US" sz="2000" b="1" dirty="0">
              <a:solidFill>
                <a:srgbClr val="006600"/>
              </a:solidFill>
              <a:latin typeface="Arial" panose="020B0604020202020204" pitchFamily="34" charset="0"/>
              <a:cs typeface="Arial" panose="020B0604020202020204" pitchFamily="34" charset="0"/>
            </a:endParaRPr>
          </a:p>
        </p:txBody>
      </p:sp>
      <p:sp>
        <p:nvSpPr>
          <p:cNvPr id="6" name="Oval 5">
            <a:extLst>
              <a:ext uri="{FF2B5EF4-FFF2-40B4-BE49-F238E27FC236}">
                <a16:creationId xmlns="" xmlns:a16="http://schemas.microsoft.com/office/drawing/2014/main" id="{5DBEBD97-B562-4F1F-9721-4109C80BE7DE}"/>
              </a:ext>
            </a:extLst>
          </p:cNvPr>
          <p:cNvSpPr/>
          <p:nvPr/>
        </p:nvSpPr>
        <p:spPr>
          <a:xfrm>
            <a:off x="3867485" y="4333320"/>
            <a:ext cx="720000" cy="720000"/>
          </a:xfrm>
          <a:prstGeom prst="ellipse">
            <a:avLst/>
          </a:prstGeom>
          <a:solidFill>
            <a:schemeClr val="accent6"/>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7" name="Oval 6">
            <a:extLst>
              <a:ext uri="{FF2B5EF4-FFF2-40B4-BE49-F238E27FC236}">
                <a16:creationId xmlns="" xmlns:a16="http://schemas.microsoft.com/office/drawing/2014/main" id="{F0E7FF44-13BD-4455-BD83-6EABDF892579}"/>
              </a:ext>
            </a:extLst>
          </p:cNvPr>
          <p:cNvSpPr/>
          <p:nvPr/>
        </p:nvSpPr>
        <p:spPr>
          <a:xfrm>
            <a:off x="7572825" y="4693283"/>
            <a:ext cx="720000" cy="720000"/>
          </a:xfrm>
          <a:prstGeom prst="ellipse">
            <a:avLst/>
          </a:prstGeom>
          <a:solidFill>
            <a:schemeClr val="accent3">
              <a:lumMod val="75000"/>
            </a:schemeClr>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8" name="Oval 7">
            <a:extLst>
              <a:ext uri="{FF2B5EF4-FFF2-40B4-BE49-F238E27FC236}">
                <a16:creationId xmlns="" xmlns:a16="http://schemas.microsoft.com/office/drawing/2014/main" id="{6483DE6E-0C8B-4020-8BEE-CC4434FF3504}"/>
              </a:ext>
            </a:extLst>
          </p:cNvPr>
          <p:cNvSpPr/>
          <p:nvPr/>
        </p:nvSpPr>
        <p:spPr>
          <a:xfrm>
            <a:off x="8246881" y="3973360"/>
            <a:ext cx="720000" cy="720000"/>
          </a:xfrm>
          <a:prstGeom prst="ellipse">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9" name="Oval 8">
            <a:extLst>
              <a:ext uri="{FF2B5EF4-FFF2-40B4-BE49-F238E27FC236}">
                <a16:creationId xmlns="" xmlns:a16="http://schemas.microsoft.com/office/drawing/2014/main" id="{ABDC1CF0-CF2E-43FB-8DA7-62577E9EFE1D}"/>
              </a:ext>
            </a:extLst>
          </p:cNvPr>
          <p:cNvSpPr/>
          <p:nvPr/>
        </p:nvSpPr>
        <p:spPr>
          <a:xfrm>
            <a:off x="8920937" y="3253440"/>
            <a:ext cx="720000" cy="720000"/>
          </a:xfrm>
          <a:prstGeom prst="ellipse">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0" name="Oval 9">
            <a:extLst>
              <a:ext uri="{FF2B5EF4-FFF2-40B4-BE49-F238E27FC236}">
                <a16:creationId xmlns="" xmlns:a16="http://schemas.microsoft.com/office/drawing/2014/main" id="{314A4003-16BA-4CD5-98DD-96B6F9F58810}"/>
              </a:ext>
            </a:extLst>
          </p:cNvPr>
          <p:cNvSpPr/>
          <p:nvPr/>
        </p:nvSpPr>
        <p:spPr>
          <a:xfrm>
            <a:off x="3185112" y="3613400"/>
            <a:ext cx="720000" cy="720000"/>
          </a:xfrm>
          <a:prstGeom prst="ellipse">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1" name="Rounded Rectangle 8">
            <a:extLst>
              <a:ext uri="{FF2B5EF4-FFF2-40B4-BE49-F238E27FC236}">
                <a16:creationId xmlns="" xmlns:a16="http://schemas.microsoft.com/office/drawing/2014/main" id="{1DCCDA03-4864-4194-B295-BA470059029F}"/>
              </a:ext>
            </a:extLst>
          </p:cNvPr>
          <p:cNvSpPr/>
          <p:nvPr/>
        </p:nvSpPr>
        <p:spPr>
          <a:xfrm>
            <a:off x="4023922" y="4547559"/>
            <a:ext cx="407135" cy="307202"/>
          </a:xfrm>
          <a:custGeom>
            <a:avLst/>
            <a:gdLst/>
            <a:ahLst/>
            <a:cxnLst/>
            <a:rect l="l" t="t" r="r" b="b"/>
            <a:pathLst>
              <a:path w="3960440" h="2988329">
                <a:moveTo>
                  <a:pt x="1906134" y="1614050"/>
                </a:moveTo>
                <a:cubicBezTo>
                  <a:pt x="1848735" y="1614050"/>
                  <a:pt x="1802205" y="1659775"/>
                  <a:pt x="1802205" y="1716180"/>
                </a:cubicBezTo>
                <a:lnTo>
                  <a:pt x="1802205" y="1952130"/>
                </a:lnTo>
                <a:lnTo>
                  <a:pt x="1562097" y="1952130"/>
                </a:lnTo>
                <a:cubicBezTo>
                  <a:pt x="1504698" y="1952130"/>
                  <a:pt x="1458167" y="1997855"/>
                  <a:pt x="1458167" y="2054260"/>
                </a:cubicBezTo>
                <a:lnTo>
                  <a:pt x="1458167" y="2188080"/>
                </a:lnTo>
                <a:cubicBezTo>
                  <a:pt x="1458167" y="2244485"/>
                  <a:pt x="1504698" y="2290210"/>
                  <a:pt x="1562097" y="2290210"/>
                </a:cubicBezTo>
                <a:lnTo>
                  <a:pt x="1802205" y="2290210"/>
                </a:lnTo>
                <a:lnTo>
                  <a:pt x="1802205" y="2526160"/>
                </a:lnTo>
                <a:cubicBezTo>
                  <a:pt x="1802205" y="2582565"/>
                  <a:pt x="1848735" y="2628290"/>
                  <a:pt x="1906134" y="2628290"/>
                </a:cubicBezTo>
                <a:lnTo>
                  <a:pt x="2042312" y="2628290"/>
                </a:lnTo>
                <a:cubicBezTo>
                  <a:pt x="2099711" y="2628290"/>
                  <a:pt x="2146242" y="2582565"/>
                  <a:pt x="2146242" y="2526160"/>
                </a:cubicBezTo>
                <a:lnTo>
                  <a:pt x="2146242" y="2290210"/>
                </a:lnTo>
                <a:lnTo>
                  <a:pt x="2386349" y="2290210"/>
                </a:lnTo>
                <a:cubicBezTo>
                  <a:pt x="2443749" y="2290210"/>
                  <a:pt x="2490279" y="2244485"/>
                  <a:pt x="2490279" y="2188080"/>
                </a:cubicBezTo>
                <a:lnTo>
                  <a:pt x="2490279" y="2054260"/>
                </a:lnTo>
                <a:cubicBezTo>
                  <a:pt x="2490279" y="1997855"/>
                  <a:pt x="2443749" y="1952130"/>
                  <a:pt x="2386349" y="1952130"/>
                </a:cubicBezTo>
                <a:lnTo>
                  <a:pt x="2146242" y="1952130"/>
                </a:lnTo>
                <a:lnTo>
                  <a:pt x="2146242" y="1716180"/>
                </a:lnTo>
                <a:cubicBezTo>
                  <a:pt x="2146242" y="1659775"/>
                  <a:pt x="2099711" y="1614050"/>
                  <a:pt x="2042312" y="1614050"/>
                </a:cubicBezTo>
                <a:close/>
                <a:moveTo>
                  <a:pt x="0" y="1368149"/>
                </a:moveTo>
                <a:lnTo>
                  <a:pt x="3960440" y="1368149"/>
                </a:lnTo>
                <a:lnTo>
                  <a:pt x="3960440" y="2489988"/>
                </a:lnTo>
                <a:cubicBezTo>
                  <a:pt x="3960440" y="2765214"/>
                  <a:pt x="3737325" y="2988329"/>
                  <a:pt x="3462099" y="2988329"/>
                </a:cubicBezTo>
                <a:lnTo>
                  <a:pt x="498341" y="2988329"/>
                </a:lnTo>
                <a:cubicBezTo>
                  <a:pt x="223115" y="2988329"/>
                  <a:pt x="0" y="2765214"/>
                  <a:pt x="0" y="2489988"/>
                </a:cubicBezTo>
                <a:close/>
                <a:moveTo>
                  <a:pt x="1399199" y="277487"/>
                </a:moveTo>
                <a:cubicBezTo>
                  <a:pt x="1340514" y="277487"/>
                  <a:pt x="1292941" y="325060"/>
                  <a:pt x="1292941" y="383745"/>
                </a:cubicBezTo>
                <a:lnTo>
                  <a:pt x="1292941" y="684073"/>
                </a:lnTo>
                <a:lnTo>
                  <a:pt x="2667496" y="684073"/>
                </a:lnTo>
                <a:lnTo>
                  <a:pt x="2667496" y="383745"/>
                </a:lnTo>
                <a:cubicBezTo>
                  <a:pt x="2667496" y="325060"/>
                  <a:pt x="2619923" y="277487"/>
                  <a:pt x="2561238" y="277487"/>
                </a:cubicBezTo>
                <a:close/>
                <a:moveTo>
                  <a:pt x="1139543" y="0"/>
                </a:moveTo>
                <a:lnTo>
                  <a:pt x="2820896" y="0"/>
                </a:lnTo>
                <a:cubicBezTo>
                  <a:pt x="2920320" y="0"/>
                  <a:pt x="3000919" y="80599"/>
                  <a:pt x="3000919" y="180023"/>
                </a:cubicBezTo>
                <a:lnTo>
                  <a:pt x="3000919" y="684073"/>
                </a:lnTo>
                <a:lnTo>
                  <a:pt x="3462099" y="684073"/>
                </a:lnTo>
                <a:cubicBezTo>
                  <a:pt x="3727111" y="684073"/>
                  <a:pt x="3943808" y="890935"/>
                  <a:pt x="3957387" y="1152125"/>
                </a:cubicBezTo>
                <a:lnTo>
                  <a:pt x="3053" y="1152125"/>
                </a:lnTo>
                <a:cubicBezTo>
                  <a:pt x="16632" y="890935"/>
                  <a:pt x="233329" y="684073"/>
                  <a:pt x="498341" y="684073"/>
                </a:cubicBezTo>
                <a:lnTo>
                  <a:pt x="959520" y="684073"/>
                </a:lnTo>
                <a:lnTo>
                  <a:pt x="959520" y="180023"/>
                </a:lnTo>
                <a:cubicBezTo>
                  <a:pt x="959520" y="80599"/>
                  <a:pt x="1040119" y="0"/>
                  <a:pt x="113954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2" name="Oval 19">
            <a:extLst>
              <a:ext uri="{FF2B5EF4-FFF2-40B4-BE49-F238E27FC236}">
                <a16:creationId xmlns="" xmlns:a16="http://schemas.microsoft.com/office/drawing/2014/main" id="{912BCD6A-C31D-4FA8-AA77-34C6AE456013}"/>
              </a:ext>
            </a:extLst>
          </p:cNvPr>
          <p:cNvSpPr/>
          <p:nvPr/>
        </p:nvSpPr>
        <p:spPr>
          <a:xfrm rot="7840081">
            <a:off x="8445486" y="4176165"/>
            <a:ext cx="407858" cy="347915"/>
          </a:xfrm>
          <a:custGeom>
            <a:avLst/>
            <a:gdLst/>
            <a:ahLst/>
            <a:cxnLst/>
            <a:rect l="l" t="t" r="r" b="b"/>
            <a:pathLst>
              <a:path w="4290840" h="3660228">
                <a:moveTo>
                  <a:pt x="2325835" y="1430901"/>
                </a:moveTo>
                <a:cubicBezTo>
                  <a:pt x="2336670" y="1441414"/>
                  <a:pt x="2351639" y="1447919"/>
                  <a:pt x="2368172" y="1447919"/>
                </a:cubicBezTo>
                <a:cubicBezTo>
                  <a:pt x="2401241" y="1447919"/>
                  <a:pt x="2428048" y="1421905"/>
                  <a:pt x="2428048" y="1389815"/>
                </a:cubicBezTo>
                <a:lnTo>
                  <a:pt x="2428048" y="290423"/>
                </a:lnTo>
                <a:cubicBezTo>
                  <a:pt x="2428048" y="258334"/>
                  <a:pt x="2401241" y="232319"/>
                  <a:pt x="2368173" y="232320"/>
                </a:cubicBezTo>
                <a:cubicBezTo>
                  <a:pt x="2335105" y="232319"/>
                  <a:pt x="2308298" y="258334"/>
                  <a:pt x="2308298" y="290424"/>
                </a:cubicBezTo>
                <a:lnTo>
                  <a:pt x="2308298" y="1389814"/>
                </a:lnTo>
                <a:cubicBezTo>
                  <a:pt x="2308297" y="1405860"/>
                  <a:pt x="2314999" y="1420385"/>
                  <a:pt x="2325835" y="1430901"/>
                </a:cubicBezTo>
                <a:close/>
                <a:moveTo>
                  <a:pt x="1712446" y="1346642"/>
                </a:moveTo>
                <a:cubicBezTo>
                  <a:pt x="1591450" y="1204364"/>
                  <a:pt x="1518764" y="1021961"/>
                  <a:pt x="1518764" y="823084"/>
                </a:cubicBezTo>
                <a:cubicBezTo>
                  <a:pt x="1518764" y="368507"/>
                  <a:pt x="1898505" y="1"/>
                  <a:pt x="2366939" y="0"/>
                </a:cubicBezTo>
                <a:cubicBezTo>
                  <a:pt x="2835373" y="1"/>
                  <a:pt x="3215115" y="368508"/>
                  <a:pt x="3215114" y="823084"/>
                </a:cubicBezTo>
                <a:cubicBezTo>
                  <a:pt x="3215114" y="1277660"/>
                  <a:pt x="2835373" y="1646168"/>
                  <a:pt x="2366939" y="1646167"/>
                </a:cubicBezTo>
                <a:cubicBezTo>
                  <a:pt x="2132723" y="1646167"/>
                  <a:pt x="1920679" y="1554040"/>
                  <a:pt x="1767189" y="1405093"/>
                </a:cubicBezTo>
                <a:cubicBezTo>
                  <a:pt x="1748003" y="1386474"/>
                  <a:pt x="1729732" y="1366968"/>
                  <a:pt x="1712446" y="1346642"/>
                </a:cubicBezTo>
                <a:close/>
                <a:moveTo>
                  <a:pt x="2442785" y="3276067"/>
                </a:moveTo>
                <a:cubicBezTo>
                  <a:pt x="2452539" y="3288725"/>
                  <a:pt x="2467121" y="3297661"/>
                  <a:pt x="2484220" y="3299876"/>
                </a:cubicBezTo>
                <a:lnTo>
                  <a:pt x="3567493" y="3440235"/>
                </a:lnTo>
                <a:cubicBezTo>
                  <a:pt x="3601691" y="3444665"/>
                  <a:pt x="3633005" y="3420535"/>
                  <a:pt x="3637436" y="3386337"/>
                </a:cubicBezTo>
                <a:lnTo>
                  <a:pt x="3638507" y="3378082"/>
                </a:lnTo>
                <a:cubicBezTo>
                  <a:pt x="3642938" y="3343884"/>
                  <a:pt x="3618808" y="3312570"/>
                  <a:pt x="3584610" y="3308139"/>
                </a:cubicBezTo>
                <a:cubicBezTo>
                  <a:pt x="3223518" y="3261353"/>
                  <a:pt x="2862428" y="3214566"/>
                  <a:pt x="2501336" y="3167780"/>
                </a:cubicBezTo>
                <a:cubicBezTo>
                  <a:pt x="2467138" y="3163349"/>
                  <a:pt x="2435824" y="3187479"/>
                  <a:pt x="2431392" y="3221677"/>
                </a:cubicBezTo>
                <a:lnTo>
                  <a:pt x="2430323" y="3229933"/>
                </a:lnTo>
                <a:cubicBezTo>
                  <a:pt x="2428107" y="3247032"/>
                  <a:pt x="2433032" y="3263410"/>
                  <a:pt x="2442785" y="3276067"/>
                </a:cubicBezTo>
                <a:close/>
                <a:moveTo>
                  <a:pt x="2077965" y="3502921"/>
                </a:moveTo>
                <a:cubicBezTo>
                  <a:pt x="2211151" y="3366898"/>
                  <a:pt x="2317658" y="3113548"/>
                  <a:pt x="2352262" y="2815726"/>
                </a:cubicBezTo>
                <a:cubicBezTo>
                  <a:pt x="2386865" y="2517903"/>
                  <a:pt x="2341165" y="2247898"/>
                  <a:pt x="2242534" y="2086510"/>
                </a:cubicBezTo>
                <a:lnTo>
                  <a:pt x="3638641" y="2239266"/>
                </a:lnTo>
                <a:cubicBezTo>
                  <a:pt x="4041695" y="2283368"/>
                  <a:pt x="4331596" y="2636192"/>
                  <a:pt x="4286150" y="3027324"/>
                </a:cubicBezTo>
                <a:cubicBezTo>
                  <a:pt x="4240705" y="3418455"/>
                  <a:pt x="3877125" y="3699778"/>
                  <a:pt x="3474071" y="3655676"/>
                </a:cubicBezTo>
                <a:close/>
                <a:moveTo>
                  <a:pt x="554154" y="3094005"/>
                </a:moveTo>
                <a:cubicBezTo>
                  <a:pt x="563899" y="3106651"/>
                  <a:pt x="578469" y="3115580"/>
                  <a:pt x="595552" y="3117793"/>
                </a:cubicBezTo>
                <a:lnTo>
                  <a:pt x="1844342" y="3279597"/>
                </a:lnTo>
                <a:cubicBezTo>
                  <a:pt x="1878509" y="3284024"/>
                  <a:pt x="1909796" y="3259914"/>
                  <a:pt x="1914223" y="3225747"/>
                </a:cubicBezTo>
                <a:lnTo>
                  <a:pt x="1915292" y="3217498"/>
                </a:lnTo>
                <a:cubicBezTo>
                  <a:pt x="1919719" y="3183330"/>
                  <a:pt x="1895610" y="3152043"/>
                  <a:pt x="1861442" y="3147616"/>
                </a:cubicBezTo>
                <a:lnTo>
                  <a:pt x="612653" y="2985812"/>
                </a:lnTo>
                <a:cubicBezTo>
                  <a:pt x="578485" y="2981385"/>
                  <a:pt x="547198" y="3005495"/>
                  <a:pt x="542771" y="3039662"/>
                </a:cubicBezTo>
                <a:lnTo>
                  <a:pt x="541702" y="3047911"/>
                </a:lnTo>
                <a:cubicBezTo>
                  <a:pt x="539489" y="3064995"/>
                  <a:pt x="544409" y="3081359"/>
                  <a:pt x="554154" y="3094005"/>
                </a:cubicBezTo>
                <a:close/>
                <a:moveTo>
                  <a:pt x="160256" y="3083028"/>
                </a:moveTo>
                <a:cubicBezTo>
                  <a:pt x="43080" y="2940417"/>
                  <a:pt x="-18033" y="2754428"/>
                  <a:pt x="4690" y="2558864"/>
                </a:cubicBezTo>
                <a:cubicBezTo>
                  <a:pt x="50134" y="2167732"/>
                  <a:pt x="413715" y="1886409"/>
                  <a:pt x="816769" y="1930509"/>
                </a:cubicBezTo>
                <a:lnTo>
                  <a:pt x="2159669" y="2077444"/>
                </a:lnTo>
                <a:cubicBezTo>
                  <a:pt x="2252567" y="2248534"/>
                  <a:pt x="2291731" y="2517583"/>
                  <a:pt x="2258286" y="2805444"/>
                </a:cubicBezTo>
                <a:cubicBezTo>
                  <a:pt x="2224840" y="3093304"/>
                  <a:pt x="2124922" y="3347135"/>
                  <a:pt x="1995098" y="3493855"/>
                </a:cubicBezTo>
                <a:lnTo>
                  <a:pt x="652198" y="3346920"/>
                </a:lnTo>
                <a:cubicBezTo>
                  <a:pt x="450671" y="3324868"/>
                  <a:pt x="277431" y="3225638"/>
                  <a:pt x="160256" y="308302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3" name="Oval 7">
            <a:extLst>
              <a:ext uri="{FF2B5EF4-FFF2-40B4-BE49-F238E27FC236}">
                <a16:creationId xmlns="" xmlns:a16="http://schemas.microsoft.com/office/drawing/2014/main" id="{74077759-7708-4CFA-B982-4C2BBE09FA95}"/>
              </a:ext>
            </a:extLst>
          </p:cNvPr>
          <p:cNvSpPr/>
          <p:nvPr/>
        </p:nvSpPr>
        <p:spPr>
          <a:xfrm>
            <a:off x="9087510" y="3420093"/>
            <a:ext cx="390630" cy="390630"/>
          </a:xfrm>
          <a:custGeom>
            <a:avLst/>
            <a:gdLst/>
            <a:ahLst/>
            <a:cxnLst/>
            <a:rect l="l" t="t" r="r" b="b"/>
            <a:pathLst>
              <a:path w="3816424" h="3816424">
                <a:moveTo>
                  <a:pt x="2203186" y="2279595"/>
                </a:moveTo>
                <a:lnTo>
                  <a:pt x="2808192" y="3090048"/>
                </a:lnTo>
                <a:cubicBezTo>
                  <a:pt x="2335386" y="3450334"/>
                  <a:pt x="1671399" y="3501280"/>
                  <a:pt x="1136700" y="3171034"/>
                </a:cubicBezTo>
                <a:lnTo>
                  <a:pt x="1672341" y="2318238"/>
                </a:lnTo>
                <a:cubicBezTo>
                  <a:pt x="1741351" y="2359418"/>
                  <a:pt x="1822171" y="2381777"/>
                  <a:pt x="1908212" y="2381777"/>
                </a:cubicBezTo>
                <a:cubicBezTo>
                  <a:pt x="2019680" y="2381777"/>
                  <a:pt x="2122383" y="2344251"/>
                  <a:pt x="2203186" y="2279595"/>
                </a:cubicBezTo>
                <a:close/>
                <a:moveTo>
                  <a:pt x="1908212" y="1559425"/>
                </a:moveTo>
                <a:lnTo>
                  <a:pt x="1980325" y="1567601"/>
                </a:lnTo>
                <a:lnTo>
                  <a:pt x="1993606" y="1571724"/>
                </a:lnTo>
                <a:cubicBezTo>
                  <a:pt x="2013982" y="1576081"/>
                  <a:pt x="2033279" y="1583438"/>
                  <a:pt x="2051568" y="1592606"/>
                </a:cubicBezTo>
                <a:cubicBezTo>
                  <a:pt x="2161269" y="1643381"/>
                  <a:pt x="2238178" y="1752249"/>
                  <a:pt x="2242946" y="1879728"/>
                </a:cubicBezTo>
                <a:lnTo>
                  <a:pt x="2244564" y="1895777"/>
                </a:lnTo>
                <a:lnTo>
                  <a:pt x="2235941" y="1969331"/>
                </a:lnTo>
                <a:lnTo>
                  <a:pt x="2229295" y="1990738"/>
                </a:lnTo>
                <a:lnTo>
                  <a:pt x="2212064" y="2037880"/>
                </a:lnTo>
                <a:lnTo>
                  <a:pt x="2201144" y="2057998"/>
                </a:lnTo>
                <a:lnTo>
                  <a:pt x="2172872" y="2101104"/>
                </a:lnTo>
                <a:lnTo>
                  <a:pt x="2162191" y="2114050"/>
                </a:lnTo>
                <a:lnTo>
                  <a:pt x="2113970" y="2160082"/>
                </a:lnTo>
                <a:cubicBezTo>
                  <a:pt x="2057823" y="2205648"/>
                  <a:pt x="1986110" y="2232129"/>
                  <a:pt x="1908212" y="2232129"/>
                </a:cubicBezTo>
                <a:cubicBezTo>
                  <a:pt x="1851319" y="2232129"/>
                  <a:pt x="1797724" y="2218004"/>
                  <a:pt x="1751478" y="2191687"/>
                </a:cubicBezTo>
                <a:lnTo>
                  <a:pt x="1683784" y="2144677"/>
                </a:lnTo>
                <a:lnTo>
                  <a:pt x="1679431" y="2141086"/>
                </a:lnTo>
                <a:lnTo>
                  <a:pt x="1625925" y="2077610"/>
                </a:lnTo>
                <a:lnTo>
                  <a:pt x="1622829" y="2071906"/>
                </a:lnTo>
                <a:lnTo>
                  <a:pt x="1591352" y="2004343"/>
                </a:lnTo>
                <a:lnTo>
                  <a:pt x="1586740" y="1989486"/>
                </a:lnTo>
                <a:cubicBezTo>
                  <a:pt x="1578347" y="1963748"/>
                  <a:pt x="1573981" y="1936424"/>
                  <a:pt x="1573114" y="1908212"/>
                </a:cubicBezTo>
                <a:lnTo>
                  <a:pt x="1571860" y="1895777"/>
                </a:lnTo>
                <a:cubicBezTo>
                  <a:pt x="1571860" y="1754345"/>
                  <a:pt x="1659153" y="1633301"/>
                  <a:pt x="1783001" y="1584084"/>
                </a:cubicBezTo>
                <a:lnTo>
                  <a:pt x="1842294" y="1566070"/>
                </a:lnTo>
                <a:close/>
                <a:moveTo>
                  <a:pt x="1379953" y="541019"/>
                </a:moveTo>
                <a:lnTo>
                  <a:pt x="1729168" y="1444825"/>
                </a:lnTo>
                <a:cubicBezTo>
                  <a:pt x="1549201" y="1515335"/>
                  <a:pt x="1422212" y="1690726"/>
                  <a:pt x="1422212" y="1895777"/>
                </a:cubicBezTo>
                <a:cubicBezTo>
                  <a:pt x="1422212" y="1899944"/>
                  <a:pt x="1422265" y="1904098"/>
                  <a:pt x="1423466" y="1908212"/>
                </a:cubicBezTo>
                <a:lnTo>
                  <a:pt x="425946" y="1908212"/>
                </a:lnTo>
                <a:cubicBezTo>
                  <a:pt x="430668" y="1282139"/>
                  <a:pt x="825479" y="748981"/>
                  <a:pt x="1379953" y="541019"/>
                </a:cubicBezTo>
                <a:close/>
                <a:moveTo>
                  <a:pt x="2470889" y="507356"/>
                </a:moveTo>
                <a:cubicBezTo>
                  <a:pt x="3027464" y="716106"/>
                  <a:pt x="3423770" y="1251284"/>
                  <a:pt x="3428510" y="1879728"/>
                </a:cubicBezTo>
                <a:lnTo>
                  <a:pt x="2392594" y="1879728"/>
                </a:lnTo>
                <a:cubicBezTo>
                  <a:pt x="2387735" y="1688621"/>
                  <a:pt x="2271236" y="1525440"/>
                  <a:pt x="2105708" y="1452487"/>
                </a:cubicBezTo>
                <a:close/>
                <a:moveTo>
                  <a:pt x="1908212" y="190783"/>
                </a:moveTo>
                <a:cubicBezTo>
                  <a:pt x="959702" y="190783"/>
                  <a:pt x="190783" y="959702"/>
                  <a:pt x="190783" y="1908212"/>
                </a:cubicBezTo>
                <a:cubicBezTo>
                  <a:pt x="190783" y="2856722"/>
                  <a:pt x="959702" y="3625641"/>
                  <a:pt x="1908212" y="3625641"/>
                </a:cubicBezTo>
                <a:cubicBezTo>
                  <a:pt x="2856722" y="3625641"/>
                  <a:pt x="3625641" y="2856722"/>
                  <a:pt x="3625641" y="1908212"/>
                </a:cubicBezTo>
                <a:cubicBezTo>
                  <a:pt x="3625641" y="959702"/>
                  <a:pt x="2856722" y="190783"/>
                  <a:pt x="1908212" y="190783"/>
                </a:cubicBezTo>
                <a:close/>
                <a:moveTo>
                  <a:pt x="1908212" y="0"/>
                </a:moveTo>
                <a:cubicBezTo>
                  <a:pt x="2962088" y="0"/>
                  <a:pt x="3816424" y="854336"/>
                  <a:pt x="3816424" y="1908212"/>
                </a:cubicBezTo>
                <a:cubicBezTo>
                  <a:pt x="3816424" y="2962088"/>
                  <a:pt x="2962088" y="3816424"/>
                  <a:pt x="1908212" y="3816424"/>
                </a:cubicBezTo>
                <a:cubicBezTo>
                  <a:pt x="854336" y="3816424"/>
                  <a:pt x="0" y="2962088"/>
                  <a:pt x="0" y="1908212"/>
                </a:cubicBezTo>
                <a:cubicBezTo>
                  <a:pt x="0" y="854336"/>
                  <a:pt x="854336" y="0"/>
                  <a:pt x="19082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4" name="Oval 12287">
            <a:extLst>
              <a:ext uri="{FF2B5EF4-FFF2-40B4-BE49-F238E27FC236}">
                <a16:creationId xmlns="" xmlns:a16="http://schemas.microsoft.com/office/drawing/2014/main" id="{26E5C320-7284-4C36-A2EE-13F05BC85BAE}"/>
              </a:ext>
            </a:extLst>
          </p:cNvPr>
          <p:cNvSpPr/>
          <p:nvPr/>
        </p:nvSpPr>
        <p:spPr>
          <a:xfrm>
            <a:off x="7714539" y="4846719"/>
            <a:ext cx="438183" cy="436576"/>
          </a:xfrm>
          <a:custGeom>
            <a:avLst/>
            <a:gdLst/>
            <a:ahLst/>
            <a:cxnLst/>
            <a:rect l="l" t="t" r="r" b="b"/>
            <a:pathLst>
              <a:path w="3960440" h="3945921">
                <a:moveTo>
                  <a:pt x="1598844" y="0"/>
                </a:moveTo>
                <a:cubicBezTo>
                  <a:pt x="1857342" y="0"/>
                  <a:pt x="2066896" y="209554"/>
                  <a:pt x="2066896" y="468052"/>
                </a:cubicBezTo>
                <a:cubicBezTo>
                  <a:pt x="2066896" y="646802"/>
                  <a:pt x="1966694" y="802149"/>
                  <a:pt x="1818364" y="879058"/>
                </a:cubicBezTo>
                <a:lnTo>
                  <a:pt x="1965948" y="1429850"/>
                </a:lnTo>
                <a:cubicBezTo>
                  <a:pt x="2234183" y="1439289"/>
                  <a:pt x="2449559" y="1654793"/>
                  <a:pt x="2458766" y="1923094"/>
                </a:cubicBezTo>
                <a:lnTo>
                  <a:pt x="3052787" y="2082261"/>
                </a:lnTo>
                <a:cubicBezTo>
                  <a:pt x="3115207" y="1899813"/>
                  <a:pt x="3288586" y="1769556"/>
                  <a:pt x="3492388" y="1769556"/>
                </a:cubicBezTo>
                <a:cubicBezTo>
                  <a:pt x="3750886" y="1769556"/>
                  <a:pt x="3960440" y="1979110"/>
                  <a:pt x="3960440" y="2237608"/>
                </a:cubicBezTo>
                <a:cubicBezTo>
                  <a:pt x="3960440" y="2496106"/>
                  <a:pt x="3750886" y="2705660"/>
                  <a:pt x="3492388" y="2705660"/>
                </a:cubicBezTo>
                <a:cubicBezTo>
                  <a:pt x="3255123" y="2705660"/>
                  <a:pt x="3059091" y="2529117"/>
                  <a:pt x="3030620" y="2299941"/>
                </a:cubicBezTo>
                <a:lnTo>
                  <a:pt x="2422827" y="2137084"/>
                </a:lnTo>
                <a:cubicBezTo>
                  <a:pt x="2374914" y="2257246"/>
                  <a:pt x="2282973" y="2354960"/>
                  <a:pt x="2166800" y="2410258"/>
                </a:cubicBezTo>
                <a:lnTo>
                  <a:pt x="2329067" y="3015847"/>
                </a:lnTo>
                <a:cubicBezTo>
                  <a:pt x="2559464" y="3043136"/>
                  <a:pt x="2737303" y="3239734"/>
                  <a:pt x="2737303" y="3477869"/>
                </a:cubicBezTo>
                <a:cubicBezTo>
                  <a:pt x="2737303" y="3736367"/>
                  <a:pt x="2527749" y="3945921"/>
                  <a:pt x="2269251" y="3945921"/>
                </a:cubicBezTo>
                <a:cubicBezTo>
                  <a:pt x="2010753" y="3945921"/>
                  <a:pt x="1801199" y="3736367"/>
                  <a:pt x="1801199" y="3477869"/>
                </a:cubicBezTo>
                <a:cubicBezTo>
                  <a:pt x="1801199" y="3274904"/>
                  <a:pt x="1930388" y="3102113"/>
                  <a:pt x="2111643" y="3038969"/>
                </a:cubicBezTo>
                <a:lnTo>
                  <a:pt x="1956503" y="2459980"/>
                </a:lnTo>
                <a:cubicBezTo>
                  <a:pt x="1952432" y="2460875"/>
                  <a:pt x="1948330" y="2460923"/>
                  <a:pt x="1944216" y="2460923"/>
                </a:cubicBezTo>
                <a:cubicBezTo>
                  <a:pt x="1742647" y="2460923"/>
                  <a:pt x="1568040" y="2345487"/>
                  <a:pt x="1484865" y="2176122"/>
                </a:cubicBezTo>
                <a:lnTo>
                  <a:pt x="930415" y="2324686"/>
                </a:lnTo>
                <a:cubicBezTo>
                  <a:pt x="904712" y="2556716"/>
                  <a:pt x="707355" y="2736304"/>
                  <a:pt x="468052" y="2736304"/>
                </a:cubicBezTo>
                <a:cubicBezTo>
                  <a:pt x="209554" y="2736304"/>
                  <a:pt x="0" y="2526750"/>
                  <a:pt x="0" y="2268252"/>
                </a:cubicBezTo>
                <a:cubicBezTo>
                  <a:pt x="0" y="2009754"/>
                  <a:pt x="209554" y="1800200"/>
                  <a:pt x="468052" y="1800200"/>
                </a:cubicBezTo>
                <a:cubicBezTo>
                  <a:pt x="669892" y="1800200"/>
                  <a:pt x="841893" y="1927961"/>
                  <a:pt x="906009" y="2107606"/>
                </a:cubicBezTo>
                <a:lnTo>
                  <a:pt x="1429897" y="1967231"/>
                </a:lnTo>
                <a:cubicBezTo>
                  <a:pt x="1427753" y="1959679"/>
                  <a:pt x="1427584" y="1952005"/>
                  <a:pt x="1427584" y="1944291"/>
                </a:cubicBezTo>
                <a:cubicBezTo>
                  <a:pt x="1427584" y="1727054"/>
                  <a:pt x="1561663" y="1541133"/>
                  <a:pt x="1751891" y="1465536"/>
                </a:cubicBezTo>
                <a:lnTo>
                  <a:pt x="1609736" y="935006"/>
                </a:lnTo>
                <a:cubicBezTo>
                  <a:pt x="1606130" y="936062"/>
                  <a:pt x="1602492" y="936104"/>
                  <a:pt x="1598844" y="936104"/>
                </a:cubicBezTo>
                <a:cubicBezTo>
                  <a:pt x="1340346" y="936104"/>
                  <a:pt x="1130792" y="726550"/>
                  <a:pt x="1130792" y="468052"/>
                </a:cubicBezTo>
                <a:cubicBezTo>
                  <a:pt x="1130792" y="209554"/>
                  <a:pt x="1340346" y="0"/>
                  <a:pt x="159884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5" name="Freeform 9">
            <a:extLst>
              <a:ext uri="{FF2B5EF4-FFF2-40B4-BE49-F238E27FC236}">
                <a16:creationId xmlns="" xmlns:a16="http://schemas.microsoft.com/office/drawing/2014/main" id="{4259C1BC-2268-4FEC-BA75-5A27A3BC458D}"/>
              </a:ext>
            </a:extLst>
          </p:cNvPr>
          <p:cNvSpPr>
            <a:spLocks noEditPoints="1"/>
          </p:cNvSpPr>
          <p:nvPr/>
        </p:nvSpPr>
        <p:spPr bwMode="auto">
          <a:xfrm>
            <a:off x="3305291" y="3851380"/>
            <a:ext cx="479650" cy="336382"/>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ko-KR" altLang="en-US">
              <a:latin typeface="Arial" panose="020B0604020202020204" pitchFamily="34" charset="0"/>
              <a:cs typeface="Arial" panose="020B0604020202020204" pitchFamily="34" charset="0"/>
            </a:endParaRPr>
          </a:p>
        </p:txBody>
      </p:sp>
      <p:sp>
        <p:nvSpPr>
          <p:cNvPr id="31" name="Oval 30">
            <a:extLst>
              <a:ext uri="{FF2B5EF4-FFF2-40B4-BE49-F238E27FC236}">
                <a16:creationId xmlns="" xmlns:a16="http://schemas.microsoft.com/office/drawing/2014/main" id="{BEAA55AE-4284-49F9-9DF2-130F53635820}"/>
              </a:ext>
            </a:extLst>
          </p:cNvPr>
          <p:cNvSpPr/>
          <p:nvPr/>
        </p:nvSpPr>
        <p:spPr>
          <a:xfrm>
            <a:off x="6006079" y="5910543"/>
            <a:ext cx="295546" cy="29554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grpSp>
        <p:nvGrpSpPr>
          <p:cNvPr id="32" name="Group 31">
            <a:extLst>
              <a:ext uri="{FF2B5EF4-FFF2-40B4-BE49-F238E27FC236}">
                <a16:creationId xmlns="" xmlns:a16="http://schemas.microsoft.com/office/drawing/2014/main" id="{6E8E6CC9-BA41-492C-8DB3-19F0E9FA2EF4}"/>
              </a:ext>
            </a:extLst>
          </p:cNvPr>
          <p:cNvGrpSpPr/>
          <p:nvPr/>
        </p:nvGrpSpPr>
        <p:grpSpPr>
          <a:xfrm>
            <a:off x="5567043" y="2271866"/>
            <a:ext cx="1184588" cy="424755"/>
            <a:chOff x="5502649" y="1473174"/>
            <a:chExt cx="1184588" cy="760304"/>
          </a:xfrm>
        </p:grpSpPr>
        <p:sp>
          <p:nvSpPr>
            <p:cNvPr id="33" name="Freeform 15">
              <a:extLst>
                <a:ext uri="{FF2B5EF4-FFF2-40B4-BE49-F238E27FC236}">
                  <a16:creationId xmlns="" xmlns:a16="http://schemas.microsoft.com/office/drawing/2014/main" id="{6D98D9DE-6136-498D-A17B-A59094860225}"/>
                </a:ext>
              </a:extLst>
            </p:cNvPr>
            <p:cNvSpPr/>
            <p:nvPr/>
          </p:nvSpPr>
          <p:spPr>
            <a:xfrm>
              <a:off x="5502649" y="1581207"/>
              <a:ext cx="278823" cy="652271"/>
            </a:xfrm>
            <a:custGeom>
              <a:avLst/>
              <a:gdLst>
                <a:gd name="connsiteX0" fmla="*/ 0 w 304800"/>
                <a:gd name="connsiteY0" fmla="*/ 0 h 923925"/>
                <a:gd name="connsiteX1" fmla="*/ 161925 w 304800"/>
                <a:gd name="connsiteY1" fmla="*/ 923925 h 923925"/>
                <a:gd name="connsiteX2" fmla="*/ 304800 w 304800"/>
                <a:gd name="connsiteY2" fmla="*/ 923925 h 923925"/>
                <a:gd name="connsiteX3" fmla="*/ 142875 w 304800"/>
                <a:gd name="connsiteY3" fmla="*/ 314325 h 923925"/>
                <a:gd name="connsiteX4" fmla="*/ 0 w 304800"/>
                <a:gd name="connsiteY4" fmla="*/ 0 h 923925"/>
                <a:gd name="connsiteX0" fmla="*/ 0 w 291220"/>
                <a:gd name="connsiteY0" fmla="*/ 0 h 901291"/>
                <a:gd name="connsiteX1" fmla="*/ 148345 w 291220"/>
                <a:gd name="connsiteY1" fmla="*/ 901291 h 901291"/>
                <a:gd name="connsiteX2" fmla="*/ 291220 w 291220"/>
                <a:gd name="connsiteY2" fmla="*/ 901291 h 901291"/>
                <a:gd name="connsiteX3" fmla="*/ 129295 w 291220"/>
                <a:gd name="connsiteY3" fmla="*/ 291691 h 901291"/>
                <a:gd name="connsiteX4" fmla="*/ 0 w 291220"/>
                <a:gd name="connsiteY4" fmla="*/ 0 h 901291"/>
                <a:gd name="connsiteX0" fmla="*/ 106504 w 397724"/>
                <a:gd name="connsiteY0" fmla="*/ 0 h 901291"/>
                <a:gd name="connsiteX1" fmla="*/ 254849 w 397724"/>
                <a:gd name="connsiteY1" fmla="*/ 901291 h 901291"/>
                <a:gd name="connsiteX2" fmla="*/ 397724 w 397724"/>
                <a:gd name="connsiteY2" fmla="*/ 901291 h 901291"/>
                <a:gd name="connsiteX3" fmla="*/ 235799 w 397724"/>
                <a:gd name="connsiteY3" fmla="*/ 291691 h 901291"/>
                <a:gd name="connsiteX4" fmla="*/ 106504 w 397724"/>
                <a:gd name="connsiteY4" fmla="*/ 0 h 901291"/>
                <a:gd name="connsiteX0" fmla="*/ 125052 w 416272"/>
                <a:gd name="connsiteY0" fmla="*/ 0 h 901291"/>
                <a:gd name="connsiteX1" fmla="*/ 273397 w 416272"/>
                <a:gd name="connsiteY1" fmla="*/ 901291 h 901291"/>
                <a:gd name="connsiteX2" fmla="*/ 416272 w 416272"/>
                <a:gd name="connsiteY2" fmla="*/ 901291 h 901291"/>
                <a:gd name="connsiteX3" fmla="*/ 254347 w 416272"/>
                <a:gd name="connsiteY3" fmla="*/ 291691 h 901291"/>
                <a:gd name="connsiteX4" fmla="*/ 125052 w 416272"/>
                <a:gd name="connsiteY4" fmla="*/ 0 h 901291"/>
                <a:gd name="connsiteX0" fmla="*/ 122990 w 414210"/>
                <a:gd name="connsiteY0" fmla="*/ 0 h 905817"/>
                <a:gd name="connsiteX1" fmla="*/ 280388 w 414210"/>
                <a:gd name="connsiteY1" fmla="*/ 905817 h 905817"/>
                <a:gd name="connsiteX2" fmla="*/ 414210 w 414210"/>
                <a:gd name="connsiteY2" fmla="*/ 901291 h 905817"/>
                <a:gd name="connsiteX3" fmla="*/ 252285 w 414210"/>
                <a:gd name="connsiteY3" fmla="*/ 291691 h 905817"/>
                <a:gd name="connsiteX4" fmla="*/ 122990 w 414210"/>
                <a:gd name="connsiteY4" fmla="*/ 0 h 905817"/>
                <a:gd name="connsiteX0" fmla="*/ 110983 w 402203"/>
                <a:gd name="connsiteY0" fmla="*/ 0 h 905817"/>
                <a:gd name="connsiteX1" fmla="*/ 268381 w 402203"/>
                <a:gd name="connsiteY1" fmla="*/ 905817 h 905817"/>
                <a:gd name="connsiteX2" fmla="*/ 402203 w 402203"/>
                <a:gd name="connsiteY2" fmla="*/ 901291 h 905817"/>
                <a:gd name="connsiteX3" fmla="*/ 240278 w 402203"/>
                <a:gd name="connsiteY3" fmla="*/ 291691 h 905817"/>
                <a:gd name="connsiteX4" fmla="*/ 110983 w 402203"/>
                <a:gd name="connsiteY4" fmla="*/ 0 h 905817"/>
                <a:gd name="connsiteX0" fmla="*/ 90724 w 381944"/>
                <a:gd name="connsiteY0" fmla="*/ 0 h 905817"/>
                <a:gd name="connsiteX1" fmla="*/ 248122 w 381944"/>
                <a:gd name="connsiteY1" fmla="*/ 905817 h 905817"/>
                <a:gd name="connsiteX2" fmla="*/ 381944 w 381944"/>
                <a:gd name="connsiteY2" fmla="*/ 901291 h 905817"/>
                <a:gd name="connsiteX3" fmla="*/ 220019 w 381944"/>
                <a:gd name="connsiteY3" fmla="*/ 291691 h 905817"/>
                <a:gd name="connsiteX4" fmla="*/ 90724 w 381944"/>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233448 w 395373"/>
                <a:gd name="connsiteY3" fmla="*/ 291691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1970 w 406770"/>
                <a:gd name="connsiteY0" fmla="*/ 0 h 910344"/>
                <a:gd name="connsiteX1" fmla="*/ 272948 w 406770"/>
                <a:gd name="connsiteY1" fmla="*/ 910344 h 910344"/>
                <a:gd name="connsiteX2" fmla="*/ 406770 w 406770"/>
                <a:gd name="connsiteY2" fmla="*/ 905818 h 910344"/>
                <a:gd name="connsiteX3" fmla="*/ 176944 w 406770"/>
                <a:gd name="connsiteY3" fmla="*/ 106095 h 910344"/>
                <a:gd name="connsiteX4" fmla="*/ 101970 w 406770"/>
                <a:gd name="connsiteY4" fmla="*/ 0 h 910344"/>
                <a:gd name="connsiteX0" fmla="*/ 106429 w 384069"/>
                <a:gd name="connsiteY0" fmla="*/ 0 h 919398"/>
                <a:gd name="connsiteX1" fmla="*/ 250247 w 384069"/>
                <a:gd name="connsiteY1" fmla="*/ 919398 h 919398"/>
                <a:gd name="connsiteX2" fmla="*/ 384069 w 384069"/>
                <a:gd name="connsiteY2" fmla="*/ 914872 h 919398"/>
                <a:gd name="connsiteX3" fmla="*/ 154243 w 384069"/>
                <a:gd name="connsiteY3" fmla="*/ 115149 h 919398"/>
                <a:gd name="connsiteX4" fmla="*/ 106429 w 384069"/>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6749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19222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011" h="919398">
                  <a:moveTo>
                    <a:pt x="128951" y="0"/>
                  </a:moveTo>
                  <a:cubicBezTo>
                    <a:pt x="-217941" y="346902"/>
                    <a:pt x="241428" y="514854"/>
                    <a:pt x="272769" y="919398"/>
                  </a:cubicBezTo>
                  <a:lnTo>
                    <a:pt x="393011" y="914872"/>
                  </a:lnTo>
                  <a:cubicBezTo>
                    <a:pt x="368711" y="517829"/>
                    <a:pt x="-34219" y="380414"/>
                    <a:pt x="203121" y="83065"/>
                  </a:cubicBezTo>
                  <a:cubicBezTo>
                    <a:pt x="173301" y="44983"/>
                    <a:pt x="149416" y="33856"/>
                    <a:pt x="12895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4" name="Freeform 16">
              <a:extLst>
                <a:ext uri="{FF2B5EF4-FFF2-40B4-BE49-F238E27FC236}">
                  <a16:creationId xmlns="" xmlns:a16="http://schemas.microsoft.com/office/drawing/2014/main" id="{8A0FC52F-35C0-4EC5-8620-414B8F0691CC}"/>
                </a:ext>
              </a:extLst>
            </p:cNvPr>
            <p:cNvSpPr/>
            <p:nvPr/>
          </p:nvSpPr>
          <p:spPr>
            <a:xfrm flipH="1">
              <a:off x="6408414" y="1581207"/>
              <a:ext cx="278823" cy="652271"/>
            </a:xfrm>
            <a:custGeom>
              <a:avLst/>
              <a:gdLst>
                <a:gd name="connsiteX0" fmla="*/ 0 w 304800"/>
                <a:gd name="connsiteY0" fmla="*/ 0 h 923925"/>
                <a:gd name="connsiteX1" fmla="*/ 161925 w 304800"/>
                <a:gd name="connsiteY1" fmla="*/ 923925 h 923925"/>
                <a:gd name="connsiteX2" fmla="*/ 304800 w 304800"/>
                <a:gd name="connsiteY2" fmla="*/ 923925 h 923925"/>
                <a:gd name="connsiteX3" fmla="*/ 142875 w 304800"/>
                <a:gd name="connsiteY3" fmla="*/ 314325 h 923925"/>
                <a:gd name="connsiteX4" fmla="*/ 0 w 304800"/>
                <a:gd name="connsiteY4" fmla="*/ 0 h 923925"/>
                <a:gd name="connsiteX0" fmla="*/ 0 w 291220"/>
                <a:gd name="connsiteY0" fmla="*/ 0 h 901291"/>
                <a:gd name="connsiteX1" fmla="*/ 148345 w 291220"/>
                <a:gd name="connsiteY1" fmla="*/ 901291 h 901291"/>
                <a:gd name="connsiteX2" fmla="*/ 291220 w 291220"/>
                <a:gd name="connsiteY2" fmla="*/ 901291 h 901291"/>
                <a:gd name="connsiteX3" fmla="*/ 129295 w 291220"/>
                <a:gd name="connsiteY3" fmla="*/ 291691 h 901291"/>
                <a:gd name="connsiteX4" fmla="*/ 0 w 291220"/>
                <a:gd name="connsiteY4" fmla="*/ 0 h 901291"/>
                <a:gd name="connsiteX0" fmla="*/ 106504 w 397724"/>
                <a:gd name="connsiteY0" fmla="*/ 0 h 901291"/>
                <a:gd name="connsiteX1" fmla="*/ 254849 w 397724"/>
                <a:gd name="connsiteY1" fmla="*/ 901291 h 901291"/>
                <a:gd name="connsiteX2" fmla="*/ 397724 w 397724"/>
                <a:gd name="connsiteY2" fmla="*/ 901291 h 901291"/>
                <a:gd name="connsiteX3" fmla="*/ 235799 w 397724"/>
                <a:gd name="connsiteY3" fmla="*/ 291691 h 901291"/>
                <a:gd name="connsiteX4" fmla="*/ 106504 w 397724"/>
                <a:gd name="connsiteY4" fmla="*/ 0 h 901291"/>
                <a:gd name="connsiteX0" fmla="*/ 125052 w 416272"/>
                <a:gd name="connsiteY0" fmla="*/ 0 h 901291"/>
                <a:gd name="connsiteX1" fmla="*/ 273397 w 416272"/>
                <a:gd name="connsiteY1" fmla="*/ 901291 h 901291"/>
                <a:gd name="connsiteX2" fmla="*/ 416272 w 416272"/>
                <a:gd name="connsiteY2" fmla="*/ 901291 h 901291"/>
                <a:gd name="connsiteX3" fmla="*/ 254347 w 416272"/>
                <a:gd name="connsiteY3" fmla="*/ 291691 h 901291"/>
                <a:gd name="connsiteX4" fmla="*/ 125052 w 416272"/>
                <a:gd name="connsiteY4" fmla="*/ 0 h 901291"/>
                <a:gd name="connsiteX0" fmla="*/ 122990 w 414210"/>
                <a:gd name="connsiteY0" fmla="*/ 0 h 905817"/>
                <a:gd name="connsiteX1" fmla="*/ 280388 w 414210"/>
                <a:gd name="connsiteY1" fmla="*/ 905817 h 905817"/>
                <a:gd name="connsiteX2" fmla="*/ 414210 w 414210"/>
                <a:gd name="connsiteY2" fmla="*/ 901291 h 905817"/>
                <a:gd name="connsiteX3" fmla="*/ 252285 w 414210"/>
                <a:gd name="connsiteY3" fmla="*/ 291691 h 905817"/>
                <a:gd name="connsiteX4" fmla="*/ 122990 w 414210"/>
                <a:gd name="connsiteY4" fmla="*/ 0 h 905817"/>
                <a:gd name="connsiteX0" fmla="*/ 110983 w 402203"/>
                <a:gd name="connsiteY0" fmla="*/ 0 h 905817"/>
                <a:gd name="connsiteX1" fmla="*/ 268381 w 402203"/>
                <a:gd name="connsiteY1" fmla="*/ 905817 h 905817"/>
                <a:gd name="connsiteX2" fmla="*/ 402203 w 402203"/>
                <a:gd name="connsiteY2" fmla="*/ 901291 h 905817"/>
                <a:gd name="connsiteX3" fmla="*/ 240278 w 402203"/>
                <a:gd name="connsiteY3" fmla="*/ 291691 h 905817"/>
                <a:gd name="connsiteX4" fmla="*/ 110983 w 402203"/>
                <a:gd name="connsiteY4" fmla="*/ 0 h 905817"/>
                <a:gd name="connsiteX0" fmla="*/ 90724 w 381944"/>
                <a:gd name="connsiteY0" fmla="*/ 0 h 905817"/>
                <a:gd name="connsiteX1" fmla="*/ 248122 w 381944"/>
                <a:gd name="connsiteY1" fmla="*/ 905817 h 905817"/>
                <a:gd name="connsiteX2" fmla="*/ 381944 w 381944"/>
                <a:gd name="connsiteY2" fmla="*/ 901291 h 905817"/>
                <a:gd name="connsiteX3" fmla="*/ 220019 w 381944"/>
                <a:gd name="connsiteY3" fmla="*/ 291691 h 905817"/>
                <a:gd name="connsiteX4" fmla="*/ 90724 w 381944"/>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233448 w 395373"/>
                <a:gd name="connsiteY3" fmla="*/ 291691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1970 w 406770"/>
                <a:gd name="connsiteY0" fmla="*/ 0 h 910344"/>
                <a:gd name="connsiteX1" fmla="*/ 272948 w 406770"/>
                <a:gd name="connsiteY1" fmla="*/ 910344 h 910344"/>
                <a:gd name="connsiteX2" fmla="*/ 406770 w 406770"/>
                <a:gd name="connsiteY2" fmla="*/ 905818 h 910344"/>
                <a:gd name="connsiteX3" fmla="*/ 176944 w 406770"/>
                <a:gd name="connsiteY3" fmla="*/ 106095 h 910344"/>
                <a:gd name="connsiteX4" fmla="*/ 101970 w 406770"/>
                <a:gd name="connsiteY4" fmla="*/ 0 h 910344"/>
                <a:gd name="connsiteX0" fmla="*/ 106429 w 384069"/>
                <a:gd name="connsiteY0" fmla="*/ 0 h 919398"/>
                <a:gd name="connsiteX1" fmla="*/ 250247 w 384069"/>
                <a:gd name="connsiteY1" fmla="*/ 919398 h 919398"/>
                <a:gd name="connsiteX2" fmla="*/ 384069 w 384069"/>
                <a:gd name="connsiteY2" fmla="*/ 914872 h 919398"/>
                <a:gd name="connsiteX3" fmla="*/ 154243 w 384069"/>
                <a:gd name="connsiteY3" fmla="*/ 115149 h 919398"/>
                <a:gd name="connsiteX4" fmla="*/ 106429 w 384069"/>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6749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19222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011" h="919398">
                  <a:moveTo>
                    <a:pt x="128951" y="0"/>
                  </a:moveTo>
                  <a:cubicBezTo>
                    <a:pt x="-217941" y="346902"/>
                    <a:pt x="241428" y="514854"/>
                    <a:pt x="272769" y="919398"/>
                  </a:cubicBezTo>
                  <a:lnTo>
                    <a:pt x="393011" y="914872"/>
                  </a:lnTo>
                  <a:cubicBezTo>
                    <a:pt x="368711" y="517829"/>
                    <a:pt x="-34219" y="380414"/>
                    <a:pt x="203121" y="83065"/>
                  </a:cubicBezTo>
                  <a:cubicBezTo>
                    <a:pt x="173301" y="44983"/>
                    <a:pt x="149416" y="33856"/>
                    <a:pt x="12895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5" name="Donut 17">
              <a:extLst>
                <a:ext uri="{FF2B5EF4-FFF2-40B4-BE49-F238E27FC236}">
                  <a16:creationId xmlns="" xmlns:a16="http://schemas.microsoft.com/office/drawing/2014/main" id="{0180C35A-1722-4BC5-8560-99650C7A535A}"/>
                </a:ext>
              </a:extLst>
            </p:cNvPr>
            <p:cNvSpPr/>
            <p:nvPr/>
          </p:nvSpPr>
          <p:spPr>
            <a:xfrm>
              <a:off x="5580778" y="1473174"/>
              <a:ext cx="200694" cy="200694"/>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sp>
          <p:nvSpPr>
            <p:cNvPr id="36" name="Donut 18">
              <a:extLst>
                <a:ext uri="{FF2B5EF4-FFF2-40B4-BE49-F238E27FC236}">
                  <a16:creationId xmlns="" xmlns:a16="http://schemas.microsoft.com/office/drawing/2014/main" id="{DF6E9263-39D4-4FA6-AF03-00BC03B2D8C5}"/>
                </a:ext>
              </a:extLst>
            </p:cNvPr>
            <p:cNvSpPr/>
            <p:nvPr/>
          </p:nvSpPr>
          <p:spPr>
            <a:xfrm>
              <a:off x="6414686" y="1480860"/>
              <a:ext cx="200694" cy="200694"/>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grpSp>
      <p:grpSp>
        <p:nvGrpSpPr>
          <p:cNvPr id="37" name="Group 36">
            <a:extLst>
              <a:ext uri="{FF2B5EF4-FFF2-40B4-BE49-F238E27FC236}">
                <a16:creationId xmlns="" xmlns:a16="http://schemas.microsoft.com/office/drawing/2014/main" id="{36175C57-C14A-43D8-9DEC-3247A083312C}"/>
              </a:ext>
            </a:extLst>
          </p:cNvPr>
          <p:cNvGrpSpPr/>
          <p:nvPr/>
        </p:nvGrpSpPr>
        <p:grpSpPr>
          <a:xfrm>
            <a:off x="4059325" y="2271867"/>
            <a:ext cx="4692302" cy="4030589"/>
            <a:chOff x="3994931" y="1808723"/>
            <a:chExt cx="4692302" cy="4030589"/>
          </a:xfrm>
          <a:solidFill>
            <a:schemeClr val="bg1">
              <a:lumMod val="75000"/>
            </a:schemeClr>
          </a:solidFill>
        </p:grpSpPr>
        <p:sp>
          <p:nvSpPr>
            <p:cNvPr id="38" name="Block Arc 37">
              <a:extLst>
                <a:ext uri="{FF2B5EF4-FFF2-40B4-BE49-F238E27FC236}">
                  <a16:creationId xmlns="" xmlns:a16="http://schemas.microsoft.com/office/drawing/2014/main" id="{45FC4F48-EC62-47D9-B9AA-83F48D1201CE}"/>
                </a:ext>
              </a:extLst>
            </p:cNvPr>
            <p:cNvSpPr/>
            <p:nvPr/>
          </p:nvSpPr>
          <p:spPr>
            <a:xfrm rot="10800000">
              <a:off x="5666411" y="1808723"/>
              <a:ext cx="849508" cy="849509"/>
            </a:xfrm>
            <a:prstGeom prst="blockArc">
              <a:avLst>
                <a:gd name="adj1" fmla="val 10728016"/>
                <a:gd name="adj2" fmla="val 25462"/>
                <a:gd name="adj3" fmla="val 1484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sp>
          <p:nvSpPr>
            <p:cNvPr id="39" name="Rectangle 38">
              <a:extLst>
                <a:ext uri="{FF2B5EF4-FFF2-40B4-BE49-F238E27FC236}">
                  <a16:creationId xmlns="" xmlns:a16="http://schemas.microsoft.com/office/drawing/2014/main" id="{59F15617-3F58-4A88-A90B-F0115B5C1F4F}"/>
                </a:ext>
              </a:extLst>
            </p:cNvPr>
            <p:cNvSpPr/>
            <p:nvPr/>
          </p:nvSpPr>
          <p:spPr>
            <a:xfrm>
              <a:off x="6012146" y="2610438"/>
              <a:ext cx="133781" cy="33448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39">
              <a:extLst>
                <a:ext uri="{FF2B5EF4-FFF2-40B4-BE49-F238E27FC236}">
                  <a16:creationId xmlns="" xmlns:a16="http://schemas.microsoft.com/office/drawing/2014/main" id="{BD69DE4F-1200-427C-B64E-91CC0CC057D0}"/>
                </a:ext>
              </a:extLst>
            </p:cNvPr>
            <p:cNvSpPr/>
            <p:nvPr/>
          </p:nvSpPr>
          <p:spPr>
            <a:xfrm>
              <a:off x="6012816" y="2926315"/>
              <a:ext cx="2219081"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40">
              <a:extLst>
                <a:ext uri="{FF2B5EF4-FFF2-40B4-BE49-F238E27FC236}">
                  <a16:creationId xmlns="" xmlns:a16="http://schemas.microsoft.com/office/drawing/2014/main" id="{1348BE48-3438-4FB6-991F-741C219D0E26}"/>
                </a:ext>
              </a:extLst>
            </p:cNvPr>
            <p:cNvSpPr/>
            <p:nvPr/>
          </p:nvSpPr>
          <p:spPr>
            <a:xfrm>
              <a:off x="4485617" y="3281120"/>
              <a:ext cx="3746280"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2" name="Rectangle 41">
              <a:extLst>
                <a:ext uri="{FF2B5EF4-FFF2-40B4-BE49-F238E27FC236}">
                  <a16:creationId xmlns="" xmlns:a16="http://schemas.microsoft.com/office/drawing/2014/main" id="{1F9EA4BF-AB1A-4F4A-A4AB-B32AA6D8A9D0}"/>
                </a:ext>
              </a:extLst>
            </p:cNvPr>
            <p:cNvSpPr/>
            <p:nvPr/>
          </p:nvSpPr>
          <p:spPr>
            <a:xfrm>
              <a:off x="4485617" y="3635924"/>
              <a:ext cx="3077301"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42">
              <a:extLst>
                <a:ext uri="{FF2B5EF4-FFF2-40B4-BE49-F238E27FC236}">
                  <a16:creationId xmlns="" xmlns:a16="http://schemas.microsoft.com/office/drawing/2014/main" id="{B6B6A7D7-813B-4DE1-86AA-CF25C2834AAB}"/>
                </a:ext>
              </a:extLst>
            </p:cNvPr>
            <p:cNvSpPr/>
            <p:nvPr/>
          </p:nvSpPr>
          <p:spPr>
            <a:xfrm>
              <a:off x="5154595" y="3990729"/>
              <a:ext cx="2408323"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4" name="Rectangle 43">
              <a:extLst>
                <a:ext uri="{FF2B5EF4-FFF2-40B4-BE49-F238E27FC236}">
                  <a16:creationId xmlns="" xmlns:a16="http://schemas.microsoft.com/office/drawing/2014/main" id="{87EADB63-4A11-492D-A7C0-495309B560E6}"/>
                </a:ext>
              </a:extLst>
            </p:cNvPr>
            <p:cNvSpPr/>
            <p:nvPr/>
          </p:nvSpPr>
          <p:spPr>
            <a:xfrm>
              <a:off x="5154595" y="4345533"/>
              <a:ext cx="1739344"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5" name="Rectangle 44">
              <a:extLst>
                <a:ext uri="{FF2B5EF4-FFF2-40B4-BE49-F238E27FC236}">
                  <a16:creationId xmlns="" xmlns:a16="http://schemas.microsoft.com/office/drawing/2014/main" id="{3928B7B2-5CC2-4B69-9D34-1BF3F70AFDFD}"/>
                </a:ext>
              </a:extLst>
            </p:cNvPr>
            <p:cNvSpPr/>
            <p:nvPr/>
          </p:nvSpPr>
          <p:spPr>
            <a:xfrm>
              <a:off x="6088914" y="4700337"/>
              <a:ext cx="805025"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6" name="Rectangle 45">
              <a:extLst>
                <a:ext uri="{FF2B5EF4-FFF2-40B4-BE49-F238E27FC236}">
                  <a16:creationId xmlns="" xmlns:a16="http://schemas.microsoft.com/office/drawing/2014/main" id="{F8A7F2FE-17FC-4A4E-95F0-2732F1545CC5}"/>
                </a:ext>
              </a:extLst>
            </p:cNvPr>
            <p:cNvSpPr/>
            <p:nvPr/>
          </p:nvSpPr>
          <p:spPr>
            <a:xfrm>
              <a:off x="6022024" y="4700337"/>
              <a:ext cx="133781" cy="6588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7" name="Freeform 32">
              <a:extLst>
                <a:ext uri="{FF2B5EF4-FFF2-40B4-BE49-F238E27FC236}">
                  <a16:creationId xmlns="" xmlns:a16="http://schemas.microsoft.com/office/drawing/2014/main" id="{E3C41861-547B-480F-9998-7B6AD5247BDE}"/>
                </a:ext>
              </a:extLst>
            </p:cNvPr>
            <p:cNvSpPr/>
            <p:nvPr/>
          </p:nvSpPr>
          <p:spPr>
            <a:xfrm>
              <a:off x="8129649" y="2788110"/>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8" name="Freeform 35">
              <a:extLst>
                <a:ext uri="{FF2B5EF4-FFF2-40B4-BE49-F238E27FC236}">
                  <a16:creationId xmlns="" xmlns:a16="http://schemas.microsoft.com/office/drawing/2014/main" id="{6153EAAA-C531-44C8-BFF6-5685AC0D5748}"/>
                </a:ext>
              </a:extLst>
            </p:cNvPr>
            <p:cNvSpPr/>
            <p:nvPr/>
          </p:nvSpPr>
          <p:spPr>
            <a:xfrm rot="10800000">
              <a:off x="3994931" y="3158644"/>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9" name="Freeform 36">
              <a:extLst>
                <a:ext uri="{FF2B5EF4-FFF2-40B4-BE49-F238E27FC236}">
                  <a16:creationId xmlns="" xmlns:a16="http://schemas.microsoft.com/office/drawing/2014/main" id="{91103862-B697-4955-8F73-20CB39B4F391}"/>
                </a:ext>
              </a:extLst>
            </p:cNvPr>
            <p:cNvSpPr/>
            <p:nvPr/>
          </p:nvSpPr>
          <p:spPr>
            <a:xfrm>
              <a:off x="7486607" y="3502048"/>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0" name="Freeform 38">
              <a:extLst>
                <a:ext uri="{FF2B5EF4-FFF2-40B4-BE49-F238E27FC236}">
                  <a16:creationId xmlns="" xmlns:a16="http://schemas.microsoft.com/office/drawing/2014/main" id="{69BC055F-5B04-4317-90C3-81594880265F}"/>
                </a:ext>
              </a:extLst>
            </p:cNvPr>
            <p:cNvSpPr/>
            <p:nvPr/>
          </p:nvSpPr>
          <p:spPr>
            <a:xfrm>
              <a:off x="6843565" y="4215987"/>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1" name="Freeform 39">
              <a:extLst>
                <a:ext uri="{FF2B5EF4-FFF2-40B4-BE49-F238E27FC236}">
                  <a16:creationId xmlns="" xmlns:a16="http://schemas.microsoft.com/office/drawing/2014/main" id="{74CAF6A0-3385-4982-AC93-F5A2C1C5F0A7}"/>
                </a:ext>
              </a:extLst>
            </p:cNvPr>
            <p:cNvSpPr/>
            <p:nvPr/>
          </p:nvSpPr>
          <p:spPr>
            <a:xfrm rot="10800000">
              <a:off x="4661108" y="3861816"/>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2" name="원형: 비어 있음 3">
              <a:extLst>
                <a:ext uri="{FF2B5EF4-FFF2-40B4-BE49-F238E27FC236}">
                  <a16:creationId xmlns="" xmlns:a16="http://schemas.microsoft.com/office/drawing/2014/main" id="{17D78C8A-9D49-49F6-B4AF-B06B67168DF3}"/>
                </a:ext>
              </a:extLst>
            </p:cNvPr>
            <p:cNvSpPr/>
            <p:nvPr/>
          </p:nvSpPr>
          <p:spPr>
            <a:xfrm>
              <a:off x="5844775" y="5351032"/>
              <a:ext cx="488280" cy="488280"/>
            </a:xfrm>
            <a:prstGeom prst="donut">
              <a:avLst>
                <a:gd name="adj" fmla="val 1147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grpSp>
      <p:sp>
        <p:nvSpPr>
          <p:cNvPr id="5" name="Rectangle 4"/>
          <p:cNvSpPr/>
          <p:nvPr/>
        </p:nvSpPr>
        <p:spPr>
          <a:xfrm>
            <a:off x="449595" y="2639835"/>
            <a:ext cx="3636052" cy="1200329"/>
          </a:xfrm>
          <a:prstGeom prst="rect">
            <a:avLst/>
          </a:prstGeom>
        </p:spPr>
        <p:txBody>
          <a:bodyPr wrap="square">
            <a:spAutoFit/>
          </a:bodyPr>
          <a:lstStyle/>
          <a:p>
            <a:pPr algn="ctr"/>
            <a:r>
              <a:rPr lang="en-US"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thắng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lợi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nghiệp</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CNH, HĐH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XHCN,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khắc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phục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tình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trạng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kém</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endParaRPr lang="en-US" dirty="0">
              <a:solidFill>
                <a:srgbClr val="800000"/>
              </a:solidFill>
              <a:latin typeface="Arial" panose="020B0604020202020204" pitchFamily="34" charset="0"/>
              <a:cs typeface="Arial" panose="020B0604020202020204" pitchFamily="34" charset="0"/>
            </a:endParaRPr>
          </a:p>
        </p:txBody>
      </p:sp>
      <p:sp>
        <p:nvSpPr>
          <p:cNvPr id="53" name="Rectangle 52"/>
          <p:cNvSpPr/>
          <p:nvPr/>
        </p:nvSpPr>
        <p:spPr>
          <a:xfrm>
            <a:off x="775247" y="4753616"/>
            <a:ext cx="3108571" cy="646331"/>
          </a:xfrm>
          <a:prstGeom prst="rect">
            <a:avLst/>
          </a:prstGeom>
        </p:spPr>
        <p:txBody>
          <a:bodyPr wrap="square">
            <a:spAutoFit/>
          </a:bodyPr>
          <a:lstStyle/>
          <a:p>
            <a:pPr algn="ctr"/>
            <a:r>
              <a:rPr lang="en-US"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áp</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bức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bất</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công</a:t>
            </a:r>
            <a:endParaRPr lang="en-US" dirty="0">
              <a:solidFill>
                <a:srgbClr val="000099"/>
              </a:solidFill>
              <a:latin typeface="Arial" panose="020B0604020202020204" pitchFamily="34" charset="0"/>
              <a:cs typeface="Arial" panose="020B0604020202020204" pitchFamily="34" charset="0"/>
            </a:endParaRPr>
          </a:p>
        </p:txBody>
      </p:sp>
      <p:sp>
        <p:nvSpPr>
          <p:cNvPr id="54" name="Rectangle 53"/>
          <p:cNvSpPr/>
          <p:nvPr/>
        </p:nvSpPr>
        <p:spPr>
          <a:xfrm>
            <a:off x="8026724" y="5394456"/>
            <a:ext cx="4112208" cy="923330"/>
          </a:xfrm>
          <a:prstGeom prst="rect">
            <a:avLst/>
          </a:prstGeom>
        </p:spPr>
        <p:txBody>
          <a:bodyPr wrap="square">
            <a:spAutoFit/>
          </a:bodyPr>
          <a:lstStyle/>
          <a:p>
            <a:pPr algn="ctr"/>
            <a:r>
              <a:rPr lang="en-US"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ngăn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chặn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khắc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phục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tưởng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sai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trái</a:t>
            </a:r>
            <a:endParaRPr lang="en-US" dirty="0">
              <a:solidFill>
                <a:srgbClr val="FF0066"/>
              </a:solidFill>
              <a:latin typeface="Arial" panose="020B0604020202020204" pitchFamily="34" charset="0"/>
              <a:cs typeface="Arial" panose="020B0604020202020204" pitchFamily="34" charset="0"/>
            </a:endParaRPr>
          </a:p>
        </p:txBody>
      </p:sp>
      <p:sp>
        <p:nvSpPr>
          <p:cNvPr id="55" name="Rectangle 54"/>
          <p:cNvSpPr/>
          <p:nvPr/>
        </p:nvSpPr>
        <p:spPr>
          <a:xfrm>
            <a:off x="9051949" y="4036459"/>
            <a:ext cx="2929079" cy="1200329"/>
          </a:xfrm>
          <a:prstGeom prst="rect">
            <a:avLst/>
          </a:prstGeom>
        </p:spPr>
        <p:txBody>
          <a:bodyPr wrap="square">
            <a:spAutoFit/>
          </a:bodyPr>
          <a:lstStyle/>
          <a:p>
            <a:pPr algn="ctr"/>
            <a:r>
              <a:rPr lang="en-US"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thất</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bại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mọi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mưu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địch</a:t>
            </a:r>
            <a:endParaRPr lang="en-US" dirty="0">
              <a:latin typeface="Arial" panose="020B0604020202020204" pitchFamily="34" charset="0"/>
              <a:cs typeface="Arial" panose="020B0604020202020204" pitchFamily="34" charset="0"/>
            </a:endParaRPr>
          </a:p>
        </p:txBody>
      </p:sp>
      <p:sp>
        <p:nvSpPr>
          <p:cNvPr id="56" name="Rectangle 55"/>
          <p:cNvSpPr/>
          <p:nvPr/>
        </p:nvSpPr>
        <p:spPr>
          <a:xfrm>
            <a:off x="9702436" y="2708782"/>
            <a:ext cx="2170989" cy="923330"/>
          </a:xfrm>
          <a:prstGeom prst="rect">
            <a:avLst/>
          </a:prstGeom>
        </p:spPr>
        <p:txBody>
          <a:bodyPr wrap="square">
            <a:spAutoFit/>
          </a:bodyPr>
          <a:lstStyle/>
          <a:p>
            <a:pPr indent="252095" algn="ctr"/>
            <a:r>
              <a:rPr lang="en-US" dirty="0">
                <a:solidFill>
                  <a:srgbClr val="FF7F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Bảo</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vệ</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độc</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lập</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CNXH</a:t>
            </a:r>
            <a:endParaRPr lang="en-US"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70947071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Shape 34">
            <a:extLst>
              <a:ext uri="{FF2B5EF4-FFF2-40B4-BE49-F238E27FC236}">
                <a16:creationId xmlns="" xmlns:a16="http://schemas.microsoft.com/office/drawing/2014/main" id="{64F114B5-BF08-46FB-880A-2EB8C212F8E7}"/>
              </a:ext>
            </a:extLst>
          </p:cNvPr>
          <p:cNvSpPr/>
          <p:nvPr/>
        </p:nvSpPr>
        <p:spPr>
          <a:xfrm>
            <a:off x="1" y="0"/>
            <a:ext cx="4868173" cy="6858000"/>
          </a:xfrm>
          <a:custGeom>
            <a:avLst/>
            <a:gdLst>
              <a:gd name="connsiteX0" fmla="*/ 0 w 4868173"/>
              <a:gd name="connsiteY0" fmla="*/ 0 h 6858000"/>
              <a:gd name="connsiteX1" fmla="*/ 4868173 w 4868173"/>
              <a:gd name="connsiteY1" fmla="*/ 0 h 6858000"/>
              <a:gd name="connsiteX2" fmla="*/ 2126832 w 4868173"/>
              <a:gd name="connsiteY2" fmla="*/ 6858000 h 6858000"/>
              <a:gd name="connsiteX3" fmla="*/ 0 w 486817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868173" h="6858000">
                <a:moveTo>
                  <a:pt x="0" y="0"/>
                </a:moveTo>
                <a:lnTo>
                  <a:pt x="4868173" y="0"/>
                </a:lnTo>
                <a:lnTo>
                  <a:pt x="2126832"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a:solidFill>
                <a:prstClr val="white"/>
              </a:solidFill>
            </a:endParaRPr>
          </a:p>
        </p:txBody>
      </p:sp>
      <p:sp>
        <p:nvSpPr>
          <p:cNvPr id="7" name="TextBox 6"/>
          <p:cNvSpPr txBox="1"/>
          <p:nvPr/>
        </p:nvSpPr>
        <p:spPr>
          <a:xfrm>
            <a:off x="4978888" y="2358195"/>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01</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40" name="TextBox 39">
            <a:extLst>
              <a:ext uri="{FF2B5EF4-FFF2-40B4-BE49-F238E27FC236}">
                <a16:creationId xmlns="" xmlns:a16="http://schemas.microsoft.com/office/drawing/2014/main" id="{97006DBC-DF5A-4E9E-9BF8-2CEF49917F1C}"/>
              </a:ext>
            </a:extLst>
          </p:cNvPr>
          <p:cNvSpPr txBox="1"/>
          <p:nvPr/>
        </p:nvSpPr>
        <p:spPr>
          <a:xfrm>
            <a:off x="4619719" y="3326149"/>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02</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78CBDD7A-B997-4592-BC53-8B38F7A8DB3C}"/>
              </a:ext>
            </a:extLst>
          </p:cNvPr>
          <p:cNvSpPr txBox="1"/>
          <p:nvPr/>
        </p:nvSpPr>
        <p:spPr>
          <a:xfrm>
            <a:off x="4149835" y="4539572"/>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03</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 xmlns:a16="http://schemas.microsoft.com/office/drawing/2014/main" id="{B47E03FC-FBD7-46D9-B960-27230C6FFAD6}"/>
              </a:ext>
            </a:extLst>
          </p:cNvPr>
          <p:cNvSpPr txBox="1"/>
          <p:nvPr/>
        </p:nvSpPr>
        <p:spPr>
          <a:xfrm>
            <a:off x="3679951" y="5752996"/>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04</a:t>
            </a:r>
            <a:endParaRPr lang="ko-KR" altLang="en-US" sz="3600" b="1" dirty="0">
              <a:solidFill>
                <a:prstClr val="black"/>
              </a:solidFill>
              <a:latin typeface="Arial" panose="020B0604020202020204" pitchFamily="34" charset="0"/>
              <a:cs typeface="Arial" panose="020B0604020202020204" pitchFamily="34" charset="0"/>
            </a:endParaRPr>
          </a:p>
        </p:txBody>
      </p:sp>
      <p:cxnSp>
        <p:nvCxnSpPr>
          <p:cNvPr id="57" name="Straight Connector 56">
            <a:extLst>
              <a:ext uri="{FF2B5EF4-FFF2-40B4-BE49-F238E27FC236}">
                <a16:creationId xmlns="" xmlns:a16="http://schemas.microsoft.com/office/drawing/2014/main" id="{3AEFA7AC-34B4-45A5-BE3F-7C686A56B498}"/>
              </a:ext>
            </a:extLst>
          </p:cNvPr>
          <p:cNvCxnSpPr>
            <a:cxnSpLocks/>
          </p:cNvCxnSpPr>
          <p:nvPr/>
        </p:nvCxnSpPr>
        <p:spPr>
          <a:xfrm flipH="1">
            <a:off x="10945789" y="4140745"/>
            <a:ext cx="1001829" cy="2528035"/>
          </a:xfrm>
          <a:prstGeom prst="line">
            <a:avLst/>
          </a:prstGeom>
          <a:ln w="7620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 xmlns:a16="http://schemas.microsoft.com/office/drawing/2014/main" id="{08DAAE6F-835C-44D8-A927-AA56CC07EDA3}"/>
              </a:ext>
            </a:extLst>
          </p:cNvPr>
          <p:cNvCxnSpPr>
            <a:cxnSpLocks/>
          </p:cNvCxnSpPr>
          <p:nvPr/>
        </p:nvCxnSpPr>
        <p:spPr>
          <a:xfrm flipH="1">
            <a:off x="1797103" y="4140745"/>
            <a:ext cx="1001829" cy="2528035"/>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 xmlns:a16="http://schemas.microsoft.com/office/drawing/2014/main" id="{9F276600-9B9D-4CAF-B10B-041D668C0848}"/>
              </a:ext>
            </a:extLst>
          </p:cNvPr>
          <p:cNvCxnSpPr>
            <a:cxnSpLocks/>
          </p:cNvCxnSpPr>
          <p:nvPr/>
        </p:nvCxnSpPr>
        <p:spPr>
          <a:xfrm flipH="1">
            <a:off x="1393342" y="4920916"/>
            <a:ext cx="679417" cy="1714456"/>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 xmlns:a16="http://schemas.microsoft.com/office/drawing/2014/main" id="{651915D1-9D71-4DBF-A0E7-F7F093CBD117}"/>
              </a:ext>
            </a:extLst>
          </p:cNvPr>
          <p:cNvCxnSpPr>
            <a:cxnSpLocks/>
          </p:cNvCxnSpPr>
          <p:nvPr/>
        </p:nvCxnSpPr>
        <p:spPr>
          <a:xfrm flipH="1">
            <a:off x="972424" y="5607124"/>
            <a:ext cx="402446" cy="1015544"/>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 xmlns:a16="http://schemas.microsoft.com/office/drawing/2014/main" id="{B394B36D-783E-4560-94FB-5F422257D671}"/>
              </a:ext>
            </a:extLst>
          </p:cNvPr>
          <p:cNvCxnSpPr>
            <a:cxnSpLocks/>
          </p:cNvCxnSpPr>
          <p:nvPr/>
        </p:nvCxnSpPr>
        <p:spPr>
          <a:xfrm flipH="1">
            <a:off x="10604895" y="5230026"/>
            <a:ext cx="575020" cy="1451018"/>
          </a:xfrm>
          <a:prstGeom prst="line">
            <a:avLst/>
          </a:prstGeom>
          <a:ln w="7620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34" name="Rectangle 33"/>
          <p:cNvSpPr>
            <a:spLocks noChangeArrowheads="1"/>
          </p:cNvSpPr>
          <p:nvPr/>
        </p:nvSpPr>
        <p:spPr bwMode="auto">
          <a:xfrm>
            <a:off x="4771893" y="134000"/>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1" name="Rectangle 40"/>
          <p:cNvSpPr/>
          <p:nvPr/>
        </p:nvSpPr>
        <p:spPr>
          <a:xfrm>
            <a:off x="5241777" y="691173"/>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42" name="Rectangle 41"/>
          <p:cNvSpPr/>
          <p:nvPr/>
        </p:nvSpPr>
        <p:spPr>
          <a:xfrm>
            <a:off x="5269822" y="1494567"/>
            <a:ext cx="6176881" cy="646331"/>
          </a:xfrm>
          <a:prstGeom prst="rect">
            <a:avLst/>
          </a:prstGeom>
        </p:spPr>
        <p:txBody>
          <a:bodyPr wrap="square">
            <a:spAutoFit/>
          </a:bodyPr>
          <a:lstStyle/>
          <a:p>
            <a:pPr algn="ctr"/>
            <a:r>
              <a:rPr lang="en-US" dirty="0" err="1">
                <a:latin typeface="Arial" panose="020B0604020202020204" pitchFamily="34" charset="0"/>
                <a:ea typeface="Times New Roman" panose="02020603050405020304" pitchFamily="18" charset="0"/>
                <a:cs typeface="Arial" panose="020B0604020202020204" pitchFamily="34" charset="0"/>
              </a:rPr>
              <a:t>Hình</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thức</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đấu</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tranh</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giai</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cấp</a:t>
            </a:r>
            <a:r>
              <a:rPr lang="en-US" dirty="0">
                <a:latin typeface="Arial" panose="020B0604020202020204" pitchFamily="34" charset="0"/>
                <a:ea typeface="Times New Roman" panose="02020603050405020304" pitchFamily="18" charset="0"/>
                <a:cs typeface="Arial" panose="020B0604020202020204" pitchFamily="34" charset="0"/>
              </a:rPr>
              <a:t> ở </a:t>
            </a:r>
            <a:r>
              <a:rPr lang="en-US" dirty="0" err="1">
                <a:latin typeface="Arial" panose="020B0604020202020204" pitchFamily="34" charset="0"/>
                <a:ea typeface="Times New Roman" panose="02020603050405020304" pitchFamily="18" charset="0"/>
                <a:cs typeface="Arial" panose="020B0604020202020204" pitchFamily="34" charset="0"/>
              </a:rPr>
              <a:t>Việt</a:t>
            </a:r>
            <a:r>
              <a:rPr lang="en-US" dirty="0">
                <a:latin typeface="Arial" panose="020B0604020202020204" pitchFamily="34" charset="0"/>
                <a:ea typeface="Times New Roman" panose="02020603050405020304" pitchFamily="18" charset="0"/>
                <a:cs typeface="Arial" panose="020B0604020202020204" pitchFamily="34" charset="0"/>
              </a:rPr>
              <a:t> Nam </a:t>
            </a:r>
            <a:r>
              <a:rPr lang="en-US" dirty="0" err="1">
                <a:latin typeface="Arial" panose="020B0604020202020204" pitchFamily="34" charset="0"/>
                <a:ea typeface="Times New Roman" panose="02020603050405020304" pitchFamily="18" charset="0"/>
                <a:cs typeface="Arial" panose="020B0604020202020204" pitchFamily="34" charset="0"/>
              </a:rPr>
              <a:t>hiện</a:t>
            </a:r>
            <a:r>
              <a:rPr lang="en-US" dirty="0">
                <a:latin typeface="Arial" panose="020B0604020202020204" pitchFamily="34" charset="0"/>
                <a:ea typeface="Times New Roman" panose="02020603050405020304" pitchFamily="18" charset="0"/>
                <a:cs typeface="Arial" panose="020B0604020202020204" pitchFamily="34" charset="0"/>
              </a:rPr>
              <a:t> nay </a:t>
            </a:r>
            <a:r>
              <a:rPr lang="en-US" dirty="0" err="1">
                <a:latin typeface="Arial" panose="020B0604020202020204" pitchFamily="34" charset="0"/>
                <a:cs typeface="Arial" panose="020B0604020202020204" pitchFamily="34" charset="0"/>
              </a:rPr>
              <a:t>diễn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ra</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với</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nhiều</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hình</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thức</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đa</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dạng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phong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phú</a:t>
            </a:r>
            <a:endParaRPr lang="en-US" dirty="0">
              <a:latin typeface="Arial" panose="020B0604020202020204" pitchFamily="34" charset="0"/>
              <a:cs typeface="Arial" panose="020B0604020202020204" pitchFamily="34" charset="0"/>
            </a:endParaRPr>
          </a:p>
        </p:txBody>
      </p:sp>
      <p:sp>
        <p:nvSpPr>
          <p:cNvPr id="3" name="Rectangle 2"/>
          <p:cNvSpPr/>
          <p:nvPr/>
        </p:nvSpPr>
        <p:spPr>
          <a:xfrm>
            <a:off x="5803456" y="2446736"/>
            <a:ext cx="5899919" cy="646331"/>
          </a:xfrm>
          <a:prstGeom prst="rect">
            <a:avLst/>
          </a:prstGeom>
        </p:spPr>
        <p:txBody>
          <a:bodyPr wrap="square">
            <a:spAutoFit/>
          </a:bodyPr>
          <a:lstStyle/>
          <a:p>
            <a:pPr algn="ct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dụng</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tổng</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kết</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biện</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pháp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linh</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hoạt</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9900"/>
              </a:solidFill>
              <a:latin typeface="Arial" panose="020B0604020202020204" pitchFamily="34" charset="0"/>
              <a:cs typeface="Arial" panose="020B0604020202020204" pitchFamily="34" charset="0"/>
            </a:endParaRPr>
          </a:p>
        </p:txBody>
      </p:sp>
      <p:sp>
        <p:nvSpPr>
          <p:cNvPr id="4" name="Rectangle 3"/>
          <p:cNvSpPr/>
          <p:nvPr/>
        </p:nvSpPr>
        <p:spPr>
          <a:xfrm>
            <a:off x="5457936" y="3534096"/>
            <a:ext cx="3236784" cy="369332"/>
          </a:xfrm>
          <a:prstGeom prst="rect">
            <a:avLst/>
          </a:prstGeom>
        </p:spPr>
        <p:txBody>
          <a:bodyPr wrap="none">
            <a:spAutoFit/>
          </a:bodyPr>
          <a:lstStyle/>
          <a:p>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chính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giáo</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dục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0066"/>
              </a:solidFill>
              <a:latin typeface="Arial" panose="020B0604020202020204" pitchFamily="34" charset="0"/>
              <a:cs typeface="Arial" panose="020B0604020202020204" pitchFamily="34" charset="0"/>
            </a:endParaRPr>
          </a:p>
        </p:txBody>
      </p:sp>
      <p:sp>
        <p:nvSpPr>
          <p:cNvPr id="5" name="Rectangle 4"/>
          <p:cNvSpPr/>
          <p:nvPr/>
        </p:nvSpPr>
        <p:spPr>
          <a:xfrm>
            <a:off x="5052313" y="4678071"/>
            <a:ext cx="2313454" cy="369332"/>
          </a:xfrm>
          <a:prstGeom prst="rect">
            <a:avLst/>
          </a:prstGeom>
        </p:spPr>
        <p:txBody>
          <a:bodyPr wrap="none">
            <a:spAutoFit/>
          </a:bodyPr>
          <a:lstStyle/>
          <a:p>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Cải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tạo</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99"/>
              </a:solidFill>
              <a:latin typeface="Arial" panose="020B0604020202020204" pitchFamily="34" charset="0"/>
              <a:cs typeface="Arial" panose="020B0604020202020204" pitchFamily="34" charset="0"/>
            </a:endParaRPr>
          </a:p>
        </p:txBody>
      </p:sp>
      <p:sp>
        <p:nvSpPr>
          <p:cNvPr id="6" name="Rectangle 5"/>
          <p:cNvSpPr/>
          <p:nvPr/>
        </p:nvSpPr>
        <p:spPr>
          <a:xfrm>
            <a:off x="4596034" y="5938631"/>
            <a:ext cx="4455066" cy="369332"/>
          </a:xfrm>
          <a:prstGeom prst="rect">
            <a:avLst/>
          </a:prstGeom>
        </p:spPr>
        <p:txBody>
          <a:bodyPr wrap="none">
            <a:spAutoFit/>
          </a:bodyPr>
          <a:lstStyle/>
          <a:p>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dụng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trung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gian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quá</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độ</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538850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52750"/>
            <a:ext cx="5800725" cy="3905250"/>
          </a:xfrm>
          <a:prstGeom prst="rect">
            <a:avLst/>
          </a:prstGeom>
        </p:spPr>
      </p:pic>
      <p:grpSp>
        <p:nvGrpSpPr>
          <p:cNvPr id="3" name="Group 21"/>
          <p:cNvGrpSpPr>
            <a:grpSpLocks/>
          </p:cNvGrpSpPr>
          <p:nvPr/>
        </p:nvGrpSpPr>
        <p:grpSpPr bwMode="auto">
          <a:xfrm>
            <a:off x="1358522" y="959304"/>
            <a:ext cx="8159674" cy="0"/>
            <a:chOff x="-588" y="576"/>
            <a:chExt cx="4632" cy="0"/>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588" y="576"/>
              <a:ext cx="4632"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grpSp>
        <p:nvGrpSpPr>
          <p:cNvPr id="7" name="Group 6"/>
          <p:cNvGrpSpPr/>
          <p:nvPr/>
        </p:nvGrpSpPr>
        <p:grpSpPr>
          <a:xfrm>
            <a:off x="1628284" y="1867437"/>
            <a:ext cx="9255616" cy="3530063"/>
            <a:chOff x="899592" y="1340768"/>
            <a:chExt cx="7560840" cy="4752528"/>
          </a:xfrm>
        </p:grpSpPr>
        <p:graphicFrame>
          <p:nvGraphicFramePr>
            <p:cNvPr id="8" name="Diagram 7"/>
            <p:cNvGraphicFramePr/>
            <p:nvPr>
              <p:extLst>
                <p:ext uri="{D42A27DB-BD31-4B8C-83A1-F6EECF244321}">
                  <p14:modId xmlns:p14="http://schemas.microsoft.com/office/powerpoint/2010/main" val="3211120299"/>
                </p:ext>
              </p:extLst>
            </p:nvPr>
          </p:nvGraphicFramePr>
          <p:xfrm>
            <a:off x="899592" y="1340768"/>
            <a:ext cx="7560840" cy="47525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TextBox 8"/>
            <p:cNvSpPr txBox="1"/>
            <p:nvPr/>
          </p:nvSpPr>
          <p:spPr bwMode="auto">
            <a:xfrm>
              <a:off x="1021277" y="2267980"/>
              <a:ext cx="877598" cy="953028"/>
            </a:xfrm>
            <a:prstGeom prst="rect">
              <a:avLst/>
            </a:prstGeom>
            <a:noFill/>
          </p:spPr>
          <p:txBody>
            <a:bodyPr>
              <a:spAutoFit/>
            </a:bodyPr>
            <a:lstStyle/>
            <a:p>
              <a:pPr algn="ctr">
                <a:defRPr/>
              </a:pPr>
              <a:r>
                <a:rPr lang="en-US" sz="4000" b="1" dirty="0">
                  <a:ln w="22225">
                    <a:solidFill>
                      <a:srgbClr val="BAAA12"/>
                    </a:solidFill>
                    <a:prstDash val="solid"/>
                  </a:ln>
                  <a:solidFill>
                    <a:srgbClr val="FFFFFF"/>
                  </a:solidFill>
                  <a:latin typeface="Times New Roman" panose="02020603050405020304" pitchFamily="18" charset="0"/>
                  <a:cs typeface="Times New Roman" panose="02020603050405020304" pitchFamily="18" charset="0"/>
                </a:rPr>
                <a:t>a</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sp>
          <p:nvSpPr>
            <p:cNvPr id="10" name="TextBox 9"/>
            <p:cNvSpPr txBox="1"/>
            <p:nvPr/>
          </p:nvSpPr>
          <p:spPr bwMode="auto">
            <a:xfrm>
              <a:off x="1254778" y="4216703"/>
              <a:ext cx="810090" cy="953028"/>
            </a:xfrm>
            <a:prstGeom prst="rect">
              <a:avLst/>
            </a:prstGeom>
            <a:noFill/>
          </p:spPr>
          <p:txBody>
            <a:bodyPr>
              <a:spAutoFit/>
            </a:bodyPr>
            <a:lstStyle/>
            <a:p>
              <a:pPr>
                <a:defRPr/>
              </a:pPr>
              <a:r>
                <a:rPr lang="en-US" sz="4000" b="1" dirty="0">
                  <a:ln w="22225">
                    <a:solidFill>
                      <a:srgbClr val="BAAA12"/>
                    </a:solidFill>
                    <a:prstDash val="solid"/>
                  </a:ln>
                  <a:solidFill>
                    <a:srgbClr val="FFFFFF"/>
                  </a:solidFill>
                  <a:latin typeface="Times New Roman" panose="02020603050405020304" pitchFamily="18" charset="0"/>
                  <a:cs typeface="Times New Roman" panose="02020603050405020304" pitchFamily="18" charset="0"/>
                </a:rPr>
                <a:t>b</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grpSp>
      <p:sp>
        <p:nvSpPr>
          <p:cNvPr id="11" name="Rectangle 10"/>
          <p:cNvSpPr/>
          <p:nvPr/>
        </p:nvSpPr>
        <p:spPr>
          <a:xfrm>
            <a:off x="2851558" y="283028"/>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sp>
        <p:nvSpPr>
          <p:cNvPr id="6" name="Rectangle 5"/>
          <p:cNvSpPr/>
          <p:nvPr/>
        </p:nvSpPr>
        <p:spPr>
          <a:xfrm>
            <a:off x="2100169" y="1248359"/>
            <a:ext cx="1909177" cy="461665"/>
          </a:xfrm>
          <a:prstGeom prst="rect">
            <a:avLst/>
          </a:prstGeom>
        </p:spPr>
        <p:txBody>
          <a:bodyPr wrap="none">
            <a:spAutoFit/>
          </a:bodyPr>
          <a:lstStyle/>
          <a:p>
            <a:pPr indent="252095" algn="just">
              <a:spcBef>
                <a:spcPts val="800"/>
              </a:spcBef>
              <a:spcAft>
                <a:spcPts val="400"/>
              </a:spcAft>
            </a:pPr>
            <a:r>
              <a:rPr lang="en-US" sz="2400" b="1" dirty="0">
                <a:solidFill>
                  <a:srgbClr val="000000"/>
                </a:solidFill>
                <a:latin typeface="+mj-lt"/>
                <a:ea typeface="Times New Roman" panose="02020603050405020304" pitchFamily="18" charset="0"/>
                <a:cs typeface="Times New Roman" panose="02020603050405020304" pitchFamily="18" charset="0"/>
              </a:rPr>
              <a:t>2. </a:t>
            </a:r>
            <a:r>
              <a:rPr lang="en-US" sz="2400" b="1" dirty="0" err="1">
                <a:solidFill>
                  <a:srgbClr val="000000"/>
                </a:solidFill>
                <a:latin typeface="+mj-lt"/>
                <a:ea typeface="Times New Roman" panose="02020603050405020304" pitchFamily="18" charset="0"/>
                <a:cs typeface="Times New Roman" panose="02020603050405020304" pitchFamily="18" charset="0"/>
              </a:rPr>
              <a:t>Dân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tộc</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2" name="Rectangle 11"/>
          <p:cNvSpPr/>
          <p:nvPr/>
        </p:nvSpPr>
        <p:spPr>
          <a:xfrm>
            <a:off x="2708855" y="2556148"/>
            <a:ext cx="7209705" cy="830997"/>
          </a:xfrm>
          <a:prstGeom prst="rect">
            <a:avLst/>
          </a:prstGeom>
        </p:spPr>
        <p:txBody>
          <a:bodyPr wrap="square">
            <a:spAutoFit/>
          </a:bodyPr>
          <a:lstStyle/>
          <a:p>
            <a:pPr algn="ctr"/>
            <a:r>
              <a:rPr lang="en-US" sz="2400" dirty="0" err="1">
                <a:solidFill>
                  <a:srgbClr val="FF0066"/>
                </a:solidFill>
                <a:latin typeface="+mj-lt"/>
                <a:ea typeface="Times New Roman" panose="02020603050405020304" pitchFamily="18" charset="0"/>
              </a:rPr>
              <a:t>Các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hình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thức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cộng</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đồng</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người</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trước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khi</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hình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thành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dân</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tộc</a:t>
            </a:r>
            <a:endParaRPr lang="en-US" sz="2400" dirty="0">
              <a:solidFill>
                <a:srgbClr val="FF0066"/>
              </a:solidFill>
              <a:latin typeface="+mj-lt"/>
            </a:endParaRPr>
          </a:p>
        </p:txBody>
      </p:sp>
      <p:sp>
        <p:nvSpPr>
          <p:cNvPr id="13" name="Rectangle 12"/>
          <p:cNvSpPr/>
          <p:nvPr/>
        </p:nvSpPr>
        <p:spPr>
          <a:xfrm>
            <a:off x="2763870" y="4142558"/>
            <a:ext cx="7819128" cy="461665"/>
          </a:xfrm>
          <a:prstGeom prst="rect">
            <a:avLst/>
          </a:prstGeom>
        </p:spPr>
        <p:txBody>
          <a:bodyPr wrap="none">
            <a:spAutoFit/>
          </a:bodyPr>
          <a:lstStyle/>
          <a:p>
            <a:pPr indent="252095" algn="just">
              <a:spcBef>
                <a:spcPts val="1100"/>
              </a:spcBef>
              <a:spcAft>
                <a:spcPts val="500"/>
              </a:spcAft>
            </a:pPr>
            <a:r>
              <a:rPr lang="en-US" sz="2400" spc="-30" dirty="0" err="1">
                <a:solidFill>
                  <a:srgbClr val="0000FF"/>
                </a:solidFill>
                <a:latin typeface="+mj-lt"/>
                <a:ea typeface="Times New Roman" panose="02020603050405020304" pitchFamily="18" charset="0"/>
                <a:cs typeface="Times New Roman" panose="02020603050405020304" pitchFamily="18" charset="0"/>
              </a:rPr>
              <a:t>Dân</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tộc</a:t>
            </a:r>
            <a:r>
              <a:rPr lang="en-US" sz="2400" spc="-30" dirty="0">
                <a:solidFill>
                  <a:srgbClr val="0000FF"/>
                </a:solidFill>
                <a:latin typeface="+mj-lt"/>
                <a:ea typeface="Times New Roman" panose="02020603050405020304" pitchFamily="18" charset="0"/>
                <a:cs typeface="Times New Roman" panose="02020603050405020304" pitchFamily="18" charset="0"/>
              </a:rPr>
              <a:t> - </a:t>
            </a:r>
            <a:r>
              <a:rPr lang="en-US" sz="2400" spc="-30" dirty="0" err="1">
                <a:solidFill>
                  <a:srgbClr val="0000FF"/>
                </a:solidFill>
                <a:latin typeface="+mj-lt"/>
                <a:ea typeface="Times New Roman" panose="02020603050405020304" pitchFamily="18" charset="0"/>
                <a:cs typeface="Times New Roman" panose="02020603050405020304" pitchFamily="18" charset="0"/>
              </a:rPr>
              <a:t>hình</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thức</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cộng</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đồng</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người</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phổ</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biến</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hiện</a:t>
            </a:r>
            <a:r>
              <a:rPr lang="en-US" sz="2400" spc="-30" dirty="0">
                <a:solidFill>
                  <a:srgbClr val="0000FF"/>
                </a:solidFill>
                <a:latin typeface="+mj-lt"/>
                <a:ea typeface="Times New Roman" panose="02020603050405020304" pitchFamily="18" charset="0"/>
                <a:cs typeface="Times New Roman" panose="02020603050405020304" pitchFamily="18" charset="0"/>
              </a:rPr>
              <a:t> nay</a:t>
            </a:r>
            <a:endParaRPr lang="en-US" sz="2400"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23019940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descr="6+ green fresh lotus PPT background pictures_Google Slides the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37288" y="291146"/>
            <a:ext cx="2157642" cy="523220"/>
          </a:xfrm>
          <a:prstGeom prst="rect">
            <a:avLst/>
          </a:prstGeom>
        </p:spPr>
        <p:txBody>
          <a:bodyPr wrap="none">
            <a:spAutoFit/>
          </a:bodyPr>
          <a:lstStyle/>
          <a:p>
            <a:pPr indent="252095" algn="just">
              <a:spcBef>
                <a:spcPts val="800"/>
              </a:spcBef>
              <a:spcAft>
                <a:spcPts val="400"/>
              </a:spcAft>
            </a:pPr>
            <a:r>
              <a:rPr lang="en-US" sz="28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8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8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endParaRPr lang="en-US" sz="28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4" name="Group 3"/>
          <p:cNvGrpSpPr>
            <a:grpSpLocks/>
          </p:cNvGrpSpPr>
          <p:nvPr/>
        </p:nvGrpSpPr>
        <p:grpSpPr bwMode="auto">
          <a:xfrm>
            <a:off x="0" y="915168"/>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2670218" y="1178109"/>
            <a:ext cx="8045005" cy="461665"/>
          </a:xfrm>
          <a:prstGeom prst="rect">
            <a:avLst/>
          </a:prstGeom>
        </p:spPr>
        <p:txBody>
          <a:bodyPr wrap="square">
            <a:spAutoFit/>
          </a:bodyPr>
          <a:lstStyle/>
          <a:p>
            <a:pPr algn="ctr"/>
            <a:r>
              <a:rPr lang="en-US" sz="2400" b="1" dirty="0">
                <a:solidFill>
                  <a:srgbClr val="0000FF"/>
                </a:solidFill>
                <a:latin typeface="+mj-lt"/>
                <a:ea typeface="Times New Roman" panose="02020603050405020304" pitchFamily="18" charset="0"/>
              </a:rPr>
              <a:t>a. </a:t>
            </a:r>
            <a:r>
              <a:rPr lang="en-US" sz="2400" b="1" dirty="0" err="1">
                <a:solidFill>
                  <a:srgbClr val="0000FF"/>
                </a:solidFill>
                <a:latin typeface="+mj-lt"/>
                <a:ea typeface="Times New Roman" panose="02020603050405020304" pitchFamily="18" charset="0"/>
              </a:rPr>
              <a:t>Các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hình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thức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cộng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đồng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người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trước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khi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hình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thành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dân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tộc</a:t>
            </a:r>
            <a:endParaRPr lang="en-US" sz="2400" b="1" dirty="0">
              <a:solidFill>
                <a:srgbClr val="0000FF"/>
              </a:solidFill>
              <a:latin typeface="+mj-lt"/>
            </a:endParaRPr>
          </a:p>
        </p:txBody>
      </p:sp>
      <p:sp>
        <p:nvSpPr>
          <p:cNvPr id="8" name="Freeform 3"/>
          <p:cNvSpPr>
            <a:spLocks noEditPoints="1"/>
          </p:cNvSpPr>
          <p:nvPr/>
        </p:nvSpPr>
        <p:spPr bwMode="gray">
          <a:xfrm>
            <a:off x="3249322" y="2539416"/>
            <a:ext cx="6165850" cy="3743325"/>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solidFill>
            <a:srgbClr val="FF0066"/>
          </a:solidFill>
          <a:ln>
            <a:noFill/>
          </a:ln>
          <a:effectLst>
            <a:outerShdw dist="206741" dir="8249373" algn="ctr" rotWithShape="0">
              <a:srgbClr val="C1D1D3">
                <a:alpha val="50000"/>
              </a:srgbClr>
            </a:outerShdw>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0" name="Oval 34"/>
          <p:cNvSpPr>
            <a:spLocks noChangeArrowheads="1"/>
          </p:cNvSpPr>
          <p:nvPr/>
        </p:nvSpPr>
        <p:spPr bwMode="gray">
          <a:xfrm rot="-723406">
            <a:off x="5359110" y="5358816"/>
            <a:ext cx="1308100" cy="555625"/>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1" name="Oval 35"/>
          <p:cNvSpPr>
            <a:spLocks noChangeArrowheads="1"/>
          </p:cNvSpPr>
          <p:nvPr/>
        </p:nvSpPr>
        <p:spPr bwMode="gray">
          <a:xfrm>
            <a:off x="5278147" y="4301541"/>
            <a:ext cx="1550988" cy="1420813"/>
          </a:xfrm>
          <a:prstGeom prst="ellipse">
            <a:avLst/>
          </a:prstGeom>
          <a:gradFill rotWithShape="1">
            <a:gsLst>
              <a:gs pos="0">
                <a:srgbClr val="636869"/>
              </a:gs>
              <a:gs pos="100000">
                <a:srgbClr val="D6E1E2"/>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2" name="Oval 36"/>
          <p:cNvSpPr>
            <a:spLocks noChangeArrowheads="1"/>
          </p:cNvSpPr>
          <p:nvPr/>
        </p:nvSpPr>
        <p:spPr bwMode="gray">
          <a:xfrm>
            <a:off x="5298786" y="4303129"/>
            <a:ext cx="1514475" cy="1385887"/>
          </a:xfrm>
          <a:prstGeom prst="ellipse">
            <a:avLst/>
          </a:prstGeom>
          <a:solidFill>
            <a:srgbClr val="7030A0"/>
          </a:solidFill>
          <a:ln>
            <a:noFill/>
          </a:ln>
          <a:effec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3" name="Oval 37"/>
          <p:cNvSpPr>
            <a:spLocks noChangeArrowheads="1"/>
          </p:cNvSpPr>
          <p:nvPr/>
        </p:nvSpPr>
        <p:spPr bwMode="gray">
          <a:xfrm>
            <a:off x="5200360" y="4298365"/>
            <a:ext cx="1439862" cy="1295400"/>
          </a:xfrm>
          <a:prstGeom prst="ellipse">
            <a:avLst/>
          </a:prstGeom>
          <a:gradFill rotWithShape="1">
            <a:gsLst>
              <a:gs pos="0">
                <a:srgbClr val="AAB2B3"/>
              </a:gs>
              <a:gs pos="100000">
                <a:srgbClr val="D6E1E2">
                  <a:alpha val="48000"/>
                </a:srgb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4" name="Oval 38"/>
          <p:cNvSpPr>
            <a:spLocks noChangeArrowheads="1"/>
          </p:cNvSpPr>
          <p:nvPr/>
        </p:nvSpPr>
        <p:spPr bwMode="gray">
          <a:xfrm>
            <a:off x="5408323" y="4296779"/>
            <a:ext cx="1281113" cy="1050925"/>
          </a:xfrm>
          <a:prstGeom prst="ellipse">
            <a:avLst/>
          </a:prstGeom>
          <a:solidFill>
            <a:srgbClr val="7030A0"/>
          </a:solidFill>
          <a:ln>
            <a:noFill/>
          </a:ln>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5" name="Text Box 39"/>
          <p:cNvSpPr txBox="1">
            <a:spLocks noChangeArrowheads="1"/>
          </p:cNvSpPr>
          <p:nvPr/>
        </p:nvSpPr>
        <p:spPr bwMode="gray">
          <a:xfrm>
            <a:off x="5515687" y="4457911"/>
            <a:ext cx="104775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Bộ</a:t>
            </a:r>
            <a:r>
              <a:rPr lang="en-US" altLang="en-US" sz="2400" b="1" dirty="0">
                <a:solidFill>
                  <a:schemeClr val="bg1"/>
                </a:solidFill>
                <a:cs typeface="Arial" panose="020B0604020202020204" pitchFamily="34" charset="0"/>
              </a:rPr>
              <a:t> </a:t>
            </a:r>
            <a:r>
              <a:rPr lang="en-US" altLang="en-US" sz="2400" b="1" dirty="0" err="1">
                <a:solidFill>
                  <a:schemeClr val="bg1"/>
                </a:solidFill>
                <a:cs typeface="Arial" panose="020B0604020202020204" pitchFamily="34" charset="0"/>
              </a:rPr>
              <a:t>tộc</a:t>
            </a:r>
            <a:endParaRPr lang="en-US" altLang="en-US" sz="2400" b="1" dirty="0">
              <a:solidFill>
                <a:schemeClr val="bg1"/>
              </a:solidFill>
              <a:cs typeface="Arial" panose="020B0604020202020204" pitchFamily="34" charset="0"/>
            </a:endParaRPr>
          </a:p>
        </p:txBody>
      </p:sp>
      <p:sp>
        <p:nvSpPr>
          <p:cNvPr id="16" name="Oval 40"/>
          <p:cNvSpPr>
            <a:spLocks noChangeArrowheads="1"/>
          </p:cNvSpPr>
          <p:nvPr/>
        </p:nvSpPr>
        <p:spPr bwMode="gray">
          <a:xfrm rot="-772996">
            <a:off x="3516022" y="4738103"/>
            <a:ext cx="1030288" cy="508000"/>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grpSp>
        <p:nvGrpSpPr>
          <p:cNvPr id="17" name="Group 41"/>
          <p:cNvGrpSpPr>
            <a:grpSpLocks/>
          </p:cNvGrpSpPr>
          <p:nvPr/>
        </p:nvGrpSpPr>
        <p:grpSpPr bwMode="auto">
          <a:xfrm>
            <a:off x="3427123" y="3876090"/>
            <a:ext cx="1247775" cy="1200150"/>
            <a:chOff x="732" y="2112"/>
            <a:chExt cx="842" cy="860"/>
          </a:xfrm>
          <a:solidFill>
            <a:srgbClr val="006600"/>
          </a:solidFill>
        </p:grpSpPr>
        <p:sp>
          <p:nvSpPr>
            <p:cNvPr id="18" name="Oval 42"/>
            <p:cNvSpPr>
              <a:spLocks noChangeArrowheads="1"/>
            </p:cNvSpPr>
            <p:nvPr/>
          </p:nvSpPr>
          <p:spPr bwMode="gray">
            <a:xfrm>
              <a:off x="732" y="2112"/>
              <a:ext cx="842" cy="860"/>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19" name="Oval 43"/>
            <p:cNvSpPr>
              <a:spLocks noChangeArrowheads="1"/>
            </p:cNvSpPr>
            <p:nvPr/>
          </p:nvSpPr>
          <p:spPr bwMode="gray">
            <a:xfrm>
              <a:off x="743" y="2117"/>
              <a:ext cx="821" cy="838"/>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0" name="Oval 44"/>
            <p:cNvSpPr>
              <a:spLocks noChangeArrowheads="1"/>
            </p:cNvSpPr>
            <p:nvPr/>
          </p:nvSpPr>
          <p:spPr bwMode="gray">
            <a:xfrm>
              <a:off x="751" y="2125"/>
              <a:ext cx="781" cy="784"/>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1" name="Oval 45"/>
            <p:cNvSpPr>
              <a:spLocks noChangeArrowheads="1"/>
            </p:cNvSpPr>
            <p:nvPr/>
          </p:nvSpPr>
          <p:spPr bwMode="gray">
            <a:xfrm>
              <a:off x="795" y="2147"/>
              <a:ext cx="695" cy="63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2" name="Text Box 46"/>
            <p:cNvSpPr txBox="1">
              <a:spLocks noChangeArrowheads="1"/>
            </p:cNvSpPr>
            <p:nvPr/>
          </p:nvSpPr>
          <p:spPr bwMode="gray">
            <a:xfrm>
              <a:off x="766" y="2414"/>
              <a:ext cx="748" cy="331"/>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a:solidFill>
                    <a:schemeClr val="bg1"/>
                  </a:solidFill>
                  <a:cs typeface="Arial" panose="020B0604020202020204" pitchFamily="34" charset="0"/>
                </a:rPr>
                <a:t>Bộ lạc</a:t>
              </a:r>
            </a:p>
          </p:txBody>
        </p:sp>
      </p:grpSp>
      <p:sp>
        <p:nvSpPr>
          <p:cNvPr id="23" name="Oval 47"/>
          <p:cNvSpPr>
            <a:spLocks noChangeArrowheads="1"/>
          </p:cNvSpPr>
          <p:nvPr/>
        </p:nvSpPr>
        <p:spPr bwMode="gray">
          <a:xfrm>
            <a:off x="3325522" y="2958515"/>
            <a:ext cx="831850" cy="444500"/>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4" name="Oval 48"/>
          <p:cNvSpPr>
            <a:spLocks noChangeArrowheads="1"/>
          </p:cNvSpPr>
          <p:nvPr/>
        </p:nvSpPr>
        <p:spPr bwMode="gray">
          <a:xfrm>
            <a:off x="3401723" y="2434640"/>
            <a:ext cx="931863" cy="852488"/>
          </a:xfrm>
          <a:prstGeom prst="ellipse">
            <a:avLst/>
          </a:prstGeom>
          <a:gradFill rotWithShape="1">
            <a:gsLst>
              <a:gs pos="0">
                <a:srgbClr val="636869"/>
              </a:gs>
              <a:gs pos="100000">
                <a:srgbClr val="D6E1E2"/>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5" name="Oval 49"/>
          <p:cNvSpPr>
            <a:spLocks noChangeArrowheads="1"/>
          </p:cNvSpPr>
          <p:nvPr/>
        </p:nvSpPr>
        <p:spPr bwMode="gray">
          <a:xfrm>
            <a:off x="3414422" y="2434640"/>
            <a:ext cx="909638" cy="833438"/>
          </a:xfrm>
          <a:prstGeom prst="ellipse">
            <a:avLst/>
          </a:prstGeom>
          <a:gradFill rotWithShape="1">
            <a:gsLst>
              <a:gs pos="0">
                <a:srgbClr val="D6E1E2">
                  <a:alpha val="0"/>
                </a:srgbClr>
              </a:gs>
              <a:gs pos="100000">
                <a:srgbClr val="F1F5F5"/>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6" name="Oval 50"/>
          <p:cNvSpPr>
            <a:spLocks noChangeArrowheads="1"/>
          </p:cNvSpPr>
          <p:nvPr/>
        </p:nvSpPr>
        <p:spPr bwMode="gray">
          <a:xfrm>
            <a:off x="3425536" y="2251843"/>
            <a:ext cx="984251" cy="960673"/>
          </a:xfrm>
          <a:prstGeom prst="ellipse">
            <a:avLst/>
          </a:prstGeom>
          <a:solidFill>
            <a:srgbClr val="0000FF"/>
          </a:solidFill>
          <a:ln>
            <a:noFill/>
          </a:ln>
          <a:effec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a:solidFill>
                <a:schemeClr val="bg1"/>
              </a:solidFill>
              <a:cs typeface="Arial" panose="020B0604020202020204" pitchFamily="34" charset="0"/>
            </a:endParaRPr>
          </a:p>
        </p:txBody>
      </p:sp>
      <p:sp>
        <p:nvSpPr>
          <p:cNvPr id="27" name="Oval 51"/>
          <p:cNvSpPr>
            <a:spLocks noChangeArrowheads="1"/>
          </p:cNvSpPr>
          <p:nvPr/>
        </p:nvSpPr>
        <p:spPr bwMode="gray">
          <a:xfrm>
            <a:off x="3479511" y="2431465"/>
            <a:ext cx="771525" cy="630238"/>
          </a:xfrm>
          <a:prstGeom prst="ellipse">
            <a:avLst/>
          </a:prstGeom>
          <a:gradFill rotWithShape="1">
            <a:gsLst>
              <a:gs pos="0">
                <a:srgbClr val="FFFFFF"/>
              </a:gs>
              <a:gs pos="100000">
                <a:srgbClr val="D6E1E2">
                  <a:alpha val="37999"/>
                </a:srgb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a:solidFill>
                <a:schemeClr val="bg1"/>
              </a:solidFill>
              <a:cs typeface="Arial" panose="020B0604020202020204" pitchFamily="34" charset="0"/>
            </a:endParaRPr>
          </a:p>
        </p:txBody>
      </p:sp>
      <p:sp>
        <p:nvSpPr>
          <p:cNvPr id="28" name="Text Box 52"/>
          <p:cNvSpPr txBox="1">
            <a:spLocks noChangeArrowheads="1"/>
          </p:cNvSpPr>
          <p:nvPr/>
        </p:nvSpPr>
        <p:spPr bwMode="gray">
          <a:xfrm>
            <a:off x="3249322" y="2417882"/>
            <a:ext cx="122166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Thị</a:t>
            </a:r>
            <a:r>
              <a:rPr lang="en-US" altLang="en-US" sz="2400" b="1" dirty="0">
                <a:solidFill>
                  <a:schemeClr val="bg1"/>
                </a:solidFil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tộc</a:t>
            </a:r>
            <a:endParaRPr lang="en-US" altLang="en-US" sz="2400" dirty="0">
              <a:solidFill>
                <a:schemeClr val="bg1"/>
              </a:solidFill>
              <a:cs typeface="Arial" panose="020B0604020202020204" pitchFamily="34" charset="0"/>
            </a:endParaRPr>
          </a:p>
        </p:txBody>
      </p:sp>
      <p:sp>
        <p:nvSpPr>
          <p:cNvPr id="31" name="Text Box 39"/>
          <p:cNvSpPr txBox="1">
            <a:spLocks noChangeArrowheads="1"/>
          </p:cNvSpPr>
          <p:nvPr/>
        </p:nvSpPr>
        <p:spPr bwMode="gray">
          <a:xfrm>
            <a:off x="8223475" y="4236236"/>
            <a:ext cx="17192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pPr>
            <a:r>
              <a:rPr lang="en-US" altLang="en-US" sz="2400" b="1" dirty="0" err="1">
                <a:solidFill>
                  <a:srgbClr val="002060"/>
                </a:solidFill>
                <a:cs typeface="Arial" panose="020B0604020202020204" pitchFamily="34" charset="0"/>
              </a:rPr>
              <a:t>Dân</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tộc</a:t>
            </a:r>
            <a:endParaRPr lang="en-US" altLang="en-US" sz="2400" b="1" dirty="0">
              <a:solidFill>
                <a:srgbClr val="002060"/>
              </a:solidFill>
              <a:cs typeface="Arial" panose="020B0604020202020204" pitchFamily="34" charset="0"/>
            </a:endParaRPr>
          </a:p>
        </p:txBody>
      </p:sp>
    </p:spTree>
    <p:extLst>
      <p:ext uri="{BB962C8B-B14F-4D97-AF65-F5344CB8AC3E}">
        <p14:creationId xmlns:p14="http://schemas.microsoft.com/office/powerpoint/2010/main" val="259431719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5970" name="Picture 2" descr="Pink Bouquet Flowers. Floral Botanical Flower.Frame Border Ornament Square.  Stock Illustration - Illustration of border, drawn: 1213564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90488"/>
            <a:ext cx="12192000" cy="6767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073497" y="237951"/>
            <a:ext cx="8045005" cy="461665"/>
          </a:xfrm>
          <a:prstGeom prst="rect">
            <a:avLst/>
          </a:prstGeom>
        </p:spPr>
        <p:txBody>
          <a:bodyPr wrap="square">
            <a:spAutoFit/>
          </a:bodyPr>
          <a:lstStyle/>
          <a:p>
            <a:pPr algn="ctr"/>
            <a:r>
              <a:rPr lang="en-US" sz="2400" b="1" dirty="0">
                <a:solidFill>
                  <a:srgbClr val="0000FF"/>
                </a:solidFill>
                <a:latin typeface="+mj-lt"/>
                <a:ea typeface="Times New Roman" panose="02020603050405020304" pitchFamily="18" charset="0"/>
              </a:rPr>
              <a:t>b. </a:t>
            </a:r>
            <a:r>
              <a:rPr lang="en-US" sz="2400" b="1" dirty="0" err="1">
                <a:solidFill>
                  <a:srgbClr val="0000FF"/>
                </a:solidFill>
              </a:rPr>
              <a:t>Dân</a:t>
            </a:r>
            <a:r>
              <a:rPr lang="en-US" sz="2400" b="1" dirty="0">
                <a:solidFill>
                  <a:srgbClr val="0000FF"/>
                </a:solidFill>
              </a:rPr>
              <a:t> </a:t>
            </a:r>
            <a:r>
              <a:rPr lang="en-US" sz="2400" b="1" dirty="0" err="1">
                <a:solidFill>
                  <a:srgbClr val="0000FF"/>
                </a:solidFill>
              </a:rPr>
              <a:t>tộc</a:t>
            </a:r>
            <a:r>
              <a:rPr lang="en-US" sz="2400" b="1" dirty="0">
                <a:solidFill>
                  <a:srgbClr val="0000FF"/>
                </a:solidFill>
              </a:rPr>
              <a:t> - </a:t>
            </a:r>
            <a:r>
              <a:rPr lang="en-US" sz="2400" b="1" dirty="0" err="1">
                <a:solidFill>
                  <a:srgbClr val="0000FF"/>
                </a:solidFill>
              </a:rPr>
              <a:t>hình</a:t>
            </a:r>
            <a:r>
              <a:rPr lang="en-US" sz="2400" b="1" dirty="0">
                <a:solidFill>
                  <a:srgbClr val="0000FF"/>
                </a:solidFill>
              </a:rPr>
              <a:t> </a:t>
            </a:r>
            <a:r>
              <a:rPr lang="en-US" sz="2400" b="1" dirty="0" err="1">
                <a:solidFill>
                  <a:srgbClr val="0000FF"/>
                </a:solidFill>
              </a:rPr>
              <a:t>thức</a:t>
            </a:r>
            <a:r>
              <a:rPr lang="en-US" sz="2400" b="1" dirty="0">
                <a:solidFill>
                  <a:srgbClr val="0000FF"/>
                </a:solidFill>
              </a:rPr>
              <a:t> </a:t>
            </a:r>
            <a:r>
              <a:rPr lang="en-US" sz="2400" b="1" dirty="0" err="1">
                <a:solidFill>
                  <a:srgbClr val="0000FF"/>
                </a:solidFill>
              </a:rPr>
              <a:t>cộng</a:t>
            </a:r>
            <a:r>
              <a:rPr lang="en-US" sz="2400" b="1" dirty="0">
                <a:solidFill>
                  <a:srgbClr val="0000FF"/>
                </a:solidFill>
              </a:rPr>
              <a:t> </a:t>
            </a:r>
            <a:r>
              <a:rPr lang="en-US" sz="2400" b="1" dirty="0" err="1">
                <a:solidFill>
                  <a:srgbClr val="0000FF"/>
                </a:solidFill>
              </a:rPr>
              <a:t>đồng</a:t>
            </a:r>
            <a:r>
              <a:rPr lang="en-US" sz="2400" b="1" dirty="0">
                <a:solidFill>
                  <a:srgbClr val="0000FF"/>
                </a:solidFill>
              </a:rPr>
              <a:t> </a:t>
            </a:r>
            <a:r>
              <a:rPr lang="en-US" sz="2400" b="1" dirty="0" err="1">
                <a:solidFill>
                  <a:srgbClr val="0000FF"/>
                </a:solidFill>
              </a:rPr>
              <a:t>người</a:t>
            </a:r>
            <a:r>
              <a:rPr lang="en-US" sz="2400" b="1" dirty="0">
                <a:solidFill>
                  <a:srgbClr val="0000FF"/>
                </a:solidFill>
              </a:rPr>
              <a:t> </a:t>
            </a:r>
            <a:r>
              <a:rPr lang="en-US" sz="2400" b="1" dirty="0" err="1">
                <a:solidFill>
                  <a:srgbClr val="0000FF"/>
                </a:solidFill>
              </a:rPr>
              <a:t>phổ</a:t>
            </a:r>
            <a:r>
              <a:rPr lang="en-US" sz="2400" b="1" dirty="0">
                <a:solidFill>
                  <a:srgbClr val="0000FF"/>
                </a:solidFill>
              </a:rPr>
              <a:t> </a:t>
            </a:r>
            <a:r>
              <a:rPr lang="en-US" sz="2400" b="1" dirty="0" err="1">
                <a:solidFill>
                  <a:srgbClr val="0000FF"/>
                </a:solidFill>
              </a:rPr>
              <a:t>biến</a:t>
            </a:r>
            <a:r>
              <a:rPr lang="en-US" sz="2400" b="1" dirty="0">
                <a:solidFill>
                  <a:srgbClr val="0000FF"/>
                </a:solidFill>
              </a:rPr>
              <a:t> </a:t>
            </a:r>
            <a:r>
              <a:rPr lang="en-US" sz="2400" b="1" dirty="0" err="1">
                <a:solidFill>
                  <a:srgbClr val="0000FF"/>
                </a:solidFill>
              </a:rPr>
              <a:t>hiện</a:t>
            </a:r>
            <a:r>
              <a:rPr lang="en-US" sz="2400" b="1" dirty="0">
                <a:solidFill>
                  <a:srgbClr val="0000FF"/>
                </a:solidFill>
              </a:rPr>
              <a:t> nay</a:t>
            </a:r>
          </a:p>
        </p:txBody>
      </p:sp>
      <p:sp>
        <p:nvSpPr>
          <p:cNvPr id="2" name="Minus 1"/>
          <p:cNvSpPr/>
          <p:nvPr/>
        </p:nvSpPr>
        <p:spPr>
          <a:xfrm>
            <a:off x="4881092" y="721217"/>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4" name="Rectangle 3"/>
          <p:cNvSpPr/>
          <p:nvPr/>
        </p:nvSpPr>
        <p:spPr>
          <a:xfrm>
            <a:off x="0" y="6439437"/>
            <a:ext cx="12192000" cy="41856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3047999" y="2449355"/>
            <a:ext cx="6096000" cy="1631216"/>
          </a:xfrm>
          <a:prstGeom prst="rect">
            <a:avLst/>
          </a:prstGeom>
        </p:spPr>
        <p:txBody>
          <a:bodyPr>
            <a:spAutoFit/>
          </a:bodyPr>
          <a:lstStyle/>
          <a:p>
            <a:pPr indent="252095" algn="just"/>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cộng</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đồng</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người</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ổn</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định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được</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hình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thành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lịch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sử</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trên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cơ</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sở</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lãnh</a:t>
            </a:r>
            <a:r>
              <a:rPr lang="en-US" sz="2000" b="1" i="1" dirty="0">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thổ</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ngôn</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ngữ</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nền</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kinh</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tế</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nền</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văn</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hóa</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tâm</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lý</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tính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bền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vững</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với</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nhà</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nước</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pháp</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luật</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endParaRPr lang="en-US" sz="2000" dirty="0">
              <a:solidFill>
                <a:srgbClr val="000099"/>
              </a:solidFill>
              <a:effectLst/>
              <a:latin typeface="UTM Centur"/>
              <a:ea typeface="Times New Roman" panose="02020603050405020304" pitchFamily="18" charset="0"/>
              <a:cs typeface="Times New Roman" panose="02020603050405020304" pitchFamily="18" charset="0"/>
            </a:endParaRPr>
          </a:p>
        </p:txBody>
      </p:sp>
      <p:sp>
        <p:nvSpPr>
          <p:cNvPr id="6" name="Rectangle 5"/>
          <p:cNvSpPr/>
          <p:nvPr/>
        </p:nvSpPr>
        <p:spPr>
          <a:xfrm>
            <a:off x="4919985" y="1102703"/>
            <a:ext cx="3206327"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Khái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niệm</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02934291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5426" name="Picture 2" descr="pankaj rana (pankajmobilerep) - Profile | Pinteres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2926"/>
            <a:ext cx="38512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073497" y="237951"/>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4881092" y="721217"/>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5" name="Rectangle 4"/>
          <p:cNvSpPr/>
          <p:nvPr/>
        </p:nvSpPr>
        <p:spPr>
          <a:xfrm>
            <a:off x="4764397" y="1102703"/>
            <a:ext cx="3432543"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rPr>
              <a:t>Đặc</a:t>
            </a:r>
            <a:r>
              <a:rPr lang="en-US" sz="2400" b="1" dirty="0">
                <a:solidFill>
                  <a:srgbClr val="006600"/>
                </a:solidFill>
              </a:rPr>
              <a:t> </a:t>
            </a:r>
            <a:r>
              <a:rPr lang="en-US" sz="2400" b="1" dirty="0" err="1">
                <a:solidFill>
                  <a:srgbClr val="006600"/>
                </a:solidFill>
              </a:rPr>
              <a:t>trưng</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dân</a:t>
            </a:r>
            <a:r>
              <a:rPr lang="en-US" sz="2400" b="1" dirty="0">
                <a:solidFill>
                  <a:srgbClr val="006600"/>
                </a:solidFill>
              </a:rPr>
              <a:t> </a:t>
            </a:r>
            <a:r>
              <a:rPr lang="en-US" sz="2400" b="1" dirty="0" err="1">
                <a:solidFill>
                  <a:srgbClr val="006600"/>
                </a:solidFill>
              </a:rPr>
              <a:t>tộc</a:t>
            </a:r>
            <a:r>
              <a:rPr lang="en-US" sz="2400" b="1" dirty="0">
                <a:solidFill>
                  <a:srgbClr val="006600"/>
                </a:solidFill>
              </a:rPr>
              <a:t> </a:t>
            </a:r>
          </a:p>
        </p:txBody>
      </p:sp>
      <p:sp>
        <p:nvSpPr>
          <p:cNvPr id="6" name="Round Same Side Corner Rectangle 3">
            <a:extLst>
              <a:ext uri="{FF2B5EF4-FFF2-40B4-BE49-F238E27FC236}">
                <a16:creationId xmlns="" xmlns:a16="http://schemas.microsoft.com/office/drawing/2014/main" id="{54658091-BEA9-4E10-A930-C78AC744550F}"/>
              </a:ext>
            </a:extLst>
          </p:cNvPr>
          <p:cNvSpPr/>
          <p:nvPr/>
        </p:nvSpPr>
        <p:spPr>
          <a:xfrm>
            <a:off x="7558087" y="1905900"/>
            <a:ext cx="180000" cy="2809355"/>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7" name="Round Same Side Corner Rectangle 4">
            <a:extLst>
              <a:ext uri="{FF2B5EF4-FFF2-40B4-BE49-F238E27FC236}">
                <a16:creationId xmlns="" xmlns:a16="http://schemas.microsoft.com/office/drawing/2014/main" id="{6B51875F-7FB3-4509-848D-DAA1E3509ECE}"/>
              </a:ext>
            </a:extLst>
          </p:cNvPr>
          <p:cNvSpPr/>
          <p:nvPr/>
        </p:nvSpPr>
        <p:spPr>
          <a:xfrm>
            <a:off x="7332782" y="1905900"/>
            <a:ext cx="180000" cy="2809355"/>
          </a:xfrm>
          <a:prstGeom prst="round2SameRect">
            <a:avLst>
              <a:gd name="adj1" fmla="val 50000"/>
              <a:gd name="adj2" fmla="val 0"/>
            </a:avLst>
          </a:pr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8" name="Round Same Side Corner Rectangle 5">
            <a:extLst>
              <a:ext uri="{FF2B5EF4-FFF2-40B4-BE49-F238E27FC236}">
                <a16:creationId xmlns="" xmlns:a16="http://schemas.microsoft.com/office/drawing/2014/main" id="{4A78E45F-B93E-47F4-946C-AB4663070242}"/>
              </a:ext>
            </a:extLst>
          </p:cNvPr>
          <p:cNvSpPr/>
          <p:nvPr/>
        </p:nvSpPr>
        <p:spPr>
          <a:xfrm>
            <a:off x="7107477" y="1905900"/>
            <a:ext cx="180000" cy="2809355"/>
          </a:xfrm>
          <a:prstGeom prst="round2SameRect">
            <a:avLst>
              <a:gd name="adj1" fmla="val 50000"/>
              <a:gd name="adj2" fmla="val 0"/>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9" name="Round Same Side Corner Rectangle 6">
            <a:extLst>
              <a:ext uri="{FF2B5EF4-FFF2-40B4-BE49-F238E27FC236}">
                <a16:creationId xmlns="" xmlns:a16="http://schemas.microsoft.com/office/drawing/2014/main" id="{FDC8D7B4-13ED-43ED-811A-EF39D6854D8B}"/>
              </a:ext>
            </a:extLst>
          </p:cNvPr>
          <p:cNvSpPr/>
          <p:nvPr/>
        </p:nvSpPr>
        <p:spPr>
          <a:xfrm>
            <a:off x="6882172" y="1905900"/>
            <a:ext cx="180000" cy="2809355"/>
          </a:xfrm>
          <a:prstGeom prst="round2SameRect">
            <a:avLst>
              <a:gd name="adj1" fmla="val 50000"/>
              <a:gd name="adj2" fmla="val 0"/>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0" name="Round Same Side Corner Rectangle 7">
            <a:extLst>
              <a:ext uri="{FF2B5EF4-FFF2-40B4-BE49-F238E27FC236}">
                <a16:creationId xmlns="" xmlns:a16="http://schemas.microsoft.com/office/drawing/2014/main" id="{7FF1D8D7-AD82-4E05-B962-9F6A9E503FA3}"/>
              </a:ext>
            </a:extLst>
          </p:cNvPr>
          <p:cNvSpPr/>
          <p:nvPr/>
        </p:nvSpPr>
        <p:spPr>
          <a:xfrm>
            <a:off x="6656867" y="1905900"/>
            <a:ext cx="180000" cy="2809355"/>
          </a:xfrm>
          <a:prstGeom prst="round2SameRect">
            <a:avLst>
              <a:gd name="adj1" fmla="val 50000"/>
              <a:gd name="adj2" fmla="val 0"/>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1" name="Freeform 8">
            <a:extLst>
              <a:ext uri="{FF2B5EF4-FFF2-40B4-BE49-F238E27FC236}">
                <a16:creationId xmlns="" xmlns:a16="http://schemas.microsoft.com/office/drawing/2014/main" id="{E409E19B-8015-4354-8F5A-AE5C98392949}"/>
              </a:ext>
            </a:extLst>
          </p:cNvPr>
          <p:cNvSpPr/>
          <p:nvPr/>
        </p:nvSpPr>
        <p:spPr>
          <a:xfrm>
            <a:off x="2039844" y="4708144"/>
            <a:ext cx="4793814" cy="507302"/>
          </a:xfrm>
          <a:custGeom>
            <a:avLst/>
            <a:gdLst>
              <a:gd name="connsiteX0" fmla="*/ 3335731 w 3507638"/>
              <a:gd name="connsiteY0" fmla="*/ 0 h 512064"/>
              <a:gd name="connsiteX1" fmla="*/ 0 w 3507638"/>
              <a:gd name="connsiteY1" fmla="*/ 497434 h 512064"/>
              <a:gd name="connsiteX2" fmla="*/ 1353312 w 3507638"/>
              <a:gd name="connsiteY2" fmla="*/ 512064 h 512064"/>
              <a:gd name="connsiteX3" fmla="*/ 3507638 w 3507638"/>
              <a:gd name="connsiteY3" fmla="*/ 10973 h 512064"/>
              <a:gd name="connsiteX4" fmla="*/ 3335731 w 3507638"/>
              <a:gd name="connsiteY4" fmla="*/ 0 h 512064"/>
              <a:gd name="connsiteX0" fmla="*/ 3347637 w 3519544"/>
              <a:gd name="connsiteY0" fmla="*/ 0 h 516484"/>
              <a:gd name="connsiteX1" fmla="*/ 0 w 3519544"/>
              <a:gd name="connsiteY1" fmla="*/ 516484 h 516484"/>
              <a:gd name="connsiteX2" fmla="*/ 1365218 w 3519544"/>
              <a:gd name="connsiteY2" fmla="*/ 512064 h 516484"/>
              <a:gd name="connsiteX3" fmla="*/ 3519544 w 3519544"/>
              <a:gd name="connsiteY3" fmla="*/ 10973 h 516484"/>
              <a:gd name="connsiteX4" fmla="*/ 3347637 w 3519544"/>
              <a:gd name="connsiteY4" fmla="*/ 0 h 516484"/>
              <a:gd name="connsiteX0" fmla="*/ 3338112 w 3510019"/>
              <a:gd name="connsiteY0" fmla="*/ 0 h 512064"/>
              <a:gd name="connsiteX1" fmla="*/ 0 w 3510019"/>
              <a:gd name="connsiteY1" fmla="*/ 495052 h 512064"/>
              <a:gd name="connsiteX2" fmla="*/ 1355693 w 3510019"/>
              <a:gd name="connsiteY2" fmla="*/ 512064 h 512064"/>
              <a:gd name="connsiteX3" fmla="*/ 3510019 w 3510019"/>
              <a:gd name="connsiteY3" fmla="*/ 10973 h 512064"/>
              <a:gd name="connsiteX4" fmla="*/ 3338112 w 3510019"/>
              <a:gd name="connsiteY4" fmla="*/ 0 h 512064"/>
              <a:gd name="connsiteX0" fmla="*/ 3335731 w 3507638"/>
              <a:gd name="connsiteY0" fmla="*/ 0 h 512064"/>
              <a:gd name="connsiteX1" fmla="*/ 0 w 3507638"/>
              <a:gd name="connsiteY1" fmla="*/ 509339 h 512064"/>
              <a:gd name="connsiteX2" fmla="*/ 1353312 w 3507638"/>
              <a:gd name="connsiteY2" fmla="*/ 512064 h 512064"/>
              <a:gd name="connsiteX3" fmla="*/ 3507638 w 3507638"/>
              <a:gd name="connsiteY3" fmla="*/ 10973 h 512064"/>
              <a:gd name="connsiteX4" fmla="*/ 3335731 w 3507638"/>
              <a:gd name="connsiteY4" fmla="*/ 0 h 512064"/>
              <a:gd name="connsiteX0" fmla="*/ 3340493 w 3512400"/>
              <a:gd name="connsiteY0" fmla="*/ 0 h 512064"/>
              <a:gd name="connsiteX1" fmla="*/ 0 w 3512400"/>
              <a:gd name="connsiteY1" fmla="*/ 499814 h 512064"/>
              <a:gd name="connsiteX2" fmla="*/ 1358074 w 3512400"/>
              <a:gd name="connsiteY2" fmla="*/ 512064 h 512064"/>
              <a:gd name="connsiteX3" fmla="*/ 3512400 w 3512400"/>
              <a:gd name="connsiteY3" fmla="*/ 10973 h 512064"/>
              <a:gd name="connsiteX4" fmla="*/ 3340493 w 3512400"/>
              <a:gd name="connsiteY4" fmla="*/ 0 h 512064"/>
              <a:gd name="connsiteX0" fmla="*/ 3326206 w 3498113"/>
              <a:gd name="connsiteY0" fmla="*/ 0 h 512064"/>
              <a:gd name="connsiteX1" fmla="*/ 0 w 3498113"/>
              <a:gd name="connsiteY1" fmla="*/ 51172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12064"/>
              <a:gd name="connsiteX1" fmla="*/ 0 w 3498113"/>
              <a:gd name="connsiteY1" fmla="*/ 49267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23970"/>
              <a:gd name="connsiteX1" fmla="*/ 0 w 3498113"/>
              <a:gd name="connsiteY1" fmla="*/ 492670 h 523970"/>
              <a:gd name="connsiteX2" fmla="*/ 1350930 w 3498113"/>
              <a:gd name="connsiteY2" fmla="*/ 523970 h 523970"/>
              <a:gd name="connsiteX3" fmla="*/ 3498113 w 3498113"/>
              <a:gd name="connsiteY3" fmla="*/ 10973 h 523970"/>
              <a:gd name="connsiteX4" fmla="*/ 3326206 w 3498113"/>
              <a:gd name="connsiteY4" fmla="*/ 0 h 523970"/>
              <a:gd name="connsiteX0" fmla="*/ 3326206 w 3498113"/>
              <a:gd name="connsiteY0" fmla="*/ 0 h 514445"/>
              <a:gd name="connsiteX1" fmla="*/ 0 w 3498113"/>
              <a:gd name="connsiteY1" fmla="*/ 492670 h 514445"/>
              <a:gd name="connsiteX2" fmla="*/ 1329499 w 3498113"/>
              <a:gd name="connsiteY2" fmla="*/ 514445 h 514445"/>
              <a:gd name="connsiteX3" fmla="*/ 3498113 w 3498113"/>
              <a:gd name="connsiteY3" fmla="*/ 10973 h 514445"/>
              <a:gd name="connsiteX4" fmla="*/ 3326206 w 3498113"/>
              <a:gd name="connsiteY4" fmla="*/ 0 h 514445"/>
              <a:gd name="connsiteX0" fmla="*/ 3297631 w 3498113"/>
              <a:gd name="connsiteY0" fmla="*/ 0 h 509683"/>
              <a:gd name="connsiteX1" fmla="*/ 0 w 3498113"/>
              <a:gd name="connsiteY1" fmla="*/ 487908 h 509683"/>
              <a:gd name="connsiteX2" fmla="*/ 1329499 w 3498113"/>
              <a:gd name="connsiteY2" fmla="*/ 509683 h 509683"/>
              <a:gd name="connsiteX3" fmla="*/ 3498113 w 3498113"/>
              <a:gd name="connsiteY3" fmla="*/ 6211 h 509683"/>
              <a:gd name="connsiteX4" fmla="*/ 3297631 w 3498113"/>
              <a:gd name="connsiteY4" fmla="*/ 0 h 509683"/>
              <a:gd name="connsiteX0" fmla="*/ 3307156 w 3498113"/>
              <a:gd name="connsiteY0" fmla="*/ 12839 h 503472"/>
              <a:gd name="connsiteX1" fmla="*/ 0 w 3498113"/>
              <a:gd name="connsiteY1" fmla="*/ 481697 h 503472"/>
              <a:gd name="connsiteX2" fmla="*/ 1329499 w 3498113"/>
              <a:gd name="connsiteY2" fmla="*/ 503472 h 503472"/>
              <a:gd name="connsiteX3" fmla="*/ 3498113 w 3498113"/>
              <a:gd name="connsiteY3" fmla="*/ 0 h 503472"/>
              <a:gd name="connsiteX4" fmla="*/ 3307156 w 3498113"/>
              <a:gd name="connsiteY4" fmla="*/ 12839 h 503472"/>
              <a:gd name="connsiteX0" fmla="*/ 3323825 w 3498113"/>
              <a:gd name="connsiteY0" fmla="*/ 0 h 507302"/>
              <a:gd name="connsiteX1" fmla="*/ 0 w 3498113"/>
              <a:gd name="connsiteY1" fmla="*/ 485527 h 507302"/>
              <a:gd name="connsiteX2" fmla="*/ 1329499 w 3498113"/>
              <a:gd name="connsiteY2" fmla="*/ 507302 h 507302"/>
              <a:gd name="connsiteX3" fmla="*/ 3498113 w 3498113"/>
              <a:gd name="connsiteY3" fmla="*/ 3830 h 507302"/>
              <a:gd name="connsiteX4" fmla="*/ 3323825 w 3498113"/>
              <a:gd name="connsiteY4" fmla="*/ 0 h 507302"/>
              <a:gd name="connsiteX0" fmla="*/ 3323825 w 3488588"/>
              <a:gd name="connsiteY0" fmla="*/ 3314 h 510616"/>
              <a:gd name="connsiteX1" fmla="*/ 0 w 3488588"/>
              <a:gd name="connsiteY1" fmla="*/ 488841 h 510616"/>
              <a:gd name="connsiteX2" fmla="*/ 1329499 w 3488588"/>
              <a:gd name="connsiteY2" fmla="*/ 510616 h 510616"/>
              <a:gd name="connsiteX3" fmla="*/ 3488588 w 3488588"/>
              <a:gd name="connsiteY3" fmla="*/ 0 h 510616"/>
              <a:gd name="connsiteX4" fmla="*/ 3323825 w 3488588"/>
              <a:gd name="connsiteY4" fmla="*/ 3314 h 510616"/>
              <a:gd name="connsiteX0" fmla="*/ 3323825 w 3495731"/>
              <a:gd name="connsiteY0" fmla="*/ 0 h 507302"/>
              <a:gd name="connsiteX1" fmla="*/ 0 w 3495731"/>
              <a:gd name="connsiteY1" fmla="*/ 485527 h 507302"/>
              <a:gd name="connsiteX2" fmla="*/ 1329499 w 3495731"/>
              <a:gd name="connsiteY2" fmla="*/ 507302 h 507302"/>
              <a:gd name="connsiteX3" fmla="*/ 3495731 w 3495731"/>
              <a:gd name="connsiteY3" fmla="*/ 10973 h 507302"/>
              <a:gd name="connsiteX4" fmla="*/ 3323825 w 3495731"/>
              <a:gd name="connsiteY4" fmla="*/ 0 h 507302"/>
              <a:gd name="connsiteX0" fmla="*/ 3323825 w 3493349"/>
              <a:gd name="connsiteY0" fmla="*/ 3314 h 510616"/>
              <a:gd name="connsiteX1" fmla="*/ 0 w 3493349"/>
              <a:gd name="connsiteY1" fmla="*/ 488841 h 510616"/>
              <a:gd name="connsiteX2" fmla="*/ 1329499 w 3493349"/>
              <a:gd name="connsiteY2" fmla="*/ 510616 h 510616"/>
              <a:gd name="connsiteX3" fmla="*/ 3493349 w 3493349"/>
              <a:gd name="connsiteY3" fmla="*/ 0 h 510616"/>
              <a:gd name="connsiteX4" fmla="*/ 3323825 w 3493349"/>
              <a:gd name="connsiteY4" fmla="*/ 3314 h 510616"/>
              <a:gd name="connsiteX0" fmla="*/ 3323825 w 3495730"/>
              <a:gd name="connsiteY0" fmla="*/ 0 h 507302"/>
              <a:gd name="connsiteX1" fmla="*/ 0 w 3495730"/>
              <a:gd name="connsiteY1" fmla="*/ 485527 h 507302"/>
              <a:gd name="connsiteX2" fmla="*/ 1329499 w 3495730"/>
              <a:gd name="connsiteY2" fmla="*/ 507302 h 507302"/>
              <a:gd name="connsiteX3" fmla="*/ 3495730 w 3495730"/>
              <a:gd name="connsiteY3" fmla="*/ 3830 h 507302"/>
              <a:gd name="connsiteX4" fmla="*/ 3323825 w 3495730"/>
              <a:gd name="connsiteY4" fmla="*/ 0 h 507302"/>
              <a:gd name="connsiteX0" fmla="*/ 3328835 w 3500740"/>
              <a:gd name="connsiteY0" fmla="*/ 0 h 507302"/>
              <a:gd name="connsiteX1" fmla="*/ 0 w 3500740"/>
              <a:gd name="connsiteY1" fmla="*/ 498053 h 507302"/>
              <a:gd name="connsiteX2" fmla="*/ 1334509 w 3500740"/>
              <a:gd name="connsiteY2" fmla="*/ 507302 h 507302"/>
              <a:gd name="connsiteX3" fmla="*/ 3500740 w 3500740"/>
              <a:gd name="connsiteY3" fmla="*/ 3830 h 507302"/>
              <a:gd name="connsiteX4" fmla="*/ 3328835 w 3500740"/>
              <a:gd name="connsiteY4" fmla="*/ 0 h 507302"/>
              <a:gd name="connsiteX0" fmla="*/ 3321319 w 3493224"/>
              <a:gd name="connsiteY0" fmla="*/ 0 h 507302"/>
              <a:gd name="connsiteX1" fmla="*/ 0 w 3493224"/>
              <a:gd name="connsiteY1" fmla="*/ 490538 h 507302"/>
              <a:gd name="connsiteX2" fmla="*/ 1326993 w 3493224"/>
              <a:gd name="connsiteY2" fmla="*/ 507302 h 507302"/>
              <a:gd name="connsiteX3" fmla="*/ 3493224 w 3493224"/>
              <a:gd name="connsiteY3" fmla="*/ 3830 h 507302"/>
              <a:gd name="connsiteX4" fmla="*/ 3321319 w 3493224"/>
              <a:gd name="connsiteY4" fmla="*/ 0 h 507302"/>
              <a:gd name="connsiteX0" fmla="*/ 3323824 w 3495729"/>
              <a:gd name="connsiteY0" fmla="*/ 0 h 507302"/>
              <a:gd name="connsiteX1" fmla="*/ 0 w 3495729"/>
              <a:gd name="connsiteY1" fmla="*/ 500559 h 507302"/>
              <a:gd name="connsiteX2" fmla="*/ 1329498 w 3495729"/>
              <a:gd name="connsiteY2" fmla="*/ 507302 h 507302"/>
              <a:gd name="connsiteX3" fmla="*/ 3495729 w 3495729"/>
              <a:gd name="connsiteY3" fmla="*/ 3830 h 507302"/>
              <a:gd name="connsiteX4" fmla="*/ 3323824 w 3495729"/>
              <a:gd name="connsiteY4" fmla="*/ 0 h 507302"/>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62285 w 3513944"/>
              <a:gd name="connsiteY2" fmla="*/ 507302 h 507845"/>
              <a:gd name="connsiteX3" fmla="*/ 3513944 w 3513944"/>
              <a:gd name="connsiteY3" fmla="*/ 3830 h 507845"/>
              <a:gd name="connsiteX4" fmla="*/ 3342039 w 3513944"/>
              <a:gd name="connsiteY4" fmla="*/ 0 h 507845"/>
              <a:gd name="connsiteX0" fmla="*/ 3302566 w 3474471"/>
              <a:gd name="connsiteY0" fmla="*/ 0 h 511042"/>
              <a:gd name="connsiteX1" fmla="*/ 0 w 3474471"/>
              <a:gd name="connsiteY1" fmla="*/ 511042 h 511042"/>
              <a:gd name="connsiteX2" fmla="*/ 1322812 w 3474471"/>
              <a:gd name="connsiteY2" fmla="*/ 507302 h 511042"/>
              <a:gd name="connsiteX3" fmla="*/ 3474471 w 3474471"/>
              <a:gd name="connsiteY3" fmla="*/ 3830 h 511042"/>
              <a:gd name="connsiteX4" fmla="*/ 3302566 w 3474471"/>
              <a:gd name="connsiteY4" fmla="*/ 0 h 511042"/>
              <a:gd name="connsiteX0" fmla="*/ 3314176 w 3486081"/>
              <a:gd name="connsiteY0" fmla="*/ 0 h 507302"/>
              <a:gd name="connsiteX1" fmla="*/ 0 w 3486081"/>
              <a:gd name="connsiteY1" fmla="*/ 501451 h 507302"/>
              <a:gd name="connsiteX2" fmla="*/ 1334422 w 3486081"/>
              <a:gd name="connsiteY2" fmla="*/ 507302 h 507302"/>
              <a:gd name="connsiteX3" fmla="*/ 3486081 w 3486081"/>
              <a:gd name="connsiteY3" fmla="*/ 3830 h 507302"/>
              <a:gd name="connsiteX4" fmla="*/ 3314176 w 3486081"/>
              <a:gd name="connsiteY4" fmla="*/ 0 h 507302"/>
              <a:gd name="connsiteX0" fmla="*/ 3314176 w 3486081"/>
              <a:gd name="connsiteY0" fmla="*/ 0 h 507302"/>
              <a:gd name="connsiteX1" fmla="*/ 0 w 3486081"/>
              <a:gd name="connsiteY1" fmla="*/ 501451 h 507302"/>
              <a:gd name="connsiteX2" fmla="*/ 1000064 w 3486081"/>
              <a:gd name="connsiteY2" fmla="*/ 507302 h 507302"/>
              <a:gd name="connsiteX3" fmla="*/ 3486081 w 3486081"/>
              <a:gd name="connsiteY3" fmla="*/ 3830 h 507302"/>
              <a:gd name="connsiteX4" fmla="*/ 3314176 w 3486081"/>
              <a:gd name="connsiteY4" fmla="*/ 0 h 507302"/>
              <a:gd name="connsiteX0" fmla="*/ 3309532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09532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1437" h="507302">
                <a:moveTo>
                  <a:pt x="3355970" y="0"/>
                </a:moveTo>
                <a:lnTo>
                  <a:pt x="0" y="504648"/>
                </a:lnTo>
                <a:lnTo>
                  <a:pt x="995420" y="507302"/>
                </a:lnTo>
                <a:lnTo>
                  <a:pt x="3481437" y="3830"/>
                </a:lnTo>
                <a:lnTo>
                  <a:pt x="3355970" y="0"/>
                </a:ln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2" name="Freeform 9">
            <a:extLst>
              <a:ext uri="{FF2B5EF4-FFF2-40B4-BE49-F238E27FC236}">
                <a16:creationId xmlns="" xmlns:a16="http://schemas.microsoft.com/office/drawing/2014/main" id="{77AE0CEC-DAD3-4487-BE5C-7B7F3D5851DB}"/>
              </a:ext>
            </a:extLst>
          </p:cNvPr>
          <p:cNvSpPr/>
          <p:nvPr/>
        </p:nvSpPr>
        <p:spPr>
          <a:xfrm>
            <a:off x="4274688" y="4706020"/>
            <a:ext cx="2793196" cy="519462"/>
          </a:xfrm>
          <a:custGeom>
            <a:avLst/>
            <a:gdLst>
              <a:gd name="connsiteX0" fmla="*/ 1956816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56816 w 2125066"/>
              <a:gd name="connsiteY4" fmla="*/ 0 h 501091"/>
              <a:gd name="connsiteX0" fmla="*/ 1949672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49672 w 2125066"/>
              <a:gd name="connsiteY4" fmla="*/ 0 h 501091"/>
              <a:gd name="connsiteX0" fmla="*/ 1949672 w 2125066"/>
              <a:gd name="connsiteY0" fmla="*/ 3487 h 504578"/>
              <a:gd name="connsiteX1" fmla="*/ 0 w 2125066"/>
              <a:gd name="connsiteY1" fmla="*/ 500920 h 504578"/>
              <a:gd name="connsiteX2" fmla="*/ 1331367 w 2125066"/>
              <a:gd name="connsiteY2" fmla="*/ 504578 h 504578"/>
              <a:gd name="connsiteX3" fmla="*/ 2125066 w 2125066"/>
              <a:gd name="connsiteY3" fmla="*/ 0 h 504578"/>
              <a:gd name="connsiteX4" fmla="*/ 1949672 w 2125066"/>
              <a:gd name="connsiteY4" fmla="*/ 3487 h 504578"/>
              <a:gd name="connsiteX0" fmla="*/ 1949672 w 2120303"/>
              <a:gd name="connsiteY0" fmla="*/ 0 h 501091"/>
              <a:gd name="connsiteX1" fmla="*/ 0 w 2120303"/>
              <a:gd name="connsiteY1" fmla="*/ 497433 h 501091"/>
              <a:gd name="connsiteX2" fmla="*/ 1331367 w 2120303"/>
              <a:gd name="connsiteY2" fmla="*/ 501091 h 501091"/>
              <a:gd name="connsiteX3" fmla="*/ 2120303 w 2120303"/>
              <a:gd name="connsiteY3" fmla="*/ 1276 h 501091"/>
              <a:gd name="connsiteX4" fmla="*/ 1949672 w 2120303"/>
              <a:gd name="connsiteY4" fmla="*/ 0 h 501091"/>
              <a:gd name="connsiteX0" fmla="*/ 1949672 w 2120303"/>
              <a:gd name="connsiteY0" fmla="*/ 0 h 503473"/>
              <a:gd name="connsiteX1" fmla="*/ 0 w 2120303"/>
              <a:gd name="connsiteY1" fmla="*/ 497433 h 503473"/>
              <a:gd name="connsiteX2" fmla="*/ 1343273 w 2120303"/>
              <a:gd name="connsiteY2" fmla="*/ 503473 h 503473"/>
              <a:gd name="connsiteX3" fmla="*/ 2120303 w 2120303"/>
              <a:gd name="connsiteY3" fmla="*/ 1276 h 503473"/>
              <a:gd name="connsiteX4" fmla="*/ 1949672 w 2120303"/>
              <a:gd name="connsiteY4" fmla="*/ 0 h 503473"/>
              <a:gd name="connsiteX0" fmla="*/ 1961578 w 2132209"/>
              <a:gd name="connsiteY0" fmla="*/ 0 h 506958"/>
              <a:gd name="connsiteX1" fmla="*/ 0 w 2132209"/>
              <a:gd name="connsiteY1" fmla="*/ 506958 h 506958"/>
              <a:gd name="connsiteX2" fmla="*/ 1355179 w 2132209"/>
              <a:gd name="connsiteY2" fmla="*/ 503473 h 506958"/>
              <a:gd name="connsiteX3" fmla="*/ 2132209 w 2132209"/>
              <a:gd name="connsiteY3" fmla="*/ 1276 h 506958"/>
              <a:gd name="connsiteX4" fmla="*/ 1961578 w 2132209"/>
              <a:gd name="connsiteY4" fmla="*/ 0 h 506958"/>
              <a:gd name="connsiteX0" fmla="*/ 1954434 w 2125065"/>
              <a:gd name="connsiteY0" fmla="*/ 0 h 503473"/>
              <a:gd name="connsiteX1" fmla="*/ 0 w 2125065"/>
              <a:gd name="connsiteY1" fmla="*/ 495051 h 503473"/>
              <a:gd name="connsiteX2" fmla="*/ 1348035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31366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43272 w 2125065"/>
              <a:gd name="connsiteY2" fmla="*/ 503473 h 503473"/>
              <a:gd name="connsiteX3" fmla="*/ 2125065 w 2125065"/>
              <a:gd name="connsiteY3" fmla="*/ 1276 h 503473"/>
              <a:gd name="connsiteX4" fmla="*/ 1954434 w 2125065"/>
              <a:gd name="connsiteY4" fmla="*/ 0 h 503473"/>
              <a:gd name="connsiteX0" fmla="*/ 1954434 w 2132209"/>
              <a:gd name="connsiteY0" fmla="*/ 0 h 503473"/>
              <a:gd name="connsiteX1" fmla="*/ 0 w 2132209"/>
              <a:gd name="connsiteY1" fmla="*/ 495051 h 503473"/>
              <a:gd name="connsiteX2" fmla="*/ 1343272 w 2132209"/>
              <a:gd name="connsiteY2" fmla="*/ 503473 h 503473"/>
              <a:gd name="connsiteX3" fmla="*/ 2132209 w 2132209"/>
              <a:gd name="connsiteY3" fmla="*/ 6039 h 503473"/>
              <a:gd name="connsiteX4" fmla="*/ 1954434 w 2132209"/>
              <a:gd name="connsiteY4" fmla="*/ 0 h 503473"/>
              <a:gd name="connsiteX0" fmla="*/ 1966960 w 2144735"/>
              <a:gd name="connsiteY0" fmla="*/ 0 h 505072"/>
              <a:gd name="connsiteX1" fmla="*/ 0 w 2144735"/>
              <a:gd name="connsiteY1" fmla="*/ 505072 h 505072"/>
              <a:gd name="connsiteX2" fmla="*/ 1355798 w 2144735"/>
              <a:gd name="connsiteY2" fmla="*/ 503473 h 505072"/>
              <a:gd name="connsiteX3" fmla="*/ 2144735 w 2144735"/>
              <a:gd name="connsiteY3" fmla="*/ 6039 h 505072"/>
              <a:gd name="connsiteX4" fmla="*/ 1966960 w 2144735"/>
              <a:gd name="connsiteY4" fmla="*/ 0 h 505072"/>
              <a:gd name="connsiteX0" fmla="*/ 1956939 w 2134714"/>
              <a:gd name="connsiteY0" fmla="*/ 0 h 503473"/>
              <a:gd name="connsiteX1" fmla="*/ 0 w 2134714"/>
              <a:gd name="connsiteY1" fmla="*/ 497557 h 503473"/>
              <a:gd name="connsiteX2" fmla="*/ 1345777 w 2134714"/>
              <a:gd name="connsiteY2" fmla="*/ 503473 h 503473"/>
              <a:gd name="connsiteX3" fmla="*/ 2134714 w 2134714"/>
              <a:gd name="connsiteY3" fmla="*/ 6039 h 503473"/>
              <a:gd name="connsiteX4" fmla="*/ 1956939 w 2134714"/>
              <a:gd name="connsiteY4" fmla="*/ 0 h 503473"/>
              <a:gd name="connsiteX0" fmla="*/ 1956939 w 2134714"/>
              <a:gd name="connsiteY0" fmla="*/ 0 h 499830"/>
              <a:gd name="connsiteX1" fmla="*/ 0 w 2134714"/>
              <a:gd name="connsiteY1" fmla="*/ 497557 h 499830"/>
              <a:gd name="connsiteX2" fmla="*/ 1367635 w 2134714"/>
              <a:gd name="connsiteY2" fmla="*/ 499830 h 499830"/>
              <a:gd name="connsiteX3" fmla="*/ 2134714 w 2134714"/>
              <a:gd name="connsiteY3" fmla="*/ 6039 h 499830"/>
              <a:gd name="connsiteX4" fmla="*/ 1956939 w 2134714"/>
              <a:gd name="connsiteY4" fmla="*/ 0 h 499830"/>
              <a:gd name="connsiteX0" fmla="*/ 1956939 w 2134714"/>
              <a:gd name="connsiteY0" fmla="*/ 4890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4890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75155 w 2152930"/>
              <a:gd name="connsiteY0" fmla="*/ 1247 h 504720"/>
              <a:gd name="connsiteX1" fmla="*/ 0 w 2152930"/>
              <a:gd name="connsiteY1" fmla="*/ 502447 h 504720"/>
              <a:gd name="connsiteX2" fmla="*/ 1385851 w 2152930"/>
              <a:gd name="connsiteY2" fmla="*/ 504720 h 504720"/>
              <a:gd name="connsiteX3" fmla="*/ 2152930 w 2152930"/>
              <a:gd name="connsiteY3" fmla="*/ 0 h 504720"/>
              <a:gd name="connsiteX4" fmla="*/ 1975155 w 2152930"/>
              <a:gd name="connsiteY4" fmla="*/ 1247 h 504720"/>
              <a:gd name="connsiteX0" fmla="*/ 1975155 w 2152930"/>
              <a:gd name="connsiteY0" fmla="*/ 1247 h 513376"/>
              <a:gd name="connsiteX1" fmla="*/ 0 w 2152930"/>
              <a:gd name="connsiteY1" fmla="*/ 513376 h 513376"/>
              <a:gd name="connsiteX2" fmla="*/ 1385851 w 2152930"/>
              <a:gd name="connsiteY2" fmla="*/ 504720 h 513376"/>
              <a:gd name="connsiteX3" fmla="*/ 2152930 w 2152930"/>
              <a:gd name="connsiteY3" fmla="*/ 0 h 513376"/>
              <a:gd name="connsiteX4" fmla="*/ 1975155 w 2152930"/>
              <a:gd name="connsiteY4" fmla="*/ 1247 h 513376"/>
              <a:gd name="connsiteX0" fmla="*/ 1971512 w 2149287"/>
              <a:gd name="connsiteY0" fmla="*/ 1247 h 509733"/>
              <a:gd name="connsiteX1" fmla="*/ 0 w 2149287"/>
              <a:gd name="connsiteY1" fmla="*/ 509733 h 509733"/>
              <a:gd name="connsiteX2" fmla="*/ 1382208 w 2149287"/>
              <a:gd name="connsiteY2" fmla="*/ 504720 h 509733"/>
              <a:gd name="connsiteX3" fmla="*/ 2149287 w 2149287"/>
              <a:gd name="connsiteY3" fmla="*/ 0 h 509733"/>
              <a:gd name="connsiteX4" fmla="*/ 1971512 w 2149287"/>
              <a:gd name="connsiteY4" fmla="*/ 1247 h 509733"/>
              <a:gd name="connsiteX0" fmla="*/ 1971512 w 2149287"/>
              <a:gd name="connsiteY0" fmla="*/ 1247 h 512006"/>
              <a:gd name="connsiteX1" fmla="*/ 0 w 2149287"/>
              <a:gd name="connsiteY1" fmla="*/ 509733 h 512006"/>
              <a:gd name="connsiteX2" fmla="*/ 1378565 w 2149287"/>
              <a:gd name="connsiteY2" fmla="*/ 512006 h 512006"/>
              <a:gd name="connsiteX3" fmla="*/ 2149287 w 2149287"/>
              <a:gd name="connsiteY3" fmla="*/ 0 h 512006"/>
              <a:gd name="connsiteX4" fmla="*/ 1971512 w 2149287"/>
              <a:gd name="connsiteY4" fmla="*/ 1247 h 512006"/>
              <a:gd name="connsiteX0" fmla="*/ 1967869 w 2145644"/>
              <a:gd name="connsiteY0" fmla="*/ 1247 h 512006"/>
              <a:gd name="connsiteX1" fmla="*/ 0 w 2145644"/>
              <a:gd name="connsiteY1" fmla="*/ 509733 h 512006"/>
              <a:gd name="connsiteX2" fmla="*/ 1374922 w 2145644"/>
              <a:gd name="connsiteY2" fmla="*/ 512006 h 512006"/>
              <a:gd name="connsiteX3" fmla="*/ 2145644 w 2145644"/>
              <a:gd name="connsiteY3" fmla="*/ 0 h 512006"/>
              <a:gd name="connsiteX4" fmla="*/ 1967869 w 2145644"/>
              <a:gd name="connsiteY4" fmla="*/ 1247 h 512006"/>
              <a:gd name="connsiteX0" fmla="*/ 1943449 w 2121224"/>
              <a:gd name="connsiteY0" fmla="*/ 1247 h 512006"/>
              <a:gd name="connsiteX1" fmla="*/ 0 w 2121224"/>
              <a:gd name="connsiteY1" fmla="*/ 503338 h 512006"/>
              <a:gd name="connsiteX2" fmla="*/ 1350502 w 2121224"/>
              <a:gd name="connsiteY2" fmla="*/ 512006 h 512006"/>
              <a:gd name="connsiteX3" fmla="*/ 2121224 w 2121224"/>
              <a:gd name="connsiteY3" fmla="*/ 0 h 512006"/>
              <a:gd name="connsiteX4" fmla="*/ 1943449 w 2121224"/>
              <a:gd name="connsiteY4" fmla="*/ 1247 h 512006"/>
              <a:gd name="connsiteX0" fmla="*/ 1950774 w 2128549"/>
              <a:gd name="connsiteY0" fmla="*/ 1247 h 512006"/>
              <a:gd name="connsiteX1" fmla="*/ 0 w 2128549"/>
              <a:gd name="connsiteY1" fmla="*/ 503338 h 512006"/>
              <a:gd name="connsiteX2" fmla="*/ 1357827 w 2128549"/>
              <a:gd name="connsiteY2" fmla="*/ 512006 h 512006"/>
              <a:gd name="connsiteX3" fmla="*/ 2128549 w 2128549"/>
              <a:gd name="connsiteY3" fmla="*/ 0 h 512006"/>
              <a:gd name="connsiteX4" fmla="*/ 1950774 w 2128549"/>
              <a:gd name="connsiteY4" fmla="*/ 1247 h 512006"/>
              <a:gd name="connsiteX0" fmla="*/ 1950774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50774 w 2128549"/>
              <a:gd name="connsiteY4" fmla="*/ 1247 h 518400"/>
              <a:gd name="connsiteX0" fmla="*/ 1994729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94729 w 2128549"/>
              <a:gd name="connsiteY4" fmla="*/ 1247 h 518400"/>
              <a:gd name="connsiteX0" fmla="*/ 2002055 w 2128549"/>
              <a:gd name="connsiteY0" fmla="*/ 7641 h 518400"/>
              <a:gd name="connsiteX1" fmla="*/ 0 w 2128549"/>
              <a:gd name="connsiteY1" fmla="*/ 503338 h 518400"/>
              <a:gd name="connsiteX2" fmla="*/ 1050139 w 2128549"/>
              <a:gd name="connsiteY2" fmla="*/ 518400 h 518400"/>
              <a:gd name="connsiteX3" fmla="*/ 2128549 w 2128549"/>
              <a:gd name="connsiteY3" fmla="*/ 0 h 518400"/>
              <a:gd name="connsiteX4" fmla="*/ 2002055 w 2128549"/>
              <a:gd name="connsiteY4" fmla="*/ 7641 h 518400"/>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1320 h 522079"/>
              <a:gd name="connsiteX1" fmla="*/ 0 w 2128549"/>
              <a:gd name="connsiteY1" fmla="*/ 507017 h 522079"/>
              <a:gd name="connsiteX2" fmla="*/ 1050139 w 2128549"/>
              <a:gd name="connsiteY2" fmla="*/ 522079 h 522079"/>
              <a:gd name="connsiteX3" fmla="*/ 2128549 w 2128549"/>
              <a:gd name="connsiteY3" fmla="*/ 482 h 522079"/>
              <a:gd name="connsiteX4" fmla="*/ 2002055 w 2128549"/>
              <a:gd name="connsiteY4" fmla="*/ 11320 h 522079"/>
              <a:gd name="connsiteX0" fmla="*/ 1999613 w 2128549"/>
              <a:gd name="connsiteY0" fmla="*/ 5430 h 522584"/>
              <a:gd name="connsiteX1" fmla="*/ 0 w 2128549"/>
              <a:gd name="connsiteY1" fmla="*/ 507522 h 522584"/>
              <a:gd name="connsiteX2" fmla="*/ 1050139 w 2128549"/>
              <a:gd name="connsiteY2" fmla="*/ 522584 h 522584"/>
              <a:gd name="connsiteX3" fmla="*/ 2128549 w 2128549"/>
              <a:gd name="connsiteY3" fmla="*/ 987 h 522584"/>
              <a:gd name="connsiteX4" fmla="*/ 1999613 w 2128549"/>
              <a:gd name="connsiteY4" fmla="*/ 5430 h 522584"/>
              <a:gd name="connsiteX0" fmla="*/ 1999613 w 2128549"/>
              <a:gd name="connsiteY0" fmla="*/ 5109 h 522263"/>
              <a:gd name="connsiteX1" fmla="*/ 0 w 2128549"/>
              <a:gd name="connsiteY1" fmla="*/ 507201 h 522263"/>
              <a:gd name="connsiteX2" fmla="*/ 1050139 w 2128549"/>
              <a:gd name="connsiteY2" fmla="*/ 522263 h 522263"/>
              <a:gd name="connsiteX3" fmla="*/ 2128549 w 2128549"/>
              <a:gd name="connsiteY3" fmla="*/ 666 h 522263"/>
              <a:gd name="connsiteX4" fmla="*/ 1999613 w 2128549"/>
              <a:gd name="connsiteY4" fmla="*/ 5109 h 522263"/>
              <a:gd name="connsiteX0" fmla="*/ 1999613 w 2133399"/>
              <a:gd name="connsiteY0" fmla="*/ 2308 h 519462"/>
              <a:gd name="connsiteX1" fmla="*/ 0 w 2133399"/>
              <a:gd name="connsiteY1" fmla="*/ 504400 h 519462"/>
              <a:gd name="connsiteX2" fmla="*/ 1050139 w 2133399"/>
              <a:gd name="connsiteY2" fmla="*/ 519462 h 519462"/>
              <a:gd name="connsiteX3" fmla="*/ 2133399 w 2133399"/>
              <a:gd name="connsiteY3" fmla="*/ 1040 h 519462"/>
              <a:gd name="connsiteX4" fmla="*/ 1999613 w 2133399"/>
              <a:gd name="connsiteY4" fmla="*/ 2308 h 519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399" h="519462">
                <a:moveTo>
                  <a:pt x="1999613" y="2308"/>
                </a:moveTo>
                <a:lnTo>
                  <a:pt x="0" y="504400"/>
                </a:lnTo>
                <a:lnTo>
                  <a:pt x="1050139" y="519462"/>
                </a:lnTo>
                <a:lnTo>
                  <a:pt x="2133399" y="1040"/>
                </a:lnTo>
                <a:cubicBezTo>
                  <a:pt x="2071698" y="-1742"/>
                  <a:pt x="2039336" y="1892"/>
                  <a:pt x="1999613" y="2308"/>
                </a:cubicBezTo>
                <a:close/>
              </a:path>
            </a:pathLst>
          </a:custGeom>
          <a:solidFill>
            <a:srgbClr val="0000FF"/>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3" name="Freeform 10">
            <a:extLst>
              <a:ext uri="{FF2B5EF4-FFF2-40B4-BE49-F238E27FC236}">
                <a16:creationId xmlns="" xmlns:a16="http://schemas.microsoft.com/office/drawing/2014/main" id="{C41BC6FC-6128-4253-80B9-BC1F2D171CDA}"/>
              </a:ext>
            </a:extLst>
          </p:cNvPr>
          <p:cNvSpPr/>
          <p:nvPr/>
        </p:nvSpPr>
        <p:spPr>
          <a:xfrm>
            <a:off x="6514230" y="4710697"/>
            <a:ext cx="1378755" cy="504749"/>
          </a:xfrm>
          <a:custGeom>
            <a:avLst/>
            <a:gdLst>
              <a:gd name="connsiteX0" fmla="*/ 585216 w 1338682"/>
              <a:gd name="connsiteY0" fmla="*/ 3658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3658 h 504749"/>
              <a:gd name="connsiteX0" fmla="*/ 585216 w 1338682"/>
              <a:gd name="connsiteY0" fmla="*/ 15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15 h 504749"/>
              <a:gd name="connsiteX0" fmla="*/ 585216 w 1360540"/>
              <a:gd name="connsiteY0" fmla="*/ 15 h 504749"/>
              <a:gd name="connsiteX1" fmla="*/ 0 w 1360540"/>
              <a:gd name="connsiteY1" fmla="*/ 501091 h 504749"/>
              <a:gd name="connsiteX2" fmla="*/ 1360540 w 1360540"/>
              <a:gd name="connsiteY2" fmla="*/ 504749 h 504749"/>
              <a:gd name="connsiteX3" fmla="*/ 746150 w 1360540"/>
              <a:gd name="connsiteY3" fmla="*/ 0 h 504749"/>
              <a:gd name="connsiteX4" fmla="*/ 585216 w 1360540"/>
              <a:gd name="connsiteY4" fmla="*/ 15 h 504749"/>
              <a:gd name="connsiteX0" fmla="*/ 592502 w 1367826"/>
              <a:gd name="connsiteY0" fmla="*/ 15 h 504749"/>
              <a:gd name="connsiteX1" fmla="*/ 0 w 1367826"/>
              <a:gd name="connsiteY1" fmla="*/ 501091 h 504749"/>
              <a:gd name="connsiteX2" fmla="*/ 1367826 w 1367826"/>
              <a:gd name="connsiteY2" fmla="*/ 504749 h 504749"/>
              <a:gd name="connsiteX3" fmla="*/ 753436 w 1367826"/>
              <a:gd name="connsiteY3" fmla="*/ 0 h 504749"/>
              <a:gd name="connsiteX4" fmla="*/ 592502 w 1367826"/>
              <a:gd name="connsiteY4" fmla="*/ 15 h 504749"/>
              <a:gd name="connsiteX0" fmla="*/ 599788 w 1375112"/>
              <a:gd name="connsiteY0" fmla="*/ 15 h 504749"/>
              <a:gd name="connsiteX1" fmla="*/ 0 w 1375112"/>
              <a:gd name="connsiteY1" fmla="*/ 504734 h 504749"/>
              <a:gd name="connsiteX2" fmla="*/ 1375112 w 1375112"/>
              <a:gd name="connsiteY2" fmla="*/ 504749 h 504749"/>
              <a:gd name="connsiteX3" fmla="*/ 760722 w 1375112"/>
              <a:gd name="connsiteY3" fmla="*/ 0 h 504749"/>
              <a:gd name="connsiteX4" fmla="*/ 599788 w 1375112"/>
              <a:gd name="connsiteY4" fmla="*/ 15 h 504749"/>
              <a:gd name="connsiteX0" fmla="*/ 599788 w 1378755"/>
              <a:gd name="connsiteY0" fmla="*/ 15 h 504749"/>
              <a:gd name="connsiteX1" fmla="*/ 0 w 1378755"/>
              <a:gd name="connsiteY1" fmla="*/ 504734 h 504749"/>
              <a:gd name="connsiteX2" fmla="*/ 1378755 w 1378755"/>
              <a:gd name="connsiteY2" fmla="*/ 504749 h 504749"/>
              <a:gd name="connsiteX3" fmla="*/ 760722 w 1378755"/>
              <a:gd name="connsiteY3" fmla="*/ 0 h 504749"/>
              <a:gd name="connsiteX4" fmla="*/ 599788 w 1378755"/>
              <a:gd name="connsiteY4" fmla="*/ 15 h 50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755" h="504749">
                <a:moveTo>
                  <a:pt x="599788" y="15"/>
                </a:moveTo>
                <a:lnTo>
                  <a:pt x="0" y="504734"/>
                </a:lnTo>
                <a:lnTo>
                  <a:pt x="1378755" y="504749"/>
                </a:lnTo>
                <a:lnTo>
                  <a:pt x="760722" y="0"/>
                </a:lnTo>
                <a:lnTo>
                  <a:pt x="599788" y="15"/>
                </a:lnTo>
                <a:close/>
              </a:path>
            </a:pathLst>
          </a:custGeom>
          <a:solidFill>
            <a:srgbClr val="FF3300"/>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4" name="Freeform 11">
            <a:extLst>
              <a:ext uri="{FF2B5EF4-FFF2-40B4-BE49-F238E27FC236}">
                <a16:creationId xmlns="" xmlns:a16="http://schemas.microsoft.com/office/drawing/2014/main" id="{2010983B-844E-4FB1-BEC0-210CE3A383AD}"/>
              </a:ext>
            </a:extLst>
          </p:cNvPr>
          <p:cNvSpPr/>
          <p:nvPr/>
        </p:nvSpPr>
        <p:spPr>
          <a:xfrm>
            <a:off x="7334888" y="4709871"/>
            <a:ext cx="2793196" cy="502399"/>
          </a:xfrm>
          <a:custGeom>
            <a:avLst/>
            <a:gdLst>
              <a:gd name="connsiteX0" fmla="*/ 0 w 2154326"/>
              <a:gd name="connsiteY0" fmla="*/ 7315 h 530352"/>
              <a:gd name="connsiteX1" fmla="*/ 797356 w 2154326"/>
              <a:gd name="connsiteY1" fmla="*/ 523036 h 530352"/>
              <a:gd name="connsiteX2" fmla="*/ 2154326 w 2154326"/>
              <a:gd name="connsiteY2" fmla="*/ 530352 h 530352"/>
              <a:gd name="connsiteX3" fmla="*/ 160934 w 2154326"/>
              <a:gd name="connsiteY3" fmla="*/ 0 h 530352"/>
              <a:gd name="connsiteX4" fmla="*/ 0 w 2154326"/>
              <a:gd name="connsiteY4" fmla="*/ 7315 h 530352"/>
              <a:gd name="connsiteX0" fmla="*/ 0 w 2151945"/>
              <a:gd name="connsiteY0" fmla="*/ 16840 h 530352"/>
              <a:gd name="connsiteX1" fmla="*/ 794975 w 2151945"/>
              <a:gd name="connsiteY1" fmla="*/ 523036 h 530352"/>
              <a:gd name="connsiteX2" fmla="*/ 2151945 w 2151945"/>
              <a:gd name="connsiteY2" fmla="*/ 530352 h 530352"/>
              <a:gd name="connsiteX3" fmla="*/ 158553 w 2151945"/>
              <a:gd name="connsiteY3" fmla="*/ 0 h 530352"/>
              <a:gd name="connsiteX4" fmla="*/ 0 w 2151945"/>
              <a:gd name="connsiteY4" fmla="*/ 16840 h 530352"/>
              <a:gd name="connsiteX0" fmla="*/ 0 w 2151945"/>
              <a:gd name="connsiteY0" fmla="*/ 7315 h 520827"/>
              <a:gd name="connsiteX1" fmla="*/ 794975 w 2151945"/>
              <a:gd name="connsiteY1" fmla="*/ 513511 h 520827"/>
              <a:gd name="connsiteX2" fmla="*/ 2151945 w 2151945"/>
              <a:gd name="connsiteY2" fmla="*/ 520827 h 520827"/>
              <a:gd name="connsiteX3" fmla="*/ 172840 w 2151945"/>
              <a:gd name="connsiteY3" fmla="*/ 0 h 520827"/>
              <a:gd name="connsiteX4" fmla="*/ 0 w 2151945"/>
              <a:gd name="connsiteY4" fmla="*/ 7315 h 520827"/>
              <a:gd name="connsiteX0" fmla="*/ 0 w 2151945"/>
              <a:gd name="connsiteY0" fmla="*/ 0 h 513512"/>
              <a:gd name="connsiteX1" fmla="*/ 794975 w 2151945"/>
              <a:gd name="connsiteY1" fmla="*/ 506196 h 513512"/>
              <a:gd name="connsiteX2" fmla="*/ 2151945 w 2151945"/>
              <a:gd name="connsiteY2" fmla="*/ 513512 h 513512"/>
              <a:gd name="connsiteX3" fmla="*/ 184746 w 2151945"/>
              <a:gd name="connsiteY3" fmla="*/ 6972 h 513512"/>
              <a:gd name="connsiteX4" fmla="*/ 0 w 2151945"/>
              <a:gd name="connsiteY4" fmla="*/ 0 h 513512"/>
              <a:gd name="connsiteX0" fmla="*/ 0 w 2151945"/>
              <a:gd name="connsiteY0" fmla="*/ 2553 h 516065"/>
              <a:gd name="connsiteX1" fmla="*/ 79497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85450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7592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40817"/>
              <a:gd name="connsiteY0" fmla="*/ 2553 h 508749"/>
              <a:gd name="connsiteX1" fmla="*/ 775925 w 2140817"/>
              <a:gd name="connsiteY1" fmla="*/ 508749 h 508749"/>
              <a:gd name="connsiteX2" fmla="*/ 2135276 w 2140817"/>
              <a:gd name="connsiteY2" fmla="*/ 489871 h 508749"/>
              <a:gd name="connsiteX3" fmla="*/ 2140039 w 2140817"/>
              <a:gd name="connsiteY3" fmla="*/ 494595 h 508749"/>
              <a:gd name="connsiteX4" fmla="*/ 170458 w 2140817"/>
              <a:gd name="connsiteY4" fmla="*/ 0 h 508749"/>
              <a:gd name="connsiteX5" fmla="*/ 0 w 2140817"/>
              <a:gd name="connsiteY5" fmla="*/ 2553 h 508749"/>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35276"/>
              <a:gd name="connsiteY0" fmla="*/ 2553 h 508749"/>
              <a:gd name="connsiteX1" fmla="*/ 775925 w 2135276"/>
              <a:gd name="connsiteY1" fmla="*/ 508749 h 508749"/>
              <a:gd name="connsiteX2" fmla="*/ 2135276 w 2135276"/>
              <a:gd name="connsiteY2" fmla="*/ 499396 h 508749"/>
              <a:gd name="connsiteX3" fmla="*/ 170458 w 2135276"/>
              <a:gd name="connsiteY3" fmla="*/ 0 h 508749"/>
              <a:gd name="connsiteX4" fmla="*/ 0 w 2135276"/>
              <a:gd name="connsiteY4" fmla="*/ 2553 h 508749"/>
              <a:gd name="connsiteX0" fmla="*/ 0 w 2130513"/>
              <a:gd name="connsiteY0" fmla="*/ 2553 h 508749"/>
              <a:gd name="connsiteX1" fmla="*/ 775925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08749"/>
              <a:gd name="connsiteX1" fmla="*/ 799737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40038"/>
              <a:gd name="connsiteY0" fmla="*/ 2553 h 511131"/>
              <a:gd name="connsiteX1" fmla="*/ 778306 w 2140038"/>
              <a:gd name="connsiteY1" fmla="*/ 511131 h 511131"/>
              <a:gd name="connsiteX2" fmla="*/ 2140038 w 2140038"/>
              <a:gd name="connsiteY2" fmla="*/ 499396 h 511131"/>
              <a:gd name="connsiteX3" fmla="*/ 170458 w 2140038"/>
              <a:gd name="connsiteY3" fmla="*/ 0 h 511131"/>
              <a:gd name="connsiteX4" fmla="*/ 0 w 2140038"/>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01606"/>
              <a:gd name="connsiteX1" fmla="*/ 768781 w 2135275"/>
              <a:gd name="connsiteY1" fmla="*/ 501606 h 501606"/>
              <a:gd name="connsiteX2" fmla="*/ 2135275 w 2135275"/>
              <a:gd name="connsiteY2" fmla="*/ 487490 h 501606"/>
              <a:gd name="connsiteX3" fmla="*/ 170458 w 2135275"/>
              <a:gd name="connsiteY3" fmla="*/ 0 h 501606"/>
              <a:gd name="connsiteX4" fmla="*/ 0 w 2135275"/>
              <a:gd name="connsiteY4" fmla="*/ 2553 h 501606"/>
              <a:gd name="connsiteX0" fmla="*/ 0 w 2135275"/>
              <a:gd name="connsiteY0" fmla="*/ 2553 h 503987"/>
              <a:gd name="connsiteX1" fmla="*/ 780687 w 2135275"/>
              <a:gd name="connsiteY1" fmla="*/ 503987 h 503987"/>
              <a:gd name="connsiteX2" fmla="*/ 2135275 w 2135275"/>
              <a:gd name="connsiteY2" fmla="*/ 487490 h 503987"/>
              <a:gd name="connsiteX3" fmla="*/ 170458 w 2135275"/>
              <a:gd name="connsiteY3" fmla="*/ 0 h 503987"/>
              <a:gd name="connsiteX4" fmla="*/ 0 w 2135275"/>
              <a:gd name="connsiteY4" fmla="*/ 2553 h 503987"/>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4762 h 508749"/>
              <a:gd name="connsiteX4" fmla="*/ 0 w 2146248"/>
              <a:gd name="connsiteY4" fmla="*/ 0 h 508749"/>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1119 h 508749"/>
              <a:gd name="connsiteX4" fmla="*/ 0 w 2146248"/>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6824"/>
              <a:gd name="connsiteX1" fmla="*/ 1101661 w 2164463"/>
              <a:gd name="connsiteY1" fmla="*/ 505574 h 506824"/>
              <a:gd name="connsiteX2" fmla="*/ 2164463 w 2164463"/>
              <a:gd name="connsiteY2" fmla="*/ 506824 h 506824"/>
              <a:gd name="connsiteX3" fmla="*/ 181431 w 2164463"/>
              <a:gd name="connsiteY3" fmla="*/ 1119 h 506824"/>
              <a:gd name="connsiteX4" fmla="*/ 0 w 2164463"/>
              <a:gd name="connsiteY4" fmla="*/ 0 h 506824"/>
              <a:gd name="connsiteX0" fmla="*/ 0 w 2164463"/>
              <a:gd name="connsiteY0" fmla="*/ 2056 h 508880"/>
              <a:gd name="connsiteX1" fmla="*/ 1101661 w 2164463"/>
              <a:gd name="connsiteY1" fmla="*/ 507630 h 508880"/>
              <a:gd name="connsiteX2" fmla="*/ 2164463 w 2164463"/>
              <a:gd name="connsiteY2" fmla="*/ 508880 h 508880"/>
              <a:gd name="connsiteX3" fmla="*/ 146986 w 2164463"/>
              <a:gd name="connsiteY3" fmla="*/ 0 h 508880"/>
              <a:gd name="connsiteX4" fmla="*/ 0 w 2164463"/>
              <a:gd name="connsiteY4" fmla="*/ 2056 h 508880"/>
              <a:gd name="connsiteX0" fmla="*/ 0 w 2164463"/>
              <a:gd name="connsiteY0" fmla="*/ 0 h 506824"/>
              <a:gd name="connsiteX1" fmla="*/ 1101661 w 2164463"/>
              <a:gd name="connsiteY1" fmla="*/ 505574 h 506824"/>
              <a:gd name="connsiteX2" fmla="*/ 2164463 w 2164463"/>
              <a:gd name="connsiteY2" fmla="*/ 506824 h 506824"/>
              <a:gd name="connsiteX3" fmla="*/ 142065 w 2164463"/>
              <a:gd name="connsiteY3" fmla="*/ 7469 h 506824"/>
              <a:gd name="connsiteX4" fmla="*/ 0 w 2164463"/>
              <a:gd name="connsiteY4" fmla="*/ 0 h 506824"/>
              <a:gd name="connsiteX0" fmla="*/ 0 w 2157082"/>
              <a:gd name="connsiteY0" fmla="*/ 0 h 509999"/>
              <a:gd name="connsiteX1" fmla="*/ 1094280 w 2157082"/>
              <a:gd name="connsiteY1" fmla="*/ 508749 h 509999"/>
              <a:gd name="connsiteX2" fmla="*/ 2157082 w 2157082"/>
              <a:gd name="connsiteY2" fmla="*/ 509999 h 509999"/>
              <a:gd name="connsiteX3" fmla="*/ 134684 w 2157082"/>
              <a:gd name="connsiteY3" fmla="*/ 10644 h 509999"/>
              <a:gd name="connsiteX4" fmla="*/ 0 w 2157082"/>
              <a:gd name="connsiteY4" fmla="*/ 0 h 509999"/>
              <a:gd name="connsiteX0" fmla="*/ 0 w 2159542"/>
              <a:gd name="connsiteY0" fmla="*/ 0 h 503649"/>
              <a:gd name="connsiteX1" fmla="*/ 1096740 w 2159542"/>
              <a:gd name="connsiteY1" fmla="*/ 502399 h 503649"/>
              <a:gd name="connsiteX2" fmla="*/ 2159542 w 2159542"/>
              <a:gd name="connsiteY2" fmla="*/ 503649 h 503649"/>
              <a:gd name="connsiteX3" fmla="*/ 137144 w 2159542"/>
              <a:gd name="connsiteY3" fmla="*/ 4294 h 503649"/>
              <a:gd name="connsiteX4" fmla="*/ 0 w 2159542"/>
              <a:gd name="connsiteY4" fmla="*/ 0 h 503649"/>
              <a:gd name="connsiteX0" fmla="*/ 0 w 2164463"/>
              <a:gd name="connsiteY0" fmla="*/ 0 h 502399"/>
              <a:gd name="connsiteX1" fmla="*/ 1096740 w 2164463"/>
              <a:gd name="connsiteY1" fmla="*/ 502399 h 502399"/>
              <a:gd name="connsiteX2" fmla="*/ 2164463 w 2164463"/>
              <a:gd name="connsiteY2" fmla="*/ 500474 h 502399"/>
              <a:gd name="connsiteX3" fmla="*/ 137144 w 2164463"/>
              <a:gd name="connsiteY3" fmla="*/ 4294 h 502399"/>
              <a:gd name="connsiteX4" fmla="*/ 0 w 2164463"/>
              <a:gd name="connsiteY4" fmla="*/ 0 h 50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4463" h="502399">
                <a:moveTo>
                  <a:pt x="0" y="0"/>
                </a:moveTo>
                <a:lnTo>
                  <a:pt x="1096740" y="502399"/>
                </a:lnTo>
                <a:lnTo>
                  <a:pt x="2164463" y="500474"/>
                </a:lnTo>
                <a:lnTo>
                  <a:pt x="137144" y="4294"/>
                </a:lnTo>
                <a:lnTo>
                  <a:pt x="0" y="0"/>
                </a:lnTo>
                <a:close/>
              </a:path>
            </a:pathLst>
          </a:custGeom>
          <a:solidFill>
            <a:srgbClr val="993300"/>
          </a:solidFill>
          <a:ln>
            <a:solidFill>
              <a:srgbClr val="993300"/>
            </a:solid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5" name="Freeform 12">
            <a:extLst>
              <a:ext uri="{FF2B5EF4-FFF2-40B4-BE49-F238E27FC236}">
                <a16:creationId xmlns="" xmlns:a16="http://schemas.microsoft.com/office/drawing/2014/main" id="{C32B55B7-13A8-49C0-8393-7E358023E538}"/>
              </a:ext>
            </a:extLst>
          </p:cNvPr>
          <p:cNvSpPr/>
          <p:nvPr/>
        </p:nvSpPr>
        <p:spPr>
          <a:xfrm>
            <a:off x="7541956" y="4701312"/>
            <a:ext cx="4650044" cy="514134"/>
          </a:xfrm>
          <a:custGeom>
            <a:avLst/>
            <a:gdLst>
              <a:gd name="connsiteX0" fmla="*/ 175565 w 3511296"/>
              <a:gd name="connsiteY0" fmla="*/ 3657 h 519379"/>
              <a:gd name="connsiteX1" fmla="*/ 3511296 w 3511296"/>
              <a:gd name="connsiteY1" fmla="*/ 504748 h 519379"/>
              <a:gd name="connsiteX2" fmla="*/ 2172615 w 3511296"/>
              <a:gd name="connsiteY2" fmla="*/ 519379 h 519379"/>
              <a:gd name="connsiteX3" fmla="*/ 0 w 3511296"/>
              <a:gd name="connsiteY3" fmla="*/ 0 h 519379"/>
              <a:gd name="connsiteX4" fmla="*/ 175565 w 3511296"/>
              <a:gd name="connsiteY4" fmla="*/ 3657 h 519379"/>
              <a:gd name="connsiteX0" fmla="*/ 168421 w 3504152"/>
              <a:gd name="connsiteY0" fmla="*/ 0 h 515722"/>
              <a:gd name="connsiteX1" fmla="*/ 3504152 w 3504152"/>
              <a:gd name="connsiteY1" fmla="*/ 501091 h 515722"/>
              <a:gd name="connsiteX2" fmla="*/ 2165471 w 3504152"/>
              <a:gd name="connsiteY2" fmla="*/ 515722 h 515722"/>
              <a:gd name="connsiteX3" fmla="*/ 0 w 3504152"/>
              <a:gd name="connsiteY3" fmla="*/ 8249 h 515722"/>
              <a:gd name="connsiteX4" fmla="*/ 168421 w 3504152"/>
              <a:gd name="connsiteY4" fmla="*/ 0 h 515722"/>
              <a:gd name="connsiteX0" fmla="*/ 175565 w 3511296"/>
              <a:gd name="connsiteY0" fmla="*/ 0 h 515722"/>
              <a:gd name="connsiteX1" fmla="*/ 3511296 w 3511296"/>
              <a:gd name="connsiteY1" fmla="*/ 501091 h 515722"/>
              <a:gd name="connsiteX2" fmla="*/ 2172615 w 3511296"/>
              <a:gd name="connsiteY2" fmla="*/ 515722 h 515722"/>
              <a:gd name="connsiteX3" fmla="*/ 0 w 3511296"/>
              <a:gd name="connsiteY3" fmla="*/ 3487 h 515722"/>
              <a:gd name="connsiteX4" fmla="*/ 175565 w 3511296"/>
              <a:gd name="connsiteY4" fmla="*/ 0 h 515722"/>
              <a:gd name="connsiteX0" fmla="*/ 194615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94615 w 3511296"/>
              <a:gd name="connsiteY4" fmla="*/ 1276 h 512235"/>
              <a:gd name="connsiteX0" fmla="*/ 173183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73183 w 3511296"/>
              <a:gd name="connsiteY4" fmla="*/ 1276 h 512235"/>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8710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9 h 510959"/>
              <a:gd name="connsiteX2" fmla="*/ 2158328 w 3511296"/>
              <a:gd name="connsiteY2" fmla="*/ 510959 h 510959"/>
              <a:gd name="connsiteX3" fmla="*/ 0 w 3511296"/>
              <a:gd name="connsiteY3" fmla="*/ 5868 h 510959"/>
              <a:gd name="connsiteX4" fmla="*/ 173183 w 3511296"/>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5868 h 510959"/>
              <a:gd name="connsiteX4" fmla="*/ 173183 w 3504153"/>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9526 h 510959"/>
              <a:gd name="connsiteX4" fmla="*/ 173183 w 3504153"/>
              <a:gd name="connsiteY4" fmla="*/ 0 h 510959"/>
              <a:gd name="connsiteX0" fmla="*/ 173183 w 3504153"/>
              <a:gd name="connsiteY0" fmla="*/ 5104 h 516063"/>
              <a:gd name="connsiteX1" fmla="*/ 3504153 w 3504153"/>
              <a:gd name="connsiteY1" fmla="*/ 496670 h 516063"/>
              <a:gd name="connsiteX2" fmla="*/ 2158328 w 3504153"/>
              <a:gd name="connsiteY2" fmla="*/ 516063 h 516063"/>
              <a:gd name="connsiteX3" fmla="*/ 0 w 3504153"/>
              <a:gd name="connsiteY3" fmla="*/ 0 h 516063"/>
              <a:gd name="connsiteX4" fmla="*/ 173183 w 3504153"/>
              <a:gd name="connsiteY4" fmla="*/ 5104 h 516063"/>
              <a:gd name="connsiteX0" fmla="*/ 184156 w 3515126"/>
              <a:gd name="connsiteY0" fmla="*/ 1447 h 512406"/>
              <a:gd name="connsiteX1" fmla="*/ 3515126 w 3515126"/>
              <a:gd name="connsiteY1" fmla="*/ 493013 h 512406"/>
              <a:gd name="connsiteX2" fmla="*/ 2169301 w 3515126"/>
              <a:gd name="connsiteY2" fmla="*/ 512406 h 512406"/>
              <a:gd name="connsiteX3" fmla="*/ 0 w 3515126"/>
              <a:gd name="connsiteY3" fmla="*/ 0 h 512406"/>
              <a:gd name="connsiteX4" fmla="*/ 184156 w 3515126"/>
              <a:gd name="connsiteY4" fmla="*/ 1447 h 512406"/>
              <a:gd name="connsiteX0" fmla="*/ 173183 w 3504153"/>
              <a:gd name="connsiteY0" fmla="*/ 1447 h 512406"/>
              <a:gd name="connsiteX1" fmla="*/ 3504153 w 3504153"/>
              <a:gd name="connsiteY1" fmla="*/ 493013 h 512406"/>
              <a:gd name="connsiteX2" fmla="*/ 2158328 w 3504153"/>
              <a:gd name="connsiteY2" fmla="*/ 512406 h 512406"/>
              <a:gd name="connsiteX3" fmla="*/ 0 w 3504153"/>
              <a:gd name="connsiteY3" fmla="*/ 0 h 512406"/>
              <a:gd name="connsiteX4" fmla="*/ 173183 w 3504153"/>
              <a:gd name="connsiteY4" fmla="*/ 1447 h 512406"/>
              <a:gd name="connsiteX0" fmla="*/ 162210 w 3493180"/>
              <a:gd name="connsiteY0" fmla="*/ 0 h 510959"/>
              <a:gd name="connsiteX1" fmla="*/ 3493180 w 3493180"/>
              <a:gd name="connsiteY1" fmla="*/ 491566 h 510959"/>
              <a:gd name="connsiteX2" fmla="*/ 2147355 w 3493180"/>
              <a:gd name="connsiteY2" fmla="*/ 510959 h 510959"/>
              <a:gd name="connsiteX3" fmla="*/ 0 w 3493180"/>
              <a:gd name="connsiteY3" fmla="*/ 2211 h 510959"/>
              <a:gd name="connsiteX4" fmla="*/ 162210 w 3493180"/>
              <a:gd name="connsiteY4" fmla="*/ 0 h 510959"/>
              <a:gd name="connsiteX0" fmla="*/ 165867 w 3496837"/>
              <a:gd name="connsiteY0" fmla="*/ 0 h 510959"/>
              <a:gd name="connsiteX1" fmla="*/ 3496837 w 3496837"/>
              <a:gd name="connsiteY1" fmla="*/ 491566 h 510959"/>
              <a:gd name="connsiteX2" fmla="*/ 2151012 w 3496837"/>
              <a:gd name="connsiteY2" fmla="*/ 510959 h 510959"/>
              <a:gd name="connsiteX3" fmla="*/ 0 w 3496837"/>
              <a:gd name="connsiteY3" fmla="*/ 9526 h 510959"/>
              <a:gd name="connsiteX4" fmla="*/ 165867 w 3496837"/>
              <a:gd name="connsiteY4" fmla="*/ 0 h 510959"/>
              <a:gd name="connsiteX0" fmla="*/ 173182 w 3504152"/>
              <a:gd name="connsiteY0" fmla="*/ 0 h 510959"/>
              <a:gd name="connsiteX1" fmla="*/ 3504152 w 3504152"/>
              <a:gd name="connsiteY1" fmla="*/ 491566 h 510959"/>
              <a:gd name="connsiteX2" fmla="*/ 2158327 w 3504152"/>
              <a:gd name="connsiteY2" fmla="*/ 510959 h 510959"/>
              <a:gd name="connsiteX3" fmla="*/ 0 w 3504152"/>
              <a:gd name="connsiteY3" fmla="*/ 9526 h 510959"/>
              <a:gd name="connsiteX4" fmla="*/ 173182 w 3504152"/>
              <a:gd name="connsiteY4" fmla="*/ 0 h 510959"/>
              <a:gd name="connsiteX0" fmla="*/ 191470 w 3522440"/>
              <a:gd name="connsiteY0" fmla="*/ 0 h 510959"/>
              <a:gd name="connsiteX1" fmla="*/ 3522440 w 3522440"/>
              <a:gd name="connsiteY1" fmla="*/ 491566 h 510959"/>
              <a:gd name="connsiteX2" fmla="*/ 2176615 w 3522440"/>
              <a:gd name="connsiteY2" fmla="*/ 510959 h 510959"/>
              <a:gd name="connsiteX3" fmla="*/ 0 w 3522440"/>
              <a:gd name="connsiteY3" fmla="*/ 2211 h 510959"/>
              <a:gd name="connsiteX4" fmla="*/ 191470 w 3522440"/>
              <a:gd name="connsiteY4" fmla="*/ 0 h 510959"/>
              <a:gd name="connsiteX0" fmla="*/ 191470 w 3555227"/>
              <a:gd name="connsiteY0" fmla="*/ 0 h 510959"/>
              <a:gd name="connsiteX1" fmla="*/ 3555227 w 3555227"/>
              <a:gd name="connsiteY1" fmla="*/ 509781 h 510959"/>
              <a:gd name="connsiteX2" fmla="*/ 2176615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172972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42609 w 3555227"/>
              <a:gd name="connsiteY0" fmla="*/ 0 h 514134"/>
              <a:gd name="connsiteX1" fmla="*/ 3555227 w 3555227"/>
              <a:gd name="connsiteY1" fmla="*/ 512956 h 514134"/>
              <a:gd name="connsiteX2" fmla="*/ 2519650 w 3555227"/>
              <a:gd name="connsiteY2" fmla="*/ 514134 h 514134"/>
              <a:gd name="connsiteX3" fmla="*/ 0 w 3555227"/>
              <a:gd name="connsiteY3" fmla="*/ 5386 h 514134"/>
              <a:gd name="connsiteX4" fmla="*/ 142609 w 3555227"/>
              <a:gd name="connsiteY4" fmla="*/ 0 h 514134"/>
              <a:gd name="connsiteX0" fmla="*/ 142609 w 3529633"/>
              <a:gd name="connsiteY0" fmla="*/ 0 h 514134"/>
              <a:gd name="connsiteX1" fmla="*/ 3529633 w 3529633"/>
              <a:gd name="connsiteY1" fmla="*/ 512956 h 514134"/>
              <a:gd name="connsiteX2" fmla="*/ 2519650 w 3529633"/>
              <a:gd name="connsiteY2" fmla="*/ 514134 h 514134"/>
              <a:gd name="connsiteX3" fmla="*/ 0 w 3529633"/>
              <a:gd name="connsiteY3" fmla="*/ 5386 h 514134"/>
              <a:gd name="connsiteX4" fmla="*/ 142609 w 3529633"/>
              <a:gd name="connsiteY4" fmla="*/ 0 h 514134"/>
              <a:gd name="connsiteX0" fmla="*/ 142609 w 3531960"/>
              <a:gd name="connsiteY0" fmla="*/ 0 h 514134"/>
              <a:gd name="connsiteX1" fmla="*/ 3531960 w 3531960"/>
              <a:gd name="connsiteY1" fmla="*/ 506606 h 514134"/>
              <a:gd name="connsiteX2" fmla="*/ 2519650 w 3531960"/>
              <a:gd name="connsiteY2" fmla="*/ 514134 h 514134"/>
              <a:gd name="connsiteX3" fmla="*/ 0 w 3531960"/>
              <a:gd name="connsiteY3" fmla="*/ 5386 h 514134"/>
              <a:gd name="connsiteX4" fmla="*/ 142609 w 3531960"/>
              <a:gd name="connsiteY4" fmla="*/ 0 h 514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1960" h="514134">
                <a:moveTo>
                  <a:pt x="142609" y="0"/>
                </a:moveTo>
                <a:lnTo>
                  <a:pt x="3531960" y="506606"/>
                </a:lnTo>
                <a:lnTo>
                  <a:pt x="2519650" y="514134"/>
                </a:lnTo>
                <a:lnTo>
                  <a:pt x="0" y="5386"/>
                </a:lnTo>
                <a:lnTo>
                  <a:pt x="142609" y="0"/>
                </a:lnTo>
                <a:close/>
              </a:path>
            </a:pathLst>
          </a:custGeom>
          <a:gradFill flip="none" rotWithShape="1">
            <a:gsLst>
              <a:gs pos="0">
                <a:schemeClr val="accent5">
                  <a:lumMod val="50000"/>
                </a:schemeClr>
              </a:gs>
              <a:gs pos="100000">
                <a:schemeClr val="accent5"/>
              </a:gs>
            </a:gsLst>
            <a:lin ang="5400000" scaled="1"/>
            <a:tileRect/>
          </a:gra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6" name="Rectangle 15">
            <a:extLst>
              <a:ext uri="{FF2B5EF4-FFF2-40B4-BE49-F238E27FC236}">
                <a16:creationId xmlns="" xmlns:a16="http://schemas.microsoft.com/office/drawing/2014/main" id="{491AF234-74AB-4FC2-B641-CC74F2AE4D6E}"/>
              </a:ext>
            </a:extLst>
          </p:cNvPr>
          <p:cNvSpPr/>
          <p:nvPr/>
        </p:nvSpPr>
        <p:spPr>
          <a:xfrm>
            <a:off x="7577083" y="2483924"/>
            <a:ext cx="4426027" cy="20513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 xmlns:a16="http://schemas.microsoft.com/office/drawing/2014/main" id="{D67751D0-E407-457C-A6FB-5434A3702560}"/>
              </a:ext>
            </a:extLst>
          </p:cNvPr>
          <p:cNvSpPr/>
          <p:nvPr/>
        </p:nvSpPr>
        <p:spPr>
          <a:xfrm>
            <a:off x="7334888" y="3608618"/>
            <a:ext cx="4668222" cy="161384"/>
          </a:xfrm>
          <a:prstGeom prst="rect">
            <a:avLst/>
          </a:pr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20" name="Rectangle 19">
            <a:extLst>
              <a:ext uri="{FF2B5EF4-FFF2-40B4-BE49-F238E27FC236}">
                <a16:creationId xmlns="" xmlns:a16="http://schemas.microsoft.com/office/drawing/2014/main" id="{401D4324-9B94-4396-84C9-D338FADA8915}"/>
              </a:ext>
            </a:extLst>
          </p:cNvPr>
          <p:cNvSpPr/>
          <p:nvPr/>
        </p:nvSpPr>
        <p:spPr>
          <a:xfrm>
            <a:off x="2073497" y="2003286"/>
            <a:ext cx="4763372" cy="197556"/>
          </a:xfrm>
          <a:prstGeom prst="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22" name="Rectangle 21">
            <a:extLst>
              <a:ext uri="{FF2B5EF4-FFF2-40B4-BE49-F238E27FC236}">
                <a16:creationId xmlns="" xmlns:a16="http://schemas.microsoft.com/office/drawing/2014/main" id="{C80F7B31-75C8-4C8F-9A47-03CAF7E22E78}"/>
              </a:ext>
            </a:extLst>
          </p:cNvPr>
          <p:cNvSpPr/>
          <p:nvPr/>
        </p:nvSpPr>
        <p:spPr>
          <a:xfrm>
            <a:off x="2073496" y="3076392"/>
            <a:ext cx="4972416" cy="212972"/>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24" name="Rectangle 23">
            <a:extLst>
              <a:ext uri="{FF2B5EF4-FFF2-40B4-BE49-F238E27FC236}">
                <a16:creationId xmlns="" xmlns:a16="http://schemas.microsoft.com/office/drawing/2014/main" id="{180BBC00-6E8A-4F6B-8CFC-7C9FDFA680A0}"/>
              </a:ext>
            </a:extLst>
          </p:cNvPr>
          <p:cNvSpPr/>
          <p:nvPr/>
        </p:nvSpPr>
        <p:spPr>
          <a:xfrm>
            <a:off x="2073497" y="4044697"/>
            <a:ext cx="5148047" cy="205943"/>
          </a:xfrm>
          <a:prstGeom prst="rect">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31" name="Rectangle 30">
            <a:extLst>
              <a:ext uri="{FF2B5EF4-FFF2-40B4-BE49-F238E27FC236}">
                <a16:creationId xmlns="" xmlns:a16="http://schemas.microsoft.com/office/drawing/2014/main" id="{43639C7C-A2CB-4805-B599-167307332C4F}"/>
              </a:ext>
            </a:extLst>
          </p:cNvPr>
          <p:cNvSpPr/>
          <p:nvPr/>
        </p:nvSpPr>
        <p:spPr>
          <a:xfrm>
            <a:off x="2073496" y="5248828"/>
            <a:ext cx="1306932" cy="883802"/>
          </a:xfrm>
          <a:prstGeom prst="rect">
            <a:avLst/>
          </a:prstGeom>
          <a:solidFill>
            <a:schemeClr val="bg1"/>
          </a:solidFill>
          <a:ln w="76200">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2" name="Rectangle 31">
            <a:extLst>
              <a:ext uri="{FF2B5EF4-FFF2-40B4-BE49-F238E27FC236}">
                <a16:creationId xmlns="" xmlns:a16="http://schemas.microsoft.com/office/drawing/2014/main" id="{794EF573-ED0A-4154-879B-F0CA5D42FD38}"/>
              </a:ext>
            </a:extLst>
          </p:cNvPr>
          <p:cNvSpPr/>
          <p:nvPr/>
        </p:nvSpPr>
        <p:spPr>
          <a:xfrm>
            <a:off x="8786792" y="5248828"/>
            <a:ext cx="1306932" cy="883802"/>
          </a:xfrm>
          <a:prstGeom prst="rect">
            <a:avLst/>
          </a:prstGeom>
          <a:solidFill>
            <a:schemeClr val="bg1"/>
          </a:solidFill>
          <a:ln w="7620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3" name="Rectangle 32">
            <a:extLst>
              <a:ext uri="{FF2B5EF4-FFF2-40B4-BE49-F238E27FC236}">
                <a16:creationId xmlns="" xmlns:a16="http://schemas.microsoft.com/office/drawing/2014/main" id="{4654707B-8819-4A44-9062-E62C03BD7C4C}"/>
              </a:ext>
            </a:extLst>
          </p:cNvPr>
          <p:cNvSpPr/>
          <p:nvPr/>
        </p:nvSpPr>
        <p:spPr>
          <a:xfrm>
            <a:off x="4311261" y="5248828"/>
            <a:ext cx="1306932" cy="883802"/>
          </a:xfrm>
          <a:prstGeom prst="rect">
            <a:avLst/>
          </a:prstGeom>
          <a:solidFill>
            <a:schemeClr val="bg1"/>
          </a:solidFill>
          <a:ln w="762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4" name="Rectangle 33">
            <a:extLst>
              <a:ext uri="{FF2B5EF4-FFF2-40B4-BE49-F238E27FC236}">
                <a16:creationId xmlns="" xmlns:a16="http://schemas.microsoft.com/office/drawing/2014/main" id="{991EDF4A-E941-4EDF-BCEB-EB86F7CBD32F}"/>
              </a:ext>
            </a:extLst>
          </p:cNvPr>
          <p:cNvSpPr/>
          <p:nvPr/>
        </p:nvSpPr>
        <p:spPr>
          <a:xfrm>
            <a:off x="6549026" y="5248828"/>
            <a:ext cx="1306932" cy="883802"/>
          </a:xfrm>
          <a:prstGeom prst="rect">
            <a:avLst/>
          </a:prstGeom>
          <a:solidFill>
            <a:schemeClr val="bg1"/>
          </a:solidFill>
          <a:ln w="76200">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5" name="Rectangle 34">
            <a:extLst>
              <a:ext uri="{FF2B5EF4-FFF2-40B4-BE49-F238E27FC236}">
                <a16:creationId xmlns="" xmlns:a16="http://schemas.microsoft.com/office/drawing/2014/main" id="{2D27C117-5B9D-4846-8F29-21D3F7BC565A}"/>
              </a:ext>
            </a:extLst>
          </p:cNvPr>
          <p:cNvSpPr/>
          <p:nvPr/>
        </p:nvSpPr>
        <p:spPr>
          <a:xfrm>
            <a:off x="10792496" y="5248828"/>
            <a:ext cx="1210614" cy="883802"/>
          </a:xfrm>
          <a:prstGeom prst="rect">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6" name="Isosceles Triangle 51">
            <a:extLst>
              <a:ext uri="{FF2B5EF4-FFF2-40B4-BE49-F238E27FC236}">
                <a16:creationId xmlns="" xmlns:a16="http://schemas.microsoft.com/office/drawing/2014/main" id="{57B81F80-C18F-4443-9781-629EC6B3698B}"/>
              </a:ext>
            </a:extLst>
          </p:cNvPr>
          <p:cNvSpPr/>
          <p:nvPr/>
        </p:nvSpPr>
        <p:spPr>
          <a:xfrm>
            <a:off x="2560442" y="5594709"/>
            <a:ext cx="333042" cy="244221"/>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7" name="Rounded Rectangle 5">
            <a:extLst>
              <a:ext uri="{FF2B5EF4-FFF2-40B4-BE49-F238E27FC236}">
                <a16:creationId xmlns="" xmlns:a16="http://schemas.microsoft.com/office/drawing/2014/main" id="{F5D518D4-6FDA-499C-B7C2-F84D013C84B8}"/>
              </a:ext>
            </a:extLst>
          </p:cNvPr>
          <p:cNvSpPr/>
          <p:nvPr/>
        </p:nvSpPr>
        <p:spPr>
          <a:xfrm flipH="1">
            <a:off x="4768886" y="5555262"/>
            <a:ext cx="391682" cy="323114"/>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8" name="Rectangle 36">
            <a:extLst>
              <a:ext uri="{FF2B5EF4-FFF2-40B4-BE49-F238E27FC236}">
                <a16:creationId xmlns="" xmlns:a16="http://schemas.microsoft.com/office/drawing/2014/main" id="{4F7ED5B8-ABD8-42D4-A7A2-8DE0E09B4217}"/>
              </a:ext>
            </a:extLst>
          </p:cNvPr>
          <p:cNvSpPr/>
          <p:nvPr/>
        </p:nvSpPr>
        <p:spPr>
          <a:xfrm>
            <a:off x="7010772" y="5552894"/>
            <a:ext cx="389370" cy="325482"/>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9" name="Rounded Rectangle 7">
            <a:extLst>
              <a:ext uri="{FF2B5EF4-FFF2-40B4-BE49-F238E27FC236}">
                <a16:creationId xmlns="" xmlns:a16="http://schemas.microsoft.com/office/drawing/2014/main" id="{2A913308-4C88-40BB-B78F-5AAAAF7252BB}"/>
              </a:ext>
            </a:extLst>
          </p:cNvPr>
          <p:cNvSpPr/>
          <p:nvPr/>
        </p:nvSpPr>
        <p:spPr>
          <a:xfrm>
            <a:off x="9264170" y="5535005"/>
            <a:ext cx="352176" cy="303924"/>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0" name="Freeform 53">
            <a:extLst>
              <a:ext uri="{FF2B5EF4-FFF2-40B4-BE49-F238E27FC236}">
                <a16:creationId xmlns="" xmlns:a16="http://schemas.microsoft.com/office/drawing/2014/main" id="{DFD0A5F8-40EB-49C9-8377-6064931EE02C}"/>
              </a:ext>
            </a:extLst>
          </p:cNvPr>
          <p:cNvSpPr/>
          <p:nvPr/>
        </p:nvSpPr>
        <p:spPr>
          <a:xfrm>
            <a:off x="11523257" y="5523182"/>
            <a:ext cx="382784" cy="392454"/>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80220 w 2296986"/>
              <a:gd name="connsiteY0" fmla="*/ 1747818 h 2354521"/>
              <a:gd name="connsiteX1" fmla="*/ 1828126 w 2296986"/>
              <a:gd name="connsiteY1" fmla="*/ 1826304 h 2354521"/>
              <a:gd name="connsiteX2" fmla="*/ 1955684 w 2296986"/>
              <a:gd name="connsiteY2" fmla="*/ 2095900 h 2354521"/>
              <a:gd name="connsiteX3" fmla="*/ 1683117 w 2296986"/>
              <a:gd name="connsiteY3" fmla="*/ 1962549 h 2354521"/>
              <a:gd name="connsiteX4" fmla="*/ 1529193 w 2296986"/>
              <a:gd name="connsiteY4" fmla="*/ 2354521 h 2354521"/>
              <a:gd name="connsiteX5" fmla="*/ 1381062 w 2296986"/>
              <a:gd name="connsiteY5" fmla="*/ 2120816 h 2354521"/>
              <a:gd name="connsiteX6" fmla="*/ 1496122 w 2296986"/>
              <a:gd name="connsiteY6" fmla="*/ 1788127 h 2354521"/>
              <a:gd name="connsiteX7" fmla="*/ 910069 w 2296986"/>
              <a:gd name="connsiteY7" fmla="*/ 1225390 h 2354521"/>
              <a:gd name="connsiteX8" fmla="*/ 415531 w 2296986"/>
              <a:gd name="connsiteY8" fmla="*/ 2322212 h 2354521"/>
              <a:gd name="connsiteX9" fmla="*/ 293764 w 2296986"/>
              <a:gd name="connsiteY9" fmla="*/ 2052845 h 2354521"/>
              <a:gd name="connsiteX10" fmla="*/ 497994 w 2296986"/>
              <a:gd name="connsiteY10" fmla="*/ 836420 h 2354521"/>
              <a:gd name="connsiteX11" fmla="*/ 11747 w 2296986"/>
              <a:gd name="connsiteY11" fmla="*/ 5505 h 2354521"/>
              <a:gd name="connsiteX12" fmla="*/ 772299 w 2296986"/>
              <a:gd name="connsiteY12" fmla="*/ 578452 h 2354521"/>
              <a:gd name="connsiteX13" fmla="*/ 2042020 w 2296986"/>
              <a:gd name="connsiteY13" fmla="*/ 514597 h 2354521"/>
              <a:gd name="connsiteX14" fmla="*/ 2296986 w 2296986"/>
              <a:gd name="connsiteY14" fmla="*/ 662729 h 2354521"/>
              <a:gd name="connsiteX15" fmla="*/ 1125486 w 2296986"/>
              <a:gd name="connsiteY15" fmla="*/ 1004182 h 2354521"/>
              <a:gd name="connsiteX16" fmla="*/ 1677097 w 2296986"/>
              <a:gd name="connsiteY16" fmla="*/ 1608523 h 2354521"/>
              <a:gd name="connsiteX17" fmla="*/ 2095511 w 2296986"/>
              <a:gd name="connsiteY17" fmla="*/ 1557316 h 2354521"/>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910069 w 2296986"/>
              <a:gd name="connsiteY7" fmla="*/ 1225483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209809 w 2296986"/>
              <a:gd name="connsiteY15" fmla="*/ 996610 h 2354614"/>
              <a:gd name="connsiteX16" fmla="*/ 1677097 w 2296986"/>
              <a:gd name="connsiteY16" fmla="*/ 1608616 h 2354614"/>
              <a:gd name="connsiteX17" fmla="*/ 2095511 w 2296986"/>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63683 w 2296594"/>
              <a:gd name="connsiteY7" fmla="*/ 1325138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56016 w 2296594"/>
              <a:gd name="connsiteY7" fmla="*/ 1302141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594" h="2354614">
                <a:moveTo>
                  <a:pt x="2279828" y="1747911"/>
                </a:moveTo>
                <a:lnTo>
                  <a:pt x="1827734" y="1826397"/>
                </a:lnTo>
                <a:cubicBezTo>
                  <a:pt x="1873911" y="1907728"/>
                  <a:pt x="1985925" y="2047581"/>
                  <a:pt x="1955292" y="2095993"/>
                </a:cubicBezTo>
                <a:cubicBezTo>
                  <a:pt x="1897354" y="2139325"/>
                  <a:pt x="1773581" y="2007092"/>
                  <a:pt x="1682725" y="1962642"/>
                </a:cubicBezTo>
                <a:lnTo>
                  <a:pt x="1528801" y="2354614"/>
                </a:lnTo>
                <a:lnTo>
                  <a:pt x="1380670" y="2120909"/>
                </a:lnTo>
                <a:lnTo>
                  <a:pt x="1495730" y="1788220"/>
                </a:lnTo>
                <a:lnTo>
                  <a:pt x="856016" y="1302141"/>
                </a:lnTo>
                <a:lnTo>
                  <a:pt x="415139" y="2322305"/>
                </a:lnTo>
                <a:lnTo>
                  <a:pt x="293372" y="2052938"/>
                </a:lnTo>
                <a:cubicBezTo>
                  <a:pt x="369114" y="1624466"/>
                  <a:pt x="437192" y="1303314"/>
                  <a:pt x="512934" y="874842"/>
                </a:cubicBezTo>
                <a:cubicBezTo>
                  <a:pt x="317583" y="650129"/>
                  <a:pt x="-71270" y="102295"/>
                  <a:pt x="11355" y="5598"/>
                </a:cubicBezTo>
                <a:cubicBezTo>
                  <a:pt x="111253" y="-52136"/>
                  <a:pt x="623957" y="350637"/>
                  <a:pt x="840899" y="570880"/>
                </a:cubicBezTo>
                <a:lnTo>
                  <a:pt x="2041628" y="514690"/>
                </a:lnTo>
                <a:lnTo>
                  <a:pt x="2296594" y="662822"/>
                </a:lnTo>
                <a:lnTo>
                  <a:pt x="1209417" y="996610"/>
                </a:lnTo>
                <a:lnTo>
                  <a:pt x="1676705" y="1608616"/>
                </a:lnTo>
                <a:cubicBezTo>
                  <a:pt x="1795450" y="1589109"/>
                  <a:pt x="2095119" y="1557409"/>
                  <a:pt x="2095119" y="1557409"/>
                </a:cubicBezTo>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2" name="Rectangle 1"/>
          <p:cNvSpPr/>
          <p:nvPr/>
        </p:nvSpPr>
        <p:spPr>
          <a:xfrm>
            <a:off x="2057365" y="2347695"/>
            <a:ext cx="4554197" cy="646331"/>
          </a:xfrm>
          <a:prstGeom prst="rect">
            <a:avLst/>
          </a:prstGeom>
        </p:spPr>
        <p:txBody>
          <a:bodyPr wrap="square">
            <a:spAutoFit/>
          </a:bodyPr>
          <a:lstStyle/>
          <a:p>
            <a:pPr indent="252095" algn="ct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ổn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trên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lãnh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thổ</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1" name="Rectangle 40"/>
          <p:cNvSpPr/>
          <p:nvPr/>
        </p:nvSpPr>
        <p:spPr>
          <a:xfrm>
            <a:off x="2010949" y="3339505"/>
            <a:ext cx="4591998" cy="646331"/>
          </a:xfrm>
          <a:prstGeom prst="rect">
            <a:avLst/>
          </a:prstGeom>
        </p:spPr>
        <p:txBody>
          <a:bodyPr wrap="square">
            <a:spAutoFit/>
          </a:bodyPr>
          <a:lstStyle/>
          <a:p>
            <a:pPr indent="252095" algn="ct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ngôn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ngữ</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FF"/>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2" name="Rectangle 41"/>
          <p:cNvSpPr/>
          <p:nvPr/>
        </p:nvSpPr>
        <p:spPr>
          <a:xfrm>
            <a:off x="2210771" y="4338397"/>
            <a:ext cx="4338255" cy="646331"/>
          </a:xfrm>
          <a:prstGeom prst="rect">
            <a:avLst/>
          </a:prstGeom>
        </p:spPr>
        <p:txBody>
          <a:bodyPr wrap="square">
            <a:spAutoFit/>
          </a:bodyPr>
          <a:lstStyle/>
          <a:p>
            <a:pPr algn="ct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
        <p:nvSpPr>
          <p:cNvPr id="43" name="Rectangle 42"/>
          <p:cNvSpPr/>
          <p:nvPr/>
        </p:nvSpPr>
        <p:spPr>
          <a:xfrm>
            <a:off x="7783391" y="3948681"/>
            <a:ext cx="4122649" cy="646331"/>
          </a:xfrm>
          <a:prstGeom prst="rect">
            <a:avLst/>
          </a:prstGeom>
        </p:spPr>
        <p:txBody>
          <a:bodyPr wrap="square">
            <a:spAutoFit/>
          </a:bodyPr>
          <a:lstStyle/>
          <a:p>
            <a:pPr indent="252095" algn="ct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bền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vững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văn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hóa</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tâm</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lý</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9933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4" name="Rectangle 43"/>
          <p:cNvSpPr/>
          <p:nvPr/>
        </p:nvSpPr>
        <p:spPr>
          <a:xfrm>
            <a:off x="7754217" y="2795361"/>
            <a:ext cx="4294197" cy="646331"/>
          </a:xfrm>
          <a:prstGeom prst="rect">
            <a:avLst/>
          </a:prstGeom>
        </p:spPr>
        <p:txBody>
          <a:bodyPr wrap="square">
            <a:spAutoFit/>
          </a:bodyPr>
          <a:lstStyle/>
          <a:p>
            <a:pPr indent="252095" algn="ct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pháp</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B05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62917457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3378" name="Picture 2" descr="🔥 Flower Powerpoint Background Image Photo (1) - 2021 Background HD  CBEditz.com &amp;am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987897" y="212193"/>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5795492" y="695459"/>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2" name="Rectangle 1"/>
          <p:cNvSpPr/>
          <p:nvPr/>
        </p:nvSpPr>
        <p:spPr>
          <a:xfrm>
            <a:off x="4065431" y="954504"/>
            <a:ext cx="6533882"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p:cNvSpPr/>
          <p:nvPr/>
        </p:nvSpPr>
        <p:spPr>
          <a:xfrm>
            <a:off x="4601788" y="1796739"/>
            <a:ext cx="1845377" cy="400110"/>
          </a:xfrm>
          <a:prstGeom prst="rect">
            <a:avLst/>
          </a:prstGeom>
        </p:spPr>
        <p:txBody>
          <a:bodyPr wrap="non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FF3300"/>
              </a:solidFill>
            </a:endParaRPr>
          </a:p>
        </p:txBody>
      </p:sp>
      <p:sp>
        <p:nvSpPr>
          <p:cNvPr id="6" name="Rectangle 5"/>
          <p:cNvSpPr/>
          <p:nvPr/>
        </p:nvSpPr>
        <p:spPr>
          <a:xfrm>
            <a:off x="4752303" y="2515538"/>
            <a:ext cx="6800045" cy="646331"/>
          </a:xfrm>
          <a:prstGeom prst="rect">
            <a:avLst/>
          </a:prstGeom>
        </p:spPr>
        <p:txBody>
          <a:bodyPr wrap="square">
            <a:spAutoFit/>
          </a:bodyPr>
          <a:lstStyle/>
          <a:p>
            <a:pPr algn="ct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hai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phương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yếu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gắn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liền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với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triển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CNTB</a:t>
            </a:r>
            <a:endParaRPr lang="en-US" dirty="0">
              <a:solidFill>
                <a:srgbClr val="002060"/>
              </a:solidFill>
              <a:latin typeface="Arial" panose="020B0604020202020204" pitchFamily="34" charset="0"/>
              <a:cs typeface="Arial" panose="020B0604020202020204" pitchFamily="34" charset="0"/>
            </a:endParaRPr>
          </a:p>
        </p:txBody>
      </p:sp>
      <p:sp>
        <p:nvSpPr>
          <p:cNvPr id="7" name="Rectangle 6"/>
          <p:cNvSpPr/>
          <p:nvPr/>
        </p:nvSpPr>
        <p:spPr>
          <a:xfrm>
            <a:off x="5598018" y="3552309"/>
            <a:ext cx="6096000" cy="707886"/>
          </a:xfrm>
          <a:prstGeom prst="rect">
            <a:avLst/>
          </a:prstGeom>
        </p:spPr>
        <p:txBody>
          <a:bodyPr>
            <a:spAutoFit/>
          </a:bodyPr>
          <a:lstStyle/>
          <a:p>
            <a:pPr marL="342900" indent="-342900" algn="just">
              <a:buFont typeface="Courier New" panose="02070309020205020404" pitchFamily="49" charset="0"/>
              <a:buChar char="o"/>
            </a:pP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nhất</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từ</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nhiều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nhau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quốc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FF0066"/>
              </a:solidFill>
              <a:latin typeface="Arial" panose="020B0604020202020204" pitchFamily="34" charset="0"/>
              <a:cs typeface="Arial" panose="020B0604020202020204" pitchFamily="34" charset="0"/>
            </a:endParaRPr>
          </a:p>
        </p:txBody>
      </p:sp>
      <p:sp>
        <p:nvSpPr>
          <p:cNvPr id="8" name="Rectangle 7"/>
          <p:cNvSpPr/>
          <p:nvPr/>
        </p:nvSpPr>
        <p:spPr>
          <a:xfrm>
            <a:off x="5598018" y="4908778"/>
            <a:ext cx="6096000" cy="707886"/>
          </a:xfrm>
          <a:prstGeom prst="rect">
            <a:avLst/>
          </a:prstGeom>
        </p:spPr>
        <p:txBody>
          <a:bodyPr>
            <a:spAutoFit/>
          </a:bodyPr>
          <a:lstStyle/>
          <a:p>
            <a:pPr marL="342900" indent="-342900">
              <a:buFont typeface="Courier New" panose="02070309020205020404" pitchFamily="49" charset="0"/>
              <a:buChar char="o"/>
            </a:pP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hai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từ</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9182580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6450" name="Picture 2" descr="Pink Flower Branch Border Design Royalty-Free Stock Image - Storyblock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57650" y="0"/>
            <a:ext cx="81343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400573" y="69370"/>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3093371" y="592590"/>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5" name="Rectangle 4"/>
          <p:cNvSpPr/>
          <p:nvPr/>
        </p:nvSpPr>
        <p:spPr>
          <a:xfrm>
            <a:off x="1114350" y="711191"/>
            <a:ext cx="8802381"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4735427" y="1463665"/>
            <a:ext cx="1845377" cy="400110"/>
          </a:xfrm>
          <a:prstGeom prst="rect">
            <a:avLst/>
          </a:prstGeom>
        </p:spPr>
        <p:txBody>
          <a:bodyPr wrap="non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FF3300"/>
              </a:solidFill>
            </a:endParaRPr>
          </a:p>
        </p:txBody>
      </p:sp>
      <p:grpSp>
        <p:nvGrpSpPr>
          <p:cNvPr id="7" name="Group 6">
            <a:extLst>
              <a:ext uri="{FF2B5EF4-FFF2-40B4-BE49-F238E27FC236}">
                <a16:creationId xmlns="" xmlns:a16="http://schemas.microsoft.com/office/drawing/2014/main" id="{184A7085-59AC-4F06-9B5D-417EDF52040F}"/>
              </a:ext>
            </a:extLst>
          </p:cNvPr>
          <p:cNvGrpSpPr/>
          <p:nvPr/>
        </p:nvGrpSpPr>
        <p:grpSpPr>
          <a:xfrm>
            <a:off x="3873197" y="2962141"/>
            <a:ext cx="4251628" cy="3681114"/>
            <a:chOff x="2829719" y="1994076"/>
            <a:chExt cx="3701454" cy="3659879"/>
          </a:xfrm>
        </p:grpSpPr>
        <p:sp>
          <p:nvSpPr>
            <p:cNvPr id="8" name="Donut 17">
              <a:extLst>
                <a:ext uri="{FF2B5EF4-FFF2-40B4-BE49-F238E27FC236}">
                  <a16:creationId xmlns="" xmlns:a16="http://schemas.microsoft.com/office/drawing/2014/main" id="{1014A92A-DCF5-40B7-824D-113EC6BE99B0}"/>
                </a:ext>
              </a:extLst>
            </p:cNvPr>
            <p:cNvSpPr/>
            <p:nvPr/>
          </p:nvSpPr>
          <p:spPr>
            <a:xfrm>
              <a:off x="3039183" y="2343701"/>
              <a:ext cx="3310254" cy="3310254"/>
            </a:xfrm>
            <a:prstGeom prst="donut">
              <a:avLst>
                <a:gd name="adj" fmla="val 1064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solidFill>
                <a:latin typeface="Arial" panose="020B0604020202020204" pitchFamily="34" charset="0"/>
                <a:cs typeface="Arial" panose="020B0604020202020204" pitchFamily="34" charset="0"/>
              </a:endParaRPr>
            </a:p>
          </p:txBody>
        </p:sp>
        <p:grpSp>
          <p:nvGrpSpPr>
            <p:cNvPr id="9" name="Group 8">
              <a:extLst>
                <a:ext uri="{FF2B5EF4-FFF2-40B4-BE49-F238E27FC236}">
                  <a16:creationId xmlns="" xmlns:a16="http://schemas.microsoft.com/office/drawing/2014/main" id="{F83CF7B0-A8D1-4AB8-97FD-5A56934D3E65}"/>
                </a:ext>
              </a:extLst>
            </p:cNvPr>
            <p:cNvGrpSpPr/>
            <p:nvPr/>
          </p:nvGrpSpPr>
          <p:grpSpPr>
            <a:xfrm>
              <a:off x="2829719" y="1994076"/>
              <a:ext cx="3701454" cy="3402026"/>
              <a:chOff x="2829719" y="1899183"/>
              <a:chExt cx="3701454" cy="3402026"/>
            </a:xfrm>
          </p:grpSpPr>
          <p:sp>
            <p:nvSpPr>
              <p:cNvPr id="13" name="Freeform 6">
                <a:extLst>
                  <a:ext uri="{FF2B5EF4-FFF2-40B4-BE49-F238E27FC236}">
                    <a16:creationId xmlns="" xmlns:a16="http://schemas.microsoft.com/office/drawing/2014/main" id="{F0E74BFC-E581-4EBB-AE3D-FDD5650966F8}"/>
                  </a:ext>
                </a:extLst>
              </p:cNvPr>
              <p:cNvSpPr>
                <a:spLocks/>
              </p:cNvSpPr>
              <p:nvPr/>
            </p:nvSpPr>
            <p:spPr bwMode="auto">
              <a:xfrm>
                <a:off x="4696967" y="3728201"/>
                <a:ext cx="1834206"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4" name="Freeform 6">
                <a:extLst>
                  <a:ext uri="{FF2B5EF4-FFF2-40B4-BE49-F238E27FC236}">
                    <a16:creationId xmlns="" xmlns:a16="http://schemas.microsoft.com/office/drawing/2014/main" id="{675978E9-E2F9-43FE-9389-B6D3251C5688}"/>
                  </a:ext>
                </a:extLst>
              </p:cNvPr>
              <p:cNvSpPr>
                <a:spLocks/>
              </p:cNvSpPr>
              <p:nvPr/>
            </p:nvSpPr>
            <p:spPr bwMode="auto">
              <a:xfrm rot="14400000">
                <a:off x="3858478" y="2029782"/>
                <a:ext cx="1834206"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5" name="Freeform 6">
                <a:extLst>
                  <a:ext uri="{FF2B5EF4-FFF2-40B4-BE49-F238E27FC236}">
                    <a16:creationId xmlns="" xmlns:a16="http://schemas.microsoft.com/office/drawing/2014/main" id="{85BE0154-E170-4126-AA48-C9E1AFC71FD8}"/>
                  </a:ext>
                </a:extLst>
              </p:cNvPr>
              <p:cNvSpPr>
                <a:spLocks/>
              </p:cNvSpPr>
              <p:nvPr/>
            </p:nvSpPr>
            <p:spPr bwMode="auto">
              <a:xfrm flipH="1">
                <a:off x="2829719" y="3728201"/>
                <a:ext cx="1880593"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6" name="Oval 15">
                <a:extLst>
                  <a:ext uri="{FF2B5EF4-FFF2-40B4-BE49-F238E27FC236}">
                    <a16:creationId xmlns="" xmlns:a16="http://schemas.microsoft.com/office/drawing/2014/main" id="{577FB9DD-7F57-491E-8F44-AFB26643F758}"/>
                  </a:ext>
                </a:extLst>
              </p:cNvPr>
              <p:cNvSpPr/>
              <p:nvPr/>
            </p:nvSpPr>
            <p:spPr>
              <a:xfrm>
                <a:off x="4169785" y="2093822"/>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7" name="Oval 16">
                <a:extLst>
                  <a:ext uri="{FF2B5EF4-FFF2-40B4-BE49-F238E27FC236}">
                    <a16:creationId xmlns="" xmlns:a16="http://schemas.microsoft.com/office/drawing/2014/main" id="{5158CD80-277C-4A16-801C-0FD7A6A85DF2}"/>
                  </a:ext>
                </a:extLst>
              </p:cNvPr>
              <p:cNvSpPr/>
              <p:nvPr/>
            </p:nvSpPr>
            <p:spPr>
              <a:xfrm>
                <a:off x="5231789" y="4003773"/>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8" name="Oval 17">
                <a:extLst>
                  <a:ext uri="{FF2B5EF4-FFF2-40B4-BE49-F238E27FC236}">
                    <a16:creationId xmlns="" xmlns:a16="http://schemas.microsoft.com/office/drawing/2014/main" id="{21B1E670-F708-4B3E-932E-8876328A7AA3}"/>
                  </a:ext>
                </a:extLst>
              </p:cNvPr>
              <p:cNvSpPr/>
              <p:nvPr/>
            </p:nvSpPr>
            <p:spPr>
              <a:xfrm>
                <a:off x="3030323" y="4013298"/>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9" name="Oval 18">
                <a:extLst>
                  <a:ext uri="{FF2B5EF4-FFF2-40B4-BE49-F238E27FC236}">
                    <a16:creationId xmlns="" xmlns:a16="http://schemas.microsoft.com/office/drawing/2014/main" id="{B8189914-6491-4F53-9AE8-B1A3EBCB1E42}"/>
                  </a:ext>
                </a:extLst>
              </p:cNvPr>
              <p:cNvSpPr/>
              <p:nvPr/>
            </p:nvSpPr>
            <p:spPr>
              <a:xfrm>
                <a:off x="4379537" y="3558158"/>
                <a:ext cx="649663" cy="64966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latin typeface="Arial" panose="020B0604020202020204" pitchFamily="34" charset="0"/>
                  <a:cs typeface="Arial" panose="020B0604020202020204" pitchFamily="34" charset="0"/>
                </a:endParaRPr>
              </a:p>
            </p:txBody>
          </p:sp>
          <p:sp>
            <p:nvSpPr>
              <p:cNvPr id="20" name="Oval 19">
                <a:extLst>
                  <a:ext uri="{FF2B5EF4-FFF2-40B4-BE49-F238E27FC236}">
                    <a16:creationId xmlns="" xmlns:a16="http://schemas.microsoft.com/office/drawing/2014/main" id="{4B6EC502-DC31-4F68-A34E-194A0AFFA3A3}"/>
                  </a:ext>
                </a:extLst>
              </p:cNvPr>
              <p:cNvSpPr/>
              <p:nvPr/>
            </p:nvSpPr>
            <p:spPr>
              <a:xfrm>
                <a:off x="4425717" y="3609056"/>
                <a:ext cx="548372" cy="548372"/>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grpSp>
        <p:sp>
          <p:nvSpPr>
            <p:cNvPr id="10" name="Arc 9">
              <a:extLst>
                <a:ext uri="{FF2B5EF4-FFF2-40B4-BE49-F238E27FC236}">
                  <a16:creationId xmlns="" xmlns:a16="http://schemas.microsoft.com/office/drawing/2014/main" id="{CE5EEAF6-2041-4AE3-AF58-12E60838AB9F}"/>
                </a:ext>
              </a:extLst>
            </p:cNvPr>
            <p:cNvSpPr/>
            <p:nvPr/>
          </p:nvSpPr>
          <p:spPr>
            <a:xfrm>
              <a:off x="3273733" y="2536329"/>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sp>
          <p:nvSpPr>
            <p:cNvPr id="11" name="Arc 10">
              <a:extLst>
                <a:ext uri="{FF2B5EF4-FFF2-40B4-BE49-F238E27FC236}">
                  <a16:creationId xmlns="" xmlns:a16="http://schemas.microsoft.com/office/drawing/2014/main" id="{C015F315-D181-4610-80F3-8A8AF3229541}"/>
                </a:ext>
              </a:extLst>
            </p:cNvPr>
            <p:cNvSpPr/>
            <p:nvPr/>
          </p:nvSpPr>
          <p:spPr>
            <a:xfrm rot="14360900">
              <a:off x="3205931" y="2590242"/>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sp>
          <p:nvSpPr>
            <p:cNvPr id="12" name="Arc 11">
              <a:extLst>
                <a:ext uri="{FF2B5EF4-FFF2-40B4-BE49-F238E27FC236}">
                  <a16:creationId xmlns="" xmlns:a16="http://schemas.microsoft.com/office/drawing/2014/main" id="{0193C444-6505-424F-8BE1-BEE4DB925728}"/>
                </a:ext>
              </a:extLst>
            </p:cNvPr>
            <p:cNvSpPr/>
            <p:nvPr/>
          </p:nvSpPr>
          <p:spPr>
            <a:xfrm rot="7097419">
              <a:off x="3263081" y="2590242"/>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grpSp>
      <p:sp>
        <p:nvSpPr>
          <p:cNvPr id="2" name="Rectangle 1"/>
          <p:cNvSpPr/>
          <p:nvPr/>
        </p:nvSpPr>
        <p:spPr>
          <a:xfrm>
            <a:off x="2169563" y="1922352"/>
            <a:ext cx="7729510" cy="400110"/>
          </a:xfrm>
          <a:prstGeom prst="rect">
            <a:avLst/>
          </a:prstGeom>
        </p:spPr>
        <p:txBody>
          <a:bodyPr wrap="square">
            <a:spAutoFit/>
          </a:bodyPr>
          <a:lstStyle/>
          <a:p>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trải</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qua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chính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800000"/>
              </a:solidFill>
              <a:latin typeface="Arial" panose="020B0604020202020204" pitchFamily="34" charset="0"/>
              <a:cs typeface="Arial" panose="020B0604020202020204" pitchFamily="34" charset="0"/>
            </a:endParaRPr>
          </a:p>
        </p:txBody>
      </p:sp>
      <p:sp>
        <p:nvSpPr>
          <p:cNvPr id="21" name="Rectangle 20"/>
          <p:cNvSpPr/>
          <p:nvPr/>
        </p:nvSpPr>
        <p:spPr>
          <a:xfrm>
            <a:off x="3386707" y="2430461"/>
            <a:ext cx="5516254" cy="400110"/>
          </a:xfrm>
          <a:prstGeom prst="rect">
            <a:avLst/>
          </a:prstGeom>
        </p:spPr>
        <p:txBody>
          <a:bodyPr wrap="none">
            <a:spAutoFit/>
          </a:bodyPr>
          <a:lstStyle/>
          <a:p>
            <a:pPr marL="342900" indent="-342900">
              <a:buFont typeface="Arial" panose="020B0604020202020204" pitchFamily="34" charset="0"/>
              <a:buChar char="•"/>
            </a:pP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Gắn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liền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cuộc</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CMTS do GCTS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lãnh</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đạo</a:t>
            </a:r>
            <a:endParaRPr lang="en-US" sz="2000" dirty="0">
              <a:solidFill>
                <a:srgbClr val="0000FF"/>
              </a:solidFill>
              <a:latin typeface="Arial" panose="020B0604020202020204" pitchFamily="34" charset="0"/>
              <a:cs typeface="Arial" panose="020B0604020202020204" pitchFamily="34" charset="0"/>
            </a:endParaRPr>
          </a:p>
        </p:txBody>
      </p:sp>
      <p:sp>
        <p:nvSpPr>
          <p:cNvPr id="22" name="Rectangle 21"/>
          <p:cNvSpPr/>
          <p:nvPr/>
        </p:nvSpPr>
        <p:spPr>
          <a:xfrm>
            <a:off x="529231" y="5182753"/>
            <a:ext cx="3280664" cy="1323439"/>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Gắn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liền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phong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trào</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chống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đế</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quốc</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endParaRPr lang="en-US" sz="2000" dirty="0">
              <a:solidFill>
                <a:srgbClr val="006600"/>
              </a:solidFill>
              <a:latin typeface="Arial" panose="020B0604020202020204" pitchFamily="34" charset="0"/>
              <a:cs typeface="Arial" panose="020B0604020202020204" pitchFamily="34" charset="0"/>
            </a:endParaRPr>
          </a:p>
        </p:txBody>
      </p:sp>
      <p:sp>
        <p:nvSpPr>
          <p:cNvPr id="23" name="Rectangle 22"/>
          <p:cNvSpPr/>
          <p:nvPr/>
        </p:nvSpPr>
        <p:spPr>
          <a:xfrm>
            <a:off x="8137657" y="5284174"/>
            <a:ext cx="2854652" cy="1015663"/>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6699377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290"/>
        <p:cNvGrpSpPr/>
        <p:nvPr/>
      </p:nvGrpSpPr>
      <p:grpSpPr>
        <a:xfrm>
          <a:off x="0" y="0"/>
          <a:ext cx="0" cy="0"/>
          <a:chOff x="0" y="0"/>
          <a:chExt cx="0" cy="0"/>
        </a:xfrm>
      </p:grpSpPr>
      <p:sp>
        <p:nvSpPr>
          <p:cNvPr id="8" name="Rectangle 7"/>
          <p:cNvSpPr/>
          <p:nvPr/>
        </p:nvSpPr>
        <p:spPr>
          <a:xfrm>
            <a:off x="1094704" y="1241348"/>
            <a:ext cx="1012279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9" name="Minus 8"/>
          <p:cNvSpPr/>
          <p:nvPr/>
        </p:nvSpPr>
        <p:spPr>
          <a:xfrm>
            <a:off x="4125934" y="1764568"/>
            <a:ext cx="3651079"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10" name="Rectangle 9"/>
          <p:cNvSpPr/>
          <p:nvPr/>
        </p:nvSpPr>
        <p:spPr>
          <a:xfrm>
            <a:off x="1826096" y="1883169"/>
            <a:ext cx="9785955"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1" name="Rectangle 10"/>
          <p:cNvSpPr/>
          <p:nvPr/>
        </p:nvSpPr>
        <p:spPr>
          <a:xfrm>
            <a:off x="3391771" y="2844224"/>
            <a:ext cx="2051578" cy="400110"/>
          </a:xfrm>
          <a:prstGeom prst="rect">
            <a:avLst/>
          </a:prstGeom>
        </p:spPr>
        <p:txBody>
          <a:bodyPr wrap="squar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Á: </a:t>
            </a:r>
            <a:endParaRPr lang="en-US" sz="2000" b="1" dirty="0">
              <a:solidFill>
                <a:srgbClr val="FF3300"/>
              </a:solidFill>
            </a:endParaRPr>
          </a:p>
        </p:txBody>
      </p:sp>
      <p:sp>
        <p:nvSpPr>
          <p:cNvPr id="4" name="Rectangle 3"/>
          <p:cNvSpPr/>
          <p:nvPr/>
        </p:nvSpPr>
        <p:spPr>
          <a:xfrm>
            <a:off x="5174523" y="3813721"/>
            <a:ext cx="3049233" cy="400110"/>
          </a:xfrm>
          <a:prstGeom prst="rect">
            <a:avLst/>
          </a:prstGeom>
        </p:spPr>
        <p:txBody>
          <a:bodyPr wrap="none">
            <a:spAutoFit/>
          </a:bodyPr>
          <a:lstStyle/>
          <a:p>
            <a:pPr marL="342900" indent="-342900">
              <a:buFont typeface="Courier New" panose="02070309020205020404" pitchFamily="49" charset="0"/>
              <a:buChar char="o"/>
            </a:pPr>
            <a:r>
              <a:rPr lang="en-US" sz="2000" dirty="0" err="1">
                <a:solidFill>
                  <a:srgbClr val="000099"/>
                </a:solidFill>
                <a:latin typeface="+mj-lt"/>
                <a:ea typeface="Times New Roman" panose="02020603050405020304" pitchFamily="18" charset="0"/>
              </a:rPr>
              <a:t>Có</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tính</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đặc</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thù</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riêng</a:t>
            </a:r>
            <a:r>
              <a:rPr lang="en-US" sz="2000" dirty="0">
                <a:solidFill>
                  <a:srgbClr val="000099"/>
                </a:solidFill>
                <a:latin typeface="+mj-lt"/>
                <a:ea typeface="Times New Roman" panose="02020603050405020304" pitchFamily="18" charset="0"/>
              </a:rPr>
              <a:t>. </a:t>
            </a:r>
            <a:endParaRPr lang="en-US" sz="2000" dirty="0">
              <a:solidFill>
                <a:srgbClr val="000099"/>
              </a:solidFill>
              <a:latin typeface="+mj-lt"/>
            </a:endParaRPr>
          </a:p>
        </p:txBody>
      </p:sp>
      <p:sp>
        <p:nvSpPr>
          <p:cNvPr id="5" name="Rectangle 4"/>
          <p:cNvSpPr/>
          <p:nvPr/>
        </p:nvSpPr>
        <p:spPr>
          <a:xfrm>
            <a:off x="5174523" y="4375937"/>
            <a:ext cx="4325223" cy="400110"/>
          </a:xfrm>
          <a:prstGeom prst="rect">
            <a:avLst/>
          </a:prstGeom>
        </p:spPr>
        <p:txBody>
          <a:bodyPr wrap="none">
            <a:spAutoFit/>
          </a:bodyPr>
          <a:lstStyle/>
          <a:p>
            <a:pPr marL="342900" indent="-342900">
              <a:buFont typeface="Courier New" panose="02070309020205020404" pitchFamily="49" charset="0"/>
              <a:buChar char="o"/>
            </a:pPr>
            <a:r>
              <a:rPr lang="en-US" sz="2000" dirty="0" err="1">
                <a:solidFill>
                  <a:srgbClr val="C00000"/>
                </a:solidFill>
                <a:latin typeface="+mj-lt"/>
                <a:ea typeface="Times New Roman" panose="02020603050405020304" pitchFamily="18" charset="0"/>
              </a:rPr>
              <a:t>Dân</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tộc</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được</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hình</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thành</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rất</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sớm</a:t>
            </a:r>
            <a:endParaRPr lang="en-US" sz="2000" dirty="0">
              <a:solidFill>
                <a:srgbClr val="C00000"/>
              </a:solidFill>
              <a:latin typeface="+mj-lt"/>
            </a:endParaRPr>
          </a:p>
        </p:txBody>
      </p:sp>
      <p:sp>
        <p:nvSpPr>
          <p:cNvPr id="6" name="Rectangle 5"/>
          <p:cNvSpPr/>
          <p:nvPr/>
        </p:nvSpPr>
        <p:spPr>
          <a:xfrm>
            <a:off x="5211727" y="4973912"/>
            <a:ext cx="5636437" cy="400110"/>
          </a:xfrm>
          <a:prstGeom prst="rect">
            <a:avLst/>
          </a:prstGeom>
        </p:spPr>
        <p:txBody>
          <a:bodyPr wrap="square">
            <a:spAutoFit/>
          </a:bodyPr>
          <a:lstStyle/>
          <a:p>
            <a:pPr marL="342900" indent="-342900" algn="just">
              <a:buFont typeface="Courier New" panose="02070309020205020404" pitchFamily="49" charset="0"/>
              <a:buChar char="o"/>
            </a:pPr>
            <a:r>
              <a:rPr lang="en-US" sz="2000" dirty="0" err="1">
                <a:solidFill>
                  <a:srgbClr val="006600"/>
                </a:solidFill>
                <a:latin typeface="+mj-lt"/>
                <a:ea typeface="Times New Roman" panose="02020603050405020304" pitchFamily="18" charset="0"/>
                <a:cs typeface="Times New Roman" panose="02020603050405020304" pitchFamily="18" charset="0"/>
              </a:rPr>
              <a:t>Không</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gắn</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với</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sự</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ra</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đời</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của</a:t>
            </a:r>
            <a:r>
              <a:rPr lang="en-US" sz="2000" dirty="0">
                <a:solidFill>
                  <a:srgbClr val="006600"/>
                </a:solidFill>
                <a:latin typeface="+mj-lt"/>
                <a:ea typeface="Times New Roman" panose="02020603050405020304" pitchFamily="18" charset="0"/>
                <a:cs typeface="Times New Roman" panose="02020603050405020304" pitchFamily="18" charset="0"/>
              </a:rPr>
              <a:t> CNTB</a:t>
            </a:r>
          </a:p>
        </p:txBody>
      </p:sp>
      <p:sp>
        <p:nvSpPr>
          <p:cNvPr id="7" name="Rectangle 6"/>
          <p:cNvSpPr/>
          <p:nvPr/>
        </p:nvSpPr>
        <p:spPr>
          <a:xfrm>
            <a:off x="4849505" y="3244334"/>
            <a:ext cx="5041765" cy="400110"/>
          </a:xfrm>
          <a:prstGeom prst="rect">
            <a:avLst/>
          </a:prstGeom>
        </p:spPr>
        <p:txBody>
          <a:bodyPr wrap="none">
            <a:spAutoFit/>
          </a:bodyPr>
          <a:lstStyle/>
          <a:p>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Sự</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thành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thù</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riêng</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000" b="1" dirty="0">
              <a:solidFill>
                <a:srgbClr val="FF0066"/>
              </a:solidFill>
            </a:endParaRPr>
          </a:p>
        </p:txBody>
      </p:sp>
    </p:spTree>
    <p:extLst>
      <p:ext uri="{BB962C8B-B14F-4D97-AF65-F5344CB8AC3E}">
        <p14:creationId xmlns:p14="http://schemas.microsoft.com/office/powerpoint/2010/main" val="2339200435"/>
      </p:ext>
    </p:extLst>
  </p:cSld>
  <p:clrMapOvr>
    <a:masterClrMapping/>
  </p:clrMapOvr>
  <p:transition spd="slow">
    <p:cut/>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7714" name="Picture 2" descr="Download Free png ftestickers #art #floral #flowers #roses #corner #vintage  - Corner ... - DLPNG.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80360" y="1085046"/>
            <a:ext cx="3511639" cy="5772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57577" y="138957"/>
            <a:ext cx="1012279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3675950" y="656117"/>
            <a:ext cx="3651079"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2" name="Rectangle 1"/>
          <p:cNvSpPr/>
          <p:nvPr/>
        </p:nvSpPr>
        <p:spPr>
          <a:xfrm>
            <a:off x="1178993" y="965244"/>
            <a:ext cx="6507102" cy="400110"/>
          </a:xfrm>
          <a:prstGeom prst="rect">
            <a:avLst/>
          </a:prstGeom>
        </p:spPr>
        <p:txBody>
          <a:bodyPr wrap="none">
            <a:spAutoFit/>
          </a:bodyPr>
          <a:lstStyle/>
          <a:p>
            <a:pPr marL="285750" indent="-285750" algn="just">
              <a:buFont typeface="Wingdings" panose="05000000000000000000" pitchFamily="2" charset="2"/>
              <a:buChar char="q"/>
            </a:pP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Tính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Nam</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TextBox 9"/>
          <p:cNvSpPr txBox="1">
            <a:spLocks noChangeArrowheads="1"/>
          </p:cNvSpPr>
          <p:nvPr/>
        </p:nvSpPr>
        <p:spPr bwMode="auto">
          <a:xfrm>
            <a:off x="1757021" y="1771221"/>
            <a:ext cx="778622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Courier New" panose="02070309020205020404" pitchFamily="49" charset="0"/>
              <a:buChar char="o"/>
            </a:pPr>
            <a:r>
              <a:rPr lang="vi-VN" altLang="en-US" sz="2000" dirty="0">
                <a:solidFill>
                  <a:schemeClr val="tx2"/>
                </a:solidFill>
                <a:latin typeface="+mn-lt"/>
                <a:cs typeface="Times New Roman" panose="02020603050405020304" pitchFamily="18" charset="0"/>
              </a:rPr>
              <a:t>Dân tộc Việt Nam là một dân tộc được </a:t>
            </a:r>
            <a:r>
              <a:rPr lang="vi-VN" altLang="en-US" sz="2000" b="1" dirty="0">
                <a:solidFill>
                  <a:srgbClr val="FF0066"/>
                </a:solidFill>
                <a:latin typeface="+mn-lt"/>
                <a:cs typeface="Times New Roman" panose="02020603050405020304" pitchFamily="18" charset="0"/>
              </a:rPr>
              <a:t>hình thành sớm</a:t>
            </a:r>
            <a:r>
              <a:rPr lang="vi-VN" altLang="en-US" sz="2000" b="1" dirty="0">
                <a:solidFill>
                  <a:schemeClr val="tx2"/>
                </a:solidFill>
                <a:latin typeface="+mn-lt"/>
                <a:cs typeface="Times New Roman" panose="02020603050405020304" pitchFamily="18" charset="0"/>
              </a:rPr>
              <a:t>.</a:t>
            </a:r>
            <a:endParaRPr lang="en-US" altLang="en-US" sz="2000" b="1" dirty="0">
              <a:solidFill>
                <a:schemeClr val="tx2"/>
              </a:solidFill>
              <a:latin typeface="+mn-lt"/>
              <a:cs typeface="Times New Roman" panose="02020603050405020304" pitchFamily="18" charset="0"/>
            </a:endParaRPr>
          </a:p>
          <a:p>
            <a:pPr algn="just" eaLnBrk="1" hangingPunct="1">
              <a:spcBef>
                <a:spcPct val="0"/>
              </a:spcBef>
              <a:buClrTx/>
              <a:buFont typeface="Courier New" panose="02070309020205020404" pitchFamily="49" charset="0"/>
              <a:buChar char="o"/>
            </a:pPr>
            <a:r>
              <a:rPr lang="en-US" altLang="en-US" sz="2000" dirty="0">
                <a:solidFill>
                  <a:schemeClr val="tx2"/>
                </a:solidFill>
                <a:cs typeface="Arial" panose="020B0604020202020204" pitchFamily="34" charset="0"/>
              </a:rPr>
              <a:t>Là </a:t>
            </a:r>
            <a:r>
              <a:rPr lang="en-US" altLang="en-US" sz="2000" dirty="0" err="1">
                <a:solidFill>
                  <a:schemeClr val="tx2"/>
                </a:solidFill>
                <a:cs typeface="Arial" panose="020B0604020202020204" pitchFamily="34" charset="0"/>
              </a:rPr>
              <a:t>một</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cộng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đồng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đa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sắc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gồm</a:t>
            </a:r>
            <a:r>
              <a:rPr lang="en-US" altLang="en-US" sz="2000" dirty="0">
                <a:solidFill>
                  <a:schemeClr val="tx2"/>
                </a:solidFill>
                <a:cs typeface="Arial" panose="020B0604020202020204" pitchFamily="34" charset="0"/>
              </a:rPr>
              <a:t> </a:t>
            </a:r>
            <a:r>
              <a:rPr lang="en-US" altLang="en-US" sz="2000" b="1" dirty="0">
                <a:solidFill>
                  <a:srgbClr val="800000"/>
                </a:solidFill>
                <a:cs typeface="Arial" panose="020B0604020202020204" pitchFamily="34" charset="0"/>
              </a:rPr>
              <a:t>54 </a:t>
            </a:r>
            <a:r>
              <a:rPr lang="en-US" altLang="en-US" sz="2000" b="1" dirty="0" err="1">
                <a:solidFill>
                  <a:srgbClr val="800000"/>
                </a:solidFill>
                <a:cs typeface="Arial" panose="020B0604020202020204" pitchFamily="34" charset="0"/>
              </a:rPr>
              <a:t>dân</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tộc</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anh</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em</a:t>
            </a:r>
            <a:r>
              <a:rPr lang="en-US" altLang="en-US" sz="2000" b="1" dirty="0">
                <a:solidFill>
                  <a:srgbClr val="800000"/>
                </a:solidFill>
                <a:cs typeface="Arial" panose="020B0604020202020204" pitchFamily="34" charset="0"/>
              </a:rPr>
              <a:t> </a:t>
            </a:r>
            <a:r>
              <a:rPr lang="en-US" altLang="en-US" sz="2000" dirty="0" err="1">
                <a:solidFill>
                  <a:schemeClr val="tx2"/>
                </a:solidFill>
                <a:cs typeface="Arial" panose="020B0604020202020204" pitchFamily="34" charset="0"/>
              </a:rPr>
              <a:t>cùng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chung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dựng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nước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va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giư</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nước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lâu</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dài</a:t>
            </a:r>
            <a:r>
              <a:rPr lang="en-US" altLang="en-US" sz="2000" dirty="0">
                <a:solidFill>
                  <a:schemeClr val="tx2"/>
                </a:solidFill>
                <a:cs typeface="Arial" panose="020B0604020202020204" pitchFamily="34" charset="0"/>
              </a:rPr>
              <a:t> </a:t>
            </a:r>
            <a:r>
              <a:rPr lang="en-US" altLang="en-US" sz="2000" dirty="0">
                <a:solidFill>
                  <a:schemeClr val="tx2"/>
                </a:solidFill>
                <a:latin typeface="Times New Roman" panose="02020603050405020304" pitchFamily="18" charset="0"/>
                <a:cs typeface="Times New Roman" panose="02020603050405020304" pitchFamily="18" charset="0"/>
              </a:rPr>
              <a:t>→ </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tạo</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truyền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thống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hoa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hợp</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dân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không</a:t>
            </a:r>
            <a:r>
              <a:rPr lang="en-US" altLang="en-US" sz="2000" dirty="0">
                <a:solidFill>
                  <a:schemeClr val="tx2"/>
                </a:solidFill>
                <a:cs typeface="Arial" panose="020B0604020202020204" pitchFamily="34" charset="0"/>
              </a:rPr>
              <a:t> có </a:t>
            </a:r>
            <a:r>
              <a:rPr lang="en-US" altLang="en-US" sz="2000" dirty="0" err="1">
                <a:solidFill>
                  <a:schemeClr val="tx2"/>
                </a:solidFill>
                <a:cs typeface="Arial" panose="020B0604020202020204" pitchFamily="34" charset="0"/>
              </a:rPr>
              <a:t>chiến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tranh</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dân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trong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lịch</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sư</a:t>
            </a:r>
            <a:r>
              <a:rPr lang="en-US" altLang="en-US" sz="2000" dirty="0">
                <a:solidFill>
                  <a:schemeClr val="tx2"/>
                </a:solidFill>
                <a:cs typeface="Arial" panose="020B0604020202020204" pitchFamily="34" charset="0"/>
              </a:rPr>
              <a:t>̉.</a:t>
            </a:r>
          </a:p>
        </p:txBody>
      </p:sp>
      <p:pic>
        <p:nvPicPr>
          <p:cNvPr id="7" name="Picture 30" descr="bandovanhoav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757" y="3348508"/>
            <a:ext cx="2232025" cy="3284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 name="Picture 2" descr="Trên lãnh thổ Việt Nam có bao nhiêu dân tộc? | Lafactoria We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782" y="3348508"/>
            <a:ext cx="5799578" cy="32841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685394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6690" name="Picture 2" descr="Flowers Branch Border Design Vector Royalty-Free Stock Image - Storyblock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732905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1"/>
          <p:cNvGrpSpPr>
            <a:grpSpLocks/>
          </p:cNvGrpSpPr>
          <p:nvPr/>
        </p:nvGrpSpPr>
        <p:grpSpPr bwMode="auto">
          <a:xfrm>
            <a:off x="2800956" y="1358549"/>
            <a:ext cx="8159674" cy="0"/>
            <a:chOff x="-588" y="576"/>
            <a:chExt cx="4632" cy="0"/>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588" y="576"/>
              <a:ext cx="4632"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4293992" y="682273"/>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sp>
        <p:nvSpPr>
          <p:cNvPr id="2" name="Rectangle 1"/>
          <p:cNvSpPr/>
          <p:nvPr/>
        </p:nvSpPr>
        <p:spPr>
          <a:xfrm>
            <a:off x="2543670" y="1626156"/>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pic>
        <p:nvPicPr>
          <p:cNvPr id="8" name="Picture 4" descr="66 Blank Dry Erase Board Stock Vector Illustration and Royalty Free Blank  Dry Erase Board Clipar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0327" y="2416982"/>
            <a:ext cx="7380303" cy="4215638"/>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4005161" y="4063136"/>
            <a:ext cx="6530634" cy="461665"/>
          </a:xfrm>
          <a:prstGeom prst="rect">
            <a:avLst/>
          </a:prstGeom>
        </p:spPr>
        <p:txBody>
          <a:bodyPr wrap="none">
            <a:spAutoFit/>
          </a:bodyPr>
          <a:lstStyle/>
          <a:p>
            <a:pPr indent="252095" algn="just">
              <a:spcBef>
                <a:spcPts val="800"/>
              </a:spcBef>
              <a:spcAft>
                <a:spcPts val="400"/>
              </a:spcAft>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b)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loại</a:t>
            </a:r>
            <a:endParaRPr lang="en-US" sz="2400" b="1"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9" name="Rectangle 8"/>
          <p:cNvSpPr/>
          <p:nvPr/>
        </p:nvSpPr>
        <p:spPr>
          <a:xfrm>
            <a:off x="4021378" y="3198167"/>
            <a:ext cx="4623060" cy="461665"/>
          </a:xfrm>
          <a:prstGeom prst="rect">
            <a:avLst/>
          </a:prstGeom>
        </p:spPr>
        <p:txBody>
          <a:bodyPr wrap="none">
            <a:spAutoFit/>
          </a:bodyPr>
          <a:lstStyle/>
          <a:p>
            <a:pPr indent="252095" algn="just">
              <a:spcAft>
                <a:spcPts val="500"/>
              </a:spcAft>
            </a:pP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a)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81838703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8738" name="Picture 2" descr="5 Flower Butterfly Corner - Corner Flower Border Png Clipart - Full Size  Clipart (#5352156) - PinClip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259013"/>
            <a:ext cx="4862513" cy="459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80905" y="169334"/>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a:off x="0" y="1005320"/>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1535756" y="1318087"/>
            <a:ext cx="4623060" cy="461665"/>
          </a:xfrm>
          <a:prstGeom prst="rect">
            <a:avLst/>
          </a:prstGeom>
        </p:spPr>
        <p:txBody>
          <a:bodyPr wrap="none">
            <a:spAutoFit/>
          </a:bodyPr>
          <a:lstStyle/>
          <a:p>
            <a:pPr indent="252095" algn="just">
              <a:spcAft>
                <a:spcPts val="500"/>
              </a:spcAft>
            </a:pP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a)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8" name="Rectangle: Rounded Corners 38">
            <a:extLst>
              <a:ext uri="{FF2B5EF4-FFF2-40B4-BE49-F238E27FC236}">
                <a16:creationId xmlns="" xmlns:a16="http://schemas.microsoft.com/office/drawing/2014/main" id="{031965BF-8442-47B6-99A5-B90EE5B76D0E}"/>
              </a:ext>
            </a:extLst>
          </p:cNvPr>
          <p:cNvSpPr/>
          <p:nvPr/>
        </p:nvSpPr>
        <p:spPr>
          <a:xfrm>
            <a:off x="3487683" y="3569679"/>
            <a:ext cx="630776" cy="630776"/>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9" name="Rectangle: Rounded Corners 39">
            <a:extLst>
              <a:ext uri="{FF2B5EF4-FFF2-40B4-BE49-F238E27FC236}">
                <a16:creationId xmlns="" xmlns:a16="http://schemas.microsoft.com/office/drawing/2014/main" id="{983B0B54-DD6F-4A1D-86D7-767FEFED2997}"/>
              </a:ext>
            </a:extLst>
          </p:cNvPr>
          <p:cNvSpPr/>
          <p:nvPr/>
        </p:nvSpPr>
        <p:spPr>
          <a:xfrm>
            <a:off x="3487683" y="4688431"/>
            <a:ext cx="630776" cy="630776"/>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10" name="Rectangle: Rounded Corners 40">
            <a:extLst>
              <a:ext uri="{FF2B5EF4-FFF2-40B4-BE49-F238E27FC236}">
                <a16:creationId xmlns="" xmlns:a16="http://schemas.microsoft.com/office/drawing/2014/main" id="{73C4BA48-65FD-4703-B91C-0019D9FD8BBE}"/>
              </a:ext>
            </a:extLst>
          </p:cNvPr>
          <p:cNvSpPr/>
          <p:nvPr/>
        </p:nvSpPr>
        <p:spPr>
          <a:xfrm>
            <a:off x="3487683" y="2402668"/>
            <a:ext cx="630776" cy="630776"/>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11" name="Rounded Rectangle 27">
            <a:extLst>
              <a:ext uri="{FF2B5EF4-FFF2-40B4-BE49-F238E27FC236}">
                <a16:creationId xmlns="" xmlns:a16="http://schemas.microsoft.com/office/drawing/2014/main" id="{A9D910EE-2BCF-44BC-94B4-B5BD5E21A718}"/>
              </a:ext>
            </a:extLst>
          </p:cNvPr>
          <p:cNvSpPr/>
          <p:nvPr/>
        </p:nvSpPr>
        <p:spPr>
          <a:xfrm>
            <a:off x="3644499" y="2596251"/>
            <a:ext cx="317145" cy="243610"/>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12" name="Rounded Rectangle 7">
            <a:extLst>
              <a:ext uri="{FF2B5EF4-FFF2-40B4-BE49-F238E27FC236}">
                <a16:creationId xmlns="" xmlns:a16="http://schemas.microsoft.com/office/drawing/2014/main" id="{ED16F2E2-EF7C-40F6-B35E-275B57DA3900}"/>
              </a:ext>
            </a:extLst>
          </p:cNvPr>
          <p:cNvSpPr/>
          <p:nvPr/>
        </p:nvSpPr>
        <p:spPr>
          <a:xfrm>
            <a:off x="3641853" y="3745938"/>
            <a:ext cx="322437" cy="278259"/>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13" name="Round Same Side Corner Rectangle 36">
            <a:extLst>
              <a:ext uri="{FF2B5EF4-FFF2-40B4-BE49-F238E27FC236}">
                <a16:creationId xmlns="" xmlns:a16="http://schemas.microsoft.com/office/drawing/2014/main" id="{37591995-B7F4-4268-9F5D-FF0C9AC8F63A}"/>
              </a:ext>
            </a:extLst>
          </p:cNvPr>
          <p:cNvSpPr/>
          <p:nvPr/>
        </p:nvSpPr>
        <p:spPr>
          <a:xfrm>
            <a:off x="3639261" y="4874308"/>
            <a:ext cx="327620" cy="259022"/>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2" name="Rectangle 1"/>
          <p:cNvSpPr/>
          <p:nvPr/>
        </p:nvSpPr>
        <p:spPr>
          <a:xfrm>
            <a:off x="4025707" y="2557576"/>
            <a:ext cx="3614772" cy="400110"/>
          </a:xfrm>
          <a:prstGeom prst="rect">
            <a:avLst/>
          </a:prstGeom>
        </p:spPr>
        <p:txBody>
          <a:bodyPr wrap="none">
            <a:spAutoFit/>
          </a:bodyPr>
          <a:lstStyle/>
          <a:p>
            <a:pPr indent="252095"/>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quyết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định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endParaRPr lang="en-US" sz="2000" dirty="0">
              <a:solidFill>
                <a:srgbClr val="000099"/>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p:cNvSpPr/>
          <p:nvPr/>
        </p:nvSpPr>
        <p:spPr>
          <a:xfrm>
            <a:off x="4321490" y="3639771"/>
            <a:ext cx="7175362" cy="400110"/>
          </a:xfrm>
          <a:prstGeom prst="rect">
            <a:avLst/>
          </a:prstGeom>
        </p:spPr>
        <p:txBody>
          <a:bodyPr wrap="none">
            <a:spAutoFit/>
          </a:bodyPr>
          <a:lstStyle/>
          <a:p>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Vấn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đề</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ảnh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hưởng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trọng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đến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vấn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đề</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cấp</a:t>
            </a:r>
            <a:endParaRPr lang="en-US" sz="2000" dirty="0">
              <a:solidFill>
                <a:srgbClr val="FF0066"/>
              </a:solidFill>
              <a:latin typeface="Arial" panose="020B0604020202020204" pitchFamily="34" charset="0"/>
              <a:cs typeface="Arial" panose="020B0604020202020204" pitchFamily="34" charset="0"/>
            </a:endParaRPr>
          </a:p>
        </p:txBody>
      </p:sp>
      <p:sp>
        <p:nvSpPr>
          <p:cNvPr id="15" name="Rectangle 14"/>
          <p:cNvSpPr/>
          <p:nvPr/>
        </p:nvSpPr>
        <p:spPr>
          <a:xfrm>
            <a:off x="4118459" y="4717386"/>
            <a:ext cx="6973282" cy="707886"/>
          </a:xfrm>
          <a:prstGeom prst="rect">
            <a:avLst/>
          </a:prstGeom>
        </p:spPr>
        <p:txBody>
          <a:bodyPr wrap="square">
            <a:spAutoFit/>
          </a:bodyPr>
          <a:lstStyle/>
          <a:p>
            <a:pPr indent="252095"/>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điều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kiện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đề</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cho</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49672728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743200" y="515155"/>
            <a:ext cx="9448800" cy="59757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i="1"/>
              <a:t>b)</a:t>
            </a:r>
            <a:endParaRPr lang="en-US" i="1" dirty="0"/>
          </a:p>
        </p:txBody>
      </p:sp>
      <p:sp>
        <p:nvSpPr>
          <p:cNvPr id="38" name="Rectangle 37"/>
          <p:cNvSpPr/>
          <p:nvPr/>
        </p:nvSpPr>
        <p:spPr>
          <a:xfrm>
            <a:off x="2527820" y="182355"/>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grpSp>
        <p:nvGrpSpPr>
          <p:cNvPr id="39" name="Group 38"/>
          <p:cNvGrpSpPr>
            <a:grpSpLocks/>
          </p:cNvGrpSpPr>
          <p:nvPr/>
        </p:nvGrpSpPr>
        <p:grpSpPr bwMode="auto">
          <a:xfrm>
            <a:off x="2112135" y="952571"/>
            <a:ext cx="9865217" cy="237351"/>
            <a:chOff x="240" y="576"/>
            <a:chExt cx="5337" cy="0"/>
          </a:xfrm>
        </p:grpSpPr>
        <p:sp>
          <p:nvSpPr>
            <p:cNvPr id="4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2699183" y="1162141"/>
            <a:ext cx="6530634" cy="461665"/>
          </a:xfrm>
          <a:prstGeom prst="rect">
            <a:avLst/>
          </a:prstGeom>
        </p:spPr>
        <p:txBody>
          <a:bodyPr wrap="none">
            <a:spAutoFit/>
          </a:bodyPr>
          <a:lstStyle/>
          <a:p>
            <a:pPr indent="252095" algn="just">
              <a:spcBef>
                <a:spcPts val="800"/>
              </a:spcBef>
              <a:spcAft>
                <a:spcPts val="400"/>
              </a:spcAft>
            </a:pPr>
            <a:r>
              <a:rPr lang="en-US" sz="2400" b="1" dirty="0">
                <a:solidFill>
                  <a:srgbClr val="800000"/>
                </a:solidFill>
                <a:latin typeface="+mj-lt"/>
                <a:ea typeface="Times New Roman" panose="02020603050405020304" pitchFamily="18" charset="0"/>
                <a:cs typeface="Times New Roman" panose="02020603050405020304" pitchFamily="18" charset="0"/>
              </a:rPr>
              <a:t>b) </a:t>
            </a:r>
            <a:r>
              <a:rPr lang="en-US" sz="2400" b="1" dirty="0" err="1">
                <a:solidFill>
                  <a:srgbClr val="800000"/>
                </a:solidFill>
                <a:latin typeface="+mj-lt"/>
                <a:ea typeface="Times New Roman" panose="02020603050405020304" pitchFamily="18" charset="0"/>
                <a:cs typeface="Times New Roman" panose="02020603050405020304" pitchFamily="18" charset="0"/>
              </a:rPr>
              <a:t>Quan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hệ</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giai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cấp</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dân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tộc</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với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nhân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loại</a:t>
            </a:r>
            <a:endParaRPr lang="en-US" sz="2400" b="1" dirty="0">
              <a:solidFill>
                <a:srgbClr val="800000"/>
              </a:solidFill>
              <a:effectLst/>
              <a:latin typeface="+mj-lt"/>
              <a:ea typeface="Times New Roman" panose="02020603050405020304" pitchFamily="18" charset="0"/>
              <a:cs typeface="Times New Roman" panose="02020603050405020304" pitchFamily="18" charset="0"/>
            </a:endParaRPr>
          </a:p>
        </p:txBody>
      </p:sp>
      <p:grpSp>
        <p:nvGrpSpPr>
          <p:cNvPr id="69" name="Group 68">
            <a:extLst>
              <a:ext uri="{FF2B5EF4-FFF2-40B4-BE49-F238E27FC236}">
                <a16:creationId xmlns="" xmlns:a16="http://schemas.microsoft.com/office/drawing/2014/main" id="{B1AD6576-0EF8-42A4-8519-BCA037763A82}"/>
              </a:ext>
            </a:extLst>
          </p:cNvPr>
          <p:cNvGrpSpPr/>
          <p:nvPr/>
        </p:nvGrpSpPr>
        <p:grpSpPr>
          <a:xfrm>
            <a:off x="5513913" y="3428899"/>
            <a:ext cx="3500774" cy="2022882"/>
            <a:chOff x="2771800" y="2419161"/>
            <a:chExt cx="3500774" cy="2022882"/>
          </a:xfrm>
        </p:grpSpPr>
        <p:sp>
          <p:nvSpPr>
            <p:cNvPr id="70" name="Oval 69">
              <a:extLst>
                <a:ext uri="{FF2B5EF4-FFF2-40B4-BE49-F238E27FC236}">
                  <a16:creationId xmlns="" xmlns:a16="http://schemas.microsoft.com/office/drawing/2014/main" id="{74A091B0-CB28-4416-895F-D9771092603E}"/>
                </a:ext>
              </a:extLst>
            </p:cNvPr>
            <p:cNvSpPr/>
            <p:nvPr/>
          </p:nvSpPr>
          <p:spPr>
            <a:xfrm>
              <a:off x="2771800" y="2419161"/>
              <a:ext cx="2016224" cy="2016224"/>
            </a:xfrm>
            <a:prstGeom prst="ellipse">
              <a:avLst/>
            </a:prstGeom>
            <a:solidFill>
              <a:srgbClr val="FF0066">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700" b="0" i="0" u="none" strike="noStrike" kern="0" cap="none" spc="0" normalizeH="0" baseline="0" noProof="0" dirty="0">
                <a:ln>
                  <a:noFill/>
                </a:ln>
                <a:solidFill>
                  <a:prstClr val="white"/>
                </a:solidFill>
                <a:effectLst/>
                <a:uLnTx/>
                <a:uFillTx/>
                <a:latin typeface="Arial"/>
                <a:ea typeface="Arial Unicode MS"/>
              </a:endParaRPr>
            </a:p>
          </p:txBody>
        </p:sp>
        <p:sp>
          <p:nvSpPr>
            <p:cNvPr id="71" name="Oval 70">
              <a:extLst>
                <a:ext uri="{FF2B5EF4-FFF2-40B4-BE49-F238E27FC236}">
                  <a16:creationId xmlns="" xmlns:a16="http://schemas.microsoft.com/office/drawing/2014/main" id="{006FED46-6319-499D-84A4-625C7005FE69}"/>
                </a:ext>
              </a:extLst>
            </p:cNvPr>
            <p:cNvSpPr/>
            <p:nvPr/>
          </p:nvSpPr>
          <p:spPr>
            <a:xfrm>
              <a:off x="4256350" y="2425819"/>
              <a:ext cx="2016224" cy="2016224"/>
            </a:xfrm>
            <a:prstGeom prst="ellipse">
              <a:avLst/>
            </a:prstGeom>
            <a:solidFill>
              <a:srgbClr val="0000FF">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700" b="0" i="0" u="none" strike="noStrike" kern="0" cap="none" spc="0" normalizeH="0" baseline="0" noProof="0" dirty="0">
                <a:ln>
                  <a:noFill/>
                </a:ln>
                <a:solidFill>
                  <a:prstClr val="white"/>
                </a:solidFill>
                <a:effectLst/>
                <a:uLnTx/>
                <a:uFillTx/>
                <a:latin typeface="Arial"/>
                <a:ea typeface="Arial Unicode MS"/>
              </a:endParaRPr>
            </a:p>
          </p:txBody>
        </p:sp>
      </p:grpSp>
      <p:cxnSp>
        <p:nvCxnSpPr>
          <p:cNvPr id="72" name="Elbow Connector 10">
            <a:extLst>
              <a:ext uri="{FF2B5EF4-FFF2-40B4-BE49-F238E27FC236}">
                <a16:creationId xmlns="" xmlns:a16="http://schemas.microsoft.com/office/drawing/2014/main" id="{9D230A2C-3AD9-427E-A26E-4CF69D008991}"/>
              </a:ext>
            </a:extLst>
          </p:cNvPr>
          <p:cNvCxnSpPr>
            <a:cxnSpLocks/>
          </p:cNvCxnSpPr>
          <p:nvPr/>
        </p:nvCxnSpPr>
        <p:spPr>
          <a:xfrm rot="5400000" flipH="1" flipV="1">
            <a:off x="7035735" y="2678250"/>
            <a:ext cx="1022354" cy="576067"/>
          </a:xfrm>
          <a:prstGeom prst="bentConnector3">
            <a:avLst>
              <a:gd name="adj1" fmla="val 99152"/>
            </a:avLst>
          </a:prstGeom>
          <a:noFill/>
          <a:ln w="6350" cap="flat" cmpd="sng" algn="ctr">
            <a:solidFill>
              <a:sysClr val="windowText" lastClr="000000">
                <a:lumMod val="50000"/>
                <a:lumOff val="50000"/>
              </a:sysClr>
            </a:solidFill>
            <a:prstDash val="solid"/>
            <a:miter lim="800000"/>
            <a:headEnd type="oval"/>
            <a:tailEnd type="oval"/>
          </a:ln>
          <a:effectLst/>
        </p:spPr>
      </p:cxnSp>
      <p:cxnSp>
        <p:nvCxnSpPr>
          <p:cNvPr id="83" name="Elbow Connector 32">
            <a:extLst>
              <a:ext uri="{FF2B5EF4-FFF2-40B4-BE49-F238E27FC236}">
                <a16:creationId xmlns="" xmlns:a16="http://schemas.microsoft.com/office/drawing/2014/main" id="{39BE065B-3DE4-4D01-BDBD-EB891F3087B7}"/>
              </a:ext>
            </a:extLst>
          </p:cNvPr>
          <p:cNvCxnSpPr/>
          <p:nvPr/>
        </p:nvCxnSpPr>
        <p:spPr>
          <a:xfrm flipV="1">
            <a:off x="4648279" y="4355039"/>
            <a:ext cx="793081" cy="461888"/>
          </a:xfrm>
          <a:prstGeom prst="bentConnector3">
            <a:avLst>
              <a:gd name="adj1" fmla="val 747"/>
            </a:avLst>
          </a:prstGeom>
          <a:noFill/>
          <a:ln w="6350" cap="flat" cmpd="sng" algn="ctr">
            <a:solidFill>
              <a:sysClr val="windowText" lastClr="000000">
                <a:lumMod val="50000"/>
                <a:lumOff val="50000"/>
              </a:sysClr>
            </a:solidFill>
            <a:prstDash val="solid"/>
            <a:miter lim="800000"/>
            <a:headEnd type="oval"/>
            <a:tailEnd type="oval"/>
          </a:ln>
          <a:effectLst/>
        </p:spPr>
      </p:cxnSp>
      <p:cxnSp>
        <p:nvCxnSpPr>
          <p:cNvPr id="84" name="Elbow Connector 39">
            <a:extLst>
              <a:ext uri="{FF2B5EF4-FFF2-40B4-BE49-F238E27FC236}">
                <a16:creationId xmlns="" xmlns:a16="http://schemas.microsoft.com/office/drawing/2014/main" id="{127F5AFB-862F-47D8-AB4F-23B73AF95610}"/>
              </a:ext>
            </a:extLst>
          </p:cNvPr>
          <p:cNvCxnSpPr>
            <a:cxnSpLocks/>
          </p:cNvCxnSpPr>
          <p:nvPr/>
        </p:nvCxnSpPr>
        <p:spPr>
          <a:xfrm rot="10800000">
            <a:off x="7834945" y="5493696"/>
            <a:ext cx="666504" cy="420175"/>
          </a:xfrm>
          <a:prstGeom prst="bentConnector3">
            <a:avLst>
              <a:gd name="adj1" fmla="val 98203"/>
            </a:avLst>
          </a:prstGeom>
          <a:noFill/>
          <a:ln w="6350" cap="flat" cmpd="sng" algn="ctr">
            <a:solidFill>
              <a:sysClr val="windowText" lastClr="000000">
                <a:lumMod val="50000"/>
                <a:lumOff val="50000"/>
              </a:sysClr>
            </a:solidFill>
            <a:prstDash val="solid"/>
            <a:miter lim="800000"/>
            <a:headEnd type="oval"/>
            <a:tailEnd type="oval"/>
          </a:ln>
          <a:effectLst/>
        </p:spPr>
      </p:cxnSp>
      <p:grpSp>
        <p:nvGrpSpPr>
          <p:cNvPr id="85" name="Graphic 5308">
            <a:extLst>
              <a:ext uri="{FF2B5EF4-FFF2-40B4-BE49-F238E27FC236}">
                <a16:creationId xmlns="" xmlns:a16="http://schemas.microsoft.com/office/drawing/2014/main" id="{B4733237-CB56-4D97-876A-7C3B025E9A1C}"/>
              </a:ext>
            </a:extLst>
          </p:cNvPr>
          <p:cNvGrpSpPr/>
          <p:nvPr/>
        </p:nvGrpSpPr>
        <p:grpSpPr>
          <a:xfrm rot="1668552">
            <a:off x="7903567" y="4156994"/>
            <a:ext cx="421340" cy="705986"/>
            <a:chOff x="5741156" y="2836054"/>
            <a:chExt cx="704887" cy="1181100"/>
          </a:xfrm>
        </p:grpSpPr>
        <p:sp>
          <p:nvSpPr>
            <p:cNvPr id="86" name="Freeform: Shape 20">
              <a:extLst>
                <a:ext uri="{FF2B5EF4-FFF2-40B4-BE49-F238E27FC236}">
                  <a16:creationId xmlns="" xmlns:a16="http://schemas.microsoft.com/office/drawing/2014/main" id="{BD2E3591-9E3B-4D09-AA07-FDD4A2B4C572}"/>
                </a:ext>
              </a:extLst>
            </p:cNvPr>
            <p:cNvSpPr/>
            <p:nvPr/>
          </p:nvSpPr>
          <p:spPr>
            <a:xfrm>
              <a:off x="5765909" y="2854152"/>
              <a:ext cx="647696" cy="1152524"/>
            </a:xfrm>
            <a:custGeom>
              <a:avLst/>
              <a:gdLst>
                <a:gd name="connsiteX0" fmla="*/ 533889 w 647700"/>
                <a:gd name="connsiteY0" fmla="*/ 11918 h 1152525"/>
                <a:gd name="connsiteX1" fmla="*/ 130029 w 647700"/>
                <a:gd name="connsiteY1" fmla="*/ 7156 h 1152525"/>
                <a:gd name="connsiteX2" fmla="*/ 14777 w 647700"/>
                <a:gd name="connsiteY2" fmla="*/ 130028 h 1152525"/>
                <a:gd name="connsiteX3" fmla="*/ 14777 w 647700"/>
                <a:gd name="connsiteY3" fmla="*/ 145268 h 1152525"/>
                <a:gd name="connsiteX4" fmla="*/ 13824 w 647700"/>
                <a:gd name="connsiteY4" fmla="*/ 242423 h 1152525"/>
                <a:gd name="connsiteX5" fmla="*/ 8109 w 647700"/>
                <a:gd name="connsiteY5" fmla="*/ 904411 h 1152525"/>
                <a:gd name="connsiteX6" fmla="*/ 7157 w 647700"/>
                <a:gd name="connsiteY6" fmla="*/ 1001566 h 1152525"/>
                <a:gd name="connsiteX7" fmla="*/ 7157 w 647700"/>
                <a:gd name="connsiteY7" fmla="*/ 1016806 h 1152525"/>
                <a:gd name="connsiteX8" fmla="*/ 120504 w 647700"/>
                <a:gd name="connsiteY8" fmla="*/ 1141583 h 1152525"/>
                <a:gd name="connsiteX9" fmla="*/ 524364 w 647700"/>
                <a:gd name="connsiteY9" fmla="*/ 1146346 h 1152525"/>
                <a:gd name="connsiteX10" fmla="*/ 640569 w 647700"/>
                <a:gd name="connsiteY10" fmla="*/ 1023473 h 1152525"/>
                <a:gd name="connsiteX11" fmla="*/ 640569 w 647700"/>
                <a:gd name="connsiteY11" fmla="*/ 1008233 h 1152525"/>
                <a:gd name="connsiteX12" fmla="*/ 641522 w 647700"/>
                <a:gd name="connsiteY12" fmla="*/ 911078 h 1152525"/>
                <a:gd name="connsiteX13" fmla="*/ 647237 w 647700"/>
                <a:gd name="connsiteY13" fmla="*/ 249091 h 1152525"/>
                <a:gd name="connsiteX14" fmla="*/ 648189 w 647700"/>
                <a:gd name="connsiteY14" fmla="*/ 151936 h 1152525"/>
                <a:gd name="connsiteX15" fmla="*/ 648189 w 647700"/>
                <a:gd name="connsiteY15" fmla="*/ 136696 h 1152525"/>
                <a:gd name="connsiteX16" fmla="*/ 533889 w 647700"/>
                <a:gd name="connsiteY16" fmla="*/ 11918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700" h="1152525">
                  <a:moveTo>
                    <a:pt x="533889" y="11918"/>
                  </a:moveTo>
                  <a:lnTo>
                    <a:pt x="130029" y="7156"/>
                  </a:lnTo>
                  <a:cubicBezTo>
                    <a:pt x="67164" y="6203"/>
                    <a:pt x="14777" y="61448"/>
                    <a:pt x="14777" y="130028"/>
                  </a:cubicBezTo>
                  <a:lnTo>
                    <a:pt x="14777" y="145268"/>
                  </a:lnTo>
                  <a:lnTo>
                    <a:pt x="13824" y="242423"/>
                  </a:lnTo>
                  <a:lnTo>
                    <a:pt x="8109" y="904411"/>
                  </a:lnTo>
                  <a:lnTo>
                    <a:pt x="7157" y="1001566"/>
                  </a:lnTo>
                  <a:lnTo>
                    <a:pt x="7157" y="1016806"/>
                  </a:lnTo>
                  <a:cubicBezTo>
                    <a:pt x="6204" y="1084433"/>
                    <a:pt x="57639" y="1140631"/>
                    <a:pt x="120504" y="1141583"/>
                  </a:cubicBezTo>
                  <a:lnTo>
                    <a:pt x="524364" y="1146346"/>
                  </a:lnTo>
                  <a:cubicBezTo>
                    <a:pt x="588182" y="1147298"/>
                    <a:pt x="639617" y="1092053"/>
                    <a:pt x="640569" y="1023473"/>
                  </a:cubicBezTo>
                  <a:lnTo>
                    <a:pt x="640569" y="1008233"/>
                  </a:lnTo>
                  <a:lnTo>
                    <a:pt x="641522" y="911078"/>
                  </a:lnTo>
                  <a:lnTo>
                    <a:pt x="647237" y="249091"/>
                  </a:lnTo>
                  <a:lnTo>
                    <a:pt x="648189" y="151936"/>
                  </a:lnTo>
                  <a:lnTo>
                    <a:pt x="648189" y="136696"/>
                  </a:lnTo>
                  <a:cubicBezTo>
                    <a:pt x="648189" y="68116"/>
                    <a:pt x="597707" y="11918"/>
                    <a:pt x="533889" y="11918"/>
                  </a:cubicBezTo>
                  <a:close/>
                </a:path>
              </a:pathLst>
            </a:custGeom>
            <a:solidFill>
              <a:srgbClr val="FEB7D8"/>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7" name="Freeform: Shape 21">
              <a:extLst>
                <a:ext uri="{FF2B5EF4-FFF2-40B4-BE49-F238E27FC236}">
                  <a16:creationId xmlns="" xmlns:a16="http://schemas.microsoft.com/office/drawing/2014/main" id="{FEDCA49D-A3F2-4F17-BE57-C8CABD03060E}"/>
                </a:ext>
              </a:extLst>
            </p:cNvPr>
            <p:cNvSpPr/>
            <p:nvPr/>
          </p:nvSpPr>
          <p:spPr>
            <a:xfrm>
              <a:off x="5751623" y="2836054"/>
              <a:ext cx="676270" cy="1181100"/>
            </a:xfrm>
            <a:custGeom>
              <a:avLst/>
              <a:gdLst>
                <a:gd name="connsiteX0" fmla="*/ 548177 w 676275"/>
                <a:gd name="connsiteY0" fmla="*/ 26207 h 1181100"/>
                <a:gd name="connsiteX1" fmla="*/ 144317 w 676275"/>
                <a:gd name="connsiteY1" fmla="*/ 21444 h 1181100"/>
                <a:gd name="connsiteX2" fmla="*/ 29064 w 676275"/>
                <a:gd name="connsiteY2" fmla="*/ 134792 h 1181100"/>
                <a:gd name="connsiteX3" fmla="*/ 21444 w 676275"/>
                <a:gd name="connsiteY3" fmla="*/ 1043477 h 1181100"/>
                <a:gd name="connsiteX4" fmla="*/ 134792 w 676275"/>
                <a:gd name="connsiteY4" fmla="*/ 1159682 h 1181100"/>
                <a:gd name="connsiteX5" fmla="*/ 538652 w 676275"/>
                <a:gd name="connsiteY5" fmla="*/ 1164444 h 1181100"/>
                <a:gd name="connsiteX6" fmla="*/ 654857 w 676275"/>
                <a:gd name="connsiteY6" fmla="*/ 1051097 h 1181100"/>
                <a:gd name="connsiteX7" fmla="*/ 662477 w 676275"/>
                <a:gd name="connsiteY7" fmla="*/ 142412 h 1181100"/>
                <a:gd name="connsiteX8" fmla="*/ 548177 w 676275"/>
                <a:gd name="connsiteY8" fmla="*/ 26207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75" h="1181100">
                  <a:moveTo>
                    <a:pt x="548177" y="26207"/>
                  </a:moveTo>
                  <a:lnTo>
                    <a:pt x="144317" y="21444"/>
                  </a:lnTo>
                  <a:cubicBezTo>
                    <a:pt x="81452" y="20492"/>
                    <a:pt x="29064" y="71927"/>
                    <a:pt x="29064" y="134792"/>
                  </a:cubicBezTo>
                  <a:lnTo>
                    <a:pt x="21444" y="1043477"/>
                  </a:lnTo>
                  <a:cubicBezTo>
                    <a:pt x="20492" y="1107294"/>
                    <a:pt x="71927" y="1158729"/>
                    <a:pt x="134792" y="1159682"/>
                  </a:cubicBezTo>
                  <a:lnTo>
                    <a:pt x="538652" y="1164444"/>
                  </a:lnTo>
                  <a:cubicBezTo>
                    <a:pt x="602469" y="1165397"/>
                    <a:pt x="653904" y="1113962"/>
                    <a:pt x="654857" y="1051097"/>
                  </a:cubicBezTo>
                  <a:lnTo>
                    <a:pt x="662477" y="142412"/>
                  </a:lnTo>
                  <a:cubicBezTo>
                    <a:pt x="662477" y="78594"/>
                    <a:pt x="611994" y="27159"/>
                    <a:pt x="548177" y="26207"/>
                  </a:cubicBezTo>
                  <a:close/>
                </a:path>
              </a:pathLst>
            </a:custGeom>
            <a:no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8" name="Freeform: Shape 22">
              <a:extLst>
                <a:ext uri="{FF2B5EF4-FFF2-40B4-BE49-F238E27FC236}">
                  <a16:creationId xmlns="" xmlns:a16="http://schemas.microsoft.com/office/drawing/2014/main" id="{DCC30C1F-181D-4BA1-AA6C-2AA0F9431728}"/>
                </a:ext>
              </a:extLst>
            </p:cNvPr>
            <p:cNvSpPr/>
            <p:nvPr/>
          </p:nvSpPr>
          <p:spPr>
            <a:xfrm>
              <a:off x="5752588" y="3053237"/>
              <a:ext cx="676270" cy="742949"/>
            </a:xfrm>
            <a:custGeom>
              <a:avLst/>
              <a:gdLst>
                <a:gd name="connsiteX0" fmla="*/ 653891 w 676275"/>
                <a:gd name="connsiteY0" fmla="*/ 730091 h 742950"/>
                <a:gd name="connsiteX1" fmla="*/ 21431 w 676275"/>
                <a:gd name="connsiteY1" fmla="*/ 722471 h 742950"/>
                <a:gd name="connsiteX2" fmla="*/ 27146 w 676275"/>
                <a:gd name="connsiteY2" fmla="*/ 21431 h 742950"/>
                <a:gd name="connsiteX3" fmla="*/ 660559 w 676275"/>
                <a:gd name="connsiteY3" fmla="*/ 28099 h 742950"/>
              </a:gdLst>
              <a:ahLst/>
              <a:cxnLst>
                <a:cxn ang="0">
                  <a:pos x="connsiteX0" y="connsiteY0"/>
                </a:cxn>
                <a:cxn ang="0">
                  <a:pos x="connsiteX1" y="connsiteY1"/>
                </a:cxn>
                <a:cxn ang="0">
                  <a:pos x="connsiteX2" y="connsiteY2"/>
                </a:cxn>
                <a:cxn ang="0">
                  <a:pos x="connsiteX3" y="connsiteY3"/>
                </a:cxn>
              </a:cxnLst>
              <a:rect l="l" t="t" r="r" b="b"/>
              <a:pathLst>
                <a:path w="676275" h="742950">
                  <a:moveTo>
                    <a:pt x="653891" y="730091"/>
                  </a:moveTo>
                  <a:lnTo>
                    <a:pt x="21431" y="722471"/>
                  </a:lnTo>
                  <a:lnTo>
                    <a:pt x="27146" y="21431"/>
                  </a:lnTo>
                  <a:lnTo>
                    <a:pt x="660559" y="28099"/>
                  </a:ln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9" name="Freeform: Shape 23">
              <a:extLst>
                <a:ext uri="{FF2B5EF4-FFF2-40B4-BE49-F238E27FC236}">
                  <a16:creationId xmlns="" xmlns:a16="http://schemas.microsoft.com/office/drawing/2014/main" id="{631B2C9E-A8EA-4D43-B05F-9D2C8C7A1B47}"/>
                </a:ext>
              </a:extLst>
            </p:cNvPr>
            <p:cNvSpPr/>
            <p:nvPr/>
          </p:nvSpPr>
          <p:spPr>
            <a:xfrm>
              <a:off x="6023096" y="3826666"/>
              <a:ext cx="133349" cy="133350"/>
            </a:xfrm>
            <a:custGeom>
              <a:avLst/>
              <a:gdLst>
                <a:gd name="connsiteX0" fmla="*/ 116681 w 133350"/>
                <a:gd name="connsiteY0" fmla="*/ 69056 h 133350"/>
                <a:gd name="connsiteX1" fmla="*/ 69056 w 133350"/>
                <a:gd name="connsiteY1" fmla="*/ 116681 h 133350"/>
                <a:gd name="connsiteX2" fmla="*/ 21431 w 133350"/>
                <a:gd name="connsiteY2" fmla="*/ 69056 h 133350"/>
                <a:gd name="connsiteX3" fmla="*/ 69056 w 133350"/>
                <a:gd name="connsiteY3" fmla="*/ 21431 h 133350"/>
                <a:gd name="connsiteX4" fmla="*/ 116681 w 133350"/>
                <a:gd name="connsiteY4" fmla="*/ 69056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16681" y="69056"/>
                  </a:moveTo>
                  <a:cubicBezTo>
                    <a:pt x="116681" y="95359"/>
                    <a:pt x="95359" y="116681"/>
                    <a:pt x="69056" y="116681"/>
                  </a:cubicBezTo>
                  <a:cubicBezTo>
                    <a:pt x="42754" y="116681"/>
                    <a:pt x="21431" y="95359"/>
                    <a:pt x="21431" y="69056"/>
                  </a:cubicBezTo>
                  <a:cubicBezTo>
                    <a:pt x="21431" y="42754"/>
                    <a:pt x="42754" y="21431"/>
                    <a:pt x="69056" y="21431"/>
                  </a:cubicBezTo>
                  <a:cubicBezTo>
                    <a:pt x="95359" y="21431"/>
                    <a:pt x="116681" y="42754"/>
                    <a:pt x="116681" y="69056"/>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0" name="Freeform: Shape 24">
              <a:extLst>
                <a:ext uri="{FF2B5EF4-FFF2-40B4-BE49-F238E27FC236}">
                  <a16:creationId xmlns="" xmlns:a16="http://schemas.microsoft.com/office/drawing/2014/main" id="{6911CC4B-990D-47C2-A702-0521D2E5859A}"/>
                </a:ext>
              </a:extLst>
            </p:cNvPr>
            <p:cNvSpPr/>
            <p:nvPr/>
          </p:nvSpPr>
          <p:spPr>
            <a:xfrm>
              <a:off x="5931656" y="2949416"/>
              <a:ext cx="333372" cy="38100"/>
            </a:xfrm>
            <a:custGeom>
              <a:avLst/>
              <a:gdLst>
                <a:gd name="connsiteX0" fmla="*/ 315754 w 333375"/>
                <a:gd name="connsiteY0" fmla="*/ 37624 h 38100"/>
                <a:gd name="connsiteX1" fmla="*/ 22384 w 333375"/>
                <a:gd name="connsiteY1" fmla="*/ 37624 h 38100"/>
                <a:gd name="connsiteX2" fmla="*/ 7144 w 333375"/>
                <a:gd name="connsiteY2" fmla="*/ 22384 h 38100"/>
                <a:gd name="connsiteX3" fmla="*/ 7144 w 333375"/>
                <a:gd name="connsiteY3" fmla="*/ 22384 h 38100"/>
                <a:gd name="connsiteX4" fmla="*/ 22384 w 333375"/>
                <a:gd name="connsiteY4" fmla="*/ 7144 h 38100"/>
                <a:gd name="connsiteX5" fmla="*/ 315754 w 333375"/>
                <a:gd name="connsiteY5" fmla="*/ 7144 h 38100"/>
                <a:gd name="connsiteX6" fmla="*/ 330994 w 333375"/>
                <a:gd name="connsiteY6" fmla="*/ 22384 h 38100"/>
                <a:gd name="connsiteX7" fmla="*/ 330994 w 333375"/>
                <a:gd name="connsiteY7" fmla="*/ 22384 h 38100"/>
                <a:gd name="connsiteX8" fmla="*/ 315754 w 333375"/>
                <a:gd name="connsiteY8" fmla="*/ 3762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38100">
                  <a:moveTo>
                    <a:pt x="315754" y="37624"/>
                  </a:moveTo>
                  <a:lnTo>
                    <a:pt x="22384" y="37624"/>
                  </a:lnTo>
                  <a:cubicBezTo>
                    <a:pt x="13811" y="37624"/>
                    <a:pt x="7144" y="30956"/>
                    <a:pt x="7144" y="22384"/>
                  </a:cubicBezTo>
                  <a:lnTo>
                    <a:pt x="7144" y="22384"/>
                  </a:lnTo>
                  <a:cubicBezTo>
                    <a:pt x="7144" y="13811"/>
                    <a:pt x="13811" y="7144"/>
                    <a:pt x="22384" y="7144"/>
                  </a:cubicBezTo>
                  <a:lnTo>
                    <a:pt x="315754" y="7144"/>
                  </a:lnTo>
                  <a:cubicBezTo>
                    <a:pt x="324326" y="7144"/>
                    <a:pt x="330994" y="13811"/>
                    <a:pt x="330994" y="22384"/>
                  </a:cubicBezTo>
                  <a:lnTo>
                    <a:pt x="330994" y="22384"/>
                  </a:lnTo>
                  <a:cubicBezTo>
                    <a:pt x="330994" y="30956"/>
                    <a:pt x="324326" y="37624"/>
                    <a:pt x="315754" y="37624"/>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1" name="Freeform: Shape 25">
              <a:extLst>
                <a:ext uri="{FF2B5EF4-FFF2-40B4-BE49-F238E27FC236}">
                  <a16:creationId xmlns="" xmlns:a16="http://schemas.microsoft.com/office/drawing/2014/main" id="{E9754445-E7DC-4BFD-BA33-02EE7347FFF9}"/>
                </a:ext>
              </a:extLst>
            </p:cNvPr>
            <p:cNvSpPr/>
            <p:nvPr/>
          </p:nvSpPr>
          <p:spPr>
            <a:xfrm>
              <a:off x="5741156" y="3120854"/>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2869"/>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2" name="Freeform: Shape 26">
              <a:extLst>
                <a:ext uri="{FF2B5EF4-FFF2-40B4-BE49-F238E27FC236}">
                  <a16:creationId xmlns="" xmlns:a16="http://schemas.microsoft.com/office/drawing/2014/main" id="{FCBA4AFA-D6DA-4724-B92D-47E83270CA66}"/>
                </a:ext>
              </a:extLst>
            </p:cNvPr>
            <p:cNvSpPr/>
            <p:nvPr/>
          </p:nvSpPr>
          <p:spPr>
            <a:xfrm>
              <a:off x="6398396" y="3130387"/>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2869"/>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3" name="Freeform: Shape 27">
              <a:extLst>
                <a:ext uri="{FF2B5EF4-FFF2-40B4-BE49-F238E27FC236}">
                  <a16:creationId xmlns="" xmlns:a16="http://schemas.microsoft.com/office/drawing/2014/main" id="{0146452C-0BCE-4CC8-B5FE-C4EA36F6C297}"/>
                </a:ext>
              </a:extLst>
            </p:cNvPr>
            <p:cNvSpPr/>
            <p:nvPr/>
          </p:nvSpPr>
          <p:spPr>
            <a:xfrm>
              <a:off x="6398418" y="3242786"/>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1916"/>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grpSp>
        <p:nvGrpSpPr>
          <p:cNvPr id="94" name="Graphic 5349">
            <a:extLst>
              <a:ext uri="{FF2B5EF4-FFF2-40B4-BE49-F238E27FC236}">
                <a16:creationId xmlns="" xmlns:a16="http://schemas.microsoft.com/office/drawing/2014/main" id="{13E0CC99-76FB-4CF5-875C-B7044326235B}"/>
              </a:ext>
            </a:extLst>
          </p:cNvPr>
          <p:cNvGrpSpPr/>
          <p:nvPr/>
        </p:nvGrpSpPr>
        <p:grpSpPr>
          <a:xfrm rot="19876901">
            <a:off x="6022785" y="4105650"/>
            <a:ext cx="833305" cy="639382"/>
            <a:chOff x="8701401" y="3712029"/>
            <a:chExt cx="2824168" cy="2166942"/>
          </a:xfrm>
        </p:grpSpPr>
        <p:sp>
          <p:nvSpPr>
            <p:cNvPr id="95" name="Freeform: Shape 29">
              <a:extLst>
                <a:ext uri="{FF2B5EF4-FFF2-40B4-BE49-F238E27FC236}">
                  <a16:creationId xmlns="" xmlns:a16="http://schemas.microsoft.com/office/drawing/2014/main" id="{59E84B55-712E-4612-B638-503C8AAE0554}"/>
                </a:ext>
              </a:extLst>
            </p:cNvPr>
            <p:cNvSpPr/>
            <p:nvPr/>
          </p:nvSpPr>
          <p:spPr>
            <a:xfrm>
              <a:off x="8804263" y="4250193"/>
              <a:ext cx="2600325" cy="1628778"/>
            </a:xfrm>
            <a:custGeom>
              <a:avLst/>
              <a:gdLst>
                <a:gd name="connsiteX0" fmla="*/ 2426506 w 2600325"/>
                <a:gd name="connsiteY0" fmla="*/ 1611154 h 1628775"/>
                <a:gd name="connsiteX1" fmla="*/ 148126 w 2600325"/>
                <a:gd name="connsiteY1" fmla="*/ 1574006 h 1628775"/>
                <a:gd name="connsiteX2" fmla="*/ 21443 w 2600325"/>
                <a:gd name="connsiteY2" fmla="*/ 1443514 h 1628775"/>
                <a:gd name="connsiteX3" fmla="*/ 45256 w 2600325"/>
                <a:gd name="connsiteY3" fmla="*/ 21431 h 1628775"/>
                <a:gd name="connsiteX4" fmla="*/ 2580811 w 2600325"/>
                <a:gd name="connsiteY4" fmla="*/ 63341 h 1628775"/>
                <a:gd name="connsiteX5" fmla="*/ 2556998 w 2600325"/>
                <a:gd name="connsiteY5" fmla="*/ 1484471 h 1628775"/>
                <a:gd name="connsiteX6" fmla="*/ 2426506 w 2600325"/>
                <a:gd name="connsiteY6" fmla="*/ 1611154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0325" h="1628775">
                  <a:moveTo>
                    <a:pt x="2426506" y="1611154"/>
                  </a:moveTo>
                  <a:lnTo>
                    <a:pt x="148126" y="1574006"/>
                  </a:lnTo>
                  <a:cubicBezTo>
                    <a:pt x="76688" y="1573054"/>
                    <a:pt x="20491" y="1513999"/>
                    <a:pt x="21443" y="1443514"/>
                  </a:cubicBezTo>
                  <a:lnTo>
                    <a:pt x="45256" y="21431"/>
                  </a:lnTo>
                  <a:lnTo>
                    <a:pt x="2580811" y="63341"/>
                  </a:lnTo>
                  <a:lnTo>
                    <a:pt x="2556998" y="1484471"/>
                  </a:lnTo>
                  <a:cubicBezTo>
                    <a:pt x="2556046" y="1555909"/>
                    <a:pt x="2496991" y="1612106"/>
                    <a:pt x="2426506" y="1611154"/>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6" name="Freeform: Shape 30">
              <a:extLst>
                <a:ext uri="{FF2B5EF4-FFF2-40B4-BE49-F238E27FC236}">
                  <a16:creationId xmlns="" xmlns:a16="http://schemas.microsoft.com/office/drawing/2014/main" id="{19EEC7D6-90E0-435B-9370-95AD475B0348}"/>
                </a:ext>
              </a:extLst>
            </p:cNvPr>
            <p:cNvSpPr/>
            <p:nvPr/>
          </p:nvSpPr>
          <p:spPr>
            <a:xfrm>
              <a:off x="8715694" y="3996829"/>
              <a:ext cx="2809875" cy="333376"/>
            </a:xfrm>
            <a:custGeom>
              <a:avLst/>
              <a:gdLst>
                <a:gd name="connsiteX0" fmla="*/ 2669381 w 2809875"/>
                <a:gd name="connsiteY0" fmla="*/ 315754 h 333375"/>
                <a:gd name="connsiteX1" fmla="*/ 133826 w 2809875"/>
                <a:gd name="connsiteY1" fmla="*/ 273844 h 333375"/>
                <a:gd name="connsiteX2" fmla="*/ 21431 w 2809875"/>
                <a:gd name="connsiteY2" fmla="*/ 21431 h 333375"/>
                <a:gd name="connsiteX3" fmla="*/ 2789396 w 2809875"/>
                <a:gd name="connsiteY3" fmla="*/ 67151 h 333375"/>
              </a:gdLst>
              <a:ahLst/>
              <a:cxnLst>
                <a:cxn ang="0">
                  <a:pos x="connsiteX0" y="connsiteY0"/>
                </a:cxn>
                <a:cxn ang="0">
                  <a:pos x="connsiteX1" y="connsiteY1"/>
                </a:cxn>
                <a:cxn ang="0">
                  <a:pos x="connsiteX2" y="connsiteY2"/>
                </a:cxn>
                <a:cxn ang="0">
                  <a:pos x="connsiteX3" y="connsiteY3"/>
                </a:cxn>
              </a:cxnLst>
              <a:rect l="l" t="t" r="r" b="b"/>
              <a:pathLst>
                <a:path w="2809875" h="333375">
                  <a:moveTo>
                    <a:pt x="2669381" y="315754"/>
                  </a:moveTo>
                  <a:lnTo>
                    <a:pt x="133826" y="273844"/>
                  </a:lnTo>
                  <a:lnTo>
                    <a:pt x="21431" y="21431"/>
                  </a:lnTo>
                  <a:lnTo>
                    <a:pt x="2789396" y="67151"/>
                  </a:lnTo>
                  <a:close/>
                </a:path>
              </a:pathLst>
            </a:custGeom>
            <a:solidFill>
              <a:srgbClr val="FEB7D8"/>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97" name="Freeform: Shape 31">
              <a:extLst>
                <a:ext uri="{FF2B5EF4-FFF2-40B4-BE49-F238E27FC236}">
                  <a16:creationId xmlns="" xmlns:a16="http://schemas.microsoft.com/office/drawing/2014/main" id="{97D223AA-E081-4DD6-9C4C-9543C6287F37}"/>
                </a:ext>
              </a:extLst>
            </p:cNvPr>
            <p:cNvSpPr/>
            <p:nvPr/>
          </p:nvSpPr>
          <p:spPr>
            <a:xfrm>
              <a:off x="8715692" y="3926823"/>
              <a:ext cx="2809875" cy="152401"/>
            </a:xfrm>
            <a:custGeom>
              <a:avLst/>
              <a:gdLst>
                <a:gd name="connsiteX0" fmla="*/ 2654141 w 2809875"/>
                <a:gd name="connsiteY0" fmla="*/ 62862 h 152400"/>
                <a:gd name="connsiteX1" fmla="*/ 161449 w 2809875"/>
                <a:gd name="connsiteY1" fmla="*/ 21904 h 152400"/>
                <a:gd name="connsiteX2" fmla="*/ 21431 w 2809875"/>
                <a:gd name="connsiteY2" fmla="*/ 91437 h 152400"/>
                <a:gd name="connsiteX3" fmla="*/ 21431 w 2809875"/>
                <a:gd name="connsiteY3" fmla="*/ 91437 h 152400"/>
                <a:gd name="connsiteX4" fmla="*/ 2789396 w 2809875"/>
                <a:gd name="connsiteY4" fmla="*/ 137157 h 152400"/>
                <a:gd name="connsiteX5" fmla="*/ 2789396 w 2809875"/>
                <a:gd name="connsiteY5" fmla="*/ 137157 h 152400"/>
                <a:gd name="connsiteX6" fmla="*/ 2654141 w 2809875"/>
                <a:gd name="connsiteY6" fmla="*/ 6286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9875" h="152400">
                  <a:moveTo>
                    <a:pt x="2654141" y="62862"/>
                  </a:moveTo>
                  <a:lnTo>
                    <a:pt x="161449" y="21904"/>
                  </a:lnTo>
                  <a:cubicBezTo>
                    <a:pt x="85249" y="20952"/>
                    <a:pt x="22384" y="15237"/>
                    <a:pt x="21431" y="91437"/>
                  </a:cubicBezTo>
                  <a:lnTo>
                    <a:pt x="21431" y="91437"/>
                  </a:lnTo>
                  <a:lnTo>
                    <a:pt x="2789396" y="137157"/>
                  </a:lnTo>
                  <a:lnTo>
                    <a:pt x="2789396" y="137157"/>
                  </a:lnTo>
                  <a:cubicBezTo>
                    <a:pt x="2791301" y="60957"/>
                    <a:pt x="2730341" y="64767"/>
                    <a:pt x="2654141" y="62862"/>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8" name="Freeform: Shape 32">
              <a:extLst>
                <a:ext uri="{FF2B5EF4-FFF2-40B4-BE49-F238E27FC236}">
                  <a16:creationId xmlns="" xmlns:a16="http://schemas.microsoft.com/office/drawing/2014/main" id="{7CFC2888-8BE0-4F49-8160-48AE35F0CF84}"/>
                </a:ext>
              </a:extLst>
            </p:cNvPr>
            <p:cNvSpPr/>
            <p:nvPr/>
          </p:nvSpPr>
          <p:spPr>
            <a:xfrm>
              <a:off x="9748203" y="5393197"/>
              <a:ext cx="695326" cy="352425"/>
            </a:xfrm>
            <a:custGeom>
              <a:avLst/>
              <a:gdLst>
                <a:gd name="connsiteX0" fmla="*/ 629126 w 695325"/>
                <a:gd name="connsiteY0" fmla="*/ 30956 h 352425"/>
                <a:gd name="connsiteX1" fmla="*/ 71914 w 695325"/>
                <a:gd name="connsiteY1" fmla="*/ 21431 h 352425"/>
                <a:gd name="connsiteX2" fmla="*/ 25241 w 695325"/>
                <a:gd name="connsiteY2" fmla="*/ 67151 h 352425"/>
                <a:gd name="connsiteX3" fmla="*/ 21431 w 695325"/>
                <a:gd name="connsiteY3" fmla="*/ 280511 h 352425"/>
                <a:gd name="connsiteX4" fmla="*/ 67151 w 695325"/>
                <a:gd name="connsiteY4" fmla="*/ 327184 h 352425"/>
                <a:gd name="connsiteX5" fmla="*/ 624364 w 695325"/>
                <a:gd name="connsiteY5" fmla="*/ 336709 h 352425"/>
                <a:gd name="connsiteX6" fmla="*/ 671036 w 695325"/>
                <a:gd name="connsiteY6" fmla="*/ 290989 h 352425"/>
                <a:gd name="connsiteX7" fmla="*/ 674846 w 695325"/>
                <a:gd name="connsiteY7" fmla="*/ 77629 h 352425"/>
                <a:gd name="connsiteX8" fmla="*/ 629126 w 695325"/>
                <a:gd name="connsiteY8" fmla="*/ 3095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325" h="352425">
                  <a:moveTo>
                    <a:pt x="629126" y="30956"/>
                  </a:moveTo>
                  <a:lnTo>
                    <a:pt x="71914" y="21431"/>
                  </a:lnTo>
                  <a:cubicBezTo>
                    <a:pt x="46196" y="21431"/>
                    <a:pt x="25241" y="41434"/>
                    <a:pt x="25241" y="67151"/>
                  </a:cubicBezTo>
                  <a:lnTo>
                    <a:pt x="21431" y="280511"/>
                  </a:lnTo>
                  <a:cubicBezTo>
                    <a:pt x="21431" y="306229"/>
                    <a:pt x="41434" y="327184"/>
                    <a:pt x="67151" y="327184"/>
                  </a:cubicBezTo>
                  <a:lnTo>
                    <a:pt x="624364" y="336709"/>
                  </a:lnTo>
                  <a:cubicBezTo>
                    <a:pt x="650081" y="336709"/>
                    <a:pt x="671036" y="316706"/>
                    <a:pt x="671036" y="290989"/>
                  </a:cubicBezTo>
                  <a:lnTo>
                    <a:pt x="674846" y="77629"/>
                  </a:lnTo>
                  <a:cubicBezTo>
                    <a:pt x="674846" y="52864"/>
                    <a:pt x="654844" y="31909"/>
                    <a:pt x="629126" y="30956"/>
                  </a:cubicBezTo>
                  <a:close/>
                </a:path>
              </a:pathLst>
            </a:custGeom>
            <a:solidFill>
              <a:srgbClr val="FEB7D8"/>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9" name="Freeform: Shape 33">
              <a:extLst>
                <a:ext uri="{FF2B5EF4-FFF2-40B4-BE49-F238E27FC236}">
                  <a16:creationId xmlns="" xmlns:a16="http://schemas.microsoft.com/office/drawing/2014/main" id="{AF93AB06-E1F4-4E9C-8EAA-25D308F97C5B}"/>
                </a:ext>
              </a:extLst>
            </p:cNvPr>
            <p:cNvSpPr/>
            <p:nvPr/>
          </p:nvSpPr>
          <p:spPr>
            <a:xfrm>
              <a:off x="8701401" y="3712029"/>
              <a:ext cx="38099" cy="38099"/>
            </a:xfrm>
            <a:custGeom>
              <a:avLst/>
              <a:gdLst/>
              <a:ahLst/>
              <a:cxnLst/>
              <a:rect l="l" t="t" r="r" b="b"/>
              <a:pathLst>
                <a:path w="38100" h="38100"/>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0" name="Freeform: Shape 34">
              <a:extLst>
                <a:ext uri="{FF2B5EF4-FFF2-40B4-BE49-F238E27FC236}">
                  <a16:creationId xmlns="" xmlns:a16="http://schemas.microsoft.com/office/drawing/2014/main" id="{85CEF4FE-DD62-4EB2-BCF0-824D3099C17C}"/>
                </a:ext>
              </a:extLst>
            </p:cNvPr>
            <p:cNvSpPr/>
            <p:nvPr/>
          </p:nvSpPr>
          <p:spPr>
            <a:xfrm>
              <a:off x="8701402" y="3712030"/>
              <a:ext cx="38099" cy="38099"/>
            </a:xfrm>
            <a:custGeom>
              <a:avLst/>
              <a:gdLst/>
              <a:ahLst/>
              <a:cxnLst/>
              <a:rect l="l" t="t" r="r" b="b"/>
              <a:pathLst>
                <a:path w="38100" h="38100"/>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1" name="Freeform: Shape 35">
              <a:extLst>
                <a:ext uri="{FF2B5EF4-FFF2-40B4-BE49-F238E27FC236}">
                  <a16:creationId xmlns="" xmlns:a16="http://schemas.microsoft.com/office/drawing/2014/main" id="{40B52298-0209-4D16-A575-53D559E37684}"/>
                </a:ext>
              </a:extLst>
            </p:cNvPr>
            <p:cNvSpPr/>
            <p:nvPr/>
          </p:nvSpPr>
          <p:spPr>
            <a:xfrm>
              <a:off x="9054777" y="5171263"/>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2" name="Freeform: Shape 36">
              <a:extLst>
                <a:ext uri="{FF2B5EF4-FFF2-40B4-BE49-F238E27FC236}">
                  <a16:creationId xmlns="" xmlns:a16="http://schemas.microsoft.com/office/drawing/2014/main" id="{E041F1D1-120F-4771-88C8-B10D5282875B}"/>
                </a:ext>
              </a:extLst>
            </p:cNvPr>
            <p:cNvSpPr/>
            <p:nvPr/>
          </p:nvSpPr>
          <p:spPr>
            <a:xfrm>
              <a:off x="9271946" y="517507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3" name="Freeform: Shape 37">
              <a:extLst>
                <a:ext uri="{FF2B5EF4-FFF2-40B4-BE49-F238E27FC236}">
                  <a16:creationId xmlns="" xmlns:a16="http://schemas.microsoft.com/office/drawing/2014/main" id="{58682194-39E3-493F-95B0-6697F7216564}"/>
                </a:ext>
              </a:extLst>
            </p:cNvPr>
            <p:cNvSpPr/>
            <p:nvPr/>
          </p:nvSpPr>
          <p:spPr>
            <a:xfrm>
              <a:off x="9488163" y="5177930"/>
              <a:ext cx="1019175" cy="152401"/>
            </a:xfrm>
            <a:custGeom>
              <a:avLst/>
              <a:gdLst>
                <a:gd name="connsiteX0" fmla="*/ 876776 w 1019175"/>
                <a:gd name="connsiteY0" fmla="*/ 21431 h 152400"/>
                <a:gd name="connsiteX1" fmla="*/ 10001 w 1019175"/>
                <a:gd name="connsiteY1" fmla="*/ 7144 h 152400"/>
                <a:gd name="connsiteX2" fmla="*/ 7144 w 1019175"/>
                <a:gd name="connsiteY2" fmla="*/ 134779 h 152400"/>
                <a:gd name="connsiteX3" fmla="*/ 874871 w 1019175"/>
                <a:gd name="connsiteY3" fmla="*/ 149066 h 152400"/>
                <a:gd name="connsiteX4" fmla="*/ 1011079 w 1019175"/>
                <a:gd name="connsiteY4" fmla="*/ 151924 h 152400"/>
                <a:gd name="connsiteX5" fmla="*/ 1013936 w 1019175"/>
                <a:gd name="connsiteY5" fmla="*/ 2428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9175" h="152400">
                  <a:moveTo>
                    <a:pt x="876776" y="21431"/>
                  </a:moveTo>
                  <a:lnTo>
                    <a:pt x="10001" y="7144"/>
                  </a:lnTo>
                  <a:lnTo>
                    <a:pt x="7144" y="134779"/>
                  </a:lnTo>
                  <a:lnTo>
                    <a:pt x="874871" y="149066"/>
                  </a:lnTo>
                  <a:lnTo>
                    <a:pt x="1011079" y="151924"/>
                  </a:lnTo>
                  <a:lnTo>
                    <a:pt x="1013936" y="2428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4" name="Freeform: Shape 38">
              <a:extLst>
                <a:ext uri="{FF2B5EF4-FFF2-40B4-BE49-F238E27FC236}">
                  <a16:creationId xmlns="" xmlns:a16="http://schemas.microsoft.com/office/drawing/2014/main" id="{0BDF07AB-8DA2-444D-94D7-D301C97863B1}"/>
                </a:ext>
              </a:extLst>
            </p:cNvPr>
            <p:cNvSpPr/>
            <p:nvPr/>
          </p:nvSpPr>
          <p:spPr>
            <a:xfrm>
              <a:off x="10572108" y="5196030"/>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5" name="Freeform: Shape 39">
              <a:extLst>
                <a:ext uri="{FF2B5EF4-FFF2-40B4-BE49-F238E27FC236}">
                  <a16:creationId xmlns="" xmlns:a16="http://schemas.microsoft.com/office/drawing/2014/main" id="{0635C22D-3894-4FAA-9F14-47BC57CC67DE}"/>
                </a:ext>
              </a:extLst>
            </p:cNvPr>
            <p:cNvSpPr/>
            <p:nvPr/>
          </p:nvSpPr>
          <p:spPr>
            <a:xfrm>
              <a:off x="10789278" y="5199839"/>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6" name="Freeform: Shape 40">
              <a:extLst>
                <a:ext uri="{FF2B5EF4-FFF2-40B4-BE49-F238E27FC236}">
                  <a16:creationId xmlns="" xmlns:a16="http://schemas.microsoft.com/office/drawing/2014/main" id="{2286DD7D-BCB3-4AF6-816E-79AAE70187DB}"/>
                </a:ext>
              </a:extLst>
            </p:cNvPr>
            <p:cNvSpPr/>
            <p:nvPr/>
          </p:nvSpPr>
          <p:spPr>
            <a:xfrm>
              <a:off x="9058590" y="4976000"/>
              <a:ext cx="361951" cy="142875"/>
            </a:xfrm>
            <a:custGeom>
              <a:avLst/>
              <a:gdLst>
                <a:gd name="connsiteX0" fmla="*/ 226219 w 361950"/>
                <a:gd name="connsiteY0" fmla="*/ 10954 h 142875"/>
                <a:gd name="connsiteX1" fmla="*/ 9049 w 361950"/>
                <a:gd name="connsiteY1" fmla="*/ 7144 h 142875"/>
                <a:gd name="connsiteX2" fmla="*/ 7144 w 361950"/>
                <a:gd name="connsiteY2" fmla="*/ 134779 h 142875"/>
                <a:gd name="connsiteX3" fmla="*/ 223361 w 361950"/>
                <a:gd name="connsiteY3" fmla="*/ 137636 h 142875"/>
                <a:gd name="connsiteX4" fmla="*/ 360521 w 361950"/>
                <a:gd name="connsiteY4" fmla="*/ 140494 h 142875"/>
                <a:gd name="connsiteX5" fmla="*/ 362426 w 361950"/>
                <a:gd name="connsiteY5" fmla="*/ 1285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142875">
                  <a:moveTo>
                    <a:pt x="226219" y="10954"/>
                  </a:moveTo>
                  <a:lnTo>
                    <a:pt x="9049" y="7144"/>
                  </a:lnTo>
                  <a:lnTo>
                    <a:pt x="7144" y="134779"/>
                  </a:lnTo>
                  <a:lnTo>
                    <a:pt x="223361" y="137636"/>
                  </a:lnTo>
                  <a:lnTo>
                    <a:pt x="360521" y="140494"/>
                  </a:lnTo>
                  <a:lnTo>
                    <a:pt x="362426" y="1285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7" name="Freeform: Shape 41">
              <a:extLst>
                <a:ext uri="{FF2B5EF4-FFF2-40B4-BE49-F238E27FC236}">
                  <a16:creationId xmlns="" xmlns:a16="http://schemas.microsoft.com/office/drawing/2014/main" id="{891E56FC-D240-47C4-8066-6F8518E5D3F3}"/>
                </a:ext>
              </a:extLst>
            </p:cNvPr>
            <p:cNvSpPr/>
            <p:nvPr/>
          </p:nvSpPr>
          <p:spPr>
            <a:xfrm>
              <a:off x="9491803" y="4982509"/>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8" name="Freeform: Shape 42">
              <a:extLst>
                <a:ext uri="{FF2B5EF4-FFF2-40B4-BE49-F238E27FC236}">
                  <a16:creationId xmlns="" xmlns:a16="http://schemas.microsoft.com/office/drawing/2014/main" id="{C0EC0589-F03D-4763-904E-A808F91BB184}"/>
                </a:ext>
              </a:extLst>
            </p:cNvPr>
            <p:cNvSpPr/>
            <p:nvPr/>
          </p:nvSpPr>
          <p:spPr>
            <a:xfrm>
              <a:off x="9708195" y="4986478"/>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9" name="Freeform: Shape 43">
              <a:extLst>
                <a:ext uri="{FF2B5EF4-FFF2-40B4-BE49-F238E27FC236}">
                  <a16:creationId xmlns="" xmlns:a16="http://schemas.microsoft.com/office/drawing/2014/main" id="{A30ECC03-B093-4726-A3EB-C8A5B4ED6FB1}"/>
                </a:ext>
              </a:extLst>
            </p:cNvPr>
            <p:cNvSpPr/>
            <p:nvPr/>
          </p:nvSpPr>
          <p:spPr>
            <a:xfrm>
              <a:off x="9925364" y="4990288"/>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0" name="Freeform: Shape 44">
              <a:extLst>
                <a:ext uri="{FF2B5EF4-FFF2-40B4-BE49-F238E27FC236}">
                  <a16:creationId xmlns="" xmlns:a16="http://schemas.microsoft.com/office/drawing/2014/main" id="{5E8038AC-22E7-4451-BB44-79D66D210511}"/>
                </a:ext>
              </a:extLst>
            </p:cNvPr>
            <p:cNvSpPr/>
            <p:nvPr/>
          </p:nvSpPr>
          <p:spPr>
            <a:xfrm>
              <a:off x="10792140" y="5004575"/>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1" name="Freeform: Shape 45">
              <a:extLst>
                <a:ext uri="{FF2B5EF4-FFF2-40B4-BE49-F238E27FC236}">
                  <a16:creationId xmlns="" xmlns:a16="http://schemas.microsoft.com/office/drawing/2014/main" id="{60629FB7-152F-48D0-8584-ACE38FBF3C53}"/>
                </a:ext>
              </a:extLst>
            </p:cNvPr>
            <p:cNvSpPr/>
            <p:nvPr/>
          </p:nvSpPr>
          <p:spPr>
            <a:xfrm>
              <a:off x="9061449" y="4780736"/>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2" name="Freeform: Shape 46">
              <a:extLst>
                <a:ext uri="{FF2B5EF4-FFF2-40B4-BE49-F238E27FC236}">
                  <a16:creationId xmlns="" xmlns:a16="http://schemas.microsoft.com/office/drawing/2014/main" id="{61091874-671A-4113-B76C-04D501227BB7}"/>
                </a:ext>
              </a:extLst>
            </p:cNvPr>
            <p:cNvSpPr/>
            <p:nvPr/>
          </p:nvSpPr>
          <p:spPr>
            <a:xfrm>
              <a:off x="9278618" y="478359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3" name="Freeform: Shape 47">
              <a:extLst>
                <a:ext uri="{FF2B5EF4-FFF2-40B4-BE49-F238E27FC236}">
                  <a16:creationId xmlns="" xmlns:a16="http://schemas.microsoft.com/office/drawing/2014/main" id="{26AE8B0E-6EAB-4264-9C27-29FB1AC7F778}"/>
                </a:ext>
              </a:extLst>
            </p:cNvPr>
            <p:cNvSpPr/>
            <p:nvPr/>
          </p:nvSpPr>
          <p:spPr>
            <a:xfrm>
              <a:off x="9494657" y="4787230"/>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4" name="Freeform: Shape 48">
              <a:extLst>
                <a:ext uri="{FF2B5EF4-FFF2-40B4-BE49-F238E27FC236}">
                  <a16:creationId xmlns="" xmlns:a16="http://schemas.microsoft.com/office/drawing/2014/main" id="{9A7C255F-7345-4BCC-A1CC-E09889F0C68E}"/>
                </a:ext>
              </a:extLst>
            </p:cNvPr>
            <p:cNvSpPr/>
            <p:nvPr/>
          </p:nvSpPr>
          <p:spPr>
            <a:xfrm>
              <a:off x="9712005" y="479121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5" name="Freeform: Shape 49">
              <a:extLst>
                <a:ext uri="{FF2B5EF4-FFF2-40B4-BE49-F238E27FC236}">
                  <a16:creationId xmlns="" xmlns:a16="http://schemas.microsoft.com/office/drawing/2014/main" id="{38FEFD5D-61AA-4B28-8025-0E4A7027E442}"/>
                </a:ext>
              </a:extLst>
            </p:cNvPr>
            <p:cNvSpPr/>
            <p:nvPr/>
          </p:nvSpPr>
          <p:spPr>
            <a:xfrm>
              <a:off x="9928224" y="4795024"/>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6" name="Freeform: Shape 50">
              <a:extLst>
                <a:ext uri="{FF2B5EF4-FFF2-40B4-BE49-F238E27FC236}">
                  <a16:creationId xmlns="" xmlns:a16="http://schemas.microsoft.com/office/drawing/2014/main" id="{F11778B9-77DB-4688-92E6-4907D6617C44}"/>
                </a:ext>
              </a:extLst>
            </p:cNvPr>
            <p:cNvSpPr/>
            <p:nvPr/>
          </p:nvSpPr>
          <p:spPr>
            <a:xfrm>
              <a:off x="10145393" y="4797882"/>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7" name="Freeform: Shape 51">
              <a:extLst>
                <a:ext uri="{FF2B5EF4-FFF2-40B4-BE49-F238E27FC236}">
                  <a16:creationId xmlns="" xmlns:a16="http://schemas.microsoft.com/office/drawing/2014/main" id="{3338AEE7-79EC-4A37-8F82-1B41792CBCAE}"/>
                </a:ext>
              </a:extLst>
            </p:cNvPr>
            <p:cNvSpPr/>
            <p:nvPr/>
          </p:nvSpPr>
          <p:spPr>
            <a:xfrm>
              <a:off x="10141583" y="4801690"/>
              <a:ext cx="371474" cy="333376"/>
            </a:xfrm>
            <a:custGeom>
              <a:avLst/>
              <a:gdLst>
                <a:gd name="connsiteX0" fmla="*/ 230029 w 371475"/>
                <a:gd name="connsiteY0" fmla="*/ 7144 h 333375"/>
                <a:gd name="connsiteX1" fmla="*/ 226219 w 371475"/>
                <a:gd name="connsiteY1" fmla="*/ 202406 h 333375"/>
                <a:gd name="connsiteX2" fmla="*/ 136684 w 371475"/>
                <a:gd name="connsiteY2" fmla="*/ 201454 h 333375"/>
                <a:gd name="connsiteX3" fmla="*/ 10001 w 371475"/>
                <a:gd name="connsiteY3" fmla="*/ 198596 h 333375"/>
                <a:gd name="connsiteX4" fmla="*/ 7144 w 371475"/>
                <a:gd name="connsiteY4" fmla="*/ 326231 h 333375"/>
                <a:gd name="connsiteX5" fmla="*/ 134779 w 371475"/>
                <a:gd name="connsiteY5" fmla="*/ 329089 h 333375"/>
                <a:gd name="connsiteX6" fmla="*/ 224314 w 371475"/>
                <a:gd name="connsiteY6" fmla="*/ 330041 h 333375"/>
                <a:gd name="connsiteX7" fmla="*/ 361474 w 371475"/>
                <a:gd name="connsiteY7" fmla="*/ 331946 h 333375"/>
                <a:gd name="connsiteX8" fmla="*/ 363379 w 371475"/>
                <a:gd name="connsiteY8" fmla="*/ 204311 h 333375"/>
                <a:gd name="connsiteX9" fmla="*/ 366236 w 371475"/>
                <a:gd name="connsiteY9" fmla="*/ 904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333375">
                  <a:moveTo>
                    <a:pt x="230029" y="7144"/>
                  </a:moveTo>
                  <a:lnTo>
                    <a:pt x="226219" y="202406"/>
                  </a:lnTo>
                  <a:lnTo>
                    <a:pt x="136684" y="201454"/>
                  </a:lnTo>
                  <a:lnTo>
                    <a:pt x="10001" y="198596"/>
                  </a:lnTo>
                  <a:lnTo>
                    <a:pt x="7144" y="326231"/>
                  </a:lnTo>
                  <a:lnTo>
                    <a:pt x="134779" y="329089"/>
                  </a:lnTo>
                  <a:lnTo>
                    <a:pt x="224314" y="330041"/>
                  </a:lnTo>
                  <a:lnTo>
                    <a:pt x="361474" y="331946"/>
                  </a:lnTo>
                  <a:lnTo>
                    <a:pt x="363379" y="204311"/>
                  </a:lnTo>
                  <a:lnTo>
                    <a:pt x="366236" y="904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8" name="Freeform: Shape 52">
              <a:extLst>
                <a:ext uri="{FF2B5EF4-FFF2-40B4-BE49-F238E27FC236}">
                  <a16:creationId xmlns="" xmlns:a16="http://schemas.microsoft.com/office/drawing/2014/main" id="{9DE97D71-6B1D-4FA5-BF9E-6735CA8D2EE3}"/>
                </a:ext>
              </a:extLst>
            </p:cNvPr>
            <p:cNvSpPr/>
            <p:nvPr/>
          </p:nvSpPr>
          <p:spPr>
            <a:xfrm>
              <a:off x="9065259" y="4584522"/>
              <a:ext cx="361951" cy="142875"/>
            </a:xfrm>
            <a:custGeom>
              <a:avLst/>
              <a:gdLst>
                <a:gd name="connsiteX0" fmla="*/ 225266 w 361950"/>
                <a:gd name="connsiteY0" fmla="*/ 10954 h 142875"/>
                <a:gd name="connsiteX1" fmla="*/ 9049 w 361950"/>
                <a:gd name="connsiteY1" fmla="*/ 7144 h 142875"/>
                <a:gd name="connsiteX2" fmla="*/ 7144 w 361950"/>
                <a:gd name="connsiteY2" fmla="*/ 134779 h 142875"/>
                <a:gd name="connsiteX3" fmla="*/ 223361 w 361950"/>
                <a:gd name="connsiteY3" fmla="*/ 138589 h 142875"/>
                <a:gd name="connsiteX4" fmla="*/ 360521 w 361950"/>
                <a:gd name="connsiteY4" fmla="*/ 140494 h 142875"/>
                <a:gd name="connsiteX5" fmla="*/ 362426 w 361950"/>
                <a:gd name="connsiteY5" fmla="*/ 1285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142875">
                  <a:moveTo>
                    <a:pt x="225266" y="10954"/>
                  </a:moveTo>
                  <a:lnTo>
                    <a:pt x="9049" y="7144"/>
                  </a:lnTo>
                  <a:lnTo>
                    <a:pt x="7144" y="134779"/>
                  </a:lnTo>
                  <a:lnTo>
                    <a:pt x="223361" y="138589"/>
                  </a:lnTo>
                  <a:lnTo>
                    <a:pt x="360521" y="140494"/>
                  </a:lnTo>
                  <a:lnTo>
                    <a:pt x="362426" y="1285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9" name="Freeform: Shape 53">
              <a:extLst>
                <a:ext uri="{FF2B5EF4-FFF2-40B4-BE49-F238E27FC236}">
                  <a16:creationId xmlns="" xmlns:a16="http://schemas.microsoft.com/office/drawing/2014/main" id="{823728D1-9ABC-4B44-BAFB-7A02F67081AD}"/>
                </a:ext>
              </a:extLst>
            </p:cNvPr>
            <p:cNvSpPr/>
            <p:nvPr/>
          </p:nvSpPr>
          <p:spPr>
            <a:xfrm>
              <a:off x="9498465" y="4591971"/>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0" name="Freeform: Shape 54">
              <a:extLst>
                <a:ext uri="{FF2B5EF4-FFF2-40B4-BE49-F238E27FC236}">
                  <a16:creationId xmlns="" xmlns:a16="http://schemas.microsoft.com/office/drawing/2014/main" id="{D4CE28E4-0FB0-402D-A7A5-BBF21D72C143}"/>
                </a:ext>
              </a:extLst>
            </p:cNvPr>
            <p:cNvSpPr/>
            <p:nvPr/>
          </p:nvSpPr>
          <p:spPr>
            <a:xfrm>
              <a:off x="9714865" y="4595951"/>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1" name="Freeform: Shape 55">
              <a:extLst>
                <a:ext uri="{FF2B5EF4-FFF2-40B4-BE49-F238E27FC236}">
                  <a16:creationId xmlns="" xmlns:a16="http://schemas.microsoft.com/office/drawing/2014/main" id="{B5A73B3C-E679-456A-A9B2-29FC5913CB00}"/>
                </a:ext>
              </a:extLst>
            </p:cNvPr>
            <p:cNvSpPr/>
            <p:nvPr/>
          </p:nvSpPr>
          <p:spPr>
            <a:xfrm>
              <a:off x="9932034" y="4598809"/>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2" name="Freeform: Shape 56">
              <a:extLst>
                <a:ext uri="{FF2B5EF4-FFF2-40B4-BE49-F238E27FC236}">
                  <a16:creationId xmlns="" xmlns:a16="http://schemas.microsoft.com/office/drawing/2014/main" id="{DAE321DA-6FAD-4912-96AF-1C13C27C49DE}"/>
                </a:ext>
              </a:extLst>
            </p:cNvPr>
            <p:cNvSpPr/>
            <p:nvPr/>
          </p:nvSpPr>
          <p:spPr>
            <a:xfrm>
              <a:off x="10148250" y="4602618"/>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3" name="Freeform: Shape 57">
              <a:extLst>
                <a:ext uri="{FF2B5EF4-FFF2-40B4-BE49-F238E27FC236}">
                  <a16:creationId xmlns="" xmlns:a16="http://schemas.microsoft.com/office/drawing/2014/main" id="{11B7BE7C-5746-4A7D-AC30-2D08942AE6A1}"/>
                </a:ext>
              </a:extLst>
            </p:cNvPr>
            <p:cNvSpPr/>
            <p:nvPr/>
          </p:nvSpPr>
          <p:spPr>
            <a:xfrm>
              <a:off x="10365421" y="4606429"/>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4" name="Freeform: Shape 58">
              <a:extLst>
                <a:ext uri="{FF2B5EF4-FFF2-40B4-BE49-F238E27FC236}">
                  <a16:creationId xmlns="" xmlns:a16="http://schemas.microsoft.com/office/drawing/2014/main" id="{F468C063-B48C-4B5E-ABED-D4387B69EB2E}"/>
                </a:ext>
              </a:extLst>
            </p:cNvPr>
            <p:cNvSpPr/>
            <p:nvPr/>
          </p:nvSpPr>
          <p:spPr>
            <a:xfrm>
              <a:off x="10581638" y="4610238"/>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5" name="Freeform: Shape 59">
              <a:extLst>
                <a:ext uri="{FF2B5EF4-FFF2-40B4-BE49-F238E27FC236}">
                  <a16:creationId xmlns="" xmlns:a16="http://schemas.microsoft.com/office/drawing/2014/main" id="{20E3CB83-0B79-427E-AA84-1D013D3F93F5}"/>
                </a:ext>
              </a:extLst>
            </p:cNvPr>
            <p:cNvSpPr/>
            <p:nvPr/>
          </p:nvSpPr>
          <p:spPr>
            <a:xfrm>
              <a:off x="10798809" y="4613097"/>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6" name="Freeform: Shape 60">
              <a:extLst>
                <a:ext uri="{FF2B5EF4-FFF2-40B4-BE49-F238E27FC236}">
                  <a16:creationId xmlns="" xmlns:a16="http://schemas.microsoft.com/office/drawing/2014/main" id="{30A7B9EF-79A1-4D56-AC73-082F75DF9A6B}"/>
                </a:ext>
              </a:extLst>
            </p:cNvPr>
            <p:cNvSpPr/>
            <p:nvPr/>
          </p:nvSpPr>
          <p:spPr>
            <a:xfrm>
              <a:off x="11015026" y="4616906"/>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7" name="Freeform: Shape 61">
              <a:extLst>
                <a:ext uri="{FF2B5EF4-FFF2-40B4-BE49-F238E27FC236}">
                  <a16:creationId xmlns="" xmlns:a16="http://schemas.microsoft.com/office/drawing/2014/main" id="{B7F677EB-C820-4CAD-9E2B-37243FAE5C72}"/>
                </a:ext>
              </a:extLst>
            </p:cNvPr>
            <p:cNvSpPr/>
            <p:nvPr/>
          </p:nvSpPr>
          <p:spPr>
            <a:xfrm>
              <a:off x="11005500" y="5206503"/>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8" name="Freeform: Shape 62">
              <a:extLst>
                <a:ext uri="{FF2B5EF4-FFF2-40B4-BE49-F238E27FC236}">
                  <a16:creationId xmlns="" xmlns:a16="http://schemas.microsoft.com/office/drawing/2014/main" id="{C0082D1D-D750-4329-A1FA-6F4D52223AEA}"/>
                </a:ext>
              </a:extLst>
            </p:cNvPr>
            <p:cNvSpPr/>
            <p:nvPr/>
          </p:nvSpPr>
          <p:spPr>
            <a:xfrm>
              <a:off x="9068119" y="4389253"/>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9" name="Freeform: Shape 63">
              <a:extLst>
                <a:ext uri="{FF2B5EF4-FFF2-40B4-BE49-F238E27FC236}">
                  <a16:creationId xmlns="" xmlns:a16="http://schemas.microsoft.com/office/drawing/2014/main" id="{D4EC05D8-BB2B-4967-931A-AF96381A37A3}"/>
                </a:ext>
              </a:extLst>
            </p:cNvPr>
            <p:cNvSpPr/>
            <p:nvPr/>
          </p:nvSpPr>
          <p:spPr>
            <a:xfrm>
              <a:off x="9284334" y="4393090"/>
              <a:ext cx="152401" cy="142876"/>
            </a:xfrm>
            <a:custGeom>
              <a:avLst/>
              <a:gdLst>
                <a:gd name="connsiteX0" fmla="*/ 147161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7161"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0" name="Freeform: Shape 64">
              <a:extLst>
                <a:ext uri="{FF2B5EF4-FFF2-40B4-BE49-F238E27FC236}">
                  <a16:creationId xmlns="" xmlns:a16="http://schemas.microsoft.com/office/drawing/2014/main" id="{06BEE798-2C09-44C2-89E5-65AEBC753B81}"/>
                </a:ext>
              </a:extLst>
            </p:cNvPr>
            <p:cNvSpPr/>
            <p:nvPr/>
          </p:nvSpPr>
          <p:spPr>
            <a:xfrm>
              <a:off x="9501501" y="4396881"/>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1" name="Freeform: Shape 65">
              <a:extLst>
                <a:ext uri="{FF2B5EF4-FFF2-40B4-BE49-F238E27FC236}">
                  <a16:creationId xmlns="" xmlns:a16="http://schemas.microsoft.com/office/drawing/2014/main" id="{A7F5883D-C2C4-4C4C-8905-24C2CA89FC0A}"/>
                </a:ext>
              </a:extLst>
            </p:cNvPr>
            <p:cNvSpPr/>
            <p:nvPr/>
          </p:nvSpPr>
          <p:spPr>
            <a:xfrm>
              <a:off x="9718678" y="4399719"/>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2" name="Freeform: Shape 66">
              <a:extLst>
                <a:ext uri="{FF2B5EF4-FFF2-40B4-BE49-F238E27FC236}">
                  <a16:creationId xmlns="" xmlns:a16="http://schemas.microsoft.com/office/drawing/2014/main" id="{E43A65C7-9D05-4C5A-B11C-E5E43E061C14}"/>
                </a:ext>
              </a:extLst>
            </p:cNvPr>
            <p:cNvSpPr/>
            <p:nvPr/>
          </p:nvSpPr>
          <p:spPr>
            <a:xfrm>
              <a:off x="9934897" y="440352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3" name="Freeform: Shape 67">
              <a:extLst>
                <a:ext uri="{FF2B5EF4-FFF2-40B4-BE49-F238E27FC236}">
                  <a16:creationId xmlns="" xmlns:a16="http://schemas.microsoft.com/office/drawing/2014/main" id="{2AED0A37-4C6C-44A0-80B3-842D7EF94062}"/>
                </a:ext>
              </a:extLst>
            </p:cNvPr>
            <p:cNvSpPr/>
            <p:nvPr/>
          </p:nvSpPr>
          <p:spPr>
            <a:xfrm>
              <a:off x="10152067" y="4407357"/>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4" name="Freeform: Shape 68">
              <a:extLst>
                <a:ext uri="{FF2B5EF4-FFF2-40B4-BE49-F238E27FC236}">
                  <a16:creationId xmlns="" xmlns:a16="http://schemas.microsoft.com/office/drawing/2014/main" id="{21B878E2-61B5-4E16-8A56-87E1A4165326}"/>
                </a:ext>
              </a:extLst>
            </p:cNvPr>
            <p:cNvSpPr/>
            <p:nvPr/>
          </p:nvSpPr>
          <p:spPr>
            <a:xfrm>
              <a:off x="10368285" y="4411146"/>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5" name="Freeform: Shape 69">
              <a:extLst>
                <a:ext uri="{FF2B5EF4-FFF2-40B4-BE49-F238E27FC236}">
                  <a16:creationId xmlns="" xmlns:a16="http://schemas.microsoft.com/office/drawing/2014/main" id="{D2887E1B-5641-480A-8941-25859A8FF0E2}"/>
                </a:ext>
              </a:extLst>
            </p:cNvPr>
            <p:cNvSpPr/>
            <p:nvPr/>
          </p:nvSpPr>
          <p:spPr>
            <a:xfrm>
              <a:off x="10585472" y="4414031"/>
              <a:ext cx="152401" cy="142876"/>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6" name="Freeform: Shape 70">
              <a:extLst>
                <a:ext uri="{FF2B5EF4-FFF2-40B4-BE49-F238E27FC236}">
                  <a16:creationId xmlns="" xmlns:a16="http://schemas.microsoft.com/office/drawing/2014/main" id="{24A60EE0-F9A9-4D21-A20A-1EA00740C951}"/>
                </a:ext>
              </a:extLst>
            </p:cNvPr>
            <p:cNvSpPr/>
            <p:nvPr/>
          </p:nvSpPr>
          <p:spPr>
            <a:xfrm>
              <a:off x="10801673" y="4417822"/>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7" name="Freeform: Shape 71">
              <a:extLst>
                <a:ext uri="{FF2B5EF4-FFF2-40B4-BE49-F238E27FC236}">
                  <a16:creationId xmlns="" xmlns:a16="http://schemas.microsoft.com/office/drawing/2014/main" id="{700817F8-6CCC-4BA0-B6FC-81804412C185}"/>
                </a:ext>
              </a:extLst>
            </p:cNvPr>
            <p:cNvSpPr/>
            <p:nvPr/>
          </p:nvSpPr>
          <p:spPr>
            <a:xfrm>
              <a:off x="11018838" y="4421635"/>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sp>
        <p:nvSpPr>
          <p:cNvPr id="7" name="Rectangle 6"/>
          <p:cNvSpPr/>
          <p:nvPr/>
        </p:nvSpPr>
        <p:spPr>
          <a:xfrm>
            <a:off x="2541482" y="1664018"/>
            <a:ext cx="9551779" cy="400110"/>
          </a:xfrm>
          <a:prstGeom prst="rect">
            <a:avLst/>
          </a:prstGeom>
        </p:spPr>
        <p:txBody>
          <a:bodyPr wrap="square">
            <a:spAutoFit/>
          </a:bodyPr>
          <a:lstStyle/>
          <a:p>
            <a:pPr algn="ctr" defTabSz="914400" fontAlgn="base">
              <a:spcBef>
                <a:spcPct val="0"/>
              </a:spcBef>
              <a:spcAft>
                <a:spcPct val="0"/>
              </a:spcAft>
              <a:buNone/>
              <a:defRPr/>
            </a:pPr>
            <a:r>
              <a:rPr lang="en-US" altLang="en-US" sz="2000" b="1" dirty="0" err="1">
                <a:solidFill>
                  <a:srgbClr val="006600"/>
                </a:solidFill>
                <a:latin typeface="+mj-lt"/>
                <a:cs typeface="Times New Roman" panose="02020603050405020304" pitchFamily="18" charset="0"/>
              </a:rPr>
              <a:t>Giai</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cấp</a:t>
            </a:r>
            <a:r>
              <a:rPr lang="en-US" altLang="en-US" sz="2000" b="1" dirty="0">
                <a:solidFill>
                  <a:srgbClr val="006600"/>
                </a:solidFill>
                <a:latin typeface="+mj-lt"/>
                <a:cs typeface="Times New Roman" panose="02020603050405020304" pitchFamily="18" charset="0"/>
              </a:rPr>
              <a:t>,</a:t>
            </a:r>
            <a:r>
              <a:rPr lang="vi-VN" altLang="en-US" sz="2000" b="1" dirty="0">
                <a:solidFill>
                  <a:srgbClr val="006600"/>
                </a:solidFill>
                <a:latin typeface="+mj-lt"/>
                <a:cs typeface="Times New Roman" panose="02020603050405020304" pitchFamily="18" charset="0"/>
              </a:rPr>
              <a:t> dân tộc và </a:t>
            </a:r>
            <a:r>
              <a:rPr lang="en-US" altLang="en-US" sz="2000" b="1" dirty="0" err="1">
                <a:solidFill>
                  <a:srgbClr val="006600"/>
                </a:solidFill>
                <a:latin typeface="+mj-lt"/>
                <a:cs typeface="Times New Roman" panose="02020603050405020304" pitchFamily="18" charset="0"/>
              </a:rPr>
              <a:t>nhân</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loại</a:t>
            </a:r>
            <a:r>
              <a:rPr lang="vi-VN" altLang="en-US" sz="2000" b="1" dirty="0">
                <a:solidFill>
                  <a:srgbClr val="006600"/>
                </a:solidFill>
                <a:latin typeface="+mj-lt"/>
                <a:cs typeface="Times New Roman" panose="02020603050405020304" pitchFamily="18" charset="0"/>
              </a:rPr>
              <a:t> có mối quan hệ</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biện</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chứng</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với</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nhau</a:t>
            </a:r>
            <a:r>
              <a:rPr lang="vi-VN" altLang="en-US" sz="2000" b="1" dirty="0">
                <a:solidFill>
                  <a:srgbClr val="006600"/>
                </a:solidFill>
                <a:latin typeface="+mj-lt"/>
                <a:cs typeface="Times New Roman" panose="02020603050405020304" pitchFamily="18" charset="0"/>
              </a:rPr>
              <a:t> với nhau.</a:t>
            </a:r>
            <a:endParaRPr lang="en-US" altLang="en-US" sz="2000" b="1" dirty="0">
              <a:solidFill>
                <a:srgbClr val="006600"/>
              </a:solidFill>
              <a:latin typeface="+mj-lt"/>
              <a:cs typeface="Times New Roman" panose="02020603050405020304" pitchFamily="18" charset="0"/>
            </a:endParaRPr>
          </a:p>
        </p:txBody>
      </p:sp>
      <p:sp>
        <p:nvSpPr>
          <p:cNvPr id="8" name="Rectangle 7"/>
          <p:cNvSpPr/>
          <p:nvPr/>
        </p:nvSpPr>
        <p:spPr>
          <a:xfrm>
            <a:off x="8111143" y="2214270"/>
            <a:ext cx="3826292" cy="1477328"/>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19456D">
                    <a:lumMod val="50000"/>
                  </a:srgbClr>
                </a:solidFill>
                <a:latin typeface="+mj-lt"/>
                <a:cs typeface="Times New Roman" panose="02020603050405020304" pitchFamily="18" charset="0"/>
              </a:rPr>
              <a:t>Trong</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xã</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hội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có</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giai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cấp</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nhân</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loại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không</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tách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rời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với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giai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cấp</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dân</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tộc</a:t>
            </a:r>
            <a:r>
              <a:rPr lang="en-US" altLang="en-US" b="1" dirty="0">
                <a:solidFill>
                  <a:srgbClr val="FF0066"/>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và</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bị</a:t>
            </a:r>
            <a:r>
              <a:rPr lang="en-US" altLang="en-US" dirty="0">
                <a:solidFill>
                  <a:srgbClr val="19456D">
                    <a:lumMod val="50000"/>
                  </a:srgbClr>
                </a:solidFill>
                <a:latin typeface="+mj-lt"/>
                <a:cs typeface="Times New Roman" panose="02020603050405020304" pitchFamily="18" charset="0"/>
              </a:rPr>
              <a:t> chi </a:t>
            </a:r>
            <a:r>
              <a:rPr lang="en-US" altLang="en-US" dirty="0" err="1">
                <a:solidFill>
                  <a:srgbClr val="19456D">
                    <a:lumMod val="50000"/>
                  </a:srgbClr>
                </a:solidFill>
                <a:latin typeface="+mj-lt"/>
                <a:cs typeface="Times New Roman" panose="02020603050405020304" pitchFamily="18" charset="0"/>
              </a:rPr>
              <a:t>phối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bởi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lợi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ích</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giai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cấp</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và</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dân</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tộc</a:t>
            </a:r>
            <a:r>
              <a:rPr lang="en-US" altLang="en-US" dirty="0">
                <a:solidFill>
                  <a:srgbClr val="19456D">
                    <a:lumMod val="50000"/>
                  </a:srgbClr>
                </a:solidFill>
                <a:latin typeface="+mj-lt"/>
                <a:cs typeface="Times New Roman" panose="02020603050405020304" pitchFamily="18" charset="0"/>
              </a:rPr>
              <a:t>.</a:t>
            </a:r>
          </a:p>
        </p:txBody>
      </p:sp>
      <p:sp>
        <p:nvSpPr>
          <p:cNvPr id="9" name="Rectangle 8"/>
          <p:cNvSpPr/>
          <p:nvPr/>
        </p:nvSpPr>
        <p:spPr>
          <a:xfrm>
            <a:off x="8622214" y="5359035"/>
            <a:ext cx="3429490" cy="1200329"/>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0000FF"/>
                </a:solidFill>
                <a:latin typeface="+mj-lt"/>
                <a:cs typeface="Times New Roman" panose="02020603050405020304" pitchFamily="18" charset="0"/>
              </a:rPr>
              <a:t>Sự</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tồn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tại</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của</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nhân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loại</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là</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tiền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đề</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là</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điều</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kiện</a:t>
            </a:r>
            <a:r>
              <a:rPr lang="en-US" altLang="en-US" b="1" dirty="0">
                <a:solidFill>
                  <a:srgbClr val="0000FF"/>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tất</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yếu</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thường</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xuyên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của</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sự</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tồn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tại</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dân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tộc</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và</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giai</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cấp</a:t>
            </a:r>
            <a:r>
              <a:rPr lang="en-US" altLang="en-US" dirty="0">
                <a:solidFill>
                  <a:srgbClr val="993300"/>
                </a:solidFill>
                <a:latin typeface="+mj-lt"/>
                <a:cs typeface="Times New Roman" panose="02020603050405020304" pitchFamily="18" charset="0"/>
              </a:rPr>
              <a:t>.</a:t>
            </a:r>
          </a:p>
        </p:txBody>
      </p:sp>
      <p:sp>
        <p:nvSpPr>
          <p:cNvPr id="10" name="Rectangle 9"/>
          <p:cNvSpPr/>
          <p:nvPr/>
        </p:nvSpPr>
        <p:spPr>
          <a:xfrm>
            <a:off x="2648067" y="4895047"/>
            <a:ext cx="3203434" cy="1754326"/>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C00000"/>
                </a:solidFill>
                <a:latin typeface="+mj-lt"/>
                <a:cs typeface="Times New Roman" panose="02020603050405020304" pitchFamily="18" charset="0"/>
              </a:rPr>
              <a:t>Sự</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phát</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triển</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mọi</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mặt</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của</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nhân</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loại</a:t>
            </a:r>
            <a:r>
              <a:rPr lang="en-US" altLang="en-US" b="1" dirty="0">
                <a:solidFill>
                  <a:srgbClr val="C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tạo</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ra</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những</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điều</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kiện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thuận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lợi</a:t>
            </a:r>
            <a:r>
              <a:rPr lang="en-US" altLang="en-US" b="1"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cho</a:t>
            </a:r>
            <a:r>
              <a:rPr lang="en-US" altLang="en-US" b="1"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cuộc</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đấu</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tranh</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giải</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phóng</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dân</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tộc</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và</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giai</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cấp</a:t>
            </a:r>
            <a:r>
              <a:rPr lang="en-US" altLang="en-US" dirty="0">
                <a:solidFill>
                  <a:srgbClr val="000000"/>
                </a:solidFill>
                <a:latin typeface="+mj-lt"/>
                <a:cs typeface="Times New Roman" panose="02020603050405020304" pitchFamily="18" charset="0"/>
              </a:rPr>
              <a:t>.</a:t>
            </a:r>
          </a:p>
          <a:p>
            <a:pPr indent="0" algn="ctr" defTabSz="914400" fontAlgn="base">
              <a:spcBef>
                <a:spcPct val="0"/>
              </a:spcBef>
              <a:spcAft>
                <a:spcPct val="0"/>
              </a:spcAft>
              <a:buNone/>
              <a:defRPr/>
            </a:pPr>
            <a:r>
              <a:rPr lang="en-US" altLang="en-US" b="1" dirty="0">
                <a:solidFill>
                  <a:srgbClr val="000000"/>
                </a:solidFill>
                <a:latin typeface="+mj-lt"/>
                <a:cs typeface="Times New Roman" panose="02020603050405020304" pitchFamily="18" charset="0"/>
              </a:rPr>
              <a:t>        </a:t>
            </a:r>
          </a:p>
        </p:txBody>
      </p:sp>
    </p:spTree>
    <p:extLst>
      <p:ext uri="{BB962C8B-B14F-4D97-AF65-F5344CB8AC3E}">
        <p14:creationId xmlns:p14="http://schemas.microsoft.com/office/powerpoint/2010/main" val="383070109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2613857" y="247294"/>
            <a:ext cx="6088526" cy="461665"/>
          </a:xfrm>
          <a:prstGeom prst="rect">
            <a:avLst/>
          </a:prstGeom>
        </p:spPr>
        <p:txBody>
          <a:bodyPr wrap="none">
            <a:spAutoFit/>
          </a:bodyPr>
          <a:lstStyle/>
          <a:p>
            <a:pPr algn="ctr">
              <a:spcBef>
                <a:spcPts val="1800"/>
              </a:spcBef>
              <a:spcAft>
                <a:spcPts val="1200"/>
              </a:spcAft>
            </a:pPr>
            <a:r>
              <a:rPr lang="en-US" sz="2400" b="1" cap="all" dirty="0">
                <a:solidFill>
                  <a:srgbClr val="000000"/>
                </a:solidFill>
                <a:latin typeface="+mj-lt"/>
                <a:ea typeface="Times New Roman" panose="02020603050405020304" pitchFamily="18" charset="0"/>
                <a:cs typeface="Times New Roman" panose="02020603050405020304" pitchFamily="18" charset="0"/>
              </a:rPr>
              <a:t>III - NHÀ NƯỚC VÀ CÁCH MẠNG XÃ HỘI</a:t>
            </a:r>
            <a:endParaRPr lang="en-US" sz="2400" b="1" cap="all"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a:off x="2318213" y="825490"/>
            <a:ext cx="7127506" cy="0"/>
            <a:chOff x="-1033" y="576"/>
            <a:chExt cx="574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1033" y="576"/>
              <a:ext cx="574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3068483" y="1650981"/>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993300"/>
                </a:solidFill>
                <a:latin typeface="+mj-lt"/>
                <a:ea typeface="Times New Roman" panose="02020603050405020304" pitchFamily="18" charset="0"/>
                <a:cs typeface="Times New Roman" panose="02020603050405020304" pitchFamily="18" charset="0"/>
              </a:rPr>
              <a:t>1. </a:t>
            </a:r>
            <a:r>
              <a:rPr lang="en-US" sz="2800" b="1" dirty="0" err="1">
                <a:solidFill>
                  <a:srgbClr val="993300"/>
                </a:solidFill>
                <a:latin typeface="+mj-lt"/>
                <a:ea typeface="Times New Roman" panose="02020603050405020304" pitchFamily="18" charset="0"/>
                <a:cs typeface="Times New Roman" panose="02020603050405020304" pitchFamily="18" charset="0"/>
              </a:rPr>
              <a:t>Nhà</a:t>
            </a:r>
            <a:r>
              <a:rPr lang="en-US" sz="2800" b="1" dirty="0">
                <a:solidFill>
                  <a:srgbClr val="993300"/>
                </a:solidFill>
                <a:latin typeface="+mj-lt"/>
                <a:ea typeface="Times New Roman" panose="02020603050405020304" pitchFamily="18" charset="0"/>
                <a:cs typeface="Times New Roman" panose="02020603050405020304" pitchFamily="18" charset="0"/>
              </a:rPr>
              <a:t> </a:t>
            </a:r>
            <a:r>
              <a:rPr lang="en-US" sz="2800" b="1" dirty="0" err="1">
                <a:solidFill>
                  <a:srgbClr val="993300"/>
                </a:solidFill>
                <a:latin typeface="+mj-lt"/>
                <a:ea typeface="Times New Roman" panose="02020603050405020304" pitchFamily="18" charset="0"/>
                <a:cs typeface="Times New Roman" panose="02020603050405020304" pitchFamily="18" charset="0"/>
              </a:rPr>
              <a:t>nước</a:t>
            </a:r>
            <a:endParaRPr lang="en-US" sz="2800" b="1" dirty="0">
              <a:solidFill>
                <a:srgbClr val="993300"/>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6096000" y="2474893"/>
            <a:ext cx="2894171" cy="954107"/>
          </a:xfrm>
          <a:prstGeom prst="rect">
            <a:avLst/>
          </a:prstGeom>
        </p:spPr>
        <p:txBody>
          <a:bodyPr wrap="square">
            <a:spAutoFit/>
          </a:bodyPr>
          <a:lstStyle/>
          <a:p>
            <a:pPr indent="252095" algn="ctr">
              <a:spcBef>
                <a:spcPts val="1100"/>
              </a:spcBef>
              <a:spcAft>
                <a:spcPts val="500"/>
              </a:spcAft>
            </a:pP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2.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mạng</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hội</a:t>
            </a:r>
            <a:endParaRPr lang="en-US" sz="2800" b="1" dirty="0">
              <a:solidFill>
                <a:srgbClr val="0000FF"/>
              </a:solidFill>
              <a:effectLst/>
              <a:latin typeface="UTM Centur"/>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2607372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2947" name="Line 3"/>
          <p:cNvSpPr>
            <a:spLocks noChangeShapeType="1"/>
          </p:cNvSpPr>
          <p:nvPr/>
        </p:nvSpPr>
        <p:spPr bwMode="gray">
          <a:xfrm>
            <a:off x="3957637" y="51403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48" name="Rectangle 4"/>
          <p:cNvSpPr>
            <a:spLocks noChangeArrowheads="1"/>
          </p:cNvSpPr>
          <p:nvPr/>
        </p:nvSpPr>
        <p:spPr bwMode="gray">
          <a:xfrm rot="3419336">
            <a:off x="3673474" y="4564064"/>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49" name="Text Box 5"/>
          <p:cNvSpPr txBox="1">
            <a:spLocks noChangeArrowheads="1"/>
          </p:cNvSpPr>
          <p:nvPr/>
        </p:nvSpPr>
        <p:spPr bwMode="gray">
          <a:xfrm>
            <a:off x="3719934" y="4606926"/>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d</a:t>
            </a:r>
          </a:p>
        </p:txBody>
      </p:sp>
      <p:sp>
        <p:nvSpPr>
          <p:cNvPr id="722950" name="Line 6"/>
          <p:cNvSpPr>
            <a:spLocks noChangeShapeType="1"/>
          </p:cNvSpPr>
          <p:nvPr/>
        </p:nvSpPr>
        <p:spPr bwMode="gray">
          <a:xfrm>
            <a:off x="3957637" y="26257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1" name="Rectangle 7"/>
          <p:cNvSpPr>
            <a:spLocks noChangeArrowheads="1"/>
          </p:cNvSpPr>
          <p:nvPr/>
        </p:nvSpPr>
        <p:spPr bwMode="gray">
          <a:xfrm rot="3419336">
            <a:off x="3673474" y="2049464"/>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3" name="Text Box 9"/>
          <p:cNvSpPr txBox="1">
            <a:spLocks noChangeArrowheads="1"/>
          </p:cNvSpPr>
          <p:nvPr/>
        </p:nvSpPr>
        <p:spPr bwMode="gray">
          <a:xfrm>
            <a:off x="3727949" y="2092326"/>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a</a:t>
            </a:r>
          </a:p>
        </p:txBody>
      </p:sp>
      <p:sp>
        <p:nvSpPr>
          <p:cNvPr id="722954" name="Line 10"/>
          <p:cNvSpPr>
            <a:spLocks noChangeShapeType="1"/>
          </p:cNvSpPr>
          <p:nvPr/>
        </p:nvSpPr>
        <p:spPr bwMode="gray">
          <a:xfrm>
            <a:off x="3957637" y="34639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5" name="Rectangle 11"/>
          <p:cNvSpPr>
            <a:spLocks noChangeArrowheads="1"/>
          </p:cNvSpPr>
          <p:nvPr/>
        </p:nvSpPr>
        <p:spPr bwMode="gray">
          <a:xfrm rot="3419336">
            <a:off x="3673474" y="2887664"/>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6" name="Text Box 12"/>
          <p:cNvSpPr txBox="1">
            <a:spLocks noChangeArrowheads="1"/>
          </p:cNvSpPr>
          <p:nvPr/>
        </p:nvSpPr>
        <p:spPr bwMode="gray">
          <a:xfrm>
            <a:off x="3719934" y="2930526"/>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b</a:t>
            </a:r>
          </a:p>
        </p:txBody>
      </p:sp>
      <p:sp>
        <p:nvSpPr>
          <p:cNvPr id="722957" name="Line 13"/>
          <p:cNvSpPr>
            <a:spLocks noChangeShapeType="1"/>
          </p:cNvSpPr>
          <p:nvPr/>
        </p:nvSpPr>
        <p:spPr bwMode="gray">
          <a:xfrm>
            <a:off x="3959225" y="4300539"/>
            <a:ext cx="4799012" cy="1587"/>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8" name="Rectangle 14"/>
          <p:cNvSpPr>
            <a:spLocks noChangeArrowheads="1"/>
          </p:cNvSpPr>
          <p:nvPr/>
        </p:nvSpPr>
        <p:spPr bwMode="gray">
          <a:xfrm rot="3419336">
            <a:off x="3673474" y="3725864"/>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9" name="Text Box 15"/>
          <p:cNvSpPr txBox="1">
            <a:spLocks noChangeArrowheads="1"/>
          </p:cNvSpPr>
          <p:nvPr/>
        </p:nvSpPr>
        <p:spPr bwMode="gray">
          <a:xfrm>
            <a:off x="3727949" y="3768726"/>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c</a:t>
            </a:r>
          </a:p>
        </p:txBody>
      </p:sp>
      <p:sp>
        <p:nvSpPr>
          <p:cNvPr id="722960" name="Line 16"/>
          <p:cNvSpPr>
            <a:spLocks noChangeShapeType="1"/>
          </p:cNvSpPr>
          <p:nvPr/>
        </p:nvSpPr>
        <p:spPr bwMode="gray">
          <a:xfrm>
            <a:off x="3957637" y="6000751"/>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61" name="Rectangle 17"/>
          <p:cNvSpPr>
            <a:spLocks noChangeArrowheads="1"/>
          </p:cNvSpPr>
          <p:nvPr/>
        </p:nvSpPr>
        <p:spPr bwMode="ltGray">
          <a:xfrm rot="3419336">
            <a:off x="3673474" y="5424489"/>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62" name="Text Box 18"/>
          <p:cNvSpPr txBox="1">
            <a:spLocks noChangeArrowheads="1"/>
          </p:cNvSpPr>
          <p:nvPr/>
        </p:nvSpPr>
        <p:spPr bwMode="gray">
          <a:xfrm>
            <a:off x="3719934" y="5467351"/>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đ</a:t>
            </a:r>
          </a:p>
        </p:txBody>
      </p:sp>
      <p:grpSp>
        <p:nvGrpSpPr>
          <p:cNvPr id="24" name="Group 23"/>
          <p:cNvGrpSpPr>
            <a:grpSpLocks/>
          </p:cNvGrpSpPr>
          <p:nvPr/>
        </p:nvGrpSpPr>
        <p:grpSpPr bwMode="auto">
          <a:xfrm>
            <a:off x="511935" y="1354524"/>
            <a:ext cx="9865217" cy="237351"/>
            <a:chOff x="240" y="576"/>
            <a:chExt cx="5337" cy="0"/>
          </a:xfrm>
        </p:grpSpPr>
        <p:sp>
          <p:nvSpPr>
            <p:cNvPr id="2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2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27" name="Rectangle 26"/>
          <p:cNvSpPr/>
          <p:nvPr/>
        </p:nvSpPr>
        <p:spPr>
          <a:xfrm>
            <a:off x="547845" y="596414"/>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0000FF"/>
                </a:solidFill>
                <a:latin typeface="+mj-lt"/>
                <a:ea typeface="Times New Roman" panose="02020603050405020304" pitchFamily="18" charset="0"/>
                <a:cs typeface="Times New Roman" panose="02020603050405020304" pitchFamily="18" charset="0"/>
              </a:rPr>
              <a:t>1. </a:t>
            </a:r>
            <a:r>
              <a:rPr lang="en-US" sz="2800" b="1" dirty="0" err="1">
                <a:solidFill>
                  <a:srgbClr val="0000FF"/>
                </a:solidFill>
                <a:latin typeface="+mj-lt"/>
                <a:ea typeface="Times New Roman" panose="02020603050405020304" pitchFamily="18" charset="0"/>
                <a:cs typeface="Times New Roman" panose="02020603050405020304" pitchFamily="18" charset="0"/>
              </a:rPr>
              <a:t>Nhà</a:t>
            </a:r>
            <a:r>
              <a:rPr lang="en-US" sz="2800" b="1" dirty="0">
                <a:solidFill>
                  <a:srgbClr val="0000FF"/>
                </a:solidFill>
                <a:latin typeface="+mj-lt"/>
                <a:ea typeface="Times New Roman" panose="02020603050405020304" pitchFamily="18" charset="0"/>
                <a:cs typeface="Times New Roman" panose="02020603050405020304" pitchFamily="18" charset="0"/>
              </a:rPr>
              <a:t> </a:t>
            </a:r>
            <a:r>
              <a:rPr lang="en-US" sz="2800" b="1" dirty="0" err="1">
                <a:solidFill>
                  <a:srgbClr val="0000FF"/>
                </a:solidFill>
                <a:latin typeface="+mj-lt"/>
                <a:ea typeface="Times New Roman" panose="02020603050405020304" pitchFamily="18" charset="0"/>
                <a:cs typeface="Times New Roman" panose="02020603050405020304" pitchFamily="18" charset="0"/>
              </a:rPr>
              <a:t>nước</a:t>
            </a:r>
            <a:endParaRPr lang="en-US" sz="28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3" name="Rectangle 2"/>
          <p:cNvSpPr/>
          <p:nvPr/>
        </p:nvSpPr>
        <p:spPr>
          <a:xfrm>
            <a:off x="4187323" y="5404810"/>
            <a:ext cx="5153655" cy="461665"/>
          </a:xfrm>
          <a:prstGeom prst="rect">
            <a:avLst/>
          </a:prstGeom>
        </p:spPr>
        <p:txBody>
          <a:bodyPr wrap="none">
            <a:spAutoFit/>
          </a:bodyPr>
          <a:lstStyle/>
          <a:p>
            <a:pPr indent="252095" algn="just">
              <a:spcBef>
                <a:spcPts val="1100"/>
              </a:spcBef>
              <a:spcAft>
                <a:spcPts val="500"/>
              </a:spcAft>
            </a:pPr>
            <a:r>
              <a:rPr lang="en-US" sz="2400" b="1" dirty="0" err="1">
                <a:solidFill>
                  <a:srgbClr val="FF0066"/>
                </a:solidFill>
                <a:latin typeface="+mj-lt"/>
                <a:ea typeface="Times New Roman" panose="02020603050405020304" pitchFamily="18" charset="0"/>
                <a:cs typeface="Times New Roman" panose="02020603050405020304" pitchFamily="18" charset="0"/>
              </a:rPr>
              <a:t>Các</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kiểu</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và</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hình</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thức</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nhà</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nước</a:t>
            </a:r>
            <a:endParaRPr lang="en-US" sz="2400" b="1" dirty="0">
              <a:solidFill>
                <a:srgbClr val="FF0066"/>
              </a:solidFill>
              <a:latin typeface="+mj-lt"/>
              <a:ea typeface="Times New Roman" panose="02020603050405020304" pitchFamily="18" charset="0"/>
              <a:cs typeface="Times New Roman" panose="02020603050405020304" pitchFamily="18" charset="0"/>
            </a:endParaRPr>
          </a:p>
        </p:txBody>
      </p:sp>
      <p:sp>
        <p:nvSpPr>
          <p:cNvPr id="4" name="Rectangle 3"/>
          <p:cNvSpPr/>
          <p:nvPr/>
        </p:nvSpPr>
        <p:spPr>
          <a:xfrm>
            <a:off x="4163560" y="4602336"/>
            <a:ext cx="5304337" cy="461665"/>
          </a:xfrm>
          <a:prstGeom prst="rect">
            <a:avLst/>
          </a:prstGeom>
        </p:spPr>
        <p:txBody>
          <a:bodyPr wrap="none">
            <a:spAutoFit/>
          </a:bodyPr>
          <a:lstStyle/>
          <a:p>
            <a:pPr indent="252095" algn="just">
              <a:spcBef>
                <a:spcPts val="1100"/>
              </a:spcBef>
              <a:spcAft>
                <a:spcPts val="500"/>
              </a:spcAft>
            </a:pPr>
            <a:r>
              <a:rPr lang="en-US" sz="2400" b="1" dirty="0" err="1">
                <a:solidFill>
                  <a:srgbClr val="000000"/>
                </a:solidFill>
                <a:latin typeface="+mj-lt"/>
                <a:ea typeface="Times New Roman" panose="02020603050405020304" pitchFamily="18" charset="0"/>
                <a:cs typeface="Times New Roman" panose="02020603050405020304" pitchFamily="18" charset="0"/>
              </a:rPr>
              <a:t>Chức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năng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nhà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nước</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sp>
        <p:nvSpPr>
          <p:cNvPr id="5" name="Rectangle 4"/>
          <p:cNvSpPr/>
          <p:nvPr/>
        </p:nvSpPr>
        <p:spPr>
          <a:xfrm>
            <a:off x="4187323" y="3740065"/>
            <a:ext cx="5152051" cy="461665"/>
          </a:xfrm>
          <a:prstGeom prst="rect">
            <a:avLst/>
          </a:prstGeom>
        </p:spPr>
        <p:txBody>
          <a:bodyPr wrap="none">
            <a:spAutoFit/>
          </a:bodyPr>
          <a:lstStyle/>
          <a:p>
            <a:pPr indent="252095" algn="just">
              <a:spcBef>
                <a:spcPts val="1100"/>
              </a:spcBef>
              <a:spcAft>
                <a:spcPts val="500"/>
              </a:spcAft>
            </a:pPr>
            <a:r>
              <a:rPr lang="en-US" sz="2400" b="1" dirty="0" err="1">
                <a:solidFill>
                  <a:srgbClr val="000099"/>
                </a:solidFill>
                <a:latin typeface="+mj-lt"/>
                <a:ea typeface="Times New Roman" panose="02020603050405020304" pitchFamily="18" charset="0"/>
                <a:cs typeface="Times New Roman" panose="02020603050405020304" pitchFamily="18" charset="0"/>
              </a:rPr>
              <a:t>Đặc</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trưng</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cơ</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bản</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của</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nhà</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nước</a:t>
            </a:r>
            <a:endParaRPr lang="en-US" sz="2400" b="1" dirty="0">
              <a:solidFill>
                <a:srgbClr val="000099"/>
              </a:solidFill>
              <a:latin typeface="+mj-lt"/>
              <a:ea typeface="Times New Roman" panose="02020603050405020304" pitchFamily="18" charset="0"/>
              <a:cs typeface="Times New Roman" panose="02020603050405020304" pitchFamily="18" charset="0"/>
            </a:endParaRPr>
          </a:p>
        </p:txBody>
      </p:sp>
      <p:sp>
        <p:nvSpPr>
          <p:cNvPr id="6" name="Rectangle 5"/>
          <p:cNvSpPr/>
          <p:nvPr/>
        </p:nvSpPr>
        <p:spPr>
          <a:xfrm>
            <a:off x="4163560" y="2930526"/>
            <a:ext cx="3872855" cy="461665"/>
          </a:xfrm>
          <a:prstGeom prst="rect">
            <a:avLst/>
          </a:prstGeom>
        </p:spPr>
        <p:txBody>
          <a:bodyPr wrap="none">
            <a:spAutoFit/>
          </a:bodyPr>
          <a:lstStyle/>
          <a:p>
            <a:pPr indent="252095" algn="just">
              <a:spcBef>
                <a:spcPts val="1100"/>
              </a:spcBef>
              <a:spcAft>
                <a:spcPts val="500"/>
              </a:spcAft>
            </a:pPr>
            <a:r>
              <a:rPr lang="en-US" sz="2400" b="1" dirty="0" err="1">
                <a:solidFill>
                  <a:srgbClr val="993300"/>
                </a:solidFill>
                <a:latin typeface="+mj-lt"/>
                <a:ea typeface="Times New Roman" panose="02020603050405020304" pitchFamily="18" charset="0"/>
                <a:cs typeface="Times New Roman" panose="02020603050405020304" pitchFamily="18" charset="0"/>
              </a:rPr>
              <a:t>Bản</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chất</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của</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nhà</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nước</a:t>
            </a:r>
            <a:endParaRPr lang="en-US" sz="2400" b="1" dirty="0">
              <a:solidFill>
                <a:srgbClr val="993300"/>
              </a:solidFill>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4163560" y="2064184"/>
            <a:ext cx="4177426" cy="461665"/>
          </a:xfrm>
          <a:prstGeom prst="rect">
            <a:avLst/>
          </a:prstGeom>
        </p:spPr>
        <p:txBody>
          <a:bodyPr wrap="none">
            <a:spAutoFit/>
          </a:bodyPr>
          <a:lstStyle/>
          <a:p>
            <a:pPr indent="252095" algn="just">
              <a:spcBef>
                <a:spcPts val="1100"/>
              </a:spcBef>
              <a:spcAft>
                <a:spcPts val="500"/>
              </a:spcAft>
            </a:pPr>
            <a:r>
              <a:rPr lang="en-US" sz="2400" b="1" dirty="0" err="1">
                <a:solidFill>
                  <a:srgbClr val="006600"/>
                </a:solidFill>
                <a:latin typeface="+mj-lt"/>
                <a:ea typeface="Times New Roman" panose="02020603050405020304" pitchFamily="18" charset="0"/>
                <a:cs typeface="Times New Roman" panose="02020603050405020304" pitchFamily="18" charset="0"/>
              </a:rPr>
              <a:t>Nguồn</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gốc</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của</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nhà</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nước</a:t>
            </a:r>
            <a:endParaRPr lang="en-US" sz="2400" b="1" dirty="0">
              <a:solidFill>
                <a:srgbClr val="006600"/>
              </a:solidFill>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26031335"/>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Shape 831"/>
        <p:cNvGrpSpPr/>
        <p:nvPr/>
      </p:nvGrpSpPr>
      <p:grpSpPr>
        <a:xfrm>
          <a:off x="0" y="0"/>
          <a:ext cx="0" cy="0"/>
          <a:chOff x="0" y="0"/>
          <a:chExt cx="0" cy="0"/>
        </a:xfrm>
      </p:grpSpPr>
      <p:sp>
        <p:nvSpPr>
          <p:cNvPr id="832" name="Google Shape;832;p39"/>
          <p:cNvSpPr/>
          <p:nvPr/>
        </p:nvSpPr>
        <p:spPr>
          <a:xfrm rot="5400000">
            <a:off x="2701314" y="3844314"/>
            <a:ext cx="1583958" cy="3957639"/>
          </a:xfrm>
          <a:prstGeom prst="rect">
            <a:avLst/>
          </a:prstGeom>
          <a:solidFill>
            <a:srgbClr val="00660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33" name="Google Shape;833;p39"/>
          <p:cNvSpPr/>
          <p:nvPr/>
        </p:nvSpPr>
        <p:spPr>
          <a:xfrm>
            <a:off x="2422467" y="3037372"/>
            <a:ext cx="2125200" cy="1034566"/>
          </a:xfrm>
          <a:prstGeom prst="rect">
            <a:avLst/>
          </a:prstGeom>
          <a:solidFill>
            <a:srgbClr val="FF0066"/>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34" name="Google Shape;834;p39"/>
          <p:cNvSpPr/>
          <p:nvPr/>
        </p:nvSpPr>
        <p:spPr>
          <a:xfrm>
            <a:off x="5035950" y="2000251"/>
            <a:ext cx="2125200" cy="1072665"/>
          </a:xfrm>
          <a:prstGeom prst="rect">
            <a:avLst/>
          </a:prstGeom>
          <a:solidFill>
            <a:srgbClr val="0000FF"/>
          </a:solidFill>
          <a:ln>
            <a:noFill/>
          </a:ln>
        </p:spPr>
        <p:txBody>
          <a:bodyPr spcFirstLastPara="1" wrap="square" lIns="121900" tIns="121900" rIns="121900" bIns="121900" anchor="ctr" anchorCtr="0">
            <a:noAutofit/>
          </a:bodyPr>
          <a:lstStyle/>
          <a:p>
            <a:pPr defTabSz="1219170">
              <a:buClr>
                <a:srgbClr val="000000"/>
              </a:buClr>
            </a:pP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Nguồn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gốc</a:t>
            </a:r>
            <a:endParaRPr sz="1867" kern="0" dirty="0">
              <a:solidFill>
                <a:schemeClr val="bg1"/>
              </a:solidFill>
              <a:cs typeface="Arial"/>
              <a:sym typeface="Arial"/>
            </a:endParaRPr>
          </a:p>
        </p:txBody>
      </p:sp>
      <p:sp>
        <p:nvSpPr>
          <p:cNvPr id="835" name="Google Shape;835;p39"/>
          <p:cNvSpPr/>
          <p:nvPr/>
        </p:nvSpPr>
        <p:spPr>
          <a:xfrm>
            <a:off x="7616048" y="3032262"/>
            <a:ext cx="2125200" cy="1034499"/>
          </a:xfrm>
          <a:prstGeom prst="rect">
            <a:avLst/>
          </a:prstGeom>
          <a:solidFill>
            <a:srgbClr val="FF330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61" name="Google Shape;861;p39"/>
          <p:cNvSpPr/>
          <p:nvPr/>
        </p:nvSpPr>
        <p:spPr>
          <a:xfrm rot="5400000">
            <a:off x="7887677" y="3835068"/>
            <a:ext cx="1583958" cy="3757613"/>
          </a:xfrm>
          <a:prstGeom prst="rect">
            <a:avLst/>
          </a:prstGeom>
          <a:solidFill>
            <a:srgbClr val="7030A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cxnSp>
        <p:nvCxnSpPr>
          <p:cNvPr id="864" name="Google Shape;864;p39"/>
          <p:cNvCxnSpPr>
            <a:stCxn id="834" idx="1"/>
            <a:endCxn id="833" idx="0"/>
          </p:cNvCxnSpPr>
          <p:nvPr/>
        </p:nvCxnSpPr>
        <p:spPr>
          <a:xfrm rot="10800000" flipV="1">
            <a:off x="3485068" y="2536584"/>
            <a:ext cx="1550883" cy="500788"/>
          </a:xfrm>
          <a:prstGeom prst="bentConnector2">
            <a:avLst/>
          </a:prstGeom>
          <a:noFill/>
          <a:ln w="19050" cap="flat" cmpd="sng">
            <a:solidFill>
              <a:srgbClr val="9DE6D3"/>
            </a:solidFill>
            <a:prstDash val="solid"/>
            <a:round/>
            <a:headEnd type="none" w="med" len="med"/>
            <a:tailEnd type="none" w="med" len="med"/>
          </a:ln>
        </p:spPr>
      </p:cxnSp>
      <p:cxnSp>
        <p:nvCxnSpPr>
          <p:cNvPr id="865" name="Google Shape;865;p39"/>
          <p:cNvCxnSpPr>
            <a:stCxn id="834" idx="3"/>
            <a:endCxn id="835" idx="0"/>
          </p:cNvCxnSpPr>
          <p:nvPr/>
        </p:nvCxnSpPr>
        <p:spPr>
          <a:xfrm>
            <a:off x="7161150" y="2536584"/>
            <a:ext cx="1517498" cy="495678"/>
          </a:xfrm>
          <a:prstGeom prst="bentConnector2">
            <a:avLst/>
          </a:prstGeom>
          <a:noFill/>
          <a:ln w="19050" cap="flat" cmpd="sng">
            <a:solidFill>
              <a:srgbClr val="9DE6D3"/>
            </a:solidFill>
            <a:prstDash val="solid"/>
            <a:round/>
            <a:headEnd type="none" w="med" len="med"/>
            <a:tailEnd type="none" w="med" len="med"/>
          </a:ln>
        </p:spPr>
      </p:cxnSp>
      <p:cxnSp>
        <p:nvCxnSpPr>
          <p:cNvPr id="867" name="Google Shape;867;p39"/>
          <p:cNvCxnSpPr>
            <a:stCxn id="835" idx="2"/>
            <a:endCxn id="861" idx="1"/>
          </p:cNvCxnSpPr>
          <p:nvPr/>
        </p:nvCxnSpPr>
        <p:spPr>
          <a:xfrm>
            <a:off x="8678648" y="4066761"/>
            <a:ext cx="1008" cy="855135"/>
          </a:xfrm>
          <a:prstGeom prst="straightConnector1">
            <a:avLst/>
          </a:prstGeom>
          <a:noFill/>
          <a:ln w="19050" cap="flat" cmpd="sng">
            <a:solidFill>
              <a:srgbClr val="FC9F00"/>
            </a:solidFill>
            <a:prstDash val="solid"/>
            <a:round/>
            <a:headEnd type="none" w="med" len="med"/>
            <a:tailEnd type="none" w="med" len="med"/>
          </a:ln>
        </p:spPr>
      </p:cxnSp>
      <p:sp>
        <p:nvSpPr>
          <p:cNvPr id="53" name="Rectangle 52"/>
          <p:cNvSpPr/>
          <p:nvPr/>
        </p:nvSpPr>
        <p:spPr>
          <a:xfrm>
            <a:off x="1058579" y="1180250"/>
            <a:ext cx="4518866" cy="461665"/>
          </a:xfrm>
          <a:prstGeom prst="rect">
            <a:avLst/>
          </a:prstGeom>
        </p:spPr>
        <p:txBody>
          <a:bodyPr wrap="none">
            <a:spAutoFit/>
          </a:bodyPr>
          <a:lstStyle/>
          <a:p>
            <a:pPr indent="252095" algn="just">
              <a:spcBef>
                <a:spcPts val="1100"/>
              </a:spcBef>
              <a:spcAft>
                <a:spcPts val="500"/>
              </a:spcAft>
            </a:pPr>
            <a:r>
              <a:rPr lang="en-US" sz="2400" b="1" dirty="0">
                <a:solidFill>
                  <a:srgbClr val="006600"/>
                </a:solidFill>
                <a:latin typeface="+mj-lt"/>
                <a:ea typeface="Times New Roman" panose="02020603050405020304" pitchFamily="18" charset="0"/>
                <a:cs typeface="Times New Roman" panose="02020603050405020304" pitchFamily="18" charset="0"/>
              </a:rPr>
              <a:t>a. </a:t>
            </a:r>
            <a:r>
              <a:rPr lang="en-US" sz="2400" b="1" dirty="0" err="1">
                <a:solidFill>
                  <a:srgbClr val="006600"/>
                </a:solidFill>
                <a:latin typeface="+mj-lt"/>
                <a:ea typeface="Times New Roman" panose="02020603050405020304" pitchFamily="18" charset="0"/>
                <a:cs typeface="Times New Roman" panose="02020603050405020304" pitchFamily="18" charset="0"/>
              </a:rPr>
              <a:t>Nguồn</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gốc</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của</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nhà</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nước</a:t>
            </a:r>
            <a:endParaRPr lang="en-US" sz="2400" b="1" dirty="0">
              <a:solidFill>
                <a:srgbClr val="006600"/>
              </a:solidFill>
              <a:latin typeface="+mj-lt"/>
              <a:ea typeface="Times New Roman" panose="02020603050405020304" pitchFamily="18" charset="0"/>
              <a:cs typeface="Times New Roman" panose="02020603050405020304" pitchFamily="18" charset="0"/>
            </a:endParaRPr>
          </a:p>
        </p:txBody>
      </p:sp>
      <p:grpSp>
        <p:nvGrpSpPr>
          <p:cNvPr id="54" name="Group 53"/>
          <p:cNvGrpSpPr>
            <a:grpSpLocks/>
          </p:cNvGrpSpPr>
          <p:nvPr/>
        </p:nvGrpSpPr>
        <p:grpSpPr bwMode="auto">
          <a:xfrm>
            <a:off x="0" y="1011968"/>
            <a:ext cx="9865217" cy="237351"/>
            <a:chOff x="240" y="576"/>
            <a:chExt cx="5337" cy="0"/>
          </a:xfrm>
        </p:grpSpPr>
        <p:sp>
          <p:nvSpPr>
            <p:cNvPr id="5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57" name="Rectangle 56"/>
          <p:cNvSpPr/>
          <p:nvPr/>
        </p:nvSpPr>
        <p:spPr>
          <a:xfrm>
            <a:off x="35910" y="253858"/>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0000FF"/>
                </a:solidFill>
                <a:latin typeface="+mj-lt"/>
                <a:ea typeface="Times New Roman" panose="02020603050405020304" pitchFamily="18" charset="0"/>
                <a:cs typeface="Times New Roman" panose="02020603050405020304" pitchFamily="18" charset="0"/>
              </a:rPr>
              <a:t>1. </a:t>
            </a:r>
            <a:r>
              <a:rPr lang="en-US" sz="2800" b="1" dirty="0" err="1">
                <a:solidFill>
                  <a:srgbClr val="0000FF"/>
                </a:solidFill>
                <a:latin typeface="+mj-lt"/>
                <a:ea typeface="Times New Roman" panose="02020603050405020304" pitchFamily="18" charset="0"/>
                <a:cs typeface="Times New Roman" panose="02020603050405020304" pitchFamily="18" charset="0"/>
              </a:rPr>
              <a:t>Nhà</a:t>
            </a:r>
            <a:r>
              <a:rPr lang="en-US" sz="2800" b="1" dirty="0">
                <a:solidFill>
                  <a:srgbClr val="0000FF"/>
                </a:solidFill>
                <a:latin typeface="+mj-lt"/>
                <a:ea typeface="Times New Roman" panose="02020603050405020304" pitchFamily="18" charset="0"/>
                <a:cs typeface="Times New Roman" panose="02020603050405020304" pitchFamily="18" charset="0"/>
              </a:rPr>
              <a:t> </a:t>
            </a:r>
            <a:r>
              <a:rPr lang="en-US" sz="2800" b="1" dirty="0" err="1">
                <a:solidFill>
                  <a:srgbClr val="0000FF"/>
                </a:solidFill>
                <a:latin typeface="+mj-lt"/>
                <a:ea typeface="Times New Roman" panose="02020603050405020304" pitchFamily="18" charset="0"/>
                <a:cs typeface="Times New Roman" panose="02020603050405020304" pitchFamily="18" charset="0"/>
              </a:rPr>
              <a:t>nước</a:t>
            </a:r>
            <a:endParaRPr lang="en-US" sz="28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17" name="Rectangle 16"/>
          <p:cNvSpPr/>
          <p:nvPr/>
        </p:nvSpPr>
        <p:spPr>
          <a:xfrm>
            <a:off x="2531924" y="3219280"/>
            <a:ext cx="1897635" cy="707886"/>
          </a:xfrm>
          <a:prstGeom prst="rect">
            <a:avLst/>
          </a:prstGeom>
        </p:spPr>
        <p:txBody>
          <a:bodyPr wrap="none">
            <a:spAutoFit/>
          </a:bodyPr>
          <a:lstStyle/>
          <a:p>
            <a:pPr algn="ctr"/>
            <a:r>
              <a:rPr lang="en-US" sz="2000" b="1" spc="10" dirty="0" err="1">
                <a:solidFill>
                  <a:schemeClr val="bg1"/>
                </a:solidFill>
                <a:latin typeface="+mj-lt"/>
                <a:ea typeface="Times New Roman" panose="02020603050405020304" pitchFamily="18" charset="0"/>
              </a:rPr>
              <a:t>Nguyên</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nhân</a:t>
            </a:r>
            <a:r>
              <a:rPr lang="en-US" sz="2000" b="1" spc="10" dirty="0">
                <a:solidFill>
                  <a:schemeClr val="bg1"/>
                </a:solidFill>
                <a:latin typeface="+mj-lt"/>
                <a:ea typeface="Times New Roman" panose="02020603050405020304" pitchFamily="18" charset="0"/>
              </a:rPr>
              <a:t> </a:t>
            </a:r>
          </a:p>
          <a:p>
            <a:pPr algn="ctr"/>
            <a:r>
              <a:rPr lang="en-US" sz="2000" b="1" spc="10" dirty="0" err="1">
                <a:solidFill>
                  <a:schemeClr val="bg1"/>
                </a:solidFill>
                <a:latin typeface="+mj-lt"/>
                <a:ea typeface="Times New Roman" panose="02020603050405020304" pitchFamily="18" charset="0"/>
              </a:rPr>
              <a:t>sâu</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xa</a:t>
            </a:r>
            <a:r>
              <a:rPr lang="en-US" sz="2000" b="1" spc="10" dirty="0">
                <a:solidFill>
                  <a:schemeClr val="bg1"/>
                </a:solidFill>
                <a:latin typeface="+mj-lt"/>
                <a:ea typeface="Times New Roman" panose="02020603050405020304" pitchFamily="18" charset="0"/>
              </a:rPr>
              <a:t> </a:t>
            </a:r>
            <a:endParaRPr lang="en-US" sz="2000" b="1" dirty="0">
              <a:solidFill>
                <a:schemeClr val="bg1"/>
              </a:solidFill>
              <a:latin typeface="+mj-lt"/>
            </a:endParaRPr>
          </a:p>
        </p:txBody>
      </p:sp>
      <p:sp>
        <p:nvSpPr>
          <p:cNvPr id="18" name="Rectangle 17"/>
          <p:cNvSpPr/>
          <p:nvPr/>
        </p:nvSpPr>
        <p:spPr>
          <a:xfrm>
            <a:off x="7726856" y="3152435"/>
            <a:ext cx="1903584" cy="707886"/>
          </a:xfrm>
          <a:prstGeom prst="rect">
            <a:avLst/>
          </a:prstGeom>
        </p:spPr>
        <p:txBody>
          <a:bodyPr wrap="square">
            <a:spAutoFit/>
          </a:bodyPr>
          <a:lstStyle/>
          <a:p>
            <a:pPr algn="ctr"/>
            <a:r>
              <a:rPr lang="en-US" sz="2000" b="1" spc="10" dirty="0" err="1">
                <a:solidFill>
                  <a:schemeClr val="bg1"/>
                </a:solidFill>
                <a:latin typeface="+mj-lt"/>
                <a:ea typeface="Times New Roman" panose="02020603050405020304" pitchFamily="18" charset="0"/>
              </a:rPr>
              <a:t>Nguyên</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nhân</a:t>
            </a:r>
            <a:r>
              <a:rPr lang="en-US" sz="2000" b="1" spc="10" dirty="0">
                <a:solidFill>
                  <a:schemeClr val="bg1"/>
                </a:solidFill>
                <a:latin typeface="+mj-lt"/>
                <a:ea typeface="Times New Roman" panose="02020603050405020304" pitchFamily="18" charset="0"/>
              </a:rPr>
              <a:t> </a:t>
            </a:r>
          </a:p>
          <a:p>
            <a:pPr algn="ctr"/>
            <a:r>
              <a:rPr lang="en-US" sz="2000" b="1" spc="10" dirty="0" err="1">
                <a:solidFill>
                  <a:schemeClr val="bg1"/>
                </a:solidFill>
                <a:latin typeface="+mj-lt"/>
                <a:ea typeface="Times New Roman" panose="02020603050405020304" pitchFamily="18" charset="0"/>
              </a:rPr>
              <a:t>trực</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tiếp</a:t>
            </a:r>
            <a:r>
              <a:rPr lang="en-US" sz="2000" b="1" spc="10" dirty="0">
                <a:solidFill>
                  <a:schemeClr val="bg1"/>
                </a:solidFill>
                <a:latin typeface="+mj-lt"/>
                <a:ea typeface="Times New Roman" panose="02020603050405020304" pitchFamily="18" charset="0"/>
              </a:rPr>
              <a:t> </a:t>
            </a:r>
            <a:endParaRPr lang="en-US" sz="2000" b="1" dirty="0">
              <a:solidFill>
                <a:schemeClr val="bg1"/>
              </a:solidFill>
              <a:latin typeface="+mj-lt"/>
            </a:endParaRPr>
          </a:p>
        </p:txBody>
      </p:sp>
      <p:sp>
        <p:nvSpPr>
          <p:cNvPr id="23" name="Rectangle 22"/>
          <p:cNvSpPr/>
          <p:nvPr/>
        </p:nvSpPr>
        <p:spPr>
          <a:xfrm>
            <a:off x="7043739" y="5210036"/>
            <a:ext cx="3357562" cy="923330"/>
          </a:xfrm>
          <a:prstGeom prst="rect">
            <a:avLst/>
          </a:prstGeom>
        </p:spPr>
        <p:txBody>
          <a:bodyPr wrap="square">
            <a:spAutoFit/>
          </a:bodyPr>
          <a:lstStyle/>
          <a:p>
            <a:pPr indent="252095" algn="ctr"/>
            <a:r>
              <a:rPr lang="en-US" spc="10" dirty="0" err="1">
                <a:solidFill>
                  <a:schemeClr val="bg1"/>
                </a:solidFill>
                <a:latin typeface="+mj-lt"/>
                <a:ea typeface="Times New Roman" panose="02020603050405020304" pitchFamily="18" charset="0"/>
                <a:cs typeface="Times New Roman" panose="02020603050405020304" pitchFamily="18" charset="0"/>
              </a:rPr>
              <a:t>Mâu</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thuẫn</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giai</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cấp</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trong</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xã</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hội</a:t>
            </a:r>
            <a:r>
              <a:rPr lang="en-US" spc="10" dirty="0">
                <a:solidFill>
                  <a:schemeClr val="bg1"/>
                </a:solidFill>
                <a:latin typeface="+mj-lt"/>
                <a:ea typeface="Times New Roman" panose="02020603050405020304" pitchFamily="18" charset="0"/>
                <a:cs typeface="Times New Roman" panose="02020603050405020304" pitchFamily="18" charset="0"/>
              </a:rPr>
              <a:t> gay </a:t>
            </a:r>
            <a:r>
              <a:rPr lang="en-US" spc="10" dirty="0" err="1">
                <a:solidFill>
                  <a:schemeClr val="bg1"/>
                </a:solidFill>
                <a:latin typeface="+mj-lt"/>
                <a:ea typeface="Times New Roman" panose="02020603050405020304" pitchFamily="18" charset="0"/>
                <a:cs typeface="Times New Roman" panose="02020603050405020304" pitchFamily="18" charset="0"/>
              </a:rPr>
              <a:t>gắt</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không</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thể</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điều</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hòa</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được</a:t>
            </a:r>
            <a:r>
              <a:rPr lang="en-US" spc="10" dirty="0">
                <a:solidFill>
                  <a:schemeClr val="bg1"/>
                </a:solidFill>
                <a:latin typeface="+mj-lt"/>
                <a:ea typeface="Times New Roman" panose="02020603050405020304" pitchFamily="18" charset="0"/>
                <a:cs typeface="Times New Roman" panose="02020603050405020304" pitchFamily="18" charset="0"/>
              </a:rPr>
              <a:t>.</a:t>
            </a:r>
            <a:endParaRPr lang="en-US" dirty="0">
              <a:solidFill>
                <a:schemeClr val="bg1"/>
              </a:solidFill>
              <a:latin typeface="+mj-lt"/>
              <a:ea typeface="Times New Roman" panose="02020603050405020304" pitchFamily="18" charset="0"/>
              <a:cs typeface="Times New Roman" panose="02020603050405020304" pitchFamily="18" charset="0"/>
            </a:endParaRPr>
          </a:p>
        </p:txBody>
      </p:sp>
      <p:sp>
        <p:nvSpPr>
          <p:cNvPr id="38" name="Rectangle 37"/>
          <p:cNvSpPr/>
          <p:nvPr/>
        </p:nvSpPr>
        <p:spPr>
          <a:xfrm>
            <a:off x="1514474" y="5199662"/>
            <a:ext cx="3843340" cy="1200329"/>
          </a:xfrm>
          <a:prstGeom prst="rect">
            <a:avLst/>
          </a:prstGeom>
        </p:spPr>
        <p:txBody>
          <a:bodyPr wrap="square">
            <a:spAutoFit/>
          </a:bodyPr>
          <a:lstStyle/>
          <a:p>
            <a:pPr algn="ctr"/>
            <a:r>
              <a:rPr lang="en-US" spc="10" dirty="0" err="1">
                <a:solidFill>
                  <a:schemeClr val="bg1"/>
                </a:solidFill>
                <a:latin typeface="+mj-lt"/>
                <a:ea typeface="Times New Roman" panose="02020603050405020304" pitchFamily="18" charset="0"/>
              </a:rPr>
              <a:t>Sự</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phát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triển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lực</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lượng</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sản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dẫn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đến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sự</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dư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thừa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tương</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đối</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cải</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hiện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chế</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độ</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hữu</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về</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liệu</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sản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và</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về</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cải</a:t>
            </a:r>
            <a:r>
              <a:rPr lang="en-US" spc="10" dirty="0">
                <a:solidFill>
                  <a:schemeClr val="bg1"/>
                </a:solidFill>
                <a:latin typeface="+mj-lt"/>
                <a:ea typeface="Times New Roman" panose="02020603050405020304" pitchFamily="18" charset="0"/>
              </a:rPr>
              <a:t>; </a:t>
            </a:r>
            <a:endParaRPr lang="en-US" dirty="0">
              <a:solidFill>
                <a:schemeClr val="bg1"/>
              </a:solidFill>
              <a:latin typeface="+mj-lt"/>
            </a:endParaRPr>
          </a:p>
        </p:txBody>
      </p:sp>
      <p:cxnSp>
        <p:nvCxnSpPr>
          <p:cNvPr id="85" name="Google Shape;867;p39"/>
          <p:cNvCxnSpPr/>
          <p:nvPr/>
        </p:nvCxnSpPr>
        <p:spPr>
          <a:xfrm>
            <a:off x="3492285" y="4132031"/>
            <a:ext cx="1008" cy="855135"/>
          </a:xfrm>
          <a:prstGeom prst="straightConnector1">
            <a:avLst/>
          </a:prstGeom>
          <a:noFill/>
          <a:ln w="19050" cap="flat" cmpd="sng">
            <a:solidFill>
              <a:srgbClr val="FC9F00"/>
            </a:solidFill>
            <a:prstDash val="solid"/>
            <a:round/>
            <a:headEnd type="none" w="med" len="med"/>
            <a:tailEnd type="none" w="med" len="med"/>
          </a:ln>
        </p:spPr>
      </p:cxnSp>
    </p:spTree>
    <p:extLst>
      <p:ext uri="{BB962C8B-B14F-4D97-AF65-F5344CB8AC3E}">
        <p14:creationId xmlns:p14="http://schemas.microsoft.com/office/powerpoint/2010/main" val="329791977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1810" name="Picture 2" descr="Free border - Vector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61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3362420" y="1015539"/>
            <a:ext cx="4247958" cy="461665"/>
          </a:xfrm>
          <a:prstGeom prst="rect">
            <a:avLst/>
          </a:prstGeom>
        </p:spPr>
        <p:txBody>
          <a:bodyPr wrap="none">
            <a:spAutoFit/>
          </a:bodyPr>
          <a:lstStyle/>
          <a:p>
            <a:pPr indent="252095" algn="just" defTabSz="914400" eaLnBrk="0" fontAlgn="base" hangingPunct="0">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b)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973782" y="1593273"/>
            <a:ext cx="1551709" cy="45719"/>
          </a:xfrm>
          <a:prstGeom prst="mathMinus">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sz="2000" b="1">
              <a:solidFill>
                <a:srgbClr val="0000FF"/>
              </a:solidFill>
              <a:latin typeface="Arial" panose="020B0604020202020204" pitchFamily="34" charset="0"/>
              <a:cs typeface="Arial" panose="020B0604020202020204" pitchFamily="34" charset="0"/>
            </a:endParaRPr>
          </a:p>
        </p:txBody>
      </p:sp>
      <p:sp>
        <p:nvSpPr>
          <p:cNvPr id="4" name="Rectangle 3"/>
          <p:cNvSpPr/>
          <p:nvPr/>
        </p:nvSpPr>
        <p:spPr>
          <a:xfrm>
            <a:off x="1204913" y="1638992"/>
            <a:ext cx="9810750" cy="707886"/>
          </a:xfrm>
          <a:prstGeom prst="rect">
            <a:avLst/>
          </a:prstGeom>
        </p:spPr>
        <p:txBody>
          <a:bodyPr wrap="square">
            <a:spAutoFit/>
          </a:bodyPr>
          <a:lstStyle/>
          <a:p>
            <a:pPr indent="252095" algn="ct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nước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tổ</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chức</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chính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một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về</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mặt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kinh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tế</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nhằm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bảo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vệ</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trật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đàn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áp</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phản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khác</a:t>
            </a:r>
            <a:r>
              <a:rPr lang="en-US" sz="2000" b="1"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sz="2000" b="1" dirty="0">
              <a:solidFill>
                <a:srgbClr val="0000FF"/>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3"/>
          <p:cNvSpPr>
            <a:spLocks noChangeArrowheads="1"/>
          </p:cNvSpPr>
          <p:nvPr/>
        </p:nvSpPr>
        <p:spPr bwMode="auto">
          <a:xfrm>
            <a:off x="2181320" y="2492743"/>
            <a:ext cx="2362200" cy="1295400"/>
          </a:xfrm>
          <a:prstGeom prst="rect">
            <a:avLst/>
          </a:prstGeom>
          <a:solidFill>
            <a:srgbClr val="FF330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endParaRPr lang="en-SG" altLang="en-US" sz="2000" b="1">
              <a:solidFill>
                <a:schemeClr val="bg1"/>
              </a:solidFill>
              <a:cs typeface="Arial" panose="020B0604020202020204" pitchFamily="34" charset="0"/>
            </a:endParaRPr>
          </a:p>
        </p:txBody>
      </p:sp>
      <p:sp>
        <p:nvSpPr>
          <p:cNvPr id="7" name="Rectangle 4"/>
          <p:cNvSpPr>
            <a:spLocks noChangeArrowheads="1"/>
          </p:cNvSpPr>
          <p:nvPr/>
        </p:nvSpPr>
        <p:spPr bwMode="auto">
          <a:xfrm>
            <a:off x="7215281" y="2500680"/>
            <a:ext cx="2414493" cy="1295400"/>
          </a:xfrm>
          <a:prstGeom prst="rect">
            <a:avLst/>
          </a:prstGeom>
          <a:solidFill>
            <a:srgbClr val="00B050"/>
          </a:solidFill>
          <a:ln>
            <a:headEnd/>
            <a:tailEnd/>
          </a:ln>
        </p:spPr>
        <p:style>
          <a:lnRef idx="0">
            <a:schemeClr val="accent3"/>
          </a:lnRef>
          <a:fillRef idx="3">
            <a:schemeClr val="accent3"/>
          </a:fillRef>
          <a:effectRef idx="3">
            <a:schemeClr val="accent3"/>
          </a:effectRef>
          <a:fontRef idx="minor">
            <a:schemeClr val="lt1"/>
          </a:fontRef>
        </p:style>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400" fontAlgn="base">
              <a:spcBef>
                <a:spcPct val="0"/>
              </a:spcBef>
              <a:spcAft>
                <a:spcPct val="0"/>
              </a:spcAft>
              <a:buNone/>
              <a:defRPr/>
            </a:pPr>
            <a:endParaRPr lang="en-SG" altLang="en-US" sz="2000" b="1" dirty="0">
              <a:solidFill>
                <a:schemeClr val="bg1"/>
              </a:solidFill>
              <a:latin typeface="Arial" panose="020B0604020202020204" pitchFamily="34" charset="0"/>
              <a:cs typeface="Arial" panose="020B0604020202020204" pitchFamily="34" charset="0"/>
            </a:endParaRPr>
          </a:p>
        </p:txBody>
      </p:sp>
      <p:sp>
        <p:nvSpPr>
          <p:cNvPr id="8" name="Rectangle 5"/>
          <p:cNvSpPr>
            <a:spLocks noChangeArrowheads="1"/>
          </p:cNvSpPr>
          <p:nvPr/>
        </p:nvSpPr>
        <p:spPr bwMode="auto">
          <a:xfrm>
            <a:off x="4380007" y="4478705"/>
            <a:ext cx="2667000" cy="1187999"/>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endParaRPr lang="en-SG" altLang="en-US" sz="2000" b="1">
              <a:solidFill>
                <a:schemeClr val="bg1"/>
              </a:solidFill>
              <a:cs typeface="Arial" panose="020B0604020202020204" pitchFamily="34" charset="0"/>
            </a:endParaRPr>
          </a:p>
        </p:txBody>
      </p:sp>
      <p:sp>
        <p:nvSpPr>
          <p:cNvPr id="9" name="Text Box 10"/>
          <p:cNvSpPr txBox="1">
            <a:spLocks noChangeArrowheads="1"/>
          </p:cNvSpPr>
          <p:nvPr/>
        </p:nvSpPr>
        <p:spPr bwMode="auto">
          <a:xfrm>
            <a:off x="7690786" y="2800842"/>
            <a:ext cx="1601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None/>
            </a:pPr>
            <a:r>
              <a:rPr lang="en-US" altLang="en-US" sz="2000" b="1" dirty="0" err="1">
                <a:solidFill>
                  <a:schemeClr val="bg1"/>
                </a:solidFill>
                <a:cs typeface="Arial" panose="020B0604020202020204" pitchFamily="34" charset="0"/>
              </a:rPr>
              <a:t>Nhà</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nước</a:t>
            </a:r>
            <a:endParaRPr lang="en-US" altLang="en-US" sz="2000" b="1" dirty="0">
              <a:solidFill>
                <a:schemeClr val="bg1"/>
              </a:solidFill>
              <a:cs typeface="Arial" panose="020B0604020202020204" pitchFamily="34" charset="0"/>
            </a:endParaRPr>
          </a:p>
        </p:txBody>
      </p:sp>
      <p:sp>
        <p:nvSpPr>
          <p:cNvPr id="10" name="Text Box 11"/>
          <p:cNvSpPr txBox="1">
            <a:spLocks noChangeArrowheads="1"/>
          </p:cNvSpPr>
          <p:nvPr/>
        </p:nvSpPr>
        <p:spPr bwMode="auto">
          <a:xfrm>
            <a:off x="4646707" y="4843830"/>
            <a:ext cx="2133600" cy="400110"/>
          </a:xfrm>
          <a:prstGeom prst="rect">
            <a:avLst/>
          </a:prstGeom>
          <a:solidFill>
            <a:srgbClr val="7030A0"/>
          </a:solidFill>
          <a:ln>
            <a:no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400" fontAlgn="base">
              <a:spcBef>
                <a:spcPct val="50000"/>
              </a:spcBef>
              <a:spcAft>
                <a:spcPct val="0"/>
              </a:spcAft>
              <a:buNone/>
              <a:defRPr/>
            </a:pP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Giai</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cấp</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bị</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trị</a:t>
            </a:r>
            <a:endParaRPr lang="en-US" altLang="en-US" sz="2000" b="1" dirty="0">
              <a:solidFill>
                <a:schemeClr val="bg1"/>
              </a:solidFill>
              <a:latin typeface="Arial" panose="020B0604020202020204" pitchFamily="34" charset="0"/>
              <a:cs typeface="Arial" panose="020B0604020202020204" pitchFamily="34" charset="0"/>
            </a:endParaRPr>
          </a:p>
        </p:txBody>
      </p:sp>
      <p:sp>
        <p:nvSpPr>
          <p:cNvPr id="11" name="Line 17"/>
          <p:cNvSpPr>
            <a:spLocks noChangeShapeType="1"/>
          </p:cNvSpPr>
          <p:nvPr/>
        </p:nvSpPr>
        <p:spPr bwMode="auto">
          <a:xfrm>
            <a:off x="4543520" y="2859456"/>
            <a:ext cx="2667000" cy="47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2" name="Line 18"/>
          <p:cNvSpPr>
            <a:spLocks noChangeShapeType="1"/>
          </p:cNvSpPr>
          <p:nvPr/>
        </p:nvSpPr>
        <p:spPr bwMode="auto">
          <a:xfrm flipH="1">
            <a:off x="4543520" y="3342116"/>
            <a:ext cx="2554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3" name="Line 19"/>
          <p:cNvSpPr>
            <a:spLocks noChangeShapeType="1"/>
          </p:cNvSpPr>
          <p:nvPr/>
        </p:nvSpPr>
        <p:spPr bwMode="auto">
          <a:xfrm>
            <a:off x="3319558" y="3808781"/>
            <a:ext cx="2303463" cy="669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4" name="Line 20"/>
          <p:cNvSpPr>
            <a:spLocks noChangeShapeType="1"/>
          </p:cNvSpPr>
          <p:nvPr/>
        </p:nvSpPr>
        <p:spPr bwMode="auto">
          <a:xfrm flipH="1">
            <a:off x="5623021" y="3796081"/>
            <a:ext cx="2587625" cy="6826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5" name="TextBox 2"/>
          <p:cNvSpPr txBox="1">
            <a:spLocks noChangeArrowheads="1"/>
          </p:cNvSpPr>
          <p:nvPr/>
        </p:nvSpPr>
        <p:spPr bwMode="auto">
          <a:xfrm>
            <a:off x="2328863" y="2688006"/>
            <a:ext cx="209718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b="1" dirty="0" err="1">
                <a:solidFill>
                  <a:schemeClr val="bg1"/>
                </a:solidFill>
                <a:cs typeface="Arial" panose="020B0604020202020204" pitchFamily="34" charset="0"/>
              </a:rPr>
              <a:t>Giai</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cấp</a:t>
            </a:r>
            <a:r>
              <a:rPr lang="en-US" altLang="en-US" sz="2000" b="1" dirty="0">
                <a:solidFill>
                  <a:schemeClr val="bg1"/>
                </a:solidFill>
                <a:cs typeface="Arial" panose="020B0604020202020204" pitchFamily="34" charset="0"/>
              </a:rPr>
              <a:t> </a:t>
            </a:r>
          </a:p>
          <a:p>
            <a:pPr algn="ctr" defTabSz="914400" eaLnBrk="0" fontAlgn="base" hangingPunct="0">
              <a:spcBef>
                <a:spcPct val="0"/>
              </a:spcBef>
              <a:spcAft>
                <a:spcPct val="0"/>
              </a:spcAft>
              <a:buClrTx/>
              <a:buNone/>
            </a:pPr>
            <a:r>
              <a:rPr lang="en-US" altLang="en-US" sz="2000" b="1" dirty="0" err="1">
                <a:solidFill>
                  <a:schemeClr val="bg1"/>
                </a:solidFill>
                <a:cs typeface="Arial" panose="020B0604020202020204" pitchFamily="34" charset="0"/>
              </a:rPr>
              <a:t>thống</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trị</a:t>
            </a:r>
            <a:endParaRPr lang="en-US" altLang="en-US" sz="2000" b="1" dirty="0">
              <a:solidFill>
                <a:schemeClr val="bg1"/>
              </a:solidFill>
              <a:cs typeface="Arial" panose="020B0604020202020204" pitchFamily="34" charset="0"/>
            </a:endParaRPr>
          </a:p>
          <a:p>
            <a:pPr algn="ctr" defTabSz="914400" eaLnBrk="0" fontAlgn="base" hangingPunct="0">
              <a:spcBef>
                <a:spcPct val="0"/>
              </a:spcBef>
              <a:spcAft>
                <a:spcPct val="0"/>
              </a:spcAft>
              <a:buClrTx/>
              <a:buNone/>
            </a:pPr>
            <a:endParaRPr lang="en-US" altLang="en-US" sz="2000" b="1" dirty="0">
              <a:solidFill>
                <a:schemeClr val="bg1"/>
              </a:solidFill>
              <a:cs typeface="Arial" panose="020B0604020202020204" pitchFamily="34" charset="0"/>
            </a:endParaRPr>
          </a:p>
        </p:txBody>
      </p:sp>
    </p:spTree>
    <p:extLst>
      <p:ext uri="{BB962C8B-B14F-4D97-AF65-F5344CB8AC3E}">
        <p14:creationId xmlns:p14="http://schemas.microsoft.com/office/powerpoint/2010/main" val="375636260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95484" y="1700809"/>
            <a:ext cx="7008779"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5" name="Right Triangle 4"/>
            <p:cNvSpPr/>
            <p:nvPr/>
          </p:nvSpPr>
          <p:spPr>
            <a:xfrm rot="5400000">
              <a:off x="3203840" y="1419630"/>
              <a:ext cx="576000" cy="720000"/>
            </a:xfrm>
            <a:prstGeom prst="rtTriangle">
              <a:avLst/>
            </a:prstGeom>
            <a:solidFill>
              <a:srgbClr val="00B05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dirty="0">
                <a:solidFill>
                  <a:prstClr val="white"/>
                </a:solidFill>
                <a:latin typeface="+mj-lt"/>
              </a:endParaRPr>
            </a:p>
          </p:txBody>
        </p:sp>
      </p:grpSp>
      <p:grpSp>
        <p:nvGrpSpPr>
          <p:cNvPr id="17" name="Group 16"/>
          <p:cNvGrpSpPr/>
          <p:nvPr/>
        </p:nvGrpSpPr>
        <p:grpSpPr>
          <a:xfrm>
            <a:off x="4152766" y="3181673"/>
            <a:ext cx="7008779"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19" name="Right Triangle 18"/>
            <p:cNvSpPr/>
            <p:nvPr/>
          </p:nvSpPr>
          <p:spPr>
            <a:xfrm rot="5400000">
              <a:off x="3203840" y="1419630"/>
              <a:ext cx="576000" cy="720000"/>
            </a:xfrm>
            <a:prstGeom prst="rtTriangle">
              <a:avLst/>
            </a:prstGeom>
            <a:solidFill>
              <a:srgbClr val="FF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grpSp>
      <p:grpSp>
        <p:nvGrpSpPr>
          <p:cNvPr id="20" name="Group 19"/>
          <p:cNvGrpSpPr/>
          <p:nvPr/>
        </p:nvGrpSpPr>
        <p:grpSpPr>
          <a:xfrm>
            <a:off x="4175787" y="4663793"/>
            <a:ext cx="700877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22" name="Right Triangle 21"/>
            <p:cNvSpPr/>
            <p:nvPr/>
          </p:nvSpPr>
          <p:spPr>
            <a:xfrm rot="5400000">
              <a:off x="3203840" y="1419630"/>
              <a:ext cx="576000" cy="720000"/>
            </a:xfrm>
            <a:prstGeom prst="rtTriangle">
              <a:avLst/>
            </a:prstGeom>
            <a:solidFill>
              <a:srgbClr val="0000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grpSp>
      <p:sp>
        <p:nvSpPr>
          <p:cNvPr id="26" name="TextBox 25"/>
          <p:cNvSpPr txBox="1"/>
          <p:nvPr/>
        </p:nvSpPr>
        <p:spPr>
          <a:xfrm>
            <a:off x="4253714" y="1818517"/>
            <a:ext cx="710885" cy="400110"/>
          </a:xfrm>
          <a:prstGeom prst="rect">
            <a:avLst/>
          </a:prstGeom>
          <a:noFill/>
        </p:spPr>
        <p:txBody>
          <a:bodyPr wrap="square" rtlCol="0">
            <a:spAutoFit/>
          </a:bodyPr>
          <a:lstStyle/>
          <a:p>
            <a:pPr defTabSz="1219170" latinLnBrk="1"/>
            <a:r>
              <a:rPr lang="en-US" altLang="ko-KR" sz="2000" b="1" dirty="0">
                <a:solidFill>
                  <a:prstClr val="white"/>
                </a:solidFill>
                <a:latin typeface="+mj-lt"/>
                <a:cs typeface="Arial" pitchFamily="34" charset="0"/>
              </a:rPr>
              <a:t>01</a:t>
            </a:r>
            <a:endParaRPr lang="ko-KR" altLang="en-US" sz="2000" b="1" dirty="0">
              <a:solidFill>
                <a:prstClr val="white"/>
              </a:solidFill>
              <a:latin typeface="+mj-lt"/>
              <a:cs typeface="Arial" pitchFamily="34" charset="0"/>
            </a:endParaRPr>
          </a:p>
        </p:txBody>
      </p:sp>
      <p:sp>
        <p:nvSpPr>
          <p:cNvPr id="27" name="TextBox 26"/>
          <p:cNvSpPr txBox="1"/>
          <p:nvPr/>
        </p:nvSpPr>
        <p:spPr>
          <a:xfrm>
            <a:off x="4145094" y="3292288"/>
            <a:ext cx="710885" cy="369332"/>
          </a:xfrm>
          <a:prstGeom prst="rect">
            <a:avLst/>
          </a:prstGeom>
          <a:noFill/>
        </p:spPr>
        <p:txBody>
          <a:bodyPr wrap="square" rtlCol="0">
            <a:spAutoFit/>
          </a:bodyPr>
          <a:lstStyle/>
          <a:p>
            <a:pPr defTabSz="1219170" latinLnBrk="1"/>
            <a:r>
              <a:rPr lang="en-US" altLang="ko-KR" b="1" dirty="0">
                <a:solidFill>
                  <a:prstClr val="white"/>
                </a:solidFill>
                <a:latin typeface="+mj-lt"/>
                <a:cs typeface="Arial" pitchFamily="34" charset="0"/>
              </a:rPr>
              <a:t>02</a:t>
            </a:r>
            <a:endParaRPr lang="ko-KR" altLang="en-US" b="1" dirty="0">
              <a:solidFill>
                <a:prstClr val="white"/>
              </a:solidFill>
              <a:latin typeface="+mj-lt"/>
              <a:cs typeface="Arial" pitchFamily="34" charset="0"/>
            </a:endParaRPr>
          </a:p>
        </p:txBody>
      </p:sp>
      <p:sp>
        <p:nvSpPr>
          <p:cNvPr id="28" name="TextBox 27"/>
          <p:cNvSpPr txBox="1"/>
          <p:nvPr/>
        </p:nvSpPr>
        <p:spPr>
          <a:xfrm>
            <a:off x="4145094" y="4069073"/>
            <a:ext cx="710885" cy="369332"/>
          </a:xfrm>
          <a:prstGeom prst="rect">
            <a:avLst/>
          </a:prstGeom>
          <a:noFill/>
        </p:spPr>
        <p:txBody>
          <a:bodyPr wrap="square" rtlCol="0">
            <a:spAutoFit/>
          </a:bodyPr>
          <a:lstStyle/>
          <a:p>
            <a:pPr defTabSz="1219170" latinLnBrk="1"/>
            <a:r>
              <a:rPr lang="en-US" altLang="ko-KR" b="1" dirty="0">
                <a:solidFill>
                  <a:prstClr val="white"/>
                </a:solidFill>
                <a:latin typeface="+mj-lt"/>
                <a:cs typeface="Arial" pitchFamily="34" charset="0"/>
              </a:rPr>
              <a:t>03</a:t>
            </a:r>
            <a:endParaRPr lang="ko-KR" altLang="en-US" b="1" dirty="0">
              <a:solidFill>
                <a:prstClr val="white"/>
              </a:solidFill>
              <a:latin typeface="+mj-lt"/>
              <a:cs typeface="Arial" pitchFamily="34" charset="0"/>
            </a:endParaRPr>
          </a:p>
        </p:txBody>
      </p:sp>
      <p:sp>
        <p:nvSpPr>
          <p:cNvPr id="29" name="TextBox 28"/>
          <p:cNvSpPr txBox="1"/>
          <p:nvPr/>
        </p:nvSpPr>
        <p:spPr>
          <a:xfrm>
            <a:off x="4195484" y="4750439"/>
            <a:ext cx="710885" cy="400110"/>
          </a:xfrm>
          <a:prstGeom prst="rect">
            <a:avLst/>
          </a:prstGeom>
          <a:noFill/>
        </p:spPr>
        <p:txBody>
          <a:bodyPr wrap="square" rtlCol="0">
            <a:spAutoFit/>
          </a:bodyPr>
          <a:lstStyle/>
          <a:p>
            <a:pPr defTabSz="1219170" latinLnBrk="1"/>
            <a:r>
              <a:rPr lang="en-US" altLang="ko-KR" sz="2000" b="1" dirty="0">
                <a:solidFill>
                  <a:prstClr val="white"/>
                </a:solidFill>
                <a:cs typeface="Arial" pitchFamily="34" charset="0"/>
              </a:rPr>
              <a:t>04</a:t>
            </a:r>
            <a:endParaRPr lang="ko-KR" altLang="en-US" sz="2000" b="1" dirty="0">
              <a:solidFill>
                <a:prstClr val="white"/>
              </a:solidFill>
              <a:cs typeface="Arial" pitchFamily="34" charset="0"/>
            </a:endParaRPr>
          </a:p>
        </p:txBody>
      </p:sp>
      <p:sp>
        <p:nvSpPr>
          <p:cNvPr id="4" name="Rectangle 3"/>
          <p:cNvSpPr/>
          <p:nvPr/>
        </p:nvSpPr>
        <p:spPr>
          <a:xfrm>
            <a:off x="4655786" y="447927"/>
            <a:ext cx="5511124"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c) </a:t>
            </a:r>
            <a:r>
              <a:rPr lang="en-US" sz="2400" b="1" dirty="0" err="1">
                <a:solidFill>
                  <a:srgbClr val="000000"/>
                </a:solidFill>
                <a:latin typeface="+mj-lt"/>
                <a:ea typeface="Times New Roman" panose="02020603050405020304" pitchFamily="18" charset="0"/>
                <a:cs typeface="Times New Roman" panose="02020603050405020304" pitchFamily="18" charset="0"/>
              </a:rPr>
              <a:t>Đặc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trưng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nhà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nước</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8" name="Minus 7"/>
          <p:cNvSpPr/>
          <p:nvPr/>
        </p:nvSpPr>
        <p:spPr>
          <a:xfrm>
            <a:off x="6787832" y="962642"/>
            <a:ext cx="1738648" cy="158594"/>
          </a:xfrm>
          <a:prstGeom prst="mathMinus">
            <a:avLst/>
          </a:prstGeom>
          <a:solidFill>
            <a:srgbClr val="32AE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4906369" y="1938062"/>
            <a:ext cx="6183103" cy="369332"/>
          </a:xfrm>
          <a:prstGeom prst="rect">
            <a:avLst/>
          </a:prstGeom>
        </p:spPr>
        <p:txBody>
          <a:bodyPr wrap="none">
            <a:spAutoFit/>
          </a:bodyPr>
          <a:lstStyle/>
          <a:p>
            <a:r>
              <a:rPr lang="en-US" dirty="0" err="1">
                <a:solidFill>
                  <a:srgbClr val="006600"/>
                </a:solidFill>
                <a:latin typeface="+mj-lt"/>
                <a:ea typeface="Times New Roman" panose="02020603050405020304" pitchFamily="18" charset="0"/>
              </a:rPr>
              <a:t>Nhà</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nước</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quản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lý</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cư</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dân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trên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một</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vùng</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lãnh</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thổ</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nhất</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định</a:t>
            </a:r>
            <a:endParaRPr lang="en-US" dirty="0">
              <a:solidFill>
                <a:srgbClr val="006600"/>
              </a:solidFill>
              <a:latin typeface="+mj-lt"/>
            </a:endParaRPr>
          </a:p>
        </p:txBody>
      </p:sp>
      <p:sp>
        <p:nvSpPr>
          <p:cNvPr id="10" name="Rectangle 9"/>
          <p:cNvSpPr/>
          <p:nvPr/>
        </p:nvSpPr>
        <p:spPr>
          <a:xfrm>
            <a:off x="4832369" y="3375797"/>
            <a:ext cx="6096000" cy="646331"/>
          </a:xfrm>
          <a:prstGeom prst="rect">
            <a:avLst/>
          </a:prstGeom>
        </p:spPr>
        <p:txBody>
          <a:bodyPr>
            <a:spAutoFit/>
          </a:bodyPr>
          <a:lstStyle/>
          <a:p>
            <a:pPr algn="ctr"/>
            <a:r>
              <a:rPr lang="en-US" spc="-10" dirty="0" err="1">
                <a:solidFill>
                  <a:srgbClr val="FF0066"/>
                </a:solidFill>
                <a:latin typeface="+mj-lt"/>
                <a:ea typeface="Times New Roman" panose="02020603050405020304" pitchFamily="18" charset="0"/>
              </a:rPr>
              <a:t>Nhà</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nước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có</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hệ</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thống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các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cơ</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quan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quyền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lực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chuyên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nghiệp</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mang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tính</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cưỡng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chế</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đối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với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mọi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thành</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viên</a:t>
            </a:r>
            <a:endParaRPr lang="en-US" dirty="0">
              <a:solidFill>
                <a:srgbClr val="FF0066"/>
              </a:solidFill>
              <a:latin typeface="+mj-lt"/>
            </a:endParaRPr>
          </a:p>
        </p:txBody>
      </p:sp>
      <p:sp>
        <p:nvSpPr>
          <p:cNvPr id="11" name="Rectangle 10"/>
          <p:cNvSpPr/>
          <p:nvPr/>
        </p:nvSpPr>
        <p:spPr>
          <a:xfrm>
            <a:off x="4964599" y="4820574"/>
            <a:ext cx="5463034" cy="646331"/>
          </a:xfrm>
          <a:prstGeom prst="rect">
            <a:avLst/>
          </a:prstGeom>
        </p:spPr>
        <p:txBody>
          <a:bodyPr wrap="none">
            <a:spAutoFit/>
          </a:bodyPr>
          <a:lstStyle/>
          <a:p>
            <a:pPr indent="252095" algn="just"/>
            <a:r>
              <a:rPr lang="en-US" dirty="0" err="1">
                <a:solidFill>
                  <a:srgbClr val="0000FF"/>
                </a:solidFill>
                <a:latin typeface="+mj-lt"/>
                <a:ea typeface="Times New Roman" panose="02020603050405020304" pitchFamily="18" charset="0"/>
                <a:cs typeface="Times New Roman" panose="02020603050405020304" pitchFamily="18" charset="0"/>
              </a:rPr>
              <a:t>Nhà</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nước</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có</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hệ</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thống</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thuế</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khóa</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để</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nuôi</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bộ</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máy</a:t>
            </a:r>
            <a:endParaRPr lang="en-US" dirty="0">
              <a:solidFill>
                <a:srgbClr val="0000FF"/>
              </a:solidFill>
              <a:latin typeface="+mj-lt"/>
              <a:ea typeface="Times New Roman" panose="02020603050405020304" pitchFamily="18" charset="0"/>
              <a:cs typeface="Times New Roman" panose="02020603050405020304" pitchFamily="18" charset="0"/>
            </a:endParaRPr>
          </a:p>
          <a:p>
            <a:pPr indent="252095" algn="ct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chính</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quyền</a:t>
            </a:r>
            <a:r>
              <a:rPr lang="en-US" dirty="0">
                <a:solidFill>
                  <a:srgbClr val="0000FF"/>
                </a:solidFill>
                <a:latin typeface="+mj-lt"/>
                <a:ea typeface="Times New Roman" panose="02020603050405020304" pitchFamily="18" charset="0"/>
                <a:cs typeface="Times New Roman" panose="02020603050405020304" pitchFamily="18" charset="0"/>
              </a:rPr>
              <a:t>.</a:t>
            </a:r>
            <a:endParaRPr lang="en-US"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1513917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descr="Free Background Ppt | Background ppt, Background,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solidFill>
            <a:srgbClr val="00B0F0"/>
          </a:solidFill>
          <a:ln>
            <a:noFill/>
          </a:ln>
        </p:spPr>
      </p:pic>
      <p:sp>
        <p:nvSpPr>
          <p:cNvPr id="2" name="Rectangle 1"/>
          <p:cNvSpPr/>
          <p:nvPr/>
        </p:nvSpPr>
        <p:spPr>
          <a:xfrm>
            <a:off x="2757517" y="211976"/>
            <a:ext cx="5679440" cy="461665"/>
          </a:xfrm>
          <a:prstGeom prst="rect">
            <a:avLst/>
          </a:prstGeom>
        </p:spPr>
        <p:txBody>
          <a:bodyPr wrap="none">
            <a:spAutoFit/>
          </a:bodyPr>
          <a:lstStyle/>
          <a:p>
            <a:pPr indent="252095" algn="just" defTabSz="914400" eaLnBrk="0" fontAlgn="base" hangingPunct="0">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cơ</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336473" y="748145"/>
            <a:ext cx="2064327" cy="45719"/>
          </a:xfrm>
          <a:prstGeom prst="mathMinus">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a:solidFill>
                <a:prstClr val="white"/>
              </a:solidFill>
            </a:endParaRPr>
          </a:p>
        </p:txBody>
      </p:sp>
      <p:sp>
        <p:nvSpPr>
          <p:cNvPr id="6" name="Text Box 17"/>
          <p:cNvSpPr txBox="1">
            <a:spLocks noChangeArrowheads="1"/>
          </p:cNvSpPr>
          <p:nvPr/>
        </p:nvSpPr>
        <p:spPr bwMode="auto">
          <a:xfrm>
            <a:off x="3407757" y="1087442"/>
            <a:ext cx="1828800" cy="646331"/>
          </a:xfrm>
          <a:prstGeom prst="rect">
            <a:avLst/>
          </a:prstGeom>
          <a:solidFill>
            <a:srgbClr val="0000FF"/>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CT</a:t>
            </a:r>
          </a:p>
        </p:txBody>
      </p:sp>
      <p:sp>
        <p:nvSpPr>
          <p:cNvPr id="7" name="Text Box 18"/>
          <p:cNvSpPr txBox="1">
            <a:spLocks noChangeArrowheads="1"/>
          </p:cNvSpPr>
          <p:nvPr/>
        </p:nvSpPr>
        <p:spPr bwMode="auto">
          <a:xfrm>
            <a:off x="3476020" y="2474918"/>
            <a:ext cx="1852612" cy="784830"/>
          </a:xfrm>
          <a:prstGeom prst="rect">
            <a:avLst/>
          </a:prstGeom>
          <a:solidFill>
            <a:srgbClr val="006600"/>
          </a:solidFill>
          <a:ln w="19050" cap="flat" cmpd="sng" algn="ctr">
            <a:solidFill>
              <a:srgbClr val="FF0000"/>
            </a:solidFill>
            <a:prstDash val="solid"/>
            <a:miter lim="800000"/>
          </a:ln>
          <a:effec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p:txBody>
      </p:sp>
      <p:sp>
        <p:nvSpPr>
          <p:cNvPr id="8" name="Text Box 20"/>
          <p:cNvSpPr txBox="1">
            <a:spLocks noChangeArrowheads="1"/>
          </p:cNvSpPr>
          <p:nvPr/>
        </p:nvSpPr>
        <p:spPr bwMode="auto">
          <a:xfrm>
            <a:off x="3544282" y="4251330"/>
            <a:ext cx="1828800" cy="784830"/>
          </a:xfrm>
          <a:prstGeom prst="rect">
            <a:avLst/>
          </a:prstGeom>
          <a:solidFill>
            <a:srgbClr val="800000"/>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đối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nội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9" name="Text Box 21"/>
          <p:cNvSpPr txBox="1">
            <a:spLocks noChangeArrowheads="1"/>
          </p:cNvSpPr>
          <p:nvPr/>
        </p:nvSpPr>
        <p:spPr bwMode="auto">
          <a:xfrm>
            <a:off x="3528407" y="5524505"/>
            <a:ext cx="1828800" cy="784830"/>
          </a:xfrm>
          <a:prstGeom prst="rect">
            <a:avLst/>
          </a:prstGeom>
          <a:solidFill>
            <a:schemeClr val="tx1"/>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đối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ngoại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0" name="Text Box 30"/>
          <p:cNvSpPr txBox="1">
            <a:spLocks noChangeArrowheads="1"/>
          </p:cNvSpPr>
          <p:nvPr/>
        </p:nvSpPr>
        <p:spPr bwMode="auto">
          <a:xfrm>
            <a:off x="5957280" y="892289"/>
            <a:ext cx="5917039" cy="369332"/>
          </a:xfrm>
          <a:prstGeom prst="rect">
            <a:avLst/>
          </a:prstGeom>
          <a:solidFill>
            <a:srgbClr val="FF330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Làm</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công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cụ</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chuyên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chính</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1" name="Text Box 31"/>
          <p:cNvSpPr txBox="1">
            <a:spLocks noChangeArrowheads="1"/>
          </p:cNvSpPr>
          <p:nvPr/>
        </p:nvSpPr>
        <p:spPr bwMode="auto">
          <a:xfrm>
            <a:off x="5957283" y="1654180"/>
            <a:ext cx="5917037" cy="369332"/>
          </a:xfrm>
          <a:prstGeom prst="rect">
            <a:avLst/>
          </a:prstGeom>
          <a:solidFill>
            <a:srgbClr val="00660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Bảo</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vệ</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sự</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a:t>
            </a:r>
          </a:p>
        </p:txBody>
      </p:sp>
      <p:sp>
        <p:nvSpPr>
          <p:cNvPr id="12" name="Text Box 34"/>
          <p:cNvSpPr txBox="1">
            <a:spLocks noChangeArrowheads="1"/>
          </p:cNvSpPr>
          <p:nvPr/>
        </p:nvSpPr>
        <p:spPr bwMode="auto">
          <a:xfrm>
            <a:off x="5957280" y="2254049"/>
            <a:ext cx="5917037" cy="369332"/>
          </a:xfrm>
          <a:prstGeom prst="rect">
            <a:avLst/>
          </a:prstGeom>
          <a:solidFill>
            <a:srgbClr val="000099"/>
          </a:solidFill>
          <a:ln w="9525">
            <a:solidFill>
              <a:srgbClr val="000000"/>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Quản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lý</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những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hoạt</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động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vì</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sự</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tồn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tại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3" name="Text Box 35"/>
          <p:cNvSpPr txBox="1">
            <a:spLocks noChangeArrowheads="1"/>
          </p:cNvSpPr>
          <p:nvPr/>
        </p:nvSpPr>
        <p:spPr bwMode="auto">
          <a:xfrm>
            <a:off x="5957282" y="2976568"/>
            <a:ext cx="5917038" cy="369332"/>
          </a:xfrm>
          <a:prstGeom prst="rect">
            <a:avLst/>
          </a:prstGeom>
          <a:solidFill>
            <a:srgbClr val="7030A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Thoả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mãn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một</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số</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nhu</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cầu</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cộng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đồng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dân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cư</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4" name="Line 41"/>
          <p:cNvSpPr>
            <a:spLocks noChangeShapeType="1"/>
          </p:cNvSpPr>
          <p:nvPr/>
        </p:nvSpPr>
        <p:spPr bwMode="auto">
          <a:xfrm flipV="1">
            <a:off x="2623532" y="1366842"/>
            <a:ext cx="0" cy="71755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5" name="Line 42"/>
          <p:cNvSpPr>
            <a:spLocks noChangeShapeType="1"/>
          </p:cNvSpPr>
          <p:nvPr/>
        </p:nvSpPr>
        <p:spPr bwMode="auto">
          <a:xfrm>
            <a:off x="2623532" y="4319593"/>
            <a:ext cx="0" cy="1662113"/>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6" name="Line 43"/>
          <p:cNvSpPr>
            <a:spLocks noChangeShapeType="1"/>
          </p:cNvSpPr>
          <p:nvPr/>
        </p:nvSpPr>
        <p:spPr bwMode="auto">
          <a:xfrm>
            <a:off x="2623531" y="1391192"/>
            <a:ext cx="784225" cy="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7" name="Line 61"/>
          <p:cNvSpPr>
            <a:spLocks noChangeShapeType="1"/>
          </p:cNvSpPr>
          <p:nvPr/>
        </p:nvSpPr>
        <p:spPr bwMode="auto">
          <a:xfrm flipV="1">
            <a:off x="3042633" y="1432842"/>
            <a:ext cx="365123" cy="1756449"/>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8" name="Line 62"/>
          <p:cNvSpPr>
            <a:spLocks noChangeShapeType="1"/>
          </p:cNvSpPr>
          <p:nvPr/>
        </p:nvSpPr>
        <p:spPr bwMode="auto">
          <a:xfrm>
            <a:off x="3042633" y="3252793"/>
            <a:ext cx="485775" cy="15144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9" name="Line 65"/>
          <p:cNvSpPr>
            <a:spLocks noChangeShapeType="1"/>
          </p:cNvSpPr>
          <p:nvPr/>
        </p:nvSpPr>
        <p:spPr bwMode="auto">
          <a:xfrm flipV="1">
            <a:off x="2623533" y="5981706"/>
            <a:ext cx="904875" cy="31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Line 66"/>
          <p:cNvSpPr>
            <a:spLocks noChangeShapeType="1"/>
          </p:cNvSpPr>
          <p:nvPr/>
        </p:nvSpPr>
        <p:spPr bwMode="auto">
          <a:xfrm flipH="1">
            <a:off x="3993545" y="1833567"/>
            <a:ext cx="0" cy="706438"/>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1" name="Line 67"/>
          <p:cNvSpPr>
            <a:spLocks noChangeShapeType="1"/>
          </p:cNvSpPr>
          <p:nvPr/>
        </p:nvSpPr>
        <p:spPr bwMode="auto">
          <a:xfrm flipH="1" flipV="1">
            <a:off x="4452332" y="1833567"/>
            <a:ext cx="0" cy="706438"/>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Line 68"/>
          <p:cNvSpPr>
            <a:spLocks noChangeShapeType="1"/>
          </p:cNvSpPr>
          <p:nvPr/>
        </p:nvSpPr>
        <p:spPr bwMode="auto">
          <a:xfrm>
            <a:off x="3993545" y="3413130"/>
            <a:ext cx="0" cy="800100"/>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Line 70"/>
          <p:cNvSpPr>
            <a:spLocks noChangeShapeType="1"/>
          </p:cNvSpPr>
          <p:nvPr/>
        </p:nvSpPr>
        <p:spPr bwMode="auto">
          <a:xfrm flipH="1" flipV="1">
            <a:off x="4452332" y="3413130"/>
            <a:ext cx="0" cy="838200"/>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4" name="Line 72"/>
          <p:cNvSpPr>
            <a:spLocks noChangeShapeType="1"/>
          </p:cNvSpPr>
          <p:nvPr/>
        </p:nvSpPr>
        <p:spPr bwMode="auto">
          <a:xfrm flipV="1">
            <a:off x="5236558" y="1103854"/>
            <a:ext cx="784223" cy="321726"/>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5" name="Line 74"/>
          <p:cNvSpPr>
            <a:spLocks noChangeShapeType="1"/>
          </p:cNvSpPr>
          <p:nvPr/>
        </p:nvSpPr>
        <p:spPr bwMode="auto">
          <a:xfrm>
            <a:off x="5236557" y="1391364"/>
            <a:ext cx="720725" cy="41910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6" name="Line 75"/>
          <p:cNvSpPr>
            <a:spLocks noChangeShapeType="1"/>
          </p:cNvSpPr>
          <p:nvPr/>
        </p:nvSpPr>
        <p:spPr bwMode="auto">
          <a:xfrm flipV="1">
            <a:off x="5328631" y="2448043"/>
            <a:ext cx="628649" cy="47137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7" name="Line 76"/>
          <p:cNvSpPr>
            <a:spLocks noChangeShapeType="1"/>
          </p:cNvSpPr>
          <p:nvPr/>
        </p:nvSpPr>
        <p:spPr bwMode="auto">
          <a:xfrm>
            <a:off x="5328632" y="2924180"/>
            <a:ext cx="628648" cy="276223"/>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8" name="Line 77"/>
          <p:cNvSpPr>
            <a:spLocks noChangeShapeType="1"/>
          </p:cNvSpPr>
          <p:nvPr/>
        </p:nvSpPr>
        <p:spPr bwMode="auto">
          <a:xfrm flipV="1">
            <a:off x="5357208" y="4251330"/>
            <a:ext cx="600075" cy="39846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9" name="Line 78"/>
          <p:cNvSpPr>
            <a:spLocks noChangeShapeType="1"/>
          </p:cNvSpPr>
          <p:nvPr/>
        </p:nvSpPr>
        <p:spPr bwMode="auto">
          <a:xfrm>
            <a:off x="5357208" y="4689480"/>
            <a:ext cx="600075" cy="38576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0" name="Line 79"/>
          <p:cNvSpPr>
            <a:spLocks noChangeShapeType="1"/>
          </p:cNvSpPr>
          <p:nvPr/>
        </p:nvSpPr>
        <p:spPr bwMode="auto">
          <a:xfrm flipV="1">
            <a:off x="5357206" y="5695955"/>
            <a:ext cx="600075" cy="331786"/>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1" name="Line 80"/>
          <p:cNvSpPr>
            <a:spLocks noChangeShapeType="1"/>
          </p:cNvSpPr>
          <p:nvPr/>
        </p:nvSpPr>
        <p:spPr bwMode="auto">
          <a:xfrm>
            <a:off x="5357208" y="6037268"/>
            <a:ext cx="600075" cy="2952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3" name="Rectangle 32"/>
          <p:cNvSpPr/>
          <p:nvPr/>
        </p:nvSpPr>
        <p:spPr>
          <a:xfrm>
            <a:off x="5957279" y="3843346"/>
            <a:ext cx="5917037" cy="479162"/>
          </a:xfrm>
          <a:prstGeom prst="rect">
            <a:avLst/>
          </a:prstGeom>
          <a:solidFill>
            <a:srgbClr val="993300"/>
          </a:solidFill>
          <a:ln w="12700" cap="flat" cmpd="sng" algn="ctr">
            <a:solidFill>
              <a:srgbClr val="326652">
                <a:shade val="50000"/>
              </a:srgbClr>
            </a:solidFill>
            <a:prstDash val="solid"/>
            <a:miter lim="800000"/>
          </a:ln>
          <a:effectLst/>
        </p:spPr>
        <p:txBody>
          <a:bodyPr anchor="ctr"/>
          <a:lstStyle/>
          <a:p>
            <a:pPr marL="0" marR="0" lvl="0" indent="0" defTabSz="914400" eaLnBrk="1" fontAlgn="base" latinLnBrk="0" hangingPunct="1">
              <a:lnSpc>
                <a:spcPct val="100000"/>
              </a:lnSpc>
              <a:spcBef>
                <a:spcPct val="50000"/>
              </a:spcBef>
              <a:spcAft>
                <a:spcPct val="0"/>
              </a:spcAft>
              <a:buClrTx/>
              <a:buSzTx/>
              <a:buFontTx/>
              <a:buNone/>
              <a:tabLst/>
              <a:defRPr/>
            </a:pP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Duy</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trì</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trật</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tự</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theo</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lợi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ích</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a:t>
            </a:r>
          </a:p>
        </p:txBody>
      </p:sp>
      <p:sp>
        <p:nvSpPr>
          <p:cNvPr id="34" name="Rectangle 33"/>
          <p:cNvSpPr/>
          <p:nvPr/>
        </p:nvSpPr>
        <p:spPr>
          <a:xfrm>
            <a:off x="5957283" y="4673605"/>
            <a:ext cx="5917035" cy="654050"/>
          </a:xfrm>
          <a:prstGeom prst="rect">
            <a:avLst/>
          </a:prstGeom>
          <a:solidFill>
            <a:srgbClr val="00B0F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35" name="TextBox 6"/>
          <p:cNvSpPr txBox="1">
            <a:spLocks noChangeArrowheads="1"/>
          </p:cNvSpPr>
          <p:nvPr/>
        </p:nvSpPr>
        <p:spPr bwMode="auto">
          <a:xfrm>
            <a:off x="5995380" y="4710253"/>
            <a:ext cx="5840836" cy="646113"/>
          </a:xfrm>
          <a:prstGeom prst="rect">
            <a:avLst/>
          </a:prstGeom>
          <a:solidFill>
            <a:srgbClr val="00B0F0"/>
          </a:solidFill>
          <a:ln>
            <a:noFill/>
          </a:ln>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pPr>
            <a:r>
              <a:rPr lang="en-US" altLang="en-US" sz="1800" dirty="0" err="1">
                <a:solidFill>
                  <a:schemeClr val="bg1"/>
                </a:solidFill>
                <a:cs typeface="Arial" panose="020B0604020202020204" pitchFamily="34" charset="0"/>
              </a:rPr>
              <a:t>Xác</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lập</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vị</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trí</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chính</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thống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những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tư</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tưởng</a:t>
            </a:r>
            <a:r>
              <a:rPr lang="en-US" altLang="en-US" sz="1800" dirty="0">
                <a:solidFill>
                  <a:schemeClr val="bg1"/>
                </a:solidFill>
                <a:cs typeface="Arial" panose="020B0604020202020204" pitchFamily="34" charset="0"/>
              </a:rPr>
              <a:t>, ý </a:t>
            </a:r>
            <a:r>
              <a:rPr lang="en-US" altLang="en-US" sz="1800" dirty="0" err="1">
                <a:solidFill>
                  <a:schemeClr val="bg1"/>
                </a:solidFill>
                <a:cs typeface="Arial" panose="020B0604020202020204" pitchFamily="34" charset="0"/>
              </a:rPr>
              <a:t>chí</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của</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giai</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cấp</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thống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trị</a:t>
            </a:r>
            <a:r>
              <a:rPr lang="en-US" altLang="en-US" sz="1800" dirty="0">
                <a:solidFill>
                  <a:schemeClr val="bg1"/>
                </a:solidFill>
                <a:cs typeface="Arial" panose="020B0604020202020204" pitchFamily="34" charset="0"/>
              </a:rPr>
              <a:t>.</a:t>
            </a:r>
          </a:p>
        </p:txBody>
      </p:sp>
      <p:sp>
        <p:nvSpPr>
          <p:cNvPr id="36" name="Rectangle 35"/>
          <p:cNvSpPr/>
          <p:nvPr/>
        </p:nvSpPr>
        <p:spPr>
          <a:xfrm>
            <a:off x="5957281" y="5426080"/>
            <a:ext cx="5917037" cy="500062"/>
          </a:xfrm>
          <a:prstGeom prst="rect">
            <a:avLst/>
          </a:prstGeom>
          <a:solidFill>
            <a:srgbClr val="FF7F0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7" name="TextBox 8"/>
          <p:cNvSpPr txBox="1">
            <a:spLocks noChangeArrowheads="1"/>
          </p:cNvSpPr>
          <p:nvPr/>
        </p:nvSpPr>
        <p:spPr bwMode="auto">
          <a:xfrm>
            <a:off x="6066821" y="5486405"/>
            <a:ext cx="3660775" cy="368300"/>
          </a:xfrm>
          <a:prstGeom prst="rect">
            <a:avLst/>
          </a:prstGeom>
          <a:solidFill>
            <a:srgbClr val="FF7F00"/>
          </a:solidFill>
          <a:ln>
            <a:noFill/>
          </a:ln>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50000"/>
              </a:spcBef>
              <a:spcAft>
                <a:spcPct val="0"/>
              </a:spcAft>
              <a:buClrTx/>
              <a:buFont typeface="Wingdings" panose="05000000000000000000" pitchFamily="2" charset="2"/>
              <a:buNone/>
            </a:pPr>
            <a:r>
              <a:rPr lang="en-US" altLang="en-US" sz="1800" dirty="0" err="1">
                <a:solidFill>
                  <a:schemeClr val="bg1"/>
                </a:solidFill>
                <a:cs typeface="Arial" panose="020B0604020202020204" pitchFamily="34" charset="0"/>
              </a:rPr>
              <a:t>Bảo</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vệ</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lãnh</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thổ</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quốc</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gia</a:t>
            </a:r>
            <a:endParaRPr lang="en-US" altLang="en-US" sz="1800" dirty="0">
              <a:solidFill>
                <a:schemeClr val="bg1"/>
              </a:solidFill>
              <a:cs typeface="Arial" panose="020B0604020202020204" pitchFamily="34" charset="0"/>
            </a:endParaRPr>
          </a:p>
        </p:txBody>
      </p:sp>
      <p:sp>
        <p:nvSpPr>
          <p:cNvPr id="38" name="Rectangle 37"/>
          <p:cNvSpPr/>
          <p:nvPr/>
        </p:nvSpPr>
        <p:spPr>
          <a:xfrm>
            <a:off x="5957280" y="6167169"/>
            <a:ext cx="5917037" cy="525463"/>
          </a:xfrm>
          <a:prstGeom prst="rect">
            <a:avLst/>
          </a:prstGeom>
          <a:solidFill>
            <a:srgbClr val="00B05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9" name="TextBox 11"/>
          <p:cNvSpPr txBox="1">
            <a:spLocks noChangeArrowheads="1"/>
          </p:cNvSpPr>
          <p:nvPr/>
        </p:nvSpPr>
        <p:spPr bwMode="auto">
          <a:xfrm>
            <a:off x="6127660" y="6184905"/>
            <a:ext cx="5652482" cy="369332"/>
          </a:xfrm>
          <a:prstGeom prst="rect">
            <a:avLst/>
          </a:prstGeom>
          <a:solidFill>
            <a:srgbClr val="00B050"/>
          </a:solidFill>
          <a:ln>
            <a:noFill/>
          </a:ln>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Thực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hiện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các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mối</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quan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hệ</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với</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các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nước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trên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thế</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giới</a:t>
            </a:r>
            <a:endParaRPr kumimoji="0" lang="en-US" altLang="en-US" sz="1800" b="0" u="none" strike="noStrike" kern="0" cap="none" spc="0" normalizeH="0" baseline="0" noProof="0" dirty="0">
              <a:ln>
                <a:noFill/>
              </a:ln>
              <a:solidFill>
                <a:schemeClr val="bg1"/>
              </a:solidFill>
              <a:effectLst/>
              <a:uLnTx/>
              <a:uFillTx/>
              <a:cs typeface="Arial" panose="020B0604020202020204" pitchFamily="34" charset="0"/>
            </a:endParaRPr>
          </a:p>
        </p:txBody>
      </p:sp>
      <p:sp>
        <p:nvSpPr>
          <p:cNvPr id="4" name="Rounded Rectangle 3"/>
          <p:cNvSpPr/>
          <p:nvPr/>
        </p:nvSpPr>
        <p:spPr>
          <a:xfrm>
            <a:off x="1751527" y="2084392"/>
            <a:ext cx="1291105" cy="2235201"/>
          </a:xfrm>
          <a:prstGeom prst="roundRect">
            <a:avLst/>
          </a:prstGeom>
          <a:solidFill>
            <a:srgbClr val="FF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Arial" panose="020B0604020202020204" pitchFamily="34" charset="0"/>
              <a:cs typeface="Arial" panose="020B0604020202020204" pitchFamily="34" charset="0"/>
            </a:endParaRPr>
          </a:p>
        </p:txBody>
      </p:sp>
      <p:sp>
        <p:nvSpPr>
          <p:cNvPr id="42" name="Rectangle 41"/>
          <p:cNvSpPr/>
          <p:nvPr/>
        </p:nvSpPr>
        <p:spPr>
          <a:xfrm>
            <a:off x="2013176" y="2220005"/>
            <a:ext cx="863563" cy="2031325"/>
          </a:xfrm>
          <a:prstGeom prst="rect">
            <a:avLst/>
          </a:prstGeom>
          <a:solidFill>
            <a:srgbClr val="FF0066"/>
          </a:solidFill>
        </p:spPr>
        <p:txBody>
          <a:bodyPr wrap="square">
            <a:spAutoFit/>
          </a:bodyPr>
          <a:lstStyle/>
          <a:p>
            <a:pPr lvl="0" algn="ctr" defTabSz="914400" fontAlgn="base">
              <a:spcBef>
                <a:spcPct val="50000"/>
              </a:spcBef>
              <a:spcAft>
                <a:spcPct val="0"/>
              </a:spcAft>
              <a:defRPr/>
            </a:pPr>
            <a:r>
              <a:rPr lang="en-US" altLang="en-US" b="1" kern="0" dirty="0" err="1">
                <a:solidFill>
                  <a:schemeClr val="bg1"/>
                </a:solidFill>
                <a:latin typeface="Arial" panose="020B0604020202020204" pitchFamily="34" charset="0"/>
                <a:cs typeface="Arial" panose="020B0604020202020204" pitchFamily="34" charset="0"/>
              </a:rPr>
              <a:t>Chức</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năng</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cơ</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bản</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của</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nhà</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nước</a:t>
            </a:r>
            <a:r>
              <a:rPr lang="en-US" altLang="en-US" b="1" kern="0" dirty="0">
                <a:solidFill>
                  <a:schemeClr val="bg1"/>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09628754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4" descr="40 SLIDE POWER POINT ý tưởng | hình ảnh, hình nền, power poin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288" y="0"/>
            <a:ext cx="120681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3048287" y="891238"/>
            <a:ext cx="552875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đ)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kiểu</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739425" y="1352903"/>
            <a:ext cx="2176530" cy="45719"/>
          </a:xfrm>
          <a:prstGeom prst="mathMinus">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17"/>
          <p:cNvGrpSpPr>
            <a:grpSpLocks/>
          </p:cNvGrpSpPr>
          <p:nvPr/>
        </p:nvGrpSpPr>
        <p:grpSpPr bwMode="auto">
          <a:xfrm>
            <a:off x="1757130" y="1714951"/>
            <a:ext cx="2505789" cy="4392195"/>
            <a:chOff x="144" y="627"/>
            <a:chExt cx="1056" cy="3408"/>
          </a:xfrm>
          <a:solidFill>
            <a:schemeClr val="accent3">
              <a:lumMod val="95000"/>
            </a:schemeClr>
          </a:solidFill>
        </p:grpSpPr>
        <p:sp>
          <p:nvSpPr>
            <p:cNvPr id="6" name="Oval 3"/>
            <p:cNvSpPr>
              <a:spLocks noChangeArrowheads="1"/>
            </p:cNvSpPr>
            <p:nvPr/>
          </p:nvSpPr>
          <p:spPr bwMode="auto">
            <a:xfrm>
              <a:off x="144" y="627"/>
              <a:ext cx="1056" cy="3408"/>
            </a:xfrm>
            <a:prstGeom prst="ellipse">
              <a:avLst/>
            </a:prstGeom>
            <a:solidFill>
              <a:srgbClr val="FF3300"/>
            </a:solidFill>
            <a:ln w="9525">
              <a:solidFill>
                <a:schemeClr val="tx1"/>
              </a:solidFill>
              <a:round/>
              <a:headEnd/>
              <a:tailEnd/>
            </a:ln>
            <a:effectLst>
              <a:outerShdw dist="107763" dir="13500000" algn="ctr" rotWithShape="0">
                <a:schemeClr val="bg2"/>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SG" altLang="en-US">
                <a:solidFill>
                  <a:srgbClr val="FF0000"/>
                </a:solidFill>
              </a:endParaRPr>
            </a:p>
          </p:txBody>
        </p:sp>
        <p:sp>
          <p:nvSpPr>
            <p:cNvPr id="7" name="Text Box 5"/>
            <p:cNvSpPr txBox="1">
              <a:spLocks noChangeArrowheads="1"/>
            </p:cNvSpPr>
            <p:nvPr/>
          </p:nvSpPr>
          <p:spPr bwMode="auto">
            <a:xfrm>
              <a:off x="344" y="1130"/>
              <a:ext cx="625" cy="2078"/>
            </a:xfrm>
            <a:prstGeom prst="rect">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2800" b="1" dirty="0" err="1">
                  <a:solidFill>
                    <a:schemeClr val="bg1"/>
                  </a:solidFill>
                  <a:cs typeface="Arial" panose="020B0604020202020204" pitchFamily="34" charset="0"/>
                </a:rPr>
                <a:t>Bốn</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kiểu</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Nhà</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nước</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trong</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lịch</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sử</a:t>
              </a:r>
              <a:r>
                <a:rPr lang="en-US" altLang="en-US" sz="2800" b="1" dirty="0">
                  <a:solidFill>
                    <a:schemeClr val="bg1"/>
                  </a:solidFill>
                  <a:cs typeface="Arial" panose="020B0604020202020204" pitchFamily="34" charset="0"/>
                </a:rPr>
                <a:t> </a:t>
              </a:r>
            </a:p>
          </p:txBody>
        </p:sp>
      </p:grpSp>
      <p:grpSp>
        <p:nvGrpSpPr>
          <p:cNvPr id="8" name="Group 62"/>
          <p:cNvGrpSpPr>
            <a:grpSpLocks/>
          </p:cNvGrpSpPr>
          <p:nvPr/>
        </p:nvGrpSpPr>
        <p:grpSpPr bwMode="auto">
          <a:xfrm>
            <a:off x="4356100" y="1558344"/>
            <a:ext cx="5627688" cy="4675031"/>
            <a:chOff x="1784" y="1071"/>
            <a:chExt cx="3545" cy="2224"/>
          </a:xfrm>
        </p:grpSpPr>
        <p:grpSp>
          <p:nvGrpSpPr>
            <p:cNvPr id="9" name="Group 63"/>
            <p:cNvGrpSpPr>
              <a:grpSpLocks/>
            </p:cNvGrpSpPr>
            <p:nvPr/>
          </p:nvGrpSpPr>
          <p:grpSpPr bwMode="auto">
            <a:xfrm>
              <a:off x="1784" y="1071"/>
              <a:ext cx="3545" cy="1979"/>
              <a:chOff x="786" y="1207"/>
              <a:chExt cx="3545" cy="1979"/>
            </a:xfrm>
          </p:grpSpPr>
          <p:grpSp>
            <p:nvGrpSpPr>
              <p:cNvPr id="11" name="Group 64"/>
              <p:cNvGrpSpPr>
                <a:grpSpLocks/>
              </p:cNvGrpSpPr>
              <p:nvPr/>
            </p:nvGrpSpPr>
            <p:grpSpPr bwMode="auto">
              <a:xfrm>
                <a:off x="786" y="2160"/>
                <a:ext cx="2942" cy="1026"/>
                <a:chOff x="2109" y="1440"/>
                <a:chExt cx="2451" cy="712"/>
              </a:xfrm>
            </p:grpSpPr>
            <p:sp>
              <p:nvSpPr>
                <p:cNvPr id="19" name="Freeform 65"/>
                <p:cNvSpPr>
                  <a:spLocks/>
                </p:cNvSpPr>
                <p:nvPr/>
              </p:nvSpPr>
              <p:spPr bwMode="gray">
                <a:xfrm>
                  <a:off x="4218" y="1440"/>
                  <a:ext cx="338" cy="358"/>
                </a:xfrm>
                <a:custGeom>
                  <a:avLst/>
                  <a:gdLst>
                    <a:gd name="T0" fmla="*/ 12718 w 308"/>
                    <a:gd name="T1" fmla="*/ 2 h 444"/>
                    <a:gd name="T2" fmla="*/ 0 w 308"/>
                    <a:gd name="T3" fmla="*/ 2 h 444"/>
                    <a:gd name="T4" fmla="*/ 0 w 308"/>
                    <a:gd name="T5" fmla="*/ 2 h 444"/>
                    <a:gd name="T6" fmla="*/ 12718 w 308"/>
                    <a:gd name="T7" fmla="*/ 0 h 444"/>
                    <a:gd name="T8" fmla="*/ 12718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solidFill>
                  <a:srgbClr val="19456D">
                    <a:lumMod val="20000"/>
                    <a:lumOff val="8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Freeform 66"/>
                <p:cNvSpPr>
                  <a:spLocks/>
                </p:cNvSpPr>
                <p:nvPr/>
              </p:nvSpPr>
              <p:spPr bwMode="gray">
                <a:xfrm>
                  <a:off x="2597" y="1440"/>
                  <a:ext cx="1963" cy="229"/>
                </a:xfrm>
                <a:custGeom>
                  <a:avLst/>
                  <a:gdLst>
                    <a:gd name="T0" fmla="*/ 64734 w 1786"/>
                    <a:gd name="T1" fmla="*/ 2 h 284"/>
                    <a:gd name="T2" fmla="*/ 0 w 1786"/>
                    <a:gd name="T3" fmla="*/ 2 h 284"/>
                    <a:gd name="T4" fmla="*/ 19574 w 1786"/>
                    <a:gd name="T5" fmla="*/ 0 h 284"/>
                    <a:gd name="T6" fmla="*/ 78231 w 1786"/>
                    <a:gd name="T7" fmla="*/ 0 h 284"/>
                    <a:gd name="T8" fmla="*/ 64734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006600"/>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1" name="Freeform 67"/>
                <p:cNvSpPr>
                  <a:spLocks/>
                </p:cNvSpPr>
                <p:nvPr/>
              </p:nvSpPr>
              <p:spPr bwMode="gray">
                <a:xfrm>
                  <a:off x="3877" y="1796"/>
                  <a:ext cx="338" cy="356"/>
                </a:xfrm>
                <a:custGeom>
                  <a:avLst/>
                  <a:gdLst>
                    <a:gd name="T0" fmla="*/ 12718 w 308"/>
                    <a:gd name="T1" fmla="*/ 2 h 442"/>
                    <a:gd name="T2" fmla="*/ 0 w 308"/>
                    <a:gd name="T3" fmla="*/ 2 h 442"/>
                    <a:gd name="T4" fmla="*/ 0 w 308"/>
                    <a:gd name="T5" fmla="*/ 2 h 442"/>
                    <a:gd name="T6" fmla="*/ 12718 w 308"/>
                    <a:gd name="T7" fmla="*/ 0 h 442"/>
                    <a:gd name="T8" fmla="*/ 12718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solidFill>
                  <a:srgbClr val="FFFFFF">
                    <a:lumMod val="95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Freeform 68"/>
                <p:cNvSpPr>
                  <a:spLocks/>
                </p:cNvSpPr>
                <p:nvPr/>
              </p:nvSpPr>
              <p:spPr bwMode="gray">
                <a:xfrm>
                  <a:off x="2109" y="1796"/>
                  <a:ext cx="2110" cy="228"/>
                </a:xfrm>
                <a:custGeom>
                  <a:avLst/>
                  <a:gdLst>
                    <a:gd name="T0" fmla="*/ 70281 w 1920"/>
                    <a:gd name="T1" fmla="*/ 2 h 284"/>
                    <a:gd name="T2" fmla="*/ 0 w 1920"/>
                    <a:gd name="T3" fmla="*/ 2 h 284"/>
                    <a:gd name="T4" fmla="*/ 19398 w 1920"/>
                    <a:gd name="T5" fmla="*/ 0 h 284"/>
                    <a:gd name="T6" fmla="*/ 83647 w 1920"/>
                    <a:gd name="T7" fmla="*/ 0 h 284"/>
                    <a:gd name="T8" fmla="*/ 70281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000099"/>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Rectangle 70"/>
                <p:cNvSpPr>
                  <a:spLocks noChangeArrowheads="1"/>
                </p:cNvSpPr>
                <p:nvPr/>
              </p:nvSpPr>
              <p:spPr bwMode="gray">
                <a:xfrm>
                  <a:off x="2600" y="1669"/>
                  <a:ext cx="1625" cy="129"/>
                </a:xfrm>
                <a:prstGeom prst="rect">
                  <a:avLst/>
                </a:prstGeom>
                <a:solidFill>
                  <a:srgbClr val="FF33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PHONG KI</a:t>
                  </a:r>
                  <a:r>
                    <a:rPr kumimoji="0" lang="vi-VN" altLang="en-US" sz="1800" i="0" u="none" strike="noStrike" kern="0" cap="none" spc="0" normalizeH="0" baseline="0" noProof="0" dirty="0">
                      <a:ln>
                        <a:noFill/>
                      </a:ln>
                      <a:solidFill>
                        <a:schemeClr val="bg1"/>
                      </a:solidFill>
                      <a:effectLst/>
                      <a:uLnTx/>
                      <a:uFillTx/>
                      <a:cs typeface="Arial" panose="020B0604020202020204" pitchFamily="34" charset="0"/>
                    </a:rPr>
                    <a:t>Ế</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a:t>
                  </a:r>
                </a:p>
              </p:txBody>
            </p:sp>
            <p:sp>
              <p:nvSpPr>
                <p:cNvPr id="24" name="Rectangle 71"/>
                <p:cNvSpPr>
                  <a:spLocks noChangeArrowheads="1"/>
                </p:cNvSpPr>
                <p:nvPr/>
              </p:nvSpPr>
              <p:spPr bwMode="gray">
                <a:xfrm>
                  <a:off x="2109" y="2024"/>
                  <a:ext cx="1772" cy="127"/>
                </a:xfrm>
                <a:prstGeom prst="rect">
                  <a:avLst/>
                </a:prstGeom>
                <a:solidFill>
                  <a:srgbClr val="FF0066"/>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CHỦ N</a:t>
                  </a:r>
                  <a:r>
                    <a:rPr kumimoji="0" lang="vi-VN" altLang="en-US" sz="1800" i="0" u="none" strike="noStrike" kern="0" cap="none" spc="0" normalizeH="0" baseline="0" noProof="0" dirty="0">
                      <a:ln>
                        <a:noFill/>
                      </a:ln>
                      <a:solidFill>
                        <a:schemeClr val="bg1"/>
                      </a:solidFill>
                      <a:effectLst/>
                      <a:uLnTx/>
                      <a:uFillTx/>
                      <a:cs typeface="Arial" panose="020B0604020202020204" pitchFamily="34" charset="0"/>
                    </a:rPr>
                    <a:t>Ô</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QUÝ TỘC</a:t>
                  </a:r>
                </a:p>
              </p:txBody>
            </p:sp>
          </p:grpSp>
          <p:grpSp>
            <p:nvGrpSpPr>
              <p:cNvPr id="12" name="Group 74"/>
              <p:cNvGrpSpPr>
                <a:grpSpLocks/>
              </p:cNvGrpSpPr>
              <p:nvPr/>
            </p:nvGrpSpPr>
            <p:grpSpPr bwMode="auto">
              <a:xfrm>
                <a:off x="1834" y="1207"/>
                <a:ext cx="2497" cy="1020"/>
                <a:chOff x="1607" y="1857"/>
                <a:chExt cx="3118" cy="1020"/>
              </a:xfrm>
            </p:grpSpPr>
            <p:sp>
              <p:nvSpPr>
                <p:cNvPr id="13" name="Freeform 75"/>
                <p:cNvSpPr>
                  <a:spLocks/>
                </p:cNvSpPr>
                <p:nvPr/>
              </p:nvSpPr>
              <p:spPr bwMode="gray">
                <a:xfrm>
                  <a:off x="4314" y="1857"/>
                  <a:ext cx="406" cy="513"/>
                </a:xfrm>
                <a:custGeom>
                  <a:avLst/>
                  <a:gdLst>
                    <a:gd name="T0" fmla="*/ 19377231 w 308"/>
                    <a:gd name="T1" fmla="*/ 46196 h 442"/>
                    <a:gd name="T2" fmla="*/ 0 w 308"/>
                    <a:gd name="T3" fmla="*/ 171312 h 442"/>
                    <a:gd name="T4" fmla="*/ 0 w 308"/>
                    <a:gd name="T5" fmla="*/ 110557 h 442"/>
                    <a:gd name="T6" fmla="*/ 19377231 w 308"/>
                    <a:gd name="T7" fmla="*/ 0 h 442"/>
                    <a:gd name="T8" fmla="*/ 19377231 w 308"/>
                    <a:gd name="T9" fmla="*/ 4619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solidFill>
                  <a:srgbClr val="19456D">
                    <a:lumMod val="60000"/>
                    <a:lumOff val="4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4" name="Freeform 76"/>
                <p:cNvSpPr>
                  <a:spLocks/>
                </p:cNvSpPr>
                <p:nvPr/>
              </p:nvSpPr>
              <p:spPr bwMode="gray">
                <a:xfrm>
                  <a:off x="2191" y="1857"/>
                  <a:ext cx="2534" cy="328"/>
                </a:xfrm>
                <a:custGeom>
                  <a:avLst/>
                  <a:gdLst>
                    <a:gd name="T0" fmla="*/ 104897980 w 1920"/>
                    <a:gd name="T1" fmla="*/ 90295 h 284"/>
                    <a:gd name="T2" fmla="*/ 0 w 1920"/>
                    <a:gd name="T3" fmla="*/ 90295 h 284"/>
                    <a:gd name="T4" fmla="*/ 29013595 w 1920"/>
                    <a:gd name="T5" fmla="*/ 0 h 284"/>
                    <a:gd name="T6" fmla="*/ 124938393 w 1920"/>
                    <a:gd name="T7" fmla="*/ 0 h 284"/>
                    <a:gd name="T8" fmla="*/ 104897980 w 1920"/>
                    <a:gd name="T9" fmla="*/ 90295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66"/>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5" name="Freeform 77"/>
                <p:cNvSpPr>
                  <a:spLocks/>
                </p:cNvSpPr>
                <p:nvPr/>
              </p:nvSpPr>
              <p:spPr bwMode="gray">
                <a:xfrm>
                  <a:off x="3913" y="2364"/>
                  <a:ext cx="396" cy="513"/>
                </a:xfrm>
                <a:custGeom>
                  <a:avLst/>
                  <a:gdLst>
                    <a:gd name="T0" fmla="*/ 20509913 w 306"/>
                    <a:gd name="T1" fmla="*/ 49935 h 444"/>
                    <a:gd name="T2" fmla="*/ 0 w 306"/>
                    <a:gd name="T3" fmla="*/ 181114 h 444"/>
                    <a:gd name="T4" fmla="*/ 0 w 306"/>
                    <a:gd name="T5" fmla="*/ 116576 h 444"/>
                    <a:gd name="T6" fmla="*/ 20509913 w 306"/>
                    <a:gd name="T7" fmla="*/ 0 h 444"/>
                    <a:gd name="T8" fmla="*/ 20509913 w 306"/>
                    <a:gd name="T9" fmla="*/ 49935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solidFill>
                  <a:srgbClr val="19456D">
                    <a:lumMod val="40000"/>
                    <a:lumOff val="6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6" name="Rectangle 78"/>
                <p:cNvSpPr>
                  <a:spLocks noChangeArrowheads="1"/>
                </p:cNvSpPr>
                <p:nvPr/>
              </p:nvSpPr>
              <p:spPr bwMode="gray">
                <a:xfrm>
                  <a:off x="2181" y="2195"/>
                  <a:ext cx="2128" cy="183"/>
                </a:xfrm>
                <a:prstGeom prst="rect">
                  <a:avLst/>
                </a:prstGeom>
                <a:solidFill>
                  <a:srgbClr val="00B05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VÔ SẢN</a:t>
                  </a:r>
                </a:p>
              </p:txBody>
            </p:sp>
            <p:sp>
              <p:nvSpPr>
                <p:cNvPr id="17" name="Freeform 79"/>
                <p:cNvSpPr>
                  <a:spLocks/>
                </p:cNvSpPr>
                <p:nvPr/>
              </p:nvSpPr>
              <p:spPr bwMode="gray">
                <a:xfrm>
                  <a:off x="1609" y="2364"/>
                  <a:ext cx="2701" cy="333"/>
                </a:xfrm>
                <a:custGeom>
                  <a:avLst/>
                  <a:gdLst>
                    <a:gd name="T0" fmla="*/ 115241477 w 2048"/>
                    <a:gd name="T1" fmla="*/ 125839 h 286"/>
                    <a:gd name="T2" fmla="*/ 0 w 2048"/>
                    <a:gd name="T3" fmla="*/ 125839 h 286"/>
                    <a:gd name="T4" fmla="*/ 29524699 w 2048"/>
                    <a:gd name="T5" fmla="*/ 0 h 286"/>
                    <a:gd name="T6" fmla="*/ 135500424 w 2048"/>
                    <a:gd name="T7" fmla="*/ 0 h 286"/>
                    <a:gd name="T8" fmla="*/ 115241477 w 2048"/>
                    <a:gd name="T9" fmla="*/ 125839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7030A0"/>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8" name="Rectangle 80"/>
                <p:cNvSpPr>
                  <a:spLocks noChangeArrowheads="1"/>
                </p:cNvSpPr>
                <p:nvPr/>
              </p:nvSpPr>
              <p:spPr bwMode="gray">
                <a:xfrm>
                  <a:off x="1607" y="2696"/>
                  <a:ext cx="2301" cy="181"/>
                </a:xfrm>
                <a:prstGeom prst="rect">
                  <a:avLst/>
                </a:prstGeom>
                <a:solidFill>
                  <a:srgbClr val="8000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TƯ SẢN</a:t>
                  </a:r>
                </a:p>
              </p:txBody>
            </p:sp>
          </p:grpSp>
        </p:grpSp>
        <p:sp>
          <p:nvSpPr>
            <p:cNvPr id="10" name="AutoShape 81"/>
            <p:cNvSpPr>
              <a:spLocks noChangeArrowheads="1"/>
            </p:cNvSpPr>
            <p:nvPr/>
          </p:nvSpPr>
          <p:spPr bwMode="auto">
            <a:xfrm rot="-3026469">
              <a:off x="4236" y="2521"/>
              <a:ext cx="1242" cy="306"/>
            </a:xfrm>
            <a:prstGeom prst="rightArrow">
              <a:avLst>
                <a:gd name="adj1" fmla="val 50000"/>
                <a:gd name="adj2" fmla="val 50247"/>
              </a:avLst>
            </a:prstGeom>
            <a:solidFill>
              <a:srgbClr val="FF00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i="0" u="none" strike="noStrike" kern="0" cap="none" spc="0" normalizeH="0" baseline="0" noProof="0">
                <a:ln>
                  <a:noFill/>
                </a:ln>
                <a:solidFill>
                  <a:schemeClr val="bg1"/>
                </a:solidFill>
                <a:effectLst/>
                <a:uLnTx/>
                <a:uFillTx/>
                <a:cs typeface="Arial" panose="020B0604020202020204" pitchFamily="34" charset="0"/>
              </a:endParaRPr>
            </a:p>
          </p:txBody>
        </p:sp>
      </p:grpSp>
    </p:spTree>
    <p:extLst>
      <p:ext uri="{BB962C8B-B14F-4D97-AF65-F5344CB8AC3E}">
        <p14:creationId xmlns:p14="http://schemas.microsoft.com/office/powerpoint/2010/main" val="310693086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1165231" y="903312"/>
            <a:ext cx="833263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6" name="Rectangle 5"/>
          <p:cNvSpPr/>
          <p:nvPr/>
        </p:nvSpPr>
        <p:spPr>
          <a:xfrm>
            <a:off x="1345535" y="141342"/>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Block Arc 14"/>
          <p:cNvSpPr/>
          <p:nvPr/>
        </p:nvSpPr>
        <p:spPr>
          <a:xfrm>
            <a:off x="833804" y="2745301"/>
            <a:ext cx="1622931" cy="1623005"/>
          </a:xfrm>
          <a:custGeom>
            <a:avLst/>
            <a:gdLst/>
            <a:ahLst/>
            <a:cxnLst/>
            <a:rect l="l" t="t" r="r" b="b"/>
            <a:pathLst>
              <a:path w="1217198" h="1217254">
                <a:moveTo>
                  <a:pt x="1172073" y="616019"/>
                </a:moveTo>
                <a:lnTo>
                  <a:pt x="1217198" y="616610"/>
                </a:lnTo>
                <a:cubicBezTo>
                  <a:pt x="1216181" y="694136"/>
                  <a:pt x="1200702" y="768120"/>
                  <a:pt x="1172073" y="835497"/>
                </a:cubicBezTo>
                <a:close/>
                <a:moveTo>
                  <a:pt x="592301" y="223"/>
                </a:moveTo>
                <a:cubicBezTo>
                  <a:pt x="925156" y="-8708"/>
                  <a:pt x="1203399" y="251500"/>
                  <a:pt x="1216760" y="584207"/>
                </a:cubicBezTo>
                <a:lnTo>
                  <a:pt x="1025903" y="591872"/>
                </a:lnTo>
                <a:cubicBezTo>
                  <a:pt x="1016735" y="363582"/>
                  <a:pt x="825816" y="185038"/>
                  <a:pt x="597424" y="191166"/>
                </a:cubicBezTo>
                <a:cubicBezTo>
                  <a:pt x="369033" y="197294"/>
                  <a:pt x="187962" y="385820"/>
                  <a:pt x="191049" y="614273"/>
                </a:cubicBezTo>
                <a:cubicBezTo>
                  <a:pt x="194136" y="842726"/>
                  <a:pt x="380235" y="1026290"/>
                  <a:pt x="608708" y="1026244"/>
                </a:cubicBezTo>
                <a:cubicBezTo>
                  <a:pt x="773320" y="1026211"/>
                  <a:pt x="915896" y="930876"/>
                  <a:pt x="982606" y="791527"/>
                </a:cubicBezTo>
                <a:lnTo>
                  <a:pt x="982606" y="1085471"/>
                </a:lnTo>
                <a:cubicBezTo>
                  <a:pt x="880769" y="1168806"/>
                  <a:pt x="750352" y="1217226"/>
                  <a:pt x="608747" y="1217254"/>
                </a:cubicBezTo>
                <a:cubicBezTo>
                  <a:pt x="275773" y="1217320"/>
                  <a:pt x="4555" y="949797"/>
                  <a:pt x="56" y="616853"/>
                </a:cubicBezTo>
                <a:cubicBezTo>
                  <a:pt x="-4443" y="283909"/>
                  <a:pt x="259446" y="9154"/>
                  <a:pt x="592301" y="223"/>
                </a:cubicBezTo>
                <a:close/>
              </a:path>
            </a:pathLst>
          </a:custGeom>
          <a:solidFill>
            <a:sysClr val="window" lastClr="FFFFFF"/>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8" name="Rectangle 18"/>
          <p:cNvSpPr/>
          <p:nvPr/>
        </p:nvSpPr>
        <p:spPr>
          <a:xfrm>
            <a:off x="2204182" y="1969462"/>
            <a:ext cx="252623" cy="1386871"/>
          </a:xfrm>
          <a:custGeom>
            <a:avLst/>
            <a:gdLst>
              <a:gd name="connsiteX0" fmla="*/ 0 w 189467"/>
              <a:gd name="connsiteY0" fmla="*/ 0 h 1080346"/>
              <a:gd name="connsiteX1" fmla="*/ 189467 w 189467"/>
              <a:gd name="connsiteY1" fmla="*/ 0 h 1080346"/>
              <a:gd name="connsiteX2" fmla="*/ 189467 w 189467"/>
              <a:gd name="connsiteY2" fmla="*/ 1080346 h 1080346"/>
              <a:gd name="connsiteX3" fmla="*/ 187528 w 189467"/>
              <a:gd name="connsiteY3" fmla="*/ 1040153 h 1080346"/>
              <a:gd name="connsiteX4" fmla="*/ 0 w 189467"/>
              <a:gd name="connsiteY4" fmla="*/ 674512 h 1080346"/>
              <a:gd name="connsiteX5" fmla="*/ 0 w 189467"/>
              <a:gd name="connsiteY5" fmla="*/ 0 h 1080346"/>
              <a:gd name="connsiteX0" fmla="*/ 0 w 189467"/>
              <a:gd name="connsiteY0" fmla="*/ 0 h 1040153"/>
              <a:gd name="connsiteX1" fmla="*/ 189467 w 189467"/>
              <a:gd name="connsiteY1" fmla="*/ 0 h 1040153"/>
              <a:gd name="connsiteX2" fmla="*/ 187528 w 189467"/>
              <a:gd name="connsiteY2" fmla="*/ 1040153 h 1040153"/>
              <a:gd name="connsiteX3" fmla="*/ 0 w 189467"/>
              <a:gd name="connsiteY3" fmla="*/ 674512 h 1040153"/>
              <a:gd name="connsiteX4" fmla="*/ 0 w 189467"/>
              <a:gd name="connsiteY4" fmla="*/ 0 h 1040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67" h="1040153">
                <a:moveTo>
                  <a:pt x="0" y="0"/>
                </a:moveTo>
                <a:lnTo>
                  <a:pt x="189467" y="0"/>
                </a:lnTo>
                <a:cubicBezTo>
                  <a:pt x="188821" y="346718"/>
                  <a:pt x="188174" y="693435"/>
                  <a:pt x="187528" y="1040153"/>
                </a:cubicBezTo>
                <a:cubicBezTo>
                  <a:pt x="179329" y="879836"/>
                  <a:pt x="108663" y="777233"/>
                  <a:pt x="0" y="674512"/>
                </a:cubicBezTo>
                <a:lnTo>
                  <a:pt x="0" y="0"/>
                </a:lnTo>
                <a:close/>
              </a:path>
            </a:pathLst>
          </a:custGeom>
          <a:solidFill>
            <a:sysClr val="window" lastClr="FFFFFF"/>
          </a:solidFill>
          <a:ln w="25400" cap="flat" cmpd="sng" algn="ctr">
            <a:noFill/>
            <a:prstDash val="solid"/>
          </a:ln>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9" name="Rectangle 8"/>
          <p:cNvSpPr/>
          <p:nvPr/>
        </p:nvSpPr>
        <p:spPr>
          <a:xfrm>
            <a:off x="4675128" y="173282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13" name="Chevron 12"/>
          <p:cNvSpPr/>
          <p:nvPr/>
        </p:nvSpPr>
        <p:spPr>
          <a:xfrm rot="16200000">
            <a:off x="3390192" y="1554753"/>
            <a:ext cx="1118645" cy="1056117"/>
          </a:xfrm>
          <a:prstGeom prst="chevron">
            <a:avLst>
              <a:gd name="adj" fmla="val 33915"/>
            </a:avLst>
          </a:prstGeom>
          <a:solidFill>
            <a:srgbClr val="0000FF"/>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14" name="TextBox 13"/>
          <p:cNvSpPr txBox="1"/>
          <p:nvPr/>
        </p:nvSpPr>
        <p:spPr>
          <a:xfrm>
            <a:off x="3580088" y="167649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01</a:t>
            </a:r>
            <a:endParaRPr lang="ko-KR" altLang="en-US" sz="3200" b="1" dirty="0">
              <a:solidFill>
                <a:prstClr val="white"/>
              </a:solidFill>
              <a:ea typeface="Arial Unicode MS"/>
              <a:cs typeface="Arial" pitchFamily="34" charset="0"/>
            </a:endParaRPr>
          </a:p>
        </p:txBody>
      </p:sp>
      <p:sp>
        <p:nvSpPr>
          <p:cNvPr id="15" name="Freeform 14"/>
          <p:cNvSpPr/>
          <p:nvPr/>
        </p:nvSpPr>
        <p:spPr>
          <a:xfrm>
            <a:off x="2254780" y="1607279"/>
            <a:ext cx="969121" cy="1495199"/>
          </a:xfrm>
          <a:custGeom>
            <a:avLst/>
            <a:gdLst/>
            <a:ahLst/>
            <a:cxnLst/>
            <a:rect l="l" t="t" r="r" b="b"/>
            <a:pathLst>
              <a:path w="726841" h="1121399">
                <a:moveTo>
                  <a:pt x="236325" y="1049494"/>
                </a:moveTo>
                <a:lnTo>
                  <a:pt x="495287" y="1049494"/>
                </a:lnTo>
                <a:cubicBezTo>
                  <a:pt x="491080" y="1064561"/>
                  <a:pt x="487966" y="1079199"/>
                  <a:pt x="485273" y="1093187"/>
                </a:cubicBezTo>
                <a:lnTo>
                  <a:pt x="245258" y="1092728"/>
                </a:lnTo>
                <a:close/>
                <a:moveTo>
                  <a:pt x="363421" y="203844"/>
                </a:moveTo>
                <a:cubicBezTo>
                  <a:pt x="401307" y="203844"/>
                  <a:pt x="432020" y="234557"/>
                  <a:pt x="432020" y="272443"/>
                </a:cubicBezTo>
                <a:cubicBezTo>
                  <a:pt x="432020" y="310329"/>
                  <a:pt x="401307" y="341042"/>
                  <a:pt x="363421" y="341042"/>
                </a:cubicBezTo>
                <a:cubicBezTo>
                  <a:pt x="325534" y="341042"/>
                  <a:pt x="294821" y="310329"/>
                  <a:pt x="294821" y="272443"/>
                </a:cubicBezTo>
                <a:cubicBezTo>
                  <a:pt x="294821" y="234557"/>
                  <a:pt x="325534" y="203844"/>
                  <a:pt x="363421" y="203844"/>
                </a:cubicBezTo>
                <a:close/>
                <a:moveTo>
                  <a:pt x="363421" y="135244"/>
                </a:moveTo>
                <a:cubicBezTo>
                  <a:pt x="287648" y="135244"/>
                  <a:pt x="226222" y="196671"/>
                  <a:pt x="226222" y="272443"/>
                </a:cubicBezTo>
                <a:cubicBezTo>
                  <a:pt x="226222" y="348216"/>
                  <a:pt x="287648" y="409642"/>
                  <a:pt x="363421" y="409642"/>
                </a:cubicBezTo>
                <a:cubicBezTo>
                  <a:pt x="439193" y="409642"/>
                  <a:pt x="500619" y="348216"/>
                  <a:pt x="500619" y="272443"/>
                </a:cubicBezTo>
                <a:cubicBezTo>
                  <a:pt x="500619" y="196671"/>
                  <a:pt x="439193" y="135244"/>
                  <a:pt x="363421" y="135244"/>
                </a:cubicBezTo>
                <a:close/>
                <a:moveTo>
                  <a:pt x="196200" y="0"/>
                </a:moveTo>
                <a:cubicBezTo>
                  <a:pt x="300307" y="58658"/>
                  <a:pt x="427219" y="59450"/>
                  <a:pt x="531959" y="2129"/>
                </a:cubicBezTo>
                <a:cubicBezTo>
                  <a:pt x="645195" y="251105"/>
                  <a:pt x="615578" y="521951"/>
                  <a:pt x="565642" y="749813"/>
                </a:cubicBezTo>
                <a:lnTo>
                  <a:pt x="726841" y="904479"/>
                </a:lnTo>
                <a:lnTo>
                  <a:pt x="700460" y="1113326"/>
                </a:lnTo>
                <a:lnTo>
                  <a:pt x="510728" y="982128"/>
                </a:lnTo>
                <a:lnTo>
                  <a:pt x="503274" y="1014651"/>
                </a:lnTo>
                <a:lnTo>
                  <a:pt x="228241" y="1014651"/>
                </a:lnTo>
                <a:cubicBezTo>
                  <a:pt x="226194" y="1005458"/>
                  <a:pt x="223902" y="996068"/>
                  <a:pt x="221524" y="986461"/>
                </a:cubicBezTo>
                <a:lnTo>
                  <a:pt x="26381" y="1121399"/>
                </a:lnTo>
                <a:lnTo>
                  <a:pt x="0" y="912552"/>
                </a:lnTo>
                <a:lnTo>
                  <a:pt x="162681" y="756465"/>
                </a:lnTo>
                <a:lnTo>
                  <a:pt x="163137" y="757906"/>
                </a:lnTo>
                <a:lnTo>
                  <a:pt x="165881" y="748957"/>
                </a:lnTo>
                <a:cubicBezTo>
                  <a:pt x="117348" y="521774"/>
                  <a:pt x="87568" y="246912"/>
                  <a:pt x="196200" y="0"/>
                </a:cubicBezTo>
                <a:close/>
              </a:path>
            </a:pathLst>
          </a:custGeom>
          <a:solidFill>
            <a:srgbClr val="FF000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a:ea typeface="Arial Unicode MS"/>
            </a:endParaRPr>
          </a:p>
        </p:txBody>
      </p:sp>
      <p:sp>
        <p:nvSpPr>
          <p:cNvPr id="16" name="Freeform 15"/>
          <p:cNvSpPr/>
          <p:nvPr/>
        </p:nvSpPr>
        <p:spPr>
          <a:xfrm>
            <a:off x="2540490" y="1353424"/>
            <a:ext cx="397699" cy="326323"/>
          </a:xfrm>
          <a:custGeom>
            <a:avLst/>
            <a:gdLst/>
            <a:ahLst/>
            <a:cxnLst/>
            <a:rect l="l" t="t" r="r" b="b"/>
            <a:pathLst>
              <a:path w="298274" h="244742">
                <a:moveTo>
                  <a:pt x="147328" y="0"/>
                </a:moveTo>
                <a:cubicBezTo>
                  <a:pt x="212319" y="65590"/>
                  <a:pt x="261867" y="134854"/>
                  <a:pt x="298274" y="206570"/>
                </a:cubicBezTo>
                <a:cubicBezTo>
                  <a:pt x="205418" y="258299"/>
                  <a:pt x="92251" y="257374"/>
                  <a:pt x="0" y="204273"/>
                </a:cubicBezTo>
                <a:cubicBezTo>
                  <a:pt x="35363" y="132633"/>
                  <a:pt x="83678" y="64016"/>
                  <a:pt x="147328" y="0"/>
                </a:cubicBezTo>
                <a:close/>
              </a:path>
            </a:pathLst>
          </a:custGeom>
          <a:solidFill>
            <a:srgbClr val="ED1C24"/>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a:ea typeface="Arial Unicode MS"/>
            </a:endParaRPr>
          </a:p>
        </p:txBody>
      </p:sp>
      <p:sp>
        <p:nvSpPr>
          <p:cNvPr id="17" name="Rectangle 16"/>
          <p:cNvSpPr/>
          <p:nvPr/>
        </p:nvSpPr>
        <p:spPr>
          <a:xfrm>
            <a:off x="4675128" y="288710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21" name="Chevron 20"/>
          <p:cNvSpPr/>
          <p:nvPr/>
        </p:nvSpPr>
        <p:spPr>
          <a:xfrm rot="16200000">
            <a:off x="3390192" y="2709033"/>
            <a:ext cx="1118645" cy="1056117"/>
          </a:xfrm>
          <a:prstGeom prst="chevron">
            <a:avLst>
              <a:gd name="adj" fmla="val 33915"/>
            </a:avLst>
          </a:prstGeom>
          <a:solidFill>
            <a:srgbClr val="FF0066"/>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22" name="TextBox 21"/>
          <p:cNvSpPr txBox="1"/>
          <p:nvPr/>
        </p:nvSpPr>
        <p:spPr>
          <a:xfrm>
            <a:off x="3580088" y="283077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02</a:t>
            </a:r>
            <a:endParaRPr lang="ko-KR" altLang="en-US" sz="3200" b="1" dirty="0">
              <a:solidFill>
                <a:prstClr val="white"/>
              </a:solidFill>
              <a:ea typeface="Arial Unicode MS"/>
              <a:cs typeface="Arial" pitchFamily="34" charset="0"/>
            </a:endParaRPr>
          </a:p>
        </p:txBody>
      </p:sp>
      <p:sp>
        <p:nvSpPr>
          <p:cNvPr id="23" name="Rectangle 22"/>
          <p:cNvSpPr/>
          <p:nvPr/>
        </p:nvSpPr>
        <p:spPr>
          <a:xfrm>
            <a:off x="4675128" y="404138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27" name="Chevron 26"/>
          <p:cNvSpPr/>
          <p:nvPr/>
        </p:nvSpPr>
        <p:spPr>
          <a:xfrm rot="16200000">
            <a:off x="3390192" y="3863313"/>
            <a:ext cx="1118645" cy="1056117"/>
          </a:xfrm>
          <a:prstGeom prst="chevron">
            <a:avLst>
              <a:gd name="adj" fmla="val 33915"/>
            </a:avLst>
          </a:prstGeom>
          <a:solidFill>
            <a:srgbClr val="7030A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28" name="TextBox 27"/>
          <p:cNvSpPr txBox="1"/>
          <p:nvPr/>
        </p:nvSpPr>
        <p:spPr>
          <a:xfrm>
            <a:off x="3580088" y="398505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03</a:t>
            </a:r>
            <a:endParaRPr lang="ko-KR" altLang="en-US" sz="3200" b="1" dirty="0">
              <a:solidFill>
                <a:prstClr val="white"/>
              </a:solidFill>
              <a:ea typeface="Arial Unicode MS"/>
              <a:cs typeface="Arial" pitchFamily="34" charset="0"/>
            </a:endParaRPr>
          </a:p>
        </p:txBody>
      </p:sp>
      <p:sp>
        <p:nvSpPr>
          <p:cNvPr id="29" name="Rectangle 28"/>
          <p:cNvSpPr/>
          <p:nvPr/>
        </p:nvSpPr>
        <p:spPr>
          <a:xfrm>
            <a:off x="4675128" y="519566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33" name="Chevron 32"/>
          <p:cNvSpPr/>
          <p:nvPr/>
        </p:nvSpPr>
        <p:spPr>
          <a:xfrm rot="16200000">
            <a:off x="3390192" y="5017593"/>
            <a:ext cx="1118645" cy="1056117"/>
          </a:xfrm>
          <a:prstGeom prst="chevron">
            <a:avLst>
              <a:gd name="adj" fmla="val 33915"/>
            </a:avLst>
          </a:prstGeom>
          <a:solidFill>
            <a:srgbClr val="00000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34" name="TextBox 33"/>
          <p:cNvSpPr txBox="1"/>
          <p:nvPr/>
        </p:nvSpPr>
        <p:spPr>
          <a:xfrm>
            <a:off x="3580088" y="513933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04</a:t>
            </a:r>
            <a:endParaRPr lang="ko-KR" altLang="en-US" sz="3200" b="1" dirty="0">
              <a:solidFill>
                <a:prstClr val="white"/>
              </a:solidFill>
              <a:ea typeface="Arial Unicode MS"/>
              <a:cs typeface="Arial" pitchFamily="34" charset="0"/>
            </a:endParaRPr>
          </a:p>
        </p:txBody>
      </p:sp>
      <p:sp>
        <p:nvSpPr>
          <p:cNvPr id="35" name="Rectangle 34"/>
          <p:cNvSpPr/>
          <p:nvPr/>
        </p:nvSpPr>
        <p:spPr>
          <a:xfrm>
            <a:off x="2615367" y="3102478"/>
            <a:ext cx="252623" cy="3253991"/>
          </a:xfrm>
          <a:prstGeom prst="rect">
            <a:avLst/>
          </a:prstGeom>
          <a:solidFill>
            <a:srgbClr val="FF0000"/>
          </a:solidFill>
          <a:ln w="25400" cap="flat" cmpd="sng" algn="ctr">
            <a:noFill/>
            <a:prstDash val="solid"/>
          </a:ln>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36" name="Rectangle 35"/>
          <p:cNvSpPr/>
          <p:nvPr/>
        </p:nvSpPr>
        <p:spPr>
          <a:xfrm>
            <a:off x="4806484" y="1806625"/>
            <a:ext cx="6979116" cy="646331"/>
          </a:xfrm>
          <a:prstGeom prst="rect">
            <a:avLst/>
          </a:prstGeom>
        </p:spPr>
        <p:txBody>
          <a:bodyPr wrap="square">
            <a:spAutoFit/>
          </a:bodyPr>
          <a:lstStyle/>
          <a:p>
            <a:pPr algn="ctr">
              <a:defRPr/>
            </a:pPr>
            <a:r>
              <a:rPr lang="en-US" altLang="en-US" kern="0" dirty="0">
                <a:solidFill>
                  <a:srgbClr val="0033CC"/>
                </a:solidFill>
                <a:ea typeface="Arial Unicode MS"/>
                <a:cs typeface="Arial"/>
              </a:rPr>
              <a:t>CMXH </a:t>
            </a:r>
            <a:r>
              <a:rPr lang="en-US" altLang="en-US" kern="0" dirty="0" err="1">
                <a:solidFill>
                  <a:srgbClr val="0033CC"/>
                </a:solidFill>
                <a:ea typeface="Arial Unicode MS"/>
                <a:cs typeface="Arial"/>
              </a:rPr>
              <a:t>là</a:t>
            </a:r>
            <a:r>
              <a:rPr lang="en-US" altLang="en-US" kern="0" dirty="0">
                <a:solidFill>
                  <a:srgbClr val="0033CC"/>
                </a:solidFill>
                <a:ea typeface="Arial Unicode MS"/>
                <a:cs typeface="Arial"/>
              </a:rPr>
              <a:t> </a:t>
            </a:r>
            <a:r>
              <a:rPr lang="en-US" altLang="en-US" b="1" kern="0" dirty="0" err="1">
                <a:solidFill>
                  <a:srgbClr val="FF0000"/>
                </a:solidFill>
                <a:ea typeface="Arial Unicode MS"/>
                <a:cs typeface="Arial"/>
              </a:rPr>
              <a:t>phương</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thức</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tất</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yếu</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của</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sự</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thay</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thế</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các</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hình</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thái</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kinh</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tế</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xã</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hội</a:t>
            </a:r>
            <a:r>
              <a:rPr lang="en-US" altLang="en-US" b="1" kern="0" dirty="0">
                <a:solidFill>
                  <a:srgbClr val="FF0000"/>
                </a:solidFill>
                <a:ea typeface="Arial Unicode MS"/>
                <a:cs typeface="Arial"/>
              </a:rPr>
              <a:t> </a:t>
            </a:r>
            <a:r>
              <a:rPr lang="en-US" altLang="en-US" kern="0" dirty="0" err="1">
                <a:solidFill>
                  <a:srgbClr val="0033CC"/>
                </a:solidFill>
                <a:ea typeface="Arial Unicode MS"/>
                <a:cs typeface="Arial"/>
              </a:rPr>
              <a:t>trong</a:t>
            </a:r>
            <a:r>
              <a:rPr lang="en-US" altLang="en-US" kern="0" dirty="0">
                <a:solidFill>
                  <a:srgbClr val="0033CC"/>
                </a:solidFill>
                <a:ea typeface="Arial Unicode MS"/>
                <a:cs typeface="Arial"/>
              </a:rPr>
              <a:t> </a:t>
            </a:r>
            <a:r>
              <a:rPr lang="en-US" altLang="en-US" kern="0" dirty="0" err="1">
                <a:solidFill>
                  <a:srgbClr val="0033CC"/>
                </a:solidFill>
                <a:ea typeface="Arial Unicode MS"/>
                <a:cs typeface="Arial"/>
              </a:rPr>
              <a:t>lịch</a:t>
            </a:r>
            <a:r>
              <a:rPr lang="en-US" altLang="en-US" kern="0" dirty="0">
                <a:solidFill>
                  <a:srgbClr val="0033CC"/>
                </a:solidFill>
                <a:ea typeface="Arial Unicode MS"/>
                <a:cs typeface="Arial"/>
              </a:rPr>
              <a:t> </a:t>
            </a:r>
            <a:r>
              <a:rPr lang="en-US" altLang="en-US" kern="0" dirty="0" err="1">
                <a:solidFill>
                  <a:srgbClr val="0033CC"/>
                </a:solidFill>
                <a:ea typeface="Arial Unicode MS"/>
                <a:cs typeface="Arial"/>
              </a:rPr>
              <a:t>sử</a:t>
            </a:r>
            <a:endParaRPr lang="en-US" kern="0" dirty="0">
              <a:solidFill>
                <a:srgbClr val="0033CC"/>
              </a:solidFill>
              <a:ea typeface="Arial Unicode MS"/>
            </a:endParaRPr>
          </a:p>
        </p:txBody>
      </p:sp>
      <p:sp>
        <p:nvSpPr>
          <p:cNvPr id="37" name="Rectangle 36"/>
          <p:cNvSpPr/>
          <p:nvPr/>
        </p:nvSpPr>
        <p:spPr>
          <a:xfrm>
            <a:off x="4711515" y="2956638"/>
            <a:ext cx="7074085" cy="646331"/>
          </a:xfrm>
          <a:prstGeom prst="rect">
            <a:avLst/>
          </a:prstGeom>
        </p:spPr>
        <p:txBody>
          <a:bodyPr wrap="square">
            <a:spAutoFit/>
          </a:bodyPr>
          <a:lstStyle/>
          <a:p>
            <a:pPr algn="ctr">
              <a:defRPr/>
            </a:pPr>
            <a:r>
              <a:rPr lang="en-US" altLang="en-US" kern="0" dirty="0" err="1">
                <a:solidFill>
                  <a:srgbClr val="996633"/>
                </a:solidFill>
                <a:ea typeface="Arial Unicode MS"/>
                <a:cs typeface="Arial"/>
              </a:rPr>
              <a:t>Chỉ</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có</a:t>
            </a:r>
            <a:r>
              <a:rPr lang="en-US" altLang="en-US" kern="0" dirty="0">
                <a:solidFill>
                  <a:srgbClr val="996633"/>
                </a:solidFill>
                <a:ea typeface="Arial Unicode MS"/>
                <a:cs typeface="Arial"/>
              </a:rPr>
              <a:t> CMXH </a:t>
            </a:r>
            <a:r>
              <a:rPr lang="en-US" altLang="en-US" kern="0" dirty="0" err="1">
                <a:solidFill>
                  <a:srgbClr val="996633"/>
                </a:solidFill>
                <a:ea typeface="Arial Unicode MS"/>
                <a:cs typeface="Arial"/>
              </a:rPr>
              <a:t>mới</a:t>
            </a:r>
            <a:r>
              <a:rPr lang="en-US" altLang="en-US" kern="0" dirty="0">
                <a:solidFill>
                  <a:srgbClr val="996633"/>
                </a:solidFill>
                <a:ea typeface="Arial Unicode MS"/>
                <a:cs typeface="Arial"/>
              </a:rPr>
              <a:t> </a:t>
            </a:r>
            <a:r>
              <a:rPr lang="en-US" altLang="en-US" b="1" kern="0" dirty="0" err="1">
                <a:solidFill>
                  <a:srgbClr val="008000"/>
                </a:solidFill>
                <a:ea typeface="Arial Unicode MS"/>
                <a:cs typeface="Arial"/>
              </a:rPr>
              <a:t>thay</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thế</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được</a:t>
            </a:r>
            <a:r>
              <a:rPr lang="en-US" altLang="en-US" b="1" kern="0" dirty="0">
                <a:solidFill>
                  <a:srgbClr val="008000"/>
                </a:solidFill>
                <a:ea typeface="Arial Unicode MS"/>
                <a:cs typeface="Arial"/>
              </a:rPr>
              <a:t> QHSX </a:t>
            </a:r>
            <a:r>
              <a:rPr lang="en-US" altLang="en-US" b="1" kern="0" dirty="0" err="1">
                <a:solidFill>
                  <a:srgbClr val="008000"/>
                </a:solidFill>
                <a:ea typeface="Arial Unicode MS"/>
                <a:cs typeface="Arial"/>
              </a:rPr>
              <a:t>cũ</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bằng</a:t>
            </a:r>
            <a:r>
              <a:rPr lang="en-US" altLang="en-US" b="1" kern="0" dirty="0">
                <a:solidFill>
                  <a:srgbClr val="008000"/>
                </a:solidFill>
                <a:ea typeface="Arial Unicode MS"/>
                <a:cs typeface="Arial"/>
              </a:rPr>
              <a:t> QHSX </a:t>
            </a:r>
            <a:r>
              <a:rPr lang="en-US" altLang="en-US" b="1" kern="0" dirty="0" err="1">
                <a:solidFill>
                  <a:srgbClr val="008000"/>
                </a:solidFill>
                <a:ea typeface="Arial Unicode MS"/>
                <a:cs typeface="Arial"/>
              </a:rPr>
              <a:t>mới</a:t>
            </a:r>
            <a:r>
              <a:rPr lang="en-US" altLang="en-US" b="1" kern="0" dirty="0">
                <a:solidFill>
                  <a:srgbClr val="008000"/>
                </a:solidFill>
                <a:ea typeface="Arial Unicode MS"/>
                <a:cs typeface="Arial"/>
              </a:rPr>
              <a:t> </a:t>
            </a:r>
            <a:r>
              <a:rPr lang="en-US" altLang="en-US" kern="0" dirty="0" err="1">
                <a:solidFill>
                  <a:srgbClr val="996633"/>
                </a:solidFill>
                <a:ea typeface="Arial Unicode MS"/>
                <a:cs typeface="Arial"/>
              </a:rPr>
              <a:t>thúc</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đẩy</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lực</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lượng</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sản</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xuất</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phát</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triển</a:t>
            </a:r>
            <a:endParaRPr lang="en-US" kern="0" dirty="0">
              <a:solidFill>
                <a:srgbClr val="996633"/>
              </a:solidFill>
              <a:ea typeface="Arial Unicode MS"/>
            </a:endParaRPr>
          </a:p>
        </p:txBody>
      </p:sp>
      <p:sp>
        <p:nvSpPr>
          <p:cNvPr id="38" name="Rectangle 37"/>
          <p:cNvSpPr/>
          <p:nvPr/>
        </p:nvSpPr>
        <p:spPr>
          <a:xfrm>
            <a:off x="4839476" y="4246660"/>
            <a:ext cx="6979116" cy="646331"/>
          </a:xfrm>
          <a:prstGeom prst="rect">
            <a:avLst/>
          </a:prstGeom>
        </p:spPr>
        <p:txBody>
          <a:bodyPr wrap="square">
            <a:spAutoFit/>
          </a:bodyPr>
          <a:lstStyle/>
          <a:p>
            <a:pPr algn="ctr">
              <a:defRPr/>
            </a:pPr>
            <a:r>
              <a:rPr lang="en-US" altLang="en-US" kern="0" dirty="0">
                <a:solidFill>
                  <a:srgbClr val="000066"/>
                </a:solidFill>
                <a:cs typeface="Arial"/>
              </a:rPr>
              <a:t>CMXH </a:t>
            </a:r>
            <a:r>
              <a:rPr lang="en-US" altLang="en-US" kern="0" dirty="0" err="1">
                <a:solidFill>
                  <a:srgbClr val="000066"/>
                </a:solidFill>
                <a:cs typeface="Arial"/>
              </a:rPr>
              <a:t>là</a:t>
            </a:r>
            <a:r>
              <a:rPr lang="en-US" altLang="en-US" kern="0" dirty="0">
                <a:solidFill>
                  <a:srgbClr val="000066"/>
                </a:solidFill>
                <a:cs typeface="Arial"/>
              </a:rPr>
              <a:t> </a:t>
            </a:r>
            <a:r>
              <a:rPr lang="en-US" altLang="en-US" kern="0" dirty="0" err="1">
                <a:solidFill>
                  <a:srgbClr val="000066"/>
                </a:solidFill>
                <a:cs typeface="Arial"/>
              </a:rPr>
              <a:t>đầu</a:t>
            </a:r>
            <a:r>
              <a:rPr lang="en-US" altLang="en-US" kern="0" dirty="0">
                <a:solidFill>
                  <a:srgbClr val="000066"/>
                </a:solidFill>
                <a:cs typeface="Arial"/>
              </a:rPr>
              <a:t> </a:t>
            </a:r>
            <a:r>
              <a:rPr lang="en-US" altLang="en-US" kern="0" dirty="0" err="1">
                <a:solidFill>
                  <a:srgbClr val="000066"/>
                </a:solidFill>
                <a:cs typeface="Arial"/>
              </a:rPr>
              <a:t>tàu</a:t>
            </a:r>
            <a:r>
              <a:rPr lang="en-US" altLang="en-US" kern="0" dirty="0">
                <a:solidFill>
                  <a:srgbClr val="000066"/>
                </a:solidFill>
                <a:cs typeface="Arial"/>
              </a:rPr>
              <a:t> </a:t>
            </a:r>
            <a:r>
              <a:rPr lang="en-US" altLang="en-US" kern="0" dirty="0" err="1">
                <a:solidFill>
                  <a:srgbClr val="000066"/>
                </a:solidFill>
                <a:cs typeface="Arial"/>
              </a:rPr>
              <a:t>của</a:t>
            </a:r>
            <a:r>
              <a:rPr lang="en-US" altLang="en-US" kern="0" dirty="0">
                <a:solidFill>
                  <a:srgbClr val="000066"/>
                </a:solidFill>
                <a:cs typeface="Arial"/>
              </a:rPr>
              <a:t> </a:t>
            </a:r>
            <a:r>
              <a:rPr lang="en-US" altLang="en-US" kern="0" dirty="0" err="1">
                <a:solidFill>
                  <a:srgbClr val="000066"/>
                </a:solidFill>
                <a:cs typeface="Arial"/>
              </a:rPr>
              <a:t>lịch</a:t>
            </a:r>
            <a:r>
              <a:rPr lang="en-US" altLang="en-US" kern="0" dirty="0">
                <a:solidFill>
                  <a:srgbClr val="000066"/>
                </a:solidFill>
                <a:cs typeface="Arial"/>
              </a:rPr>
              <a:t> </a:t>
            </a:r>
            <a:r>
              <a:rPr lang="en-US" altLang="en-US" kern="0" dirty="0" err="1">
                <a:solidFill>
                  <a:srgbClr val="000066"/>
                </a:solidFill>
                <a:cs typeface="Arial"/>
              </a:rPr>
              <a:t>sử</a:t>
            </a:r>
            <a:r>
              <a:rPr lang="en-US" altLang="en-US" kern="0" dirty="0">
                <a:solidFill>
                  <a:srgbClr val="000066"/>
                </a:solidFill>
                <a:cs typeface="Arial"/>
              </a:rPr>
              <a:t>, </a:t>
            </a:r>
            <a:r>
              <a:rPr lang="en-US" altLang="en-US" b="1" kern="0" dirty="0" err="1">
                <a:solidFill>
                  <a:srgbClr val="D60093"/>
                </a:solidFill>
                <a:cs typeface="Arial"/>
              </a:rPr>
              <a:t>là</a:t>
            </a:r>
            <a:r>
              <a:rPr lang="en-US" altLang="en-US" b="1" kern="0" dirty="0">
                <a:solidFill>
                  <a:srgbClr val="D60093"/>
                </a:solidFill>
                <a:cs typeface="Arial"/>
              </a:rPr>
              <a:t> </a:t>
            </a:r>
            <a:r>
              <a:rPr lang="en-US" altLang="en-US" b="1" kern="0" dirty="0" err="1">
                <a:solidFill>
                  <a:srgbClr val="D60093"/>
                </a:solidFill>
                <a:cs typeface="Arial"/>
              </a:rPr>
              <a:t>bước</a:t>
            </a:r>
            <a:r>
              <a:rPr lang="en-US" altLang="en-US" b="1" kern="0" dirty="0">
                <a:solidFill>
                  <a:srgbClr val="D60093"/>
                </a:solidFill>
                <a:cs typeface="Arial"/>
              </a:rPr>
              <a:t> </a:t>
            </a:r>
            <a:r>
              <a:rPr lang="en-US" altLang="en-US" b="1" kern="0" dirty="0" err="1">
                <a:solidFill>
                  <a:srgbClr val="D60093"/>
                </a:solidFill>
                <a:cs typeface="Arial"/>
              </a:rPr>
              <a:t>chuyển</a:t>
            </a:r>
            <a:r>
              <a:rPr lang="en-US" altLang="en-US" b="1" kern="0" dirty="0">
                <a:solidFill>
                  <a:srgbClr val="D60093"/>
                </a:solidFill>
                <a:cs typeface="Arial"/>
              </a:rPr>
              <a:t> </a:t>
            </a:r>
            <a:r>
              <a:rPr lang="en-US" altLang="en-US" b="1" kern="0" dirty="0" err="1">
                <a:solidFill>
                  <a:srgbClr val="D60093"/>
                </a:solidFill>
                <a:cs typeface="Arial"/>
              </a:rPr>
              <a:t>biến</a:t>
            </a:r>
            <a:r>
              <a:rPr lang="en-US" altLang="en-US" b="1" kern="0" dirty="0">
                <a:solidFill>
                  <a:srgbClr val="D60093"/>
                </a:solidFill>
                <a:cs typeface="Arial"/>
              </a:rPr>
              <a:t> </a:t>
            </a:r>
            <a:r>
              <a:rPr lang="en-US" altLang="en-US" b="1" kern="0" dirty="0" err="1">
                <a:solidFill>
                  <a:srgbClr val="D60093"/>
                </a:solidFill>
                <a:cs typeface="Arial"/>
              </a:rPr>
              <a:t>vĩ</a:t>
            </a:r>
            <a:r>
              <a:rPr lang="en-US" altLang="en-US" b="1" kern="0" dirty="0">
                <a:solidFill>
                  <a:srgbClr val="D60093"/>
                </a:solidFill>
                <a:cs typeface="Arial"/>
              </a:rPr>
              <a:t> </a:t>
            </a:r>
            <a:r>
              <a:rPr lang="en-US" altLang="en-US" b="1" kern="0" dirty="0" err="1">
                <a:solidFill>
                  <a:srgbClr val="D60093"/>
                </a:solidFill>
                <a:cs typeface="Arial"/>
              </a:rPr>
              <a:t>đại</a:t>
            </a:r>
            <a:r>
              <a:rPr lang="en-US" altLang="en-US" b="1" kern="0" dirty="0">
                <a:solidFill>
                  <a:srgbClr val="D60093"/>
                </a:solidFill>
                <a:cs typeface="Arial"/>
              </a:rPr>
              <a:t> </a:t>
            </a:r>
            <a:r>
              <a:rPr lang="en-US" altLang="en-US" b="1" kern="0" dirty="0" err="1">
                <a:solidFill>
                  <a:srgbClr val="D60093"/>
                </a:solidFill>
                <a:cs typeface="Arial"/>
              </a:rPr>
              <a:t>về</a:t>
            </a:r>
            <a:r>
              <a:rPr lang="en-US" altLang="en-US" b="1" kern="0" dirty="0">
                <a:solidFill>
                  <a:srgbClr val="D60093"/>
                </a:solidFill>
                <a:cs typeface="Arial"/>
              </a:rPr>
              <a:t> </a:t>
            </a:r>
            <a:r>
              <a:rPr lang="en-US" altLang="en-US" b="1" kern="0" dirty="0" err="1">
                <a:solidFill>
                  <a:srgbClr val="D60093"/>
                </a:solidFill>
                <a:cs typeface="Arial"/>
              </a:rPr>
              <a:t>mọi</a:t>
            </a:r>
            <a:r>
              <a:rPr lang="en-US" altLang="en-US" b="1" kern="0" dirty="0">
                <a:solidFill>
                  <a:srgbClr val="D60093"/>
                </a:solidFill>
                <a:cs typeface="Arial"/>
              </a:rPr>
              <a:t> </a:t>
            </a:r>
            <a:r>
              <a:rPr lang="en-US" altLang="en-US" b="1" kern="0" dirty="0" err="1">
                <a:solidFill>
                  <a:srgbClr val="D60093"/>
                </a:solidFill>
                <a:cs typeface="Arial"/>
              </a:rPr>
              <a:t>mặt</a:t>
            </a:r>
            <a:r>
              <a:rPr lang="en-US" altLang="en-US" b="1" kern="0" dirty="0">
                <a:solidFill>
                  <a:srgbClr val="D60093"/>
                </a:solidFill>
                <a:cs typeface="Arial"/>
              </a:rPr>
              <a:t> </a:t>
            </a:r>
            <a:r>
              <a:rPr lang="en-US" altLang="en-US" b="1" kern="0" dirty="0" err="1">
                <a:solidFill>
                  <a:srgbClr val="D60093"/>
                </a:solidFill>
                <a:cs typeface="Arial"/>
              </a:rPr>
              <a:t>trong</a:t>
            </a:r>
            <a:r>
              <a:rPr lang="en-US" altLang="en-US" b="1" kern="0" dirty="0">
                <a:solidFill>
                  <a:srgbClr val="D60093"/>
                </a:solidFill>
                <a:cs typeface="Arial"/>
              </a:rPr>
              <a:t> </a:t>
            </a:r>
            <a:r>
              <a:rPr lang="en-US" altLang="en-US" b="1" kern="0" dirty="0" err="1">
                <a:solidFill>
                  <a:srgbClr val="D60093"/>
                </a:solidFill>
                <a:cs typeface="Arial"/>
              </a:rPr>
              <a:t>đời</a:t>
            </a:r>
            <a:r>
              <a:rPr lang="en-US" altLang="en-US" b="1" kern="0" dirty="0">
                <a:solidFill>
                  <a:srgbClr val="D60093"/>
                </a:solidFill>
                <a:cs typeface="Arial"/>
              </a:rPr>
              <a:t> </a:t>
            </a:r>
            <a:r>
              <a:rPr lang="en-US" altLang="en-US" b="1" kern="0" dirty="0" err="1">
                <a:solidFill>
                  <a:srgbClr val="D60093"/>
                </a:solidFill>
                <a:cs typeface="Arial"/>
              </a:rPr>
              <a:t>sống</a:t>
            </a:r>
            <a:r>
              <a:rPr lang="en-US" altLang="en-US" b="1" kern="0" dirty="0">
                <a:solidFill>
                  <a:srgbClr val="D60093"/>
                </a:solidFill>
                <a:cs typeface="Arial"/>
              </a:rPr>
              <a:t> </a:t>
            </a:r>
            <a:r>
              <a:rPr lang="en-US" altLang="en-US" b="1" kern="0" dirty="0" err="1">
                <a:solidFill>
                  <a:srgbClr val="D60093"/>
                </a:solidFill>
                <a:cs typeface="Arial"/>
              </a:rPr>
              <a:t>xã</a:t>
            </a:r>
            <a:r>
              <a:rPr lang="en-US" altLang="en-US" b="1" kern="0" dirty="0">
                <a:solidFill>
                  <a:srgbClr val="D60093"/>
                </a:solidFill>
                <a:cs typeface="Arial"/>
              </a:rPr>
              <a:t> </a:t>
            </a:r>
            <a:r>
              <a:rPr lang="en-US" altLang="en-US" b="1" kern="0" dirty="0" err="1">
                <a:solidFill>
                  <a:srgbClr val="D60093"/>
                </a:solidFill>
                <a:cs typeface="Arial"/>
              </a:rPr>
              <a:t>hội</a:t>
            </a:r>
            <a:r>
              <a:rPr lang="en-US" altLang="en-US" kern="0" dirty="0">
                <a:solidFill>
                  <a:srgbClr val="000066"/>
                </a:solidFill>
                <a:cs typeface="Arial"/>
              </a:rPr>
              <a:t>: </a:t>
            </a:r>
            <a:r>
              <a:rPr lang="en-US" altLang="en-US" kern="0" dirty="0" err="1">
                <a:solidFill>
                  <a:srgbClr val="000066"/>
                </a:solidFill>
                <a:cs typeface="Arial"/>
              </a:rPr>
              <a:t>kinh</a:t>
            </a:r>
            <a:r>
              <a:rPr lang="en-US" altLang="en-US" kern="0" dirty="0">
                <a:solidFill>
                  <a:srgbClr val="000066"/>
                </a:solidFill>
                <a:cs typeface="Arial"/>
              </a:rPr>
              <a:t> </a:t>
            </a:r>
            <a:r>
              <a:rPr lang="en-US" altLang="en-US" kern="0" dirty="0" err="1">
                <a:solidFill>
                  <a:srgbClr val="000066"/>
                </a:solidFill>
                <a:cs typeface="Arial"/>
              </a:rPr>
              <a:t>tế</a:t>
            </a:r>
            <a:r>
              <a:rPr lang="en-US" altLang="en-US" kern="0" dirty="0">
                <a:solidFill>
                  <a:srgbClr val="000066"/>
                </a:solidFill>
                <a:cs typeface="Arial"/>
              </a:rPr>
              <a:t>, </a:t>
            </a:r>
            <a:r>
              <a:rPr lang="en-US" altLang="en-US" kern="0" dirty="0" err="1">
                <a:solidFill>
                  <a:srgbClr val="000066"/>
                </a:solidFill>
                <a:cs typeface="Arial"/>
              </a:rPr>
              <a:t>chính</a:t>
            </a:r>
            <a:r>
              <a:rPr lang="en-US" altLang="en-US" kern="0" dirty="0">
                <a:solidFill>
                  <a:srgbClr val="000066"/>
                </a:solidFill>
                <a:cs typeface="Arial"/>
              </a:rPr>
              <a:t> </a:t>
            </a:r>
            <a:r>
              <a:rPr lang="en-US" altLang="en-US" kern="0" dirty="0" err="1">
                <a:solidFill>
                  <a:srgbClr val="000066"/>
                </a:solidFill>
                <a:cs typeface="Arial"/>
              </a:rPr>
              <a:t>trị</a:t>
            </a:r>
            <a:r>
              <a:rPr lang="en-US" altLang="en-US" kern="0" dirty="0">
                <a:solidFill>
                  <a:srgbClr val="000066"/>
                </a:solidFill>
                <a:cs typeface="Arial"/>
              </a:rPr>
              <a:t>, </a:t>
            </a:r>
            <a:r>
              <a:rPr lang="en-US" altLang="en-US" kern="0" dirty="0" err="1">
                <a:solidFill>
                  <a:srgbClr val="000066"/>
                </a:solidFill>
                <a:cs typeface="Arial"/>
              </a:rPr>
              <a:t>văn</a:t>
            </a:r>
            <a:r>
              <a:rPr lang="en-US" altLang="en-US" kern="0" dirty="0">
                <a:solidFill>
                  <a:srgbClr val="000066"/>
                </a:solidFill>
                <a:cs typeface="Arial"/>
              </a:rPr>
              <a:t> </a:t>
            </a:r>
            <a:r>
              <a:rPr lang="en-US" altLang="en-US" kern="0" dirty="0" err="1">
                <a:solidFill>
                  <a:srgbClr val="000066"/>
                </a:solidFill>
                <a:cs typeface="Arial"/>
              </a:rPr>
              <a:t>hoá</a:t>
            </a:r>
            <a:endParaRPr lang="en-US" kern="0" dirty="0">
              <a:solidFill>
                <a:srgbClr val="000066"/>
              </a:solidFill>
            </a:endParaRPr>
          </a:p>
        </p:txBody>
      </p:sp>
      <p:sp>
        <p:nvSpPr>
          <p:cNvPr id="39" name="Rectangle 38"/>
          <p:cNvSpPr/>
          <p:nvPr/>
        </p:nvSpPr>
        <p:spPr>
          <a:xfrm>
            <a:off x="4839476" y="5328502"/>
            <a:ext cx="6946124" cy="646331"/>
          </a:xfrm>
          <a:prstGeom prst="rect">
            <a:avLst/>
          </a:prstGeom>
        </p:spPr>
        <p:txBody>
          <a:bodyPr wrap="square">
            <a:spAutoFit/>
          </a:bodyPr>
          <a:lstStyle/>
          <a:p>
            <a:pPr algn="ctr">
              <a:defRPr/>
            </a:pPr>
            <a:r>
              <a:rPr lang="en-US" altLang="en-US" kern="0" dirty="0" err="1">
                <a:solidFill>
                  <a:srgbClr val="000000"/>
                </a:solidFill>
                <a:cs typeface="Arial"/>
              </a:rPr>
              <a:t>Lịch</a:t>
            </a:r>
            <a:r>
              <a:rPr lang="en-US" altLang="en-US" kern="0" dirty="0">
                <a:solidFill>
                  <a:srgbClr val="000000"/>
                </a:solidFill>
                <a:cs typeface="Arial"/>
              </a:rPr>
              <a:t> </a:t>
            </a:r>
            <a:r>
              <a:rPr lang="en-US" altLang="en-US" kern="0" dirty="0" err="1">
                <a:solidFill>
                  <a:srgbClr val="000000"/>
                </a:solidFill>
                <a:cs typeface="Arial"/>
              </a:rPr>
              <a:t>sử</a:t>
            </a:r>
            <a:r>
              <a:rPr lang="en-US" altLang="en-US" kern="0" dirty="0">
                <a:solidFill>
                  <a:srgbClr val="000000"/>
                </a:solidFill>
                <a:cs typeface="Arial"/>
              </a:rPr>
              <a:t> </a:t>
            </a:r>
            <a:r>
              <a:rPr lang="en-US" altLang="en-US" kern="0" dirty="0" err="1">
                <a:solidFill>
                  <a:srgbClr val="000000"/>
                </a:solidFill>
                <a:cs typeface="Arial"/>
              </a:rPr>
              <a:t>phát</a:t>
            </a:r>
            <a:r>
              <a:rPr lang="en-US" altLang="en-US" kern="0" dirty="0">
                <a:solidFill>
                  <a:srgbClr val="000000"/>
                </a:solidFill>
                <a:cs typeface="Arial"/>
              </a:rPr>
              <a:t> </a:t>
            </a:r>
            <a:r>
              <a:rPr lang="en-US" altLang="en-US" kern="0" dirty="0" err="1">
                <a:solidFill>
                  <a:srgbClr val="000000"/>
                </a:solidFill>
                <a:cs typeface="Arial"/>
              </a:rPr>
              <a:t>triển</a:t>
            </a:r>
            <a:r>
              <a:rPr lang="en-US" altLang="en-US" kern="0" dirty="0">
                <a:solidFill>
                  <a:srgbClr val="000000"/>
                </a:solidFill>
                <a:cs typeface="Arial"/>
              </a:rPr>
              <a:t> </a:t>
            </a:r>
            <a:r>
              <a:rPr lang="en-US" altLang="en-US" kern="0" dirty="0" err="1">
                <a:solidFill>
                  <a:srgbClr val="000000"/>
                </a:solidFill>
                <a:cs typeface="Arial"/>
              </a:rPr>
              <a:t>loài</a:t>
            </a:r>
            <a:r>
              <a:rPr lang="en-US" altLang="en-US" kern="0" dirty="0">
                <a:solidFill>
                  <a:srgbClr val="000000"/>
                </a:solidFill>
                <a:cs typeface="Arial"/>
              </a:rPr>
              <a:t> </a:t>
            </a:r>
            <a:r>
              <a:rPr lang="en-US" altLang="en-US" kern="0" dirty="0" err="1">
                <a:solidFill>
                  <a:srgbClr val="000000"/>
                </a:solidFill>
                <a:cs typeface="Arial"/>
              </a:rPr>
              <a:t>người</a:t>
            </a:r>
            <a:r>
              <a:rPr lang="en-US" altLang="en-US" kern="0" dirty="0">
                <a:solidFill>
                  <a:srgbClr val="000000"/>
                </a:solidFill>
                <a:cs typeface="Arial"/>
              </a:rPr>
              <a:t> </a:t>
            </a:r>
            <a:r>
              <a:rPr lang="en-US" altLang="en-US" kern="0" dirty="0" err="1">
                <a:solidFill>
                  <a:srgbClr val="000000"/>
                </a:solidFill>
                <a:cs typeface="Arial"/>
              </a:rPr>
              <a:t>đã</a:t>
            </a:r>
            <a:r>
              <a:rPr lang="en-US" altLang="en-US" kern="0" dirty="0">
                <a:solidFill>
                  <a:srgbClr val="000000"/>
                </a:solidFill>
                <a:cs typeface="Arial"/>
              </a:rPr>
              <a:t> </a:t>
            </a:r>
            <a:r>
              <a:rPr lang="en-US" altLang="en-US" kern="0" dirty="0" err="1">
                <a:solidFill>
                  <a:srgbClr val="000000"/>
                </a:solidFill>
                <a:cs typeface="Arial"/>
              </a:rPr>
              <a:t>trải</a:t>
            </a:r>
            <a:r>
              <a:rPr lang="en-US" altLang="en-US" kern="0" dirty="0">
                <a:solidFill>
                  <a:srgbClr val="000000"/>
                </a:solidFill>
                <a:cs typeface="Arial"/>
              </a:rPr>
              <a:t> qua </a:t>
            </a:r>
            <a:r>
              <a:rPr lang="en-US" altLang="en-US" b="1" kern="0" dirty="0">
                <a:solidFill>
                  <a:srgbClr val="C00000"/>
                </a:solidFill>
                <a:cs typeface="Arial"/>
              </a:rPr>
              <a:t>4 </a:t>
            </a:r>
            <a:r>
              <a:rPr lang="en-US" altLang="en-US" b="1" kern="0" dirty="0" err="1">
                <a:solidFill>
                  <a:srgbClr val="C00000"/>
                </a:solidFill>
                <a:cs typeface="Arial"/>
              </a:rPr>
              <a:t>cuộc</a:t>
            </a:r>
            <a:r>
              <a:rPr lang="en-US" altLang="en-US" b="1" kern="0" dirty="0">
                <a:solidFill>
                  <a:srgbClr val="C00000"/>
                </a:solidFill>
                <a:cs typeface="Arial"/>
              </a:rPr>
              <a:t> CMXH, </a:t>
            </a:r>
            <a:r>
              <a:rPr lang="en-US" altLang="en-US" kern="0" dirty="0" err="1">
                <a:solidFill>
                  <a:srgbClr val="000000"/>
                </a:solidFill>
                <a:cs typeface="Arial"/>
              </a:rPr>
              <a:t>trong</a:t>
            </a:r>
            <a:r>
              <a:rPr lang="en-US" altLang="en-US" kern="0" dirty="0">
                <a:solidFill>
                  <a:srgbClr val="000000"/>
                </a:solidFill>
                <a:cs typeface="Arial"/>
              </a:rPr>
              <a:t> </a:t>
            </a:r>
            <a:r>
              <a:rPr lang="en-US" altLang="en-US" kern="0" dirty="0" err="1">
                <a:solidFill>
                  <a:srgbClr val="000000"/>
                </a:solidFill>
                <a:cs typeface="Arial"/>
              </a:rPr>
              <a:t>đó</a:t>
            </a:r>
            <a:r>
              <a:rPr lang="en-US" altLang="en-US" kern="0" dirty="0">
                <a:solidFill>
                  <a:srgbClr val="000000"/>
                </a:solidFill>
                <a:cs typeface="Arial"/>
              </a:rPr>
              <a:t> </a:t>
            </a:r>
            <a:r>
              <a:rPr lang="en-US" altLang="en-US" b="1" kern="0" dirty="0" err="1">
                <a:solidFill>
                  <a:srgbClr val="0033CC"/>
                </a:solidFill>
                <a:cs typeface="Arial"/>
              </a:rPr>
              <a:t>cách</a:t>
            </a:r>
            <a:r>
              <a:rPr lang="en-US" altLang="en-US" b="1" kern="0" dirty="0">
                <a:solidFill>
                  <a:srgbClr val="0033CC"/>
                </a:solidFill>
                <a:cs typeface="Arial"/>
              </a:rPr>
              <a:t> </a:t>
            </a:r>
            <a:r>
              <a:rPr lang="en-US" altLang="en-US" b="1" kern="0" dirty="0" err="1">
                <a:solidFill>
                  <a:srgbClr val="0033CC"/>
                </a:solidFill>
                <a:cs typeface="Arial"/>
              </a:rPr>
              <a:t>mạng</a:t>
            </a:r>
            <a:r>
              <a:rPr lang="en-US" altLang="en-US" b="1" kern="0" dirty="0">
                <a:solidFill>
                  <a:srgbClr val="0033CC"/>
                </a:solidFill>
                <a:cs typeface="Arial"/>
              </a:rPr>
              <a:t> </a:t>
            </a:r>
            <a:r>
              <a:rPr lang="en-US" altLang="en-US" b="1" kern="0" dirty="0" err="1">
                <a:solidFill>
                  <a:srgbClr val="0033CC"/>
                </a:solidFill>
                <a:cs typeface="Arial"/>
              </a:rPr>
              <a:t>vô</a:t>
            </a:r>
            <a:r>
              <a:rPr lang="en-US" altLang="en-US" b="1" kern="0" dirty="0">
                <a:solidFill>
                  <a:srgbClr val="0033CC"/>
                </a:solidFill>
                <a:cs typeface="Arial"/>
              </a:rPr>
              <a:t> </a:t>
            </a:r>
            <a:r>
              <a:rPr lang="en-US" altLang="en-US" b="1" kern="0" dirty="0" err="1">
                <a:solidFill>
                  <a:srgbClr val="0033CC"/>
                </a:solidFill>
                <a:cs typeface="Arial"/>
              </a:rPr>
              <a:t>sản</a:t>
            </a:r>
            <a:r>
              <a:rPr lang="en-US" altLang="en-US" b="1" kern="0" dirty="0">
                <a:solidFill>
                  <a:srgbClr val="0033CC"/>
                </a:solidFill>
                <a:cs typeface="Arial"/>
              </a:rPr>
              <a:t> </a:t>
            </a:r>
            <a:r>
              <a:rPr lang="en-US" altLang="en-US" b="1" kern="0" dirty="0" err="1">
                <a:solidFill>
                  <a:srgbClr val="0033CC"/>
                </a:solidFill>
                <a:cs typeface="Arial"/>
              </a:rPr>
              <a:t>là</a:t>
            </a:r>
            <a:r>
              <a:rPr lang="en-US" altLang="en-US" b="1" kern="0" dirty="0">
                <a:solidFill>
                  <a:srgbClr val="0033CC"/>
                </a:solidFill>
                <a:cs typeface="Arial"/>
              </a:rPr>
              <a:t> </a:t>
            </a:r>
            <a:r>
              <a:rPr lang="en-US" altLang="en-US" b="1" kern="0" dirty="0" err="1">
                <a:solidFill>
                  <a:srgbClr val="0033CC"/>
                </a:solidFill>
                <a:cs typeface="Arial"/>
              </a:rPr>
              <a:t>kiểu</a:t>
            </a:r>
            <a:r>
              <a:rPr lang="en-US" altLang="en-US" b="1" kern="0" dirty="0">
                <a:solidFill>
                  <a:srgbClr val="0033CC"/>
                </a:solidFill>
                <a:cs typeface="Arial"/>
              </a:rPr>
              <a:t> CMXH </a:t>
            </a:r>
            <a:r>
              <a:rPr lang="en-US" altLang="en-US" b="1" kern="0" dirty="0" err="1">
                <a:solidFill>
                  <a:srgbClr val="0033CC"/>
                </a:solidFill>
                <a:cs typeface="Arial"/>
              </a:rPr>
              <a:t>mới</a:t>
            </a:r>
            <a:r>
              <a:rPr lang="en-US" altLang="en-US" b="1" kern="0" dirty="0">
                <a:solidFill>
                  <a:srgbClr val="0033CC"/>
                </a:solidFill>
                <a:cs typeface="Arial"/>
              </a:rPr>
              <a:t> </a:t>
            </a:r>
            <a:r>
              <a:rPr lang="en-US" altLang="en-US" b="1" kern="0" dirty="0" err="1">
                <a:solidFill>
                  <a:srgbClr val="0033CC"/>
                </a:solidFill>
                <a:cs typeface="Arial"/>
              </a:rPr>
              <a:t>về</a:t>
            </a:r>
            <a:r>
              <a:rPr lang="en-US" altLang="en-US" b="1" kern="0" dirty="0">
                <a:solidFill>
                  <a:srgbClr val="0033CC"/>
                </a:solidFill>
                <a:cs typeface="Arial"/>
              </a:rPr>
              <a:t> </a:t>
            </a:r>
            <a:r>
              <a:rPr lang="en-US" altLang="en-US" b="1" kern="0" dirty="0" err="1">
                <a:solidFill>
                  <a:srgbClr val="0033CC"/>
                </a:solidFill>
                <a:cs typeface="Arial"/>
              </a:rPr>
              <a:t>chất</a:t>
            </a:r>
            <a:endParaRPr lang="en-US" b="1" kern="0" dirty="0">
              <a:solidFill>
                <a:srgbClr val="0033CC"/>
              </a:solidFill>
            </a:endParaRPr>
          </a:p>
        </p:txBody>
      </p:sp>
    </p:spTree>
    <p:extLst>
      <p:ext uri="{BB962C8B-B14F-4D97-AF65-F5344CB8AC3E}">
        <p14:creationId xmlns:p14="http://schemas.microsoft.com/office/powerpoint/2010/main" val="3181696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1000"/>
                                        <p:tgtEl>
                                          <p:spTgt spid="36"/>
                                        </p:tgtEl>
                                      </p:cBhvr>
                                    </p:animEffect>
                                    <p:anim calcmode="lin" valueType="num">
                                      <p:cBhvr>
                                        <p:cTn id="8" dur="1000" fill="hold"/>
                                        <p:tgtEl>
                                          <p:spTgt spid="36"/>
                                        </p:tgtEl>
                                        <p:attrNameLst>
                                          <p:attrName>ppt_x</p:attrName>
                                        </p:attrNameLst>
                                      </p:cBhvr>
                                      <p:tavLst>
                                        <p:tav tm="0">
                                          <p:val>
                                            <p:strVal val="#ppt_x"/>
                                          </p:val>
                                        </p:tav>
                                        <p:tav tm="100000">
                                          <p:val>
                                            <p:strVal val="#ppt_x"/>
                                          </p:val>
                                        </p:tav>
                                      </p:tavLst>
                                    </p:anim>
                                    <p:anim calcmode="lin" valueType="num">
                                      <p:cBhvr>
                                        <p:cTn id="9"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1000"/>
                                        <p:tgtEl>
                                          <p:spTgt spid="37"/>
                                        </p:tgtEl>
                                      </p:cBhvr>
                                    </p:animEffect>
                                    <p:anim calcmode="lin" valueType="num">
                                      <p:cBhvr>
                                        <p:cTn id="15" dur="1000" fill="hold"/>
                                        <p:tgtEl>
                                          <p:spTgt spid="37"/>
                                        </p:tgtEl>
                                        <p:attrNameLst>
                                          <p:attrName>ppt_x</p:attrName>
                                        </p:attrNameLst>
                                      </p:cBhvr>
                                      <p:tavLst>
                                        <p:tav tm="0">
                                          <p:val>
                                            <p:strVal val="#ppt_x"/>
                                          </p:val>
                                        </p:tav>
                                        <p:tav tm="100000">
                                          <p:val>
                                            <p:strVal val="#ppt_x"/>
                                          </p:val>
                                        </p:tav>
                                      </p:tavLst>
                                    </p:anim>
                                    <p:anim calcmode="lin" valueType="num">
                                      <p:cBhvr>
                                        <p:cTn id="16"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Effect transition="in" filter="fade">
                                      <p:cBhvr>
                                        <p:cTn id="21" dur="1000"/>
                                        <p:tgtEl>
                                          <p:spTgt spid="38"/>
                                        </p:tgtEl>
                                      </p:cBhvr>
                                    </p:animEffect>
                                    <p:anim calcmode="lin" valueType="num">
                                      <p:cBhvr>
                                        <p:cTn id="22" dur="1000" fill="hold"/>
                                        <p:tgtEl>
                                          <p:spTgt spid="38"/>
                                        </p:tgtEl>
                                        <p:attrNameLst>
                                          <p:attrName>ppt_x</p:attrName>
                                        </p:attrNameLst>
                                      </p:cBhvr>
                                      <p:tavLst>
                                        <p:tav tm="0">
                                          <p:val>
                                            <p:strVal val="#ppt_x"/>
                                          </p:val>
                                        </p:tav>
                                        <p:tav tm="100000">
                                          <p:val>
                                            <p:strVal val="#ppt_x"/>
                                          </p:val>
                                        </p:tav>
                                      </p:tavLst>
                                    </p:anim>
                                    <p:anim calcmode="lin" valueType="num">
                                      <p:cBhvr>
                                        <p:cTn id="23"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1000"/>
                                        <p:tgtEl>
                                          <p:spTgt spid="39"/>
                                        </p:tgtEl>
                                      </p:cBhvr>
                                    </p:animEffect>
                                    <p:anim calcmode="lin" valueType="num">
                                      <p:cBhvr>
                                        <p:cTn id="29" dur="1000" fill="hold"/>
                                        <p:tgtEl>
                                          <p:spTgt spid="39"/>
                                        </p:tgtEl>
                                        <p:attrNameLst>
                                          <p:attrName>ppt_x</p:attrName>
                                        </p:attrNameLst>
                                      </p:cBhvr>
                                      <p:tavLst>
                                        <p:tav tm="0">
                                          <p:val>
                                            <p:strVal val="#ppt_x"/>
                                          </p:val>
                                        </p:tav>
                                        <p:tav tm="100000">
                                          <p:val>
                                            <p:strVal val="#ppt_x"/>
                                          </p:val>
                                        </p:tav>
                                      </p:tavLst>
                                    </p:anim>
                                    <p:anim calcmode="lin" valueType="num">
                                      <p:cBhvr>
                                        <p:cTn id="30"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38" grpId="0"/>
      <p:bldP spid="3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2" descr="Virtual Classroom Kit Google Slides &amp;amp; PowerPoint template">
            <a:extLst>
              <a:ext uri="{FF2B5EF4-FFF2-40B4-BE49-F238E27FC236}">
                <a16:creationId xmlns="" xmlns:a16="http://schemas.microsoft.com/office/drawing/2014/main" id="{612D4F85-E9D8-408E-BAC1-8273D67C8E1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2253803" y="1048454"/>
            <a:ext cx="833263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graphicFrame>
        <p:nvGraphicFramePr>
          <p:cNvPr id="12" name="Diagram 11"/>
          <p:cNvGraphicFramePr/>
          <p:nvPr>
            <p:extLst>
              <p:ext uri="{D42A27DB-BD31-4B8C-83A1-F6EECF244321}">
                <p14:modId xmlns:p14="http://schemas.microsoft.com/office/powerpoint/2010/main" val="35579599"/>
              </p:ext>
            </p:extLst>
          </p:nvPr>
        </p:nvGraphicFramePr>
        <p:xfrm>
          <a:off x="2537318" y="1596981"/>
          <a:ext cx="7147595" cy="43401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3" name="Rectangle 12"/>
          <p:cNvSpPr/>
          <p:nvPr/>
        </p:nvSpPr>
        <p:spPr>
          <a:xfrm>
            <a:off x="2434107" y="286484"/>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1371120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60746" y="1210690"/>
            <a:ext cx="5412059" cy="461665"/>
          </a:xfrm>
          <a:prstGeom prst="rect">
            <a:avLst/>
          </a:prstGeom>
        </p:spPr>
        <p:txBody>
          <a:bodyPr wrap="none">
            <a:spAutoFit/>
          </a:bodyPr>
          <a:lstStyle/>
          <a:p>
            <a:pPr lvl="0" algn="just"/>
            <a:r>
              <a:rPr lang="en-US" sz="2400" b="1" dirty="0">
                <a:solidFill>
                  <a:srgbClr val="0070C0"/>
                </a:solidFill>
              </a:rPr>
              <a:t>a. </a:t>
            </a:r>
            <a:r>
              <a:rPr lang="en-US" sz="2400" b="1" dirty="0" err="1">
                <a:solidFill>
                  <a:srgbClr val="0070C0"/>
                </a:solidFill>
              </a:rPr>
              <a:t>Nguồn</a:t>
            </a:r>
            <a:r>
              <a:rPr lang="en-US" sz="2400" b="1" dirty="0">
                <a:solidFill>
                  <a:srgbClr val="0070C0"/>
                </a:solidFill>
              </a:rPr>
              <a:t> </a:t>
            </a:r>
            <a:r>
              <a:rPr lang="en-US" sz="2400" b="1" dirty="0" err="1">
                <a:solidFill>
                  <a:srgbClr val="0070C0"/>
                </a:solidFill>
              </a:rPr>
              <a:t>gốc</a:t>
            </a:r>
            <a:r>
              <a:rPr lang="en-US" sz="2400" b="1" dirty="0">
                <a:solidFill>
                  <a:srgbClr val="0070C0"/>
                </a:solidFill>
              </a:rPr>
              <a:t> </a:t>
            </a:r>
            <a:r>
              <a:rPr lang="en-US" sz="2400" b="1" dirty="0" err="1">
                <a:solidFill>
                  <a:srgbClr val="0070C0"/>
                </a:solidFill>
              </a:rPr>
              <a:t>của</a:t>
            </a:r>
            <a:r>
              <a:rPr lang="en-US" sz="2400" b="1" dirty="0">
                <a:solidFill>
                  <a:srgbClr val="0070C0"/>
                </a:solidFill>
              </a:rPr>
              <a:t> </a:t>
            </a:r>
            <a:r>
              <a:rPr lang="en-US" sz="2400" b="1" dirty="0" err="1">
                <a:solidFill>
                  <a:srgbClr val="0070C0"/>
                </a:solidFill>
              </a:rPr>
              <a:t>cách</a:t>
            </a:r>
            <a:r>
              <a:rPr lang="en-US" sz="2400" b="1" dirty="0">
                <a:solidFill>
                  <a:srgbClr val="0070C0"/>
                </a:solidFill>
              </a:rPr>
              <a:t> </a:t>
            </a:r>
            <a:r>
              <a:rPr lang="en-US" sz="2400" b="1" dirty="0" err="1">
                <a:solidFill>
                  <a:srgbClr val="0070C0"/>
                </a:solidFill>
              </a:rPr>
              <a:t>mạng</a:t>
            </a:r>
            <a:r>
              <a:rPr lang="en-US" sz="2400" b="1" dirty="0">
                <a:solidFill>
                  <a:srgbClr val="0070C0"/>
                </a:solidFill>
              </a:rPr>
              <a:t> </a:t>
            </a:r>
            <a:r>
              <a:rPr lang="en-US" sz="2400" b="1" dirty="0" err="1">
                <a:solidFill>
                  <a:srgbClr val="0070C0"/>
                </a:solidFill>
              </a:rPr>
              <a:t>xã</a:t>
            </a:r>
            <a:r>
              <a:rPr lang="en-US" sz="2400" b="1" dirty="0">
                <a:solidFill>
                  <a:srgbClr val="0070C0"/>
                </a:solidFill>
              </a:rPr>
              <a:t> </a:t>
            </a:r>
            <a:r>
              <a:rPr lang="en-US" sz="2400" b="1" dirty="0" err="1">
                <a:solidFill>
                  <a:srgbClr val="0070C0"/>
                </a:solidFill>
              </a:rPr>
              <a:t>hội</a:t>
            </a:r>
            <a:endParaRPr lang="en-US" sz="2400" b="1" dirty="0">
              <a:solidFill>
                <a:srgbClr val="0070C0"/>
              </a:solidFill>
              <a:cs typeface="Times New Roman" pitchFamily="18" charset="0"/>
            </a:endParaRPr>
          </a:p>
        </p:txBody>
      </p:sp>
      <p:grpSp>
        <p:nvGrpSpPr>
          <p:cNvPr id="4" name="Group 21"/>
          <p:cNvGrpSpPr>
            <a:grpSpLocks/>
          </p:cNvGrpSpPr>
          <p:nvPr/>
        </p:nvGrpSpPr>
        <p:grpSpPr bwMode="auto">
          <a:xfrm>
            <a:off x="0" y="978323"/>
            <a:ext cx="10921285" cy="50984"/>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7" name="Rectangle 6"/>
          <p:cNvSpPr/>
          <p:nvPr/>
        </p:nvSpPr>
        <p:spPr>
          <a:xfrm>
            <a:off x="218941" y="268572"/>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8" name="Rectangle 26"/>
          <p:cNvSpPr>
            <a:spLocks noChangeArrowheads="1"/>
          </p:cNvSpPr>
          <p:nvPr/>
        </p:nvSpPr>
        <p:spPr bwMode="auto">
          <a:xfrm>
            <a:off x="1310640" y="1955705"/>
            <a:ext cx="667363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eaLnBrk="1" hangingPunct="1">
              <a:spcBef>
                <a:spcPct val="0"/>
              </a:spcBef>
              <a:buFont typeface="Wingdings" panose="05000000000000000000" pitchFamily="2" charset="2"/>
              <a:buChar char="§"/>
            </a:pPr>
            <a:r>
              <a:rPr lang="en-US" altLang="en-US" sz="2000" b="1" dirty="0" err="1">
                <a:solidFill>
                  <a:srgbClr val="00B050"/>
                </a:solidFill>
                <a:latin typeface="Arial"/>
                <a:cs typeface="Arial" panose="020B0604020202020204" pitchFamily="34" charset="0"/>
              </a:rPr>
              <a:t>Nguồn</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gốc</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sâu</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xa</a:t>
            </a:r>
            <a:r>
              <a:rPr lang="en-US" altLang="en-US" sz="2000" dirty="0">
                <a:solidFill>
                  <a:srgbClr val="00B05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Mâu</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thuẫn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giữa</a:t>
            </a:r>
            <a:r>
              <a:rPr lang="en-US" altLang="en-US" sz="2000" dirty="0">
                <a:solidFill>
                  <a:srgbClr val="002060"/>
                </a:solidFill>
                <a:latin typeface="Arial"/>
                <a:cs typeface="Arial" panose="020B0604020202020204" pitchFamily="34" charset="0"/>
              </a:rPr>
              <a:t> LLSX </a:t>
            </a:r>
            <a:r>
              <a:rPr lang="en-US" altLang="en-US" sz="2000" dirty="0" err="1">
                <a:solidFill>
                  <a:srgbClr val="002060"/>
                </a:solidFill>
                <a:latin typeface="Arial"/>
                <a:cs typeface="Arial" panose="020B0604020202020204" pitchFamily="34" charset="0"/>
              </a:rPr>
              <a:t>và</a:t>
            </a:r>
            <a:r>
              <a:rPr lang="en-US" altLang="en-US" sz="2000" dirty="0">
                <a:solidFill>
                  <a:srgbClr val="002060"/>
                </a:solidFill>
                <a:latin typeface="Arial"/>
                <a:cs typeface="Arial" panose="020B0604020202020204" pitchFamily="34" charset="0"/>
              </a:rPr>
              <a:t> QHSX</a:t>
            </a:r>
          </a:p>
          <a:p>
            <a:pPr eaLnBrk="1" hangingPunct="1">
              <a:spcBef>
                <a:spcPct val="0"/>
              </a:spcBef>
              <a:buNone/>
            </a:pPr>
            <a:endParaRPr lang="en-US" altLang="en-US" sz="2000" dirty="0">
              <a:solidFill>
                <a:srgbClr val="0033CC"/>
              </a:solidFill>
              <a:latin typeface="Arial"/>
              <a:cs typeface="Arial" panose="020B0604020202020204" pitchFamily="34" charset="0"/>
            </a:endParaRPr>
          </a:p>
        </p:txBody>
      </p:sp>
      <p:sp>
        <p:nvSpPr>
          <p:cNvPr id="3" name="Rectangle 2"/>
          <p:cNvSpPr/>
          <p:nvPr/>
        </p:nvSpPr>
        <p:spPr>
          <a:xfrm>
            <a:off x="1310640" y="2649736"/>
            <a:ext cx="9275794" cy="400110"/>
          </a:xfrm>
          <a:prstGeom prst="rect">
            <a:avLst/>
          </a:prstGeom>
        </p:spPr>
        <p:txBody>
          <a:bodyPr wrap="square">
            <a:spAutoFit/>
          </a:bodyPr>
          <a:lstStyle/>
          <a:p>
            <a:pPr marL="285750" indent="-285750">
              <a:spcBef>
                <a:spcPct val="0"/>
              </a:spcBef>
              <a:buFont typeface="Wingdings" panose="05000000000000000000" pitchFamily="2" charset="2"/>
              <a:buChar char="§"/>
            </a:pPr>
            <a:r>
              <a:rPr lang="en-US" altLang="en-US" sz="2000" b="1" dirty="0" err="1">
                <a:solidFill>
                  <a:srgbClr val="993300"/>
                </a:solidFill>
                <a:cs typeface="Arial" panose="020B0604020202020204" pitchFamily="34" charset="0"/>
              </a:rPr>
              <a:t>Nguyên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nhân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trực</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tiếp</a:t>
            </a:r>
            <a:r>
              <a:rPr lang="en-US" altLang="en-US" sz="2000" dirty="0">
                <a:solidFill>
                  <a:srgbClr val="993300"/>
                </a:solidFill>
                <a:cs typeface="Arial" panose="020B0604020202020204" pitchFamily="34" charset="0"/>
              </a:rPr>
              <a:t>: </a:t>
            </a:r>
            <a:r>
              <a:rPr lang="en-US" altLang="en-US" sz="2000" dirty="0" err="1">
                <a:solidFill>
                  <a:srgbClr val="002060"/>
                </a:solidFill>
                <a:cs typeface="Arial" panose="020B0604020202020204" pitchFamily="34" charset="0"/>
              </a:rPr>
              <a:t>Đấu</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tranh</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giai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cấp</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phát</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triển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đến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tột</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đỉnh</a:t>
            </a:r>
            <a:r>
              <a:rPr lang="en-US" altLang="en-US" sz="2000" dirty="0">
                <a:solidFill>
                  <a:srgbClr val="002060"/>
                </a:solidFill>
                <a:cs typeface="Arial" panose="020B0604020202020204" pitchFamily="34" charset="0"/>
              </a:rPr>
              <a:t>…</a:t>
            </a:r>
          </a:p>
        </p:txBody>
      </p:sp>
      <p:grpSp>
        <p:nvGrpSpPr>
          <p:cNvPr id="10" name="Group 2"/>
          <p:cNvGrpSpPr>
            <a:grpSpLocks/>
          </p:cNvGrpSpPr>
          <p:nvPr/>
        </p:nvGrpSpPr>
        <p:grpSpPr bwMode="auto">
          <a:xfrm>
            <a:off x="798490" y="3343767"/>
            <a:ext cx="9659155" cy="2857009"/>
            <a:chOff x="1255" y="535"/>
            <a:chExt cx="5383" cy="2189"/>
          </a:xfrm>
          <a:solidFill>
            <a:srgbClr val="FFFFFF"/>
          </a:solidFill>
        </p:grpSpPr>
        <p:grpSp>
          <p:nvGrpSpPr>
            <p:cNvPr id="11" name="Group 3"/>
            <p:cNvGrpSpPr>
              <a:grpSpLocks/>
            </p:cNvGrpSpPr>
            <p:nvPr/>
          </p:nvGrpSpPr>
          <p:grpSpPr bwMode="auto">
            <a:xfrm>
              <a:off x="1255" y="535"/>
              <a:ext cx="5383" cy="2189"/>
              <a:chOff x="191" y="988"/>
              <a:chExt cx="5383" cy="2189"/>
            </a:xfrm>
            <a:grpFill/>
          </p:grpSpPr>
          <p:grpSp>
            <p:nvGrpSpPr>
              <p:cNvPr id="19" name="Group 4"/>
              <p:cNvGrpSpPr>
                <a:grpSpLocks/>
              </p:cNvGrpSpPr>
              <p:nvPr/>
            </p:nvGrpSpPr>
            <p:grpSpPr bwMode="auto">
              <a:xfrm>
                <a:off x="191" y="988"/>
                <a:ext cx="5383" cy="2189"/>
                <a:chOff x="191" y="988"/>
                <a:chExt cx="5383" cy="2189"/>
              </a:xfrm>
              <a:grpFill/>
            </p:grpSpPr>
            <p:sp>
              <p:nvSpPr>
                <p:cNvPr id="27" name="Rectangle 5"/>
                <p:cNvSpPr>
                  <a:spLocks noChangeArrowheads="1"/>
                </p:cNvSpPr>
                <p:nvPr/>
              </p:nvSpPr>
              <p:spPr bwMode="auto">
                <a:xfrm>
                  <a:off x="191" y="988"/>
                  <a:ext cx="806" cy="2188"/>
                </a:xfrm>
                <a:prstGeom prst="rect">
                  <a:avLst/>
                </a:prstGeom>
                <a:grpFill/>
                <a:ln w="9525">
                  <a:solidFill>
                    <a:sysClr val="windowText" lastClr="000000"/>
                  </a:solidFill>
                  <a:miter lim="800000"/>
                  <a:headEnd type="none" w="sm" len="sm"/>
                  <a:tailEnd type="none" w="sm" len="sm"/>
                </a:ln>
                <a:effectLst>
                  <a:outerShdw dist="180501" dir="19242636" algn="ctr" rotWithShape="0">
                    <a:srgbClr val="FFFFCC">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rPr>
                    <a:t>QHSX</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990000"/>
                      </a:solidFill>
                      <a:latin typeface="+mn-lt"/>
                      <a:ea typeface="Arial Unicode MS"/>
                      <a:cs typeface="Times New Roman" panose="02020603050405020304" pitchFamily="18" charset="0"/>
                    </a:rPr>
                    <a:t>cũ</a:t>
                  </a: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a:ln>
                        <a:noFill/>
                      </a:ln>
                      <a:solidFill>
                        <a:srgbClr val="44546A"/>
                      </a:solidFill>
                      <a:effectLst/>
                      <a:uLnTx/>
                      <a:uFillTx/>
                      <a:latin typeface="+mn-lt"/>
                      <a:ea typeface="Arial Unicode MS"/>
                      <a:cs typeface="Times New Roman" panose="02020603050405020304" pitchFamily="18" charset="0"/>
                    </a:rPr>
                    <a:t>LLSX</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44546A"/>
                      </a:solidFill>
                      <a:latin typeface="+mn-lt"/>
                      <a:ea typeface="Arial Unicode MS"/>
                      <a:cs typeface="Times New Roman" panose="02020603050405020304" pitchFamily="18" charset="0"/>
                    </a:rPr>
                    <a:t>mới</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Times New Roman" panose="02020603050405020304" pitchFamily="18" charset="0"/>
                  </a:endParaRPr>
                </a:p>
              </p:txBody>
            </p:sp>
            <p:sp>
              <p:nvSpPr>
                <p:cNvPr id="28" name="Rectangle 6"/>
                <p:cNvSpPr>
                  <a:spLocks noChangeArrowheads="1"/>
                </p:cNvSpPr>
                <p:nvPr/>
              </p:nvSpPr>
              <p:spPr bwMode="auto">
                <a:xfrm>
                  <a:off x="1362" y="989"/>
                  <a:ext cx="1122" cy="2188"/>
                </a:xfrm>
                <a:prstGeom prst="rect">
                  <a:avLst/>
                </a:prstGeom>
                <a:grpFill/>
                <a:ln w="9525">
                  <a:solidFill>
                    <a:sysClr val="windowText" lastClr="000000"/>
                  </a:solidFill>
                  <a:miter lim="800000"/>
                  <a:headEnd type="none" w="sm" len="sm"/>
                  <a:tailEnd type="none" w="sm" len="sm"/>
                </a:ln>
                <a:effectLst>
                  <a:outerShdw dist="180501" dir="19242636" algn="ctr" rotWithShape="0">
                    <a:srgbClr val="FFFFCC">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cấp</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thống</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trị</a:t>
                  </a: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cấp</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44546A"/>
                      </a:solidFill>
                      <a:latin typeface="+mn-lt"/>
                      <a:ea typeface="Arial Unicode MS"/>
                      <a:cs typeface="Arial" panose="020B0604020202020204" pitchFamily="34" charset="0"/>
                    </a:rPr>
                    <a:t>c</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ách</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mạng</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endParaRPr>
                </a:p>
              </p:txBody>
            </p:sp>
            <p:sp>
              <p:nvSpPr>
                <p:cNvPr id="29" name="AutoShape 7"/>
                <p:cNvSpPr>
                  <a:spLocks noChangeArrowheads="1"/>
                </p:cNvSpPr>
                <p:nvPr/>
              </p:nvSpPr>
              <p:spPr bwMode="auto">
                <a:xfrm>
                  <a:off x="2999" y="1682"/>
                  <a:ext cx="1152" cy="806"/>
                </a:xfrm>
                <a:prstGeom prst="roundRect">
                  <a:avLst>
                    <a:gd name="adj" fmla="val 16667"/>
                  </a:avLst>
                </a:prstGeom>
                <a:grpFill/>
                <a:ln w="9525">
                  <a:solidFill>
                    <a:sysClr val="windowText" lastClr="000000"/>
                  </a:solidFill>
                  <a:miter lim="800000"/>
                  <a:headEnd type="none" w="sm" len="sm"/>
                  <a:tailEnd type="none" w="sm" len="sm"/>
                </a:ln>
                <a:effectLst>
                  <a:outerShdw dist="152928" dir="18698012" algn="ctr" rotWithShape="0">
                    <a:srgbClr val="44546A">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Times New Roman" panose="02020603050405020304" pitchFamily="18" charset="0"/>
                    </a:rPr>
                    <a:t>Đấu</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tranh</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cấp</a:t>
                  </a:r>
                  <a:endPar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endParaRPr>
                </a:p>
              </p:txBody>
            </p:sp>
            <p:sp>
              <p:nvSpPr>
                <p:cNvPr id="30" name="AutoShape 8"/>
                <p:cNvSpPr>
                  <a:spLocks noChangeArrowheads="1"/>
                </p:cNvSpPr>
                <p:nvPr/>
              </p:nvSpPr>
              <p:spPr bwMode="auto">
                <a:xfrm>
                  <a:off x="4422" y="1682"/>
                  <a:ext cx="1152" cy="806"/>
                </a:xfrm>
                <a:prstGeom prst="roundRect">
                  <a:avLst>
                    <a:gd name="adj" fmla="val 16667"/>
                  </a:avLst>
                </a:prstGeom>
                <a:grpFill/>
                <a:ln w="9525">
                  <a:solidFill>
                    <a:sysClr val="windowText" lastClr="000000"/>
                  </a:solidFill>
                  <a:miter lim="800000"/>
                  <a:headEnd type="none" w="sm" len="sm"/>
                  <a:tailEnd type="none" w="sm" len="sm"/>
                </a:ln>
                <a:effectLst>
                  <a:outerShdw dist="152928" dir="18698012" algn="ctr" rotWithShape="0">
                    <a:srgbClr val="44546A">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Cách</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mạng</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xã</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hội</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endParaRPr>
                </a:p>
              </p:txBody>
            </p:sp>
            <p:cxnSp>
              <p:nvCxnSpPr>
                <p:cNvPr id="31" name="AutoShape 9"/>
                <p:cNvCxnSpPr>
                  <a:cxnSpLocks noChangeShapeType="1"/>
                  <a:stCxn id="29" idx="3"/>
                  <a:endCxn id="30" idx="1"/>
                </p:cNvCxnSpPr>
                <p:nvPr/>
              </p:nvCxnSpPr>
              <p:spPr bwMode="auto">
                <a:xfrm>
                  <a:off x="4151" y="2085"/>
                  <a:ext cx="271" cy="0"/>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AutoShape 10"/>
                <p:cNvCxnSpPr>
                  <a:cxnSpLocks noChangeShapeType="1"/>
                </p:cNvCxnSpPr>
                <p:nvPr/>
              </p:nvCxnSpPr>
              <p:spPr bwMode="auto">
                <a:xfrm>
                  <a:off x="2484" y="2041"/>
                  <a:ext cx="515" cy="2"/>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AutoShape 11"/>
                <p:cNvCxnSpPr>
                  <a:cxnSpLocks noChangeShapeType="1"/>
                  <a:stCxn id="27" idx="3"/>
                  <a:endCxn id="28" idx="1"/>
                </p:cNvCxnSpPr>
                <p:nvPr/>
              </p:nvCxnSpPr>
              <p:spPr bwMode="auto">
                <a:xfrm>
                  <a:off x="997" y="2082"/>
                  <a:ext cx="365" cy="1"/>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0" name="Group 12"/>
              <p:cNvGrpSpPr>
                <a:grpSpLocks/>
              </p:cNvGrpSpPr>
              <p:nvPr/>
            </p:nvGrpSpPr>
            <p:grpSpPr bwMode="auto">
              <a:xfrm>
                <a:off x="1597" y="1747"/>
                <a:ext cx="753" cy="533"/>
                <a:chOff x="3101" y="240"/>
                <a:chExt cx="886" cy="640"/>
              </a:xfrm>
              <a:grpFill/>
            </p:grpSpPr>
            <p:grpSp>
              <p:nvGrpSpPr>
                <p:cNvPr id="21" name="Group 13"/>
                <p:cNvGrpSpPr>
                  <a:grpSpLocks/>
                </p:cNvGrpSpPr>
                <p:nvPr/>
              </p:nvGrpSpPr>
              <p:grpSpPr bwMode="auto">
                <a:xfrm>
                  <a:off x="3155" y="583"/>
                  <a:ext cx="832" cy="297"/>
                  <a:chOff x="3167" y="583"/>
                  <a:chExt cx="832" cy="297"/>
                </a:xfrm>
                <a:grpFill/>
              </p:grpSpPr>
              <p:sp>
                <p:nvSpPr>
                  <p:cNvPr id="25" name="Line 14"/>
                  <p:cNvSpPr>
                    <a:spLocks noChangeShapeType="1"/>
                  </p:cNvSpPr>
                  <p:nvPr/>
                </p:nvSpPr>
                <p:spPr bwMode="auto">
                  <a:xfrm flipV="1">
                    <a:off x="3167" y="583"/>
                    <a:ext cx="403"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26" name="Line 15"/>
                  <p:cNvSpPr>
                    <a:spLocks noChangeShapeType="1"/>
                  </p:cNvSpPr>
                  <p:nvPr/>
                </p:nvSpPr>
                <p:spPr bwMode="auto">
                  <a:xfrm>
                    <a:off x="3592" y="593"/>
                    <a:ext cx="407"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nvGrpSpPr>
                <p:cNvPr id="22" name="Group 16"/>
                <p:cNvGrpSpPr>
                  <a:grpSpLocks/>
                </p:cNvGrpSpPr>
                <p:nvPr/>
              </p:nvGrpSpPr>
              <p:grpSpPr bwMode="auto">
                <a:xfrm rot="10800000">
                  <a:off x="3101" y="240"/>
                  <a:ext cx="835" cy="296"/>
                  <a:chOff x="3271" y="868"/>
                  <a:chExt cx="835" cy="296"/>
                </a:xfrm>
                <a:grpFill/>
              </p:grpSpPr>
              <p:sp>
                <p:nvSpPr>
                  <p:cNvPr id="23" name="Line 17"/>
                  <p:cNvSpPr>
                    <a:spLocks noChangeShapeType="1"/>
                  </p:cNvSpPr>
                  <p:nvPr/>
                </p:nvSpPr>
                <p:spPr bwMode="auto">
                  <a:xfrm flipV="1">
                    <a:off x="3271" y="868"/>
                    <a:ext cx="403"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24" name="Line 18"/>
                  <p:cNvSpPr>
                    <a:spLocks noChangeShapeType="1"/>
                  </p:cNvSpPr>
                  <p:nvPr/>
                </p:nvSpPr>
                <p:spPr bwMode="auto">
                  <a:xfrm>
                    <a:off x="3699" y="877"/>
                    <a:ext cx="407"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grpSp>
        <p:grpSp>
          <p:nvGrpSpPr>
            <p:cNvPr id="12" name="Group 19"/>
            <p:cNvGrpSpPr>
              <a:grpSpLocks/>
            </p:cNvGrpSpPr>
            <p:nvPr/>
          </p:nvGrpSpPr>
          <p:grpSpPr bwMode="auto">
            <a:xfrm>
              <a:off x="1295" y="1294"/>
              <a:ext cx="672" cy="564"/>
              <a:chOff x="3028" y="296"/>
              <a:chExt cx="1054" cy="1017"/>
            </a:xfrm>
            <a:grpFill/>
          </p:grpSpPr>
          <p:grpSp>
            <p:nvGrpSpPr>
              <p:cNvPr id="13" name="Group 20"/>
              <p:cNvGrpSpPr>
                <a:grpSpLocks/>
              </p:cNvGrpSpPr>
              <p:nvPr/>
            </p:nvGrpSpPr>
            <p:grpSpPr bwMode="auto">
              <a:xfrm>
                <a:off x="3031" y="954"/>
                <a:ext cx="1051" cy="359"/>
                <a:chOff x="3043" y="954"/>
                <a:chExt cx="1051" cy="359"/>
              </a:xfrm>
              <a:grpFill/>
            </p:grpSpPr>
            <p:sp>
              <p:nvSpPr>
                <p:cNvPr id="17" name="Line 21"/>
                <p:cNvSpPr>
                  <a:spLocks noChangeShapeType="1"/>
                </p:cNvSpPr>
                <p:nvPr/>
              </p:nvSpPr>
              <p:spPr bwMode="auto">
                <a:xfrm flipV="1">
                  <a:off x="3043" y="954"/>
                  <a:ext cx="567" cy="359"/>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18" name="Line 22"/>
                <p:cNvSpPr>
                  <a:spLocks noChangeShapeType="1"/>
                </p:cNvSpPr>
                <p:nvPr/>
              </p:nvSpPr>
              <p:spPr bwMode="auto">
                <a:xfrm>
                  <a:off x="3610" y="954"/>
                  <a:ext cx="484" cy="341"/>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nvGrpSpPr>
              <p:cNvPr id="14" name="Group 23"/>
              <p:cNvGrpSpPr>
                <a:grpSpLocks/>
              </p:cNvGrpSpPr>
              <p:nvPr/>
            </p:nvGrpSpPr>
            <p:grpSpPr bwMode="auto">
              <a:xfrm rot="10800000">
                <a:off x="3028" y="296"/>
                <a:ext cx="1041" cy="530"/>
                <a:chOff x="3138" y="578"/>
                <a:chExt cx="1041" cy="530"/>
              </a:xfrm>
              <a:grpFill/>
            </p:grpSpPr>
            <p:sp>
              <p:nvSpPr>
                <p:cNvPr id="15" name="Line 24"/>
                <p:cNvSpPr>
                  <a:spLocks noChangeShapeType="1"/>
                </p:cNvSpPr>
                <p:nvPr/>
              </p:nvSpPr>
              <p:spPr bwMode="auto">
                <a:xfrm flipV="1">
                  <a:off x="3138" y="592"/>
                  <a:ext cx="455" cy="502"/>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16" name="Line 25"/>
                <p:cNvSpPr>
                  <a:spLocks noChangeShapeType="1"/>
                </p:cNvSpPr>
                <p:nvPr/>
              </p:nvSpPr>
              <p:spPr bwMode="auto">
                <a:xfrm>
                  <a:off x="3610" y="578"/>
                  <a:ext cx="569" cy="530"/>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grpSp>
    </p:spTree>
    <p:extLst>
      <p:ext uri="{BB962C8B-B14F-4D97-AF65-F5344CB8AC3E}">
        <p14:creationId xmlns:p14="http://schemas.microsoft.com/office/powerpoint/2010/main" val="2788297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Girl thinking stock vector. Illustration of paper, cute - 4518848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64" y="1072118"/>
            <a:ext cx="11539471" cy="5785882"/>
          </a:xfrm>
          <a:prstGeom prst="rect">
            <a:avLst/>
          </a:prstGeom>
          <a:solidFill>
            <a:srgbClr val="FFFFFF"/>
          </a:solidFill>
          <a:ln>
            <a:solidFill>
              <a:schemeClr val="bg1"/>
            </a:solidFill>
          </a:ln>
        </p:spPr>
      </p:pic>
      <p:sp>
        <p:nvSpPr>
          <p:cNvPr id="2" name="Rectangle 1"/>
          <p:cNvSpPr/>
          <p:nvPr/>
        </p:nvSpPr>
        <p:spPr>
          <a:xfrm>
            <a:off x="0" y="6104586"/>
            <a:ext cx="12192000" cy="656822"/>
          </a:xfrm>
          <a:prstGeom prst="rect">
            <a:avLst/>
          </a:prstGeom>
          <a:solidFill>
            <a:srgbClr val="FF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21"/>
          <p:cNvGrpSpPr>
            <a:grpSpLocks/>
          </p:cNvGrpSpPr>
          <p:nvPr/>
        </p:nvGrpSpPr>
        <p:grpSpPr bwMode="auto">
          <a:xfrm>
            <a:off x="0" y="869111"/>
            <a:ext cx="10921285" cy="50984"/>
            <a:chOff x="240" y="543"/>
            <a:chExt cx="5298" cy="33"/>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solidFill>
                  <a:srgbClr val="494B58"/>
                </a:solidFill>
                <a:latin typeface="Arial"/>
              </a:endParaRPr>
            </a:p>
          </p:txBody>
        </p:sp>
        <p:sp>
          <p:nvSpPr>
            <p:cNvPr id="1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solidFill>
                  <a:srgbClr val="494B58"/>
                </a:solidFill>
                <a:latin typeface="Arial"/>
              </a:endParaRPr>
            </a:p>
          </p:txBody>
        </p:sp>
      </p:grpSp>
      <p:sp>
        <p:nvSpPr>
          <p:cNvPr id="11" name="Rectangle 10"/>
          <p:cNvSpPr/>
          <p:nvPr/>
        </p:nvSpPr>
        <p:spPr>
          <a:xfrm>
            <a:off x="218941" y="159360"/>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Arial"/>
                <a:ea typeface="Times New Roman" panose="02020603050405020304" pitchFamily="18" charset="0"/>
                <a:cs typeface="Times New Roman" panose="02020603050405020304" pitchFamily="18" charset="0"/>
              </a:rPr>
              <a:t>2. </a:t>
            </a:r>
            <a:r>
              <a:rPr lang="en-US" sz="2800" b="1" dirty="0" err="1">
                <a:solidFill>
                  <a:srgbClr val="000000"/>
                </a:solidFill>
                <a:latin typeface="Arial"/>
                <a:ea typeface="Times New Roman" panose="02020603050405020304" pitchFamily="18" charset="0"/>
                <a:cs typeface="Times New Roman" panose="02020603050405020304" pitchFamily="18" charset="0"/>
              </a:rPr>
              <a:t>Cách</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mạng</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xã</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hội</a:t>
            </a:r>
            <a:endParaRPr lang="en-US" sz="2800" b="1" dirty="0">
              <a:solidFill>
                <a:srgbClr val="000000"/>
              </a:solidFill>
              <a:latin typeface="Arial"/>
              <a:ea typeface="Times New Roman" panose="02020603050405020304" pitchFamily="18" charset="0"/>
              <a:cs typeface="Times New Roman" panose="02020603050405020304" pitchFamily="18" charset="0"/>
            </a:endParaRPr>
          </a:p>
        </p:txBody>
      </p:sp>
      <p:sp>
        <p:nvSpPr>
          <p:cNvPr id="3" name="Rectangle 2"/>
          <p:cNvSpPr/>
          <p:nvPr/>
        </p:nvSpPr>
        <p:spPr>
          <a:xfrm>
            <a:off x="1898625" y="1123102"/>
            <a:ext cx="5123518" cy="461665"/>
          </a:xfrm>
          <a:prstGeom prst="rect">
            <a:avLst/>
          </a:prstGeom>
        </p:spPr>
        <p:txBody>
          <a:bodyPr wrap="none">
            <a:spAutoFit/>
          </a:bodyPr>
          <a:lstStyle/>
          <a:p>
            <a:pPr lvl="0" algn="just"/>
            <a:r>
              <a:rPr lang="en-US" sz="2400" b="1" dirty="0">
                <a:solidFill>
                  <a:srgbClr val="7030A0"/>
                </a:solidFill>
                <a:latin typeface="Abel" panose="020B0604020202020204" charset="0"/>
              </a:rPr>
              <a:t>b. </a:t>
            </a:r>
            <a:r>
              <a:rPr lang="en-US" sz="2400" b="1" dirty="0" err="1">
                <a:solidFill>
                  <a:srgbClr val="7030A0"/>
                </a:solidFill>
                <a:latin typeface="Abel" panose="020B0604020202020204" charset="0"/>
              </a:rPr>
              <a:t>Bản</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chất</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của</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cách</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mạng</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xã</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hội</a:t>
            </a:r>
            <a:endParaRPr lang="en-US" sz="2400" b="1" dirty="0">
              <a:solidFill>
                <a:srgbClr val="7030A0"/>
              </a:solidFill>
              <a:latin typeface="Abel" panose="020B0604020202020204" charset="0"/>
              <a:cs typeface="Times New Roman" pitchFamily="18" charset="0"/>
            </a:endParaRPr>
          </a:p>
        </p:txBody>
      </p:sp>
      <p:sp>
        <p:nvSpPr>
          <p:cNvPr id="12" name="Rectangle 11"/>
          <p:cNvSpPr/>
          <p:nvPr/>
        </p:nvSpPr>
        <p:spPr>
          <a:xfrm>
            <a:off x="1839661" y="2164342"/>
            <a:ext cx="1262130" cy="1015663"/>
          </a:xfrm>
          <a:prstGeom prst="rect">
            <a:avLst/>
          </a:prstGeom>
        </p:spPr>
        <p:txBody>
          <a:bodyPr wrap="square">
            <a:spAutoFit/>
          </a:bodyPr>
          <a:lstStyle/>
          <a:p>
            <a:pPr lvl="0" algn="ctr"/>
            <a:r>
              <a:rPr lang="en-US" sz="2000" b="1" dirty="0" err="1">
                <a:solidFill>
                  <a:srgbClr val="FF0066"/>
                </a:solidFill>
                <a:latin typeface="Abel" panose="020B0604020202020204" charset="0"/>
              </a:rPr>
              <a:t>Cách</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mạng</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là</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gì</a:t>
            </a:r>
            <a:r>
              <a:rPr lang="en-US" sz="2000" b="1" dirty="0">
                <a:solidFill>
                  <a:srgbClr val="FF0066"/>
                </a:solidFill>
                <a:latin typeface="Abel" panose="020B0604020202020204" charset="0"/>
              </a:rPr>
              <a:t>?</a:t>
            </a:r>
            <a:endParaRPr lang="en-US" sz="2000" b="1" dirty="0">
              <a:solidFill>
                <a:srgbClr val="FF0066"/>
              </a:solidFill>
              <a:latin typeface="Abel" panose="020B0604020202020204" charset="0"/>
              <a:cs typeface="Times New Roman" pitchFamily="18" charset="0"/>
            </a:endParaRPr>
          </a:p>
        </p:txBody>
      </p:sp>
      <p:sp>
        <p:nvSpPr>
          <p:cNvPr id="13" name="Rectangle 12"/>
          <p:cNvSpPr/>
          <p:nvPr/>
        </p:nvSpPr>
        <p:spPr>
          <a:xfrm>
            <a:off x="8010660" y="1810399"/>
            <a:ext cx="1944710" cy="707886"/>
          </a:xfrm>
          <a:prstGeom prst="rect">
            <a:avLst/>
          </a:prstGeom>
        </p:spPr>
        <p:txBody>
          <a:bodyPr wrap="square">
            <a:spAutoFit/>
          </a:bodyPr>
          <a:lstStyle/>
          <a:p>
            <a:pPr lvl="0" algn="ctr"/>
            <a:r>
              <a:rPr lang="en-US" sz="2000" b="1" dirty="0" err="1">
                <a:solidFill>
                  <a:srgbClr val="00B050"/>
                </a:solidFill>
                <a:latin typeface="Abel" panose="020B0604020202020204" charset="0"/>
              </a:rPr>
              <a:t>Cách</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mạng</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xã</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hội</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là</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gì</a:t>
            </a:r>
            <a:r>
              <a:rPr lang="en-US" sz="2000" b="1" dirty="0">
                <a:solidFill>
                  <a:srgbClr val="00B050"/>
                </a:solidFill>
                <a:latin typeface="Abel" panose="020B0604020202020204" charset="0"/>
              </a:rPr>
              <a:t>?</a:t>
            </a:r>
            <a:endParaRPr lang="en-US" sz="2000" b="1" dirty="0">
              <a:solidFill>
                <a:srgbClr val="00B050"/>
              </a:solidFill>
              <a:latin typeface="Abel" panose="020B0604020202020204" charset="0"/>
              <a:cs typeface="Times New Roman" pitchFamily="18" charset="0"/>
            </a:endParaRPr>
          </a:p>
        </p:txBody>
      </p:sp>
    </p:spTree>
    <p:extLst>
      <p:ext uri="{BB962C8B-B14F-4D97-AF65-F5344CB8AC3E}">
        <p14:creationId xmlns:p14="http://schemas.microsoft.com/office/powerpoint/2010/main" val="65219460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 xmlns:a16="http://schemas.microsoft.com/office/drawing/2014/main" id="{F3BB1ADA-ADAE-4D0D-B5D2-37C02687B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21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 xmlns:a16="http://schemas.microsoft.com/office/drawing/2014/main" id="{77B254B3-308E-4FFC-AC22-C28D284C9BA3}"/>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5" name="TextBox 14">
            <a:extLst>
              <a:ext uri="{FF2B5EF4-FFF2-40B4-BE49-F238E27FC236}">
                <a16:creationId xmlns="" xmlns:a16="http://schemas.microsoft.com/office/drawing/2014/main" id="{EEF7D70B-0B5B-43A3-8192-F88A910E1E35}"/>
              </a:ext>
            </a:extLst>
          </p:cNvPr>
          <p:cNvSpPr txBox="1"/>
          <p:nvPr/>
        </p:nvSpPr>
        <p:spPr>
          <a:xfrm>
            <a:off x="5254580" y="2963284"/>
            <a:ext cx="6207617" cy="830997"/>
          </a:xfrm>
          <a:prstGeom prst="rect">
            <a:avLst/>
          </a:prstGeom>
          <a:noFill/>
        </p:spPr>
        <p:txBody>
          <a:bodyPr wrap="square">
            <a:spAutoFit/>
          </a:bodyPr>
          <a:lstStyle/>
          <a:p>
            <a:pPr algn="ctr"/>
            <a:r>
              <a:rPr lang="vi-VN" sz="2400" dirty="0">
                <a:solidFill>
                  <a:srgbClr val="FF7F00"/>
                </a:solidFill>
                <a:latin typeface="Quicksand"/>
              </a:rPr>
              <a:t>“Cách mạng là phá cái cũ đổi ra cái mới, cái xấu đổi ra cái tốt”. </a:t>
            </a:r>
            <a:endParaRPr lang="en-US" sz="2400" dirty="0">
              <a:solidFill>
                <a:srgbClr val="FF7F00"/>
              </a:solidFill>
            </a:endParaRPr>
          </a:p>
        </p:txBody>
      </p:sp>
      <p:cxnSp>
        <p:nvCxnSpPr>
          <p:cNvPr id="19" name="Straight Connector 18">
            <a:extLst>
              <a:ext uri="{FF2B5EF4-FFF2-40B4-BE49-F238E27FC236}">
                <a16:creationId xmlns="" xmlns:a16="http://schemas.microsoft.com/office/drawing/2014/main" id="{66F703C0-B16D-4C86-AF2D-6F31D7A7BEDB}"/>
              </a:ext>
            </a:extLst>
          </p:cNvPr>
          <p:cNvCxnSpPr/>
          <p:nvPr/>
        </p:nvCxnSpPr>
        <p:spPr>
          <a:xfrm>
            <a:off x="521854" y="4198513"/>
            <a:ext cx="1068947" cy="0"/>
          </a:xfrm>
          <a:prstGeom prst="line">
            <a:avLst/>
          </a:prstGeom>
        </p:spPr>
        <p:style>
          <a:lnRef idx="1">
            <a:schemeClr val="accent1"/>
          </a:lnRef>
          <a:fillRef idx="0">
            <a:schemeClr val="accent1"/>
          </a:fillRef>
          <a:effectRef idx="0">
            <a:schemeClr val="accent1"/>
          </a:effectRef>
          <a:fontRef idx="minor">
            <a:schemeClr val="tx1"/>
          </a:fontRef>
        </p:style>
      </p:cxnSp>
      <p:pic>
        <p:nvPicPr>
          <p:cNvPr id="21" name="Picture 2" descr="Phong cách thời trang giản dị của Bác Hồ - Tạp chí thời trang Cardino">
            <a:extLst>
              <a:ext uri="{FF2B5EF4-FFF2-40B4-BE49-F238E27FC236}">
                <a16:creationId xmlns="" xmlns:a16="http://schemas.microsoft.com/office/drawing/2014/main" id="{A12C7AA2-8F46-498A-9843-1169DBD5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755" y="2743167"/>
            <a:ext cx="4264008" cy="3851436"/>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 xmlns:a16="http://schemas.microsoft.com/office/drawing/2014/main" id="{13F59C7B-14D0-431A-82D2-9595EDFF323F}"/>
              </a:ext>
            </a:extLst>
          </p:cNvPr>
          <p:cNvSpPr txBox="1"/>
          <p:nvPr/>
        </p:nvSpPr>
        <p:spPr>
          <a:xfrm>
            <a:off x="5254580" y="4009857"/>
            <a:ext cx="5827027" cy="1200329"/>
          </a:xfrm>
          <a:prstGeom prst="rect">
            <a:avLst/>
          </a:prstGeom>
          <a:noFill/>
        </p:spPr>
        <p:txBody>
          <a:bodyPr wrap="square">
            <a:spAutoFit/>
          </a:bodyPr>
          <a:lstStyle/>
          <a:p>
            <a:pPr algn="ctr"/>
            <a:r>
              <a:rPr lang="vi-VN" sz="2400" dirty="0">
                <a:solidFill>
                  <a:srgbClr val="606060"/>
                </a:solidFill>
                <a:latin typeface="Times New Roman" panose="02020603050405020304" pitchFamily="18" charset="0"/>
                <a:cs typeface="Times New Roman" panose="02020603050405020304" pitchFamily="18" charset="0"/>
              </a:rPr>
              <a:t>→</a:t>
            </a:r>
            <a:r>
              <a:rPr lang="en-US" sz="2400" dirty="0">
                <a:solidFill>
                  <a:srgbClr val="606060"/>
                </a:solidFill>
                <a:latin typeface="Times New Roman" panose="02020603050405020304" pitchFamily="18" charset="0"/>
                <a:cs typeface="Times New Roman" panose="02020603050405020304" pitchFamily="18" charset="0"/>
              </a:rPr>
              <a:t> </a:t>
            </a:r>
            <a:r>
              <a:rPr lang="en-US" sz="2400" b="1" dirty="0" err="1">
                <a:solidFill>
                  <a:srgbClr val="FF0066"/>
                </a:solidFill>
              </a:rPr>
              <a:t>Cách</a:t>
            </a:r>
            <a:r>
              <a:rPr lang="en-US" sz="2400" b="1" dirty="0">
                <a:solidFill>
                  <a:srgbClr val="FF0066"/>
                </a:solidFill>
              </a:rPr>
              <a:t> </a:t>
            </a:r>
            <a:r>
              <a:rPr lang="en-US" sz="2400" b="1" dirty="0" err="1">
                <a:solidFill>
                  <a:srgbClr val="FF0066"/>
                </a:solidFill>
              </a:rPr>
              <a:t>mạng</a:t>
            </a:r>
            <a:r>
              <a:rPr lang="en-US" sz="2400" b="1" dirty="0">
                <a:solidFill>
                  <a:srgbClr val="FF0066"/>
                </a:solidFill>
              </a:rPr>
              <a:t> </a:t>
            </a:r>
            <a:r>
              <a:rPr lang="en-US" sz="2400" b="1" dirty="0" err="1">
                <a:solidFill>
                  <a:srgbClr val="FF0066"/>
                </a:solidFill>
              </a:rPr>
              <a:t>xã</a:t>
            </a:r>
            <a:r>
              <a:rPr lang="en-US" sz="2400" b="1" dirty="0">
                <a:solidFill>
                  <a:srgbClr val="FF0066"/>
                </a:solidFill>
              </a:rPr>
              <a:t> </a:t>
            </a:r>
            <a:r>
              <a:rPr lang="en-US" sz="2400" b="1" dirty="0" err="1">
                <a:solidFill>
                  <a:srgbClr val="FF0066"/>
                </a:solidFill>
              </a:rPr>
              <a:t>hội</a:t>
            </a:r>
            <a:r>
              <a:rPr lang="en-US" sz="2400" b="1" dirty="0">
                <a:solidFill>
                  <a:srgbClr val="FF0066"/>
                </a:solidFill>
              </a:rPr>
              <a:t> </a:t>
            </a:r>
            <a:r>
              <a:rPr lang="en-US" sz="2400" dirty="0" err="1"/>
              <a:t>là</a:t>
            </a:r>
            <a:r>
              <a:rPr lang="en-US" sz="2400" dirty="0"/>
              <a:t> </a:t>
            </a:r>
            <a:r>
              <a:rPr lang="en-US" sz="2400" dirty="0" err="1"/>
              <a:t>sự</a:t>
            </a:r>
            <a:r>
              <a:rPr lang="en-US" sz="2400" dirty="0"/>
              <a:t> </a:t>
            </a:r>
            <a:r>
              <a:rPr lang="en-US" sz="2400" dirty="0" err="1"/>
              <a:t>thay</a:t>
            </a:r>
            <a:r>
              <a:rPr lang="en-US" sz="2400" dirty="0"/>
              <a:t> </a:t>
            </a:r>
            <a:r>
              <a:rPr lang="en-US" sz="2400" dirty="0" err="1"/>
              <a:t>đổi</a:t>
            </a:r>
            <a:r>
              <a:rPr lang="en-US" sz="2400" dirty="0"/>
              <a:t> </a:t>
            </a:r>
            <a:r>
              <a:rPr lang="en-US" sz="2400" dirty="0" err="1"/>
              <a:t>căn</a:t>
            </a:r>
            <a:r>
              <a:rPr lang="en-US" sz="2400" dirty="0"/>
              <a:t> </a:t>
            </a:r>
            <a:r>
              <a:rPr lang="en-US" sz="2400" dirty="0" err="1"/>
              <a:t>bản</a:t>
            </a:r>
            <a:r>
              <a:rPr lang="en-US" sz="2400" dirty="0"/>
              <a:t> </a:t>
            </a:r>
            <a:r>
              <a:rPr lang="en-US" sz="2400" dirty="0" err="1"/>
              <a:t>về</a:t>
            </a:r>
            <a:r>
              <a:rPr lang="en-US" sz="2400" dirty="0"/>
              <a:t> </a:t>
            </a:r>
            <a:r>
              <a:rPr lang="en-US" sz="2400" dirty="0" err="1"/>
              <a:t>chất</a:t>
            </a:r>
            <a:r>
              <a:rPr lang="en-US" sz="2400" dirty="0"/>
              <a:t> </a:t>
            </a:r>
            <a:r>
              <a:rPr lang="en-US" sz="2400" dirty="0" err="1"/>
              <a:t>toàn</a:t>
            </a:r>
            <a:r>
              <a:rPr lang="en-US" sz="2400" dirty="0"/>
              <a:t> </a:t>
            </a:r>
            <a:r>
              <a:rPr lang="en-US" sz="2400" dirty="0" err="1"/>
              <a:t>bộ</a:t>
            </a:r>
            <a:r>
              <a:rPr lang="en-US" sz="2400" dirty="0"/>
              <a:t> </a:t>
            </a:r>
            <a:r>
              <a:rPr lang="en-US" sz="2400" dirty="0" err="1"/>
              <a:t>các</a:t>
            </a:r>
            <a:r>
              <a:rPr lang="en-US" sz="2400" dirty="0"/>
              <a:t> </a:t>
            </a:r>
            <a:r>
              <a:rPr lang="en-US" sz="2400" dirty="0" err="1"/>
              <a:t>lĩnh</a:t>
            </a:r>
            <a:r>
              <a:rPr lang="en-US" sz="2400" dirty="0"/>
              <a:t> </a:t>
            </a:r>
            <a:r>
              <a:rPr lang="en-US" sz="2400" dirty="0" err="1"/>
              <a:t>vực</a:t>
            </a:r>
            <a:r>
              <a:rPr lang="en-US" sz="2400" dirty="0"/>
              <a:t> </a:t>
            </a:r>
            <a:r>
              <a:rPr lang="en-US" sz="2400" dirty="0" err="1"/>
              <a:t>của</a:t>
            </a:r>
            <a:r>
              <a:rPr lang="en-US" sz="2400" dirty="0"/>
              <a:t> </a:t>
            </a:r>
            <a:r>
              <a:rPr lang="en-US" sz="2400" dirty="0" err="1"/>
              <a:t>đời</a:t>
            </a:r>
            <a:r>
              <a:rPr lang="en-US" sz="2400" dirty="0"/>
              <a:t> </a:t>
            </a:r>
            <a:r>
              <a:rPr lang="en-US" sz="2400" dirty="0" err="1"/>
              <a:t>sống</a:t>
            </a:r>
            <a:r>
              <a:rPr lang="en-US" sz="2400" dirty="0"/>
              <a:t> </a:t>
            </a:r>
            <a:r>
              <a:rPr lang="en-US" sz="2400" dirty="0" err="1"/>
              <a:t>xã</a:t>
            </a:r>
            <a:r>
              <a:rPr lang="en-US" sz="2400" dirty="0"/>
              <a:t> </a:t>
            </a:r>
            <a:r>
              <a:rPr lang="en-US" sz="2400" dirty="0" err="1"/>
              <a:t>hội</a:t>
            </a:r>
            <a:r>
              <a:rPr lang="en-US" sz="2400" dirty="0"/>
              <a:t>.</a:t>
            </a:r>
            <a:endParaRPr lang="en-US" sz="2400" dirty="0">
              <a:solidFill>
                <a:srgbClr val="494B58"/>
              </a:solidFill>
            </a:endParaRPr>
          </a:p>
        </p:txBody>
      </p:sp>
      <p:sp>
        <p:nvSpPr>
          <p:cNvPr id="14" name="Rectangle 13"/>
          <p:cNvSpPr/>
          <p:nvPr/>
        </p:nvSpPr>
        <p:spPr>
          <a:xfrm>
            <a:off x="4540766" y="467400"/>
            <a:ext cx="5123518" cy="461665"/>
          </a:xfrm>
          <a:prstGeom prst="rect">
            <a:avLst/>
          </a:prstGeom>
        </p:spPr>
        <p:txBody>
          <a:bodyPr wrap="none">
            <a:spAutoFit/>
          </a:bodyPr>
          <a:lstStyle/>
          <a:p>
            <a:pPr lvl="0" algn="just"/>
            <a:r>
              <a:rPr lang="en-US" sz="2400" b="1" dirty="0">
                <a:solidFill>
                  <a:srgbClr val="7030A0"/>
                </a:solidFill>
                <a:latin typeface="Abel" panose="020B0604020202020204" charset="0"/>
              </a:rPr>
              <a:t>b. </a:t>
            </a:r>
            <a:r>
              <a:rPr lang="en-US" sz="2400" b="1" dirty="0" err="1">
                <a:solidFill>
                  <a:srgbClr val="7030A0"/>
                </a:solidFill>
                <a:latin typeface="Abel" panose="020B0604020202020204" charset="0"/>
              </a:rPr>
              <a:t>Bản</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chất</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của</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cách</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mạng</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xã</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hội</a:t>
            </a:r>
            <a:endParaRPr lang="en-US" sz="2400" b="1" dirty="0">
              <a:solidFill>
                <a:srgbClr val="7030A0"/>
              </a:solidFill>
              <a:latin typeface="Abel" panose="020B0604020202020204" charset="0"/>
              <a:cs typeface="Times New Roman" pitchFamily="18" charset="0"/>
            </a:endParaRPr>
          </a:p>
        </p:txBody>
      </p:sp>
      <p:sp>
        <p:nvSpPr>
          <p:cNvPr id="3" name="Rectangle 2"/>
          <p:cNvSpPr/>
          <p:nvPr/>
        </p:nvSpPr>
        <p:spPr>
          <a:xfrm>
            <a:off x="3176789" y="1850123"/>
            <a:ext cx="8285408" cy="769441"/>
          </a:xfrm>
          <a:prstGeom prst="rect">
            <a:avLst/>
          </a:prstGeom>
        </p:spPr>
        <p:txBody>
          <a:bodyPr wrap="square">
            <a:spAutoFit/>
          </a:bodyPr>
          <a:lstStyle/>
          <a:p>
            <a:pPr algn="ctr"/>
            <a:r>
              <a:rPr lang="en-US" sz="2200" b="1" dirty="0" err="1">
                <a:solidFill>
                  <a:srgbClr val="FF0066"/>
                </a:solidFill>
                <a:latin typeface="+mj-lt"/>
                <a:ea typeface="Times New Roman" panose="02020603050405020304" pitchFamily="18" charset="0"/>
              </a:rPr>
              <a:t>Cách</a:t>
            </a:r>
            <a:r>
              <a:rPr lang="en-US" sz="2200" b="1" dirty="0">
                <a:solidFill>
                  <a:srgbClr val="FF0066"/>
                </a:solidFill>
                <a:latin typeface="+mj-lt"/>
                <a:ea typeface="Times New Roman" panose="02020603050405020304" pitchFamily="18" charset="0"/>
              </a:rPr>
              <a:t> </a:t>
            </a:r>
            <a:r>
              <a:rPr lang="en-US" sz="2200" b="1" dirty="0" err="1">
                <a:solidFill>
                  <a:srgbClr val="FF0066"/>
                </a:solidFill>
                <a:latin typeface="+mj-lt"/>
                <a:ea typeface="Times New Roman" panose="02020603050405020304" pitchFamily="18" charset="0"/>
              </a:rPr>
              <a:t>mạng</a:t>
            </a:r>
            <a:r>
              <a:rPr lang="en-US" sz="2200" b="1" dirty="0">
                <a:solidFill>
                  <a:srgbClr val="FF0066"/>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là</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khái</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niệm</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chỉ</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sự</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thay</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đổi</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căn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bản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về</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chất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của</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một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sự</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vật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hiện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tượng</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nào</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đó</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trong</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thế</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giới</a:t>
            </a:r>
            <a:r>
              <a:rPr lang="en-US" sz="2200" dirty="0">
                <a:solidFill>
                  <a:srgbClr val="002060"/>
                </a:solidFill>
                <a:latin typeface="+mj-lt"/>
                <a:ea typeface="Times New Roman" panose="02020603050405020304" pitchFamily="18" charset="0"/>
              </a:rPr>
              <a:t>. </a:t>
            </a:r>
            <a:endParaRPr lang="en-US" sz="2200" dirty="0">
              <a:solidFill>
                <a:srgbClr val="002060"/>
              </a:solidFill>
              <a:latin typeface="+mj-lt"/>
            </a:endParaRPr>
          </a:p>
        </p:txBody>
      </p:sp>
      <p:sp>
        <p:nvSpPr>
          <p:cNvPr id="16" name="TextBox 9"/>
          <p:cNvSpPr txBox="1">
            <a:spLocks noChangeArrowheads="1"/>
          </p:cNvSpPr>
          <p:nvPr/>
        </p:nvSpPr>
        <p:spPr bwMode="auto">
          <a:xfrm>
            <a:off x="5511975" y="1272785"/>
            <a:ext cx="20479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Khái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niệm</a:t>
            </a:r>
            <a:endParaRPr lang="en-US" altLang="en-US" sz="2000" b="1" dirty="0">
              <a:solidFill>
                <a:srgbClr val="000000"/>
              </a:solidFill>
              <a:latin typeface="+mj-lt"/>
              <a:cs typeface="Times New Roman" panose="02020603050405020304" pitchFamily="18" charset="0"/>
            </a:endParaRPr>
          </a:p>
        </p:txBody>
      </p:sp>
    </p:spTree>
    <p:extLst>
      <p:ext uri="{BB962C8B-B14F-4D97-AF65-F5344CB8AC3E}">
        <p14:creationId xmlns:p14="http://schemas.microsoft.com/office/powerpoint/2010/main" val="367458772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Công Nghệ Số Hóa">
            <a:extLst>
              <a:ext uri="{FF2B5EF4-FFF2-40B4-BE49-F238E27FC236}">
                <a16:creationId xmlns="" xmlns:a16="http://schemas.microsoft.com/office/drawing/2014/main" id="{39E1AFC8-F62C-4374-8883-21C5493C0D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44937" y="4181475"/>
            <a:ext cx="5347062"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188290" y="961686"/>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239365" y="96380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8" name="Rounded Rectangle 2">
            <a:extLst>
              <a:ext uri="{FF2B5EF4-FFF2-40B4-BE49-F238E27FC236}">
                <a16:creationId xmlns="" xmlns:a16="http://schemas.microsoft.com/office/drawing/2014/main" id="{DF544DFF-ED8E-462D-8DC2-483B9A84310A}"/>
              </a:ext>
            </a:extLst>
          </p:cNvPr>
          <p:cNvSpPr/>
          <p:nvPr/>
        </p:nvSpPr>
        <p:spPr>
          <a:xfrm>
            <a:off x="4475697" y="1647536"/>
            <a:ext cx="555209" cy="550863"/>
          </a:xfrm>
          <a:prstGeom prst="roundRect">
            <a:avLst/>
          </a:prstGeom>
          <a:solidFill>
            <a:srgbClr val="7030A0"/>
          </a:solidFill>
          <a:ln w="12700" cap="flat" cmpd="sng" algn="ctr">
            <a:solidFill>
              <a:srgbClr val="7030A0"/>
            </a:solid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49" name="Rounded Rectangle 3">
            <a:extLst>
              <a:ext uri="{FF2B5EF4-FFF2-40B4-BE49-F238E27FC236}">
                <a16:creationId xmlns="" xmlns:a16="http://schemas.microsoft.com/office/drawing/2014/main" id="{548AD1D0-74E9-45B8-A2A8-2EBCF547FC98}"/>
              </a:ext>
            </a:extLst>
          </p:cNvPr>
          <p:cNvSpPr/>
          <p:nvPr/>
        </p:nvSpPr>
        <p:spPr>
          <a:xfrm>
            <a:off x="4475697" y="2890549"/>
            <a:ext cx="555209" cy="550862"/>
          </a:xfrm>
          <a:prstGeom prst="roundRect">
            <a:avLst/>
          </a:prstGeom>
          <a:solidFill>
            <a:srgbClr val="000000"/>
          </a:solidFill>
          <a:ln w="12700" cap="flat" cmpd="sng" algn="ctr">
            <a:solidFill>
              <a:srgbClr val="000000"/>
            </a:solid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56" name="Rectangle 10">
            <a:extLst>
              <a:ext uri="{FF2B5EF4-FFF2-40B4-BE49-F238E27FC236}">
                <a16:creationId xmlns="" xmlns:a16="http://schemas.microsoft.com/office/drawing/2014/main" id="{64119547-5AA3-4E7B-970F-58707DEE3A6E}"/>
              </a:ext>
            </a:extLst>
          </p:cNvPr>
          <p:cNvSpPr>
            <a:spLocks noChangeArrowheads="1"/>
          </p:cNvSpPr>
          <p:nvPr/>
        </p:nvSpPr>
        <p:spPr bwMode="auto">
          <a:xfrm>
            <a:off x="4497257" y="1749136"/>
            <a:ext cx="531158"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en-US" altLang="en-US" sz="2000">
                <a:solidFill>
                  <a:srgbClr val="FFFFFF"/>
                </a:solidFill>
                <a:latin typeface="Lato"/>
                <a:ea typeface="Lato"/>
                <a:cs typeface="Lato"/>
              </a:rPr>
              <a:t>01</a:t>
            </a:r>
          </a:p>
        </p:txBody>
      </p:sp>
      <p:sp>
        <p:nvSpPr>
          <p:cNvPr id="57" name="Rectangle 11">
            <a:extLst>
              <a:ext uri="{FF2B5EF4-FFF2-40B4-BE49-F238E27FC236}">
                <a16:creationId xmlns="" xmlns:a16="http://schemas.microsoft.com/office/drawing/2014/main" id="{2A16E308-9C98-4E55-8F65-124E910ECBED}"/>
              </a:ext>
            </a:extLst>
          </p:cNvPr>
          <p:cNvSpPr>
            <a:spLocks noChangeArrowheads="1"/>
          </p:cNvSpPr>
          <p:nvPr/>
        </p:nvSpPr>
        <p:spPr bwMode="auto">
          <a:xfrm>
            <a:off x="4488525" y="3015961"/>
            <a:ext cx="531159"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a:solidFill>
                  <a:srgbClr val="FFFFFF"/>
                </a:solidFill>
                <a:latin typeface="Lato"/>
                <a:ea typeface="Lato"/>
                <a:cs typeface="Lato"/>
              </a:rPr>
              <a:t>02</a:t>
            </a:r>
            <a:endParaRPr lang="en-US" altLang="en-US" sz="2000">
              <a:solidFill>
                <a:srgbClr val="FFFFFF"/>
              </a:solidFill>
              <a:latin typeface="Lato"/>
              <a:ea typeface="Lato"/>
              <a:cs typeface="Lato"/>
            </a:endParaRPr>
          </a:p>
        </p:txBody>
      </p:sp>
      <p:sp>
        <p:nvSpPr>
          <p:cNvPr id="58" name="Rounded Rectangle 12">
            <a:extLst>
              <a:ext uri="{FF2B5EF4-FFF2-40B4-BE49-F238E27FC236}">
                <a16:creationId xmlns="" xmlns:a16="http://schemas.microsoft.com/office/drawing/2014/main" id="{5CB516C1-712E-4B91-A10E-075889042BD5}"/>
              </a:ext>
            </a:extLst>
          </p:cNvPr>
          <p:cNvSpPr/>
          <p:nvPr/>
        </p:nvSpPr>
        <p:spPr>
          <a:xfrm>
            <a:off x="4448710" y="4324996"/>
            <a:ext cx="555209" cy="550863"/>
          </a:xfrm>
          <a:prstGeom prst="roundRect">
            <a:avLst/>
          </a:prstGeom>
          <a:solidFill>
            <a:srgbClr val="002060"/>
          </a:solidFill>
          <a:ln w="12700" cap="flat" cmpd="sng" algn="ctr">
            <a:no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66" name="Rectangle 20">
            <a:extLst>
              <a:ext uri="{FF2B5EF4-FFF2-40B4-BE49-F238E27FC236}">
                <a16:creationId xmlns="" xmlns:a16="http://schemas.microsoft.com/office/drawing/2014/main" id="{85E32B19-0ED6-4794-88A9-25622864551D}"/>
              </a:ext>
            </a:extLst>
          </p:cNvPr>
          <p:cNvSpPr>
            <a:spLocks noChangeArrowheads="1"/>
          </p:cNvSpPr>
          <p:nvPr/>
        </p:nvSpPr>
        <p:spPr bwMode="auto">
          <a:xfrm>
            <a:off x="4469475" y="4426596"/>
            <a:ext cx="531159"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dirty="0">
                <a:solidFill>
                  <a:srgbClr val="FFFFFF"/>
                </a:solidFill>
                <a:latin typeface="Lato"/>
                <a:ea typeface="Lato"/>
                <a:cs typeface="Lato"/>
              </a:rPr>
              <a:t>03</a:t>
            </a:r>
            <a:endParaRPr lang="en-US" altLang="en-US" sz="2000" dirty="0">
              <a:solidFill>
                <a:srgbClr val="FFFFFF"/>
              </a:solidFill>
              <a:latin typeface="Lato"/>
              <a:ea typeface="Lato"/>
              <a:cs typeface="Lato"/>
            </a:endParaRPr>
          </a:p>
        </p:txBody>
      </p:sp>
      <p:sp>
        <p:nvSpPr>
          <p:cNvPr id="67" name="Rectangle 21">
            <a:extLst>
              <a:ext uri="{FF2B5EF4-FFF2-40B4-BE49-F238E27FC236}">
                <a16:creationId xmlns="" xmlns:a16="http://schemas.microsoft.com/office/drawing/2014/main" id="{4670CF0F-8C56-4213-97DE-B45644E2BBCB}"/>
              </a:ext>
            </a:extLst>
          </p:cNvPr>
          <p:cNvSpPr>
            <a:spLocks noChangeArrowheads="1"/>
          </p:cNvSpPr>
          <p:nvPr/>
        </p:nvSpPr>
        <p:spPr bwMode="auto">
          <a:xfrm>
            <a:off x="4460744" y="5693421"/>
            <a:ext cx="531158"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a:solidFill>
                  <a:srgbClr val="FFFFFF"/>
                </a:solidFill>
                <a:latin typeface="Lato"/>
                <a:ea typeface="Lato"/>
                <a:cs typeface="Lato"/>
              </a:rPr>
              <a:t>04</a:t>
            </a:r>
            <a:endParaRPr lang="en-US" altLang="en-US" sz="2000">
              <a:solidFill>
                <a:srgbClr val="FFFFFF"/>
              </a:solidFill>
              <a:latin typeface="Lato"/>
              <a:ea typeface="Lato"/>
              <a:cs typeface="Lato"/>
            </a:endParaRPr>
          </a:p>
        </p:txBody>
      </p:sp>
      <p:grpSp>
        <p:nvGrpSpPr>
          <p:cNvPr id="68" name="Group 22">
            <a:extLst>
              <a:ext uri="{FF2B5EF4-FFF2-40B4-BE49-F238E27FC236}">
                <a16:creationId xmlns="" xmlns:a16="http://schemas.microsoft.com/office/drawing/2014/main" id="{D3006B6A-889B-42A9-B152-ED4C3B57E818}"/>
              </a:ext>
            </a:extLst>
          </p:cNvPr>
          <p:cNvGrpSpPr>
            <a:grpSpLocks/>
          </p:cNvGrpSpPr>
          <p:nvPr/>
        </p:nvGrpSpPr>
        <p:grpSpPr bwMode="auto">
          <a:xfrm>
            <a:off x="634128" y="1552068"/>
            <a:ext cx="2649537" cy="4141353"/>
            <a:chOff x="4710994" y="2020965"/>
            <a:chExt cx="2649838" cy="4368561"/>
          </a:xfrm>
        </p:grpSpPr>
        <p:sp>
          <p:nvSpPr>
            <p:cNvPr id="69" name="Freeform 5">
              <a:extLst>
                <a:ext uri="{FF2B5EF4-FFF2-40B4-BE49-F238E27FC236}">
                  <a16:creationId xmlns="" xmlns:a16="http://schemas.microsoft.com/office/drawing/2014/main" id="{BFF1AA8D-D329-4BD7-A4D5-1891A02C1744}"/>
                </a:ext>
              </a:extLst>
            </p:cNvPr>
            <p:cNvSpPr>
              <a:spLocks/>
            </p:cNvSpPr>
            <p:nvPr/>
          </p:nvSpPr>
          <p:spPr bwMode="auto">
            <a:xfrm>
              <a:off x="5668365" y="6203798"/>
              <a:ext cx="712869" cy="185728"/>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ysClr val="window" lastClr="FFFFFF">
                <a:lumMod val="50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0" name="Freeform 6">
              <a:extLst>
                <a:ext uri="{FF2B5EF4-FFF2-40B4-BE49-F238E27FC236}">
                  <a16:creationId xmlns="" xmlns:a16="http://schemas.microsoft.com/office/drawing/2014/main" id="{B2216CCB-9EA7-46DB-8A8F-1789ADD76C07}"/>
                </a:ext>
              </a:extLst>
            </p:cNvPr>
            <p:cNvSpPr>
              <a:spLocks/>
            </p:cNvSpPr>
            <p:nvPr/>
          </p:nvSpPr>
          <p:spPr bwMode="auto">
            <a:xfrm>
              <a:off x="5496895" y="6132365"/>
              <a:ext cx="1055808" cy="157153"/>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1" name="Freeform 7">
              <a:extLst>
                <a:ext uri="{FF2B5EF4-FFF2-40B4-BE49-F238E27FC236}">
                  <a16:creationId xmlns="" xmlns:a16="http://schemas.microsoft.com/office/drawing/2014/main" id="{3036D1CD-39BB-495A-9F81-CA3A2722D29D}"/>
                </a:ext>
              </a:extLst>
            </p:cNvPr>
            <p:cNvSpPr>
              <a:spLocks/>
            </p:cNvSpPr>
            <p:nvPr/>
          </p:nvSpPr>
          <p:spPr bwMode="auto">
            <a:xfrm>
              <a:off x="5460379" y="5613280"/>
              <a:ext cx="1133604" cy="107944"/>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2" name="Freeform 8">
              <a:extLst>
                <a:ext uri="{FF2B5EF4-FFF2-40B4-BE49-F238E27FC236}">
                  <a16:creationId xmlns="" xmlns:a16="http://schemas.microsoft.com/office/drawing/2014/main" id="{5AB2A28B-7F0C-42BE-9691-C4D6EDE4A10E}"/>
                </a:ext>
              </a:extLst>
            </p:cNvPr>
            <p:cNvSpPr>
              <a:spLocks/>
            </p:cNvSpPr>
            <p:nvPr/>
          </p:nvSpPr>
          <p:spPr bwMode="auto">
            <a:xfrm>
              <a:off x="5460379" y="5772022"/>
              <a:ext cx="1133604" cy="107944"/>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3" name="Freeform 9">
              <a:extLst>
                <a:ext uri="{FF2B5EF4-FFF2-40B4-BE49-F238E27FC236}">
                  <a16:creationId xmlns="" xmlns:a16="http://schemas.microsoft.com/office/drawing/2014/main" id="{D40AD014-39A4-4C1B-81C6-0542752FF532}"/>
                </a:ext>
              </a:extLst>
            </p:cNvPr>
            <p:cNvSpPr>
              <a:spLocks/>
            </p:cNvSpPr>
            <p:nvPr/>
          </p:nvSpPr>
          <p:spPr bwMode="auto">
            <a:xfrm>
              <a:off x="5460379" y="5929176"/>
              <a:ext cx="1133604" cy="109531"/>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4" name="Freeform 10">
              <a:extLst>
                <a:ext uri="{FF2B5EF4-FFF2-40B4-BE49-F238E27FC236}">
                  <a16:creationId xmlns="" xmlns:a16="http://schemas.microsoft.com/office/drawing/2014/main" id="{29E7390D-F4B5-40FE-8E81-BEE3BDDFC69E}"/>
                </a:ext>
              </a:extLst>
            </p:cNvPr>
            <p:cNvSpPr>
              <a:spLocks/>
            </p:cNvSpPr>
            <p:nvPr/>
          </p:nvSpPr>
          <p:spPr bwMode="auto">
            <a:xfrm>
              <a:off x="5460379" y="6073630"/>
              <a:ext cx="1122490" cy="6667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75" name="Freeform 11">
              <a:extLst>
                <a:ext uri="{FF2B5EF4-FFF2-40B4-BE49-F238E27FC236}">
                  <a16:creationId xmlns="" xmlns:a16="http://schemas.microsoft.com/office/drawing/2014/main" id="{87FA94C9-0D17-412B-B7D3-F5F796E4CDB6}"/>
                </a:ext>
              </a:extLst>
            </p:cNvPr>
            <p:cNvSpPr>
              <a:spLocks/>
            </p:cNvSpPr>
            <p:nvPr/>
          </p:nvSpPr>
          <p:spPr bwMode="auto">
            <a:xfrm>
              <a:off x="5450853" y="5452952"/>
              <a:ext cx="1151068" cy="109531"/>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6" name="Freeform 12">
              <a:extLst>
                <a:ext uri="{FF2B5EF4-FFF2-40B4-BE49-F238E27FC236}">
                  <a16:creationId xmlns="" xmlns:a16="http://schemas.microsoft.com/office/drawing/2014/main" id="{4BFA0072-C5E3-47B4-8134-D7B665CD87D6}"/>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w 1073"/>
                <a:gd name="T9" fmla="*/ 0 h 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3" h="678">
                  <a:moveTo>
                    <a:pt x="0" y="0"/>
                  </a:moveTo>
                  <a:lnTo>
                    <a:pt x="1073" y="678"/>
                  </a:lnTo>
                  <a:lnTo>
                    <a:pt x="868" y="238"/>
                  </a:lnTo>
                  <a:lnTo>
                    <a:pt x="401" y="0"/>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7" name="Freeform 13">
              <a:extLst>
                <a:ext uri="{FF2B5EF4-FFF2-40B4-BE49-F238E27FC236}">
                  <a16:creationId xmlns="" xmlns:a16="http://schemas.microsoft.com/office/drawing/2014/main" id="{8751DBCE-30EB-44DD-9C8C-9BC8DCAFF3F3}"/>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73" h="678">
                  <a:moveTo>
                    <a:pt x="0" y="0"/>
                  </a:moveTo>
                  <a:lnTo>
                    <a:pt x="1073" y="678"/>
                  </a:lnTo>
                  <a:lnTo>
                    <a:pt x="868" y="238"/>
                  </a:lnTo>
                  <a:lnTo>
                    <a:pt x="401" y="0"/>
                  </a:lnTo>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8" name="Freeform 14">
              <a:extLst>
                <a:ext uri="{FF2B5EF4-FFF2-40B4-BE49-F238E27FC236}">
                  <a16:creationId xmlns="" xmlns:a16="http://schemas.microsoft.com/office/drawing/2014/main" id="{A89CBB39-3DF0-4FDD-9903-86921F53CFDF}"/>
                </a:ext>
              </a:extLst>
            </p:cNvPr>
            <p:cNvSpPr>
              <a:spLocks/>
            </p:cNvSpPr>
            <p:nvPr/>
          </p:nvSpPr>
          <p:spPr bwMode="auto">
            <a:xfrm>
              <a:off x="4710994" y="2924355"/>
              <a:ext cx="2649838" cy="779460"/>
            </a:xfrm>
            <a:custGeom>
              <a:avLst/>
              <a:gdLst>
                <a:gd name="T0" fmla="*/ 0 w 1625"/>
                <a:gd name="T1" fmla="*/ 0 h 478"/>
                <a:gd name="T2" fmla="*/ 2147483646 w 1625"/>
                <a:gd name="T3" fmla="*/ 2147483646 h 478"/>
                <a:gd name="T4" fmla="*/ 2147483646 w 1625"/>
                <a:gd name="T5" fmla="*/ 2147483646 h 478"/>
                <a:gd name="T6" fmla="*/ 0 w 1625"/>
                <a:gd name="T7" fmla="*/ 2147483646 h 478"/>
                <a:gd name="T8" fmla="*/ 0 w 1625"/>
                <a:gd name="T9" fmla="*/ 0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5" h="478">
                  <a:moveTo>
                    <a:pt x="0" y="0"/>
                  </a:moveTo>
                  <a:lnTo>
                    <a:pt x="1625" y="204"/>
                  </a:lnTo>
                  <a:lnTo>
                    <a:pt x="1608" y="426"/>
                  </a:lnTo>
                  <a:lnTo>
                    <a:pt x="0" y="478"/>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9" name="Freeform 15">
              <a:extLst>
                <a:ext uri="{FF2B5EF4-FFF2-40B4-BE49-F238E27FC236}">
                  <a16:creationId xmlns="" xmlns:a16="http://schemas.microsoft.com/office/drawing/2014/main" id="{BE28E1E1-D326-4348-8CBF-8B446980BE6C}"/>
                </a:ext>
              </a:extLst>
            </p:cNvPr>
            <p:cNvSpPr>
              <a:spLocks/>
            </p:cNvSpPr>
            <p:nvPr/>
          </p:nvSpPr>
          <p:spPr bwMode="auto">
            <a:xfrm>
              <a:off x="4914828" y="2409064"/>
              <a:ext cx="2446004" cy="1924189"/>
            </a:xfrm>
            <a:custGeom>
              <a:avLst/>
              <a:gdLst>
                <a:gd name="T0" fmla="*/ 2147483646 w 1500"/>
                <a:gd name="T1" fmla="*/ 0 h 1180"/>
                <a:gd name="T2" fmla="*/ 0 w 1500"/>
                <a:gd name="T3" fmla="*/ 2147483646 h 1180"/>
                <a:gd name="T4" fmla="*/ 2147483646 w 1500"/>
                <a:gd name="T5" fmla="*/ 2147483646 h 1180"/>
                <a:gd name="T6" fmla="*/ 2147483646 w 1500"/>
                <a:gd name="T7" fmla="*/ 2147483646 h 1180"/>
                <a:gd name="T8" fmla="*/ 2147483646 w 1500"/>
                <a:gd name="T9" fmla="*/ 0 h 1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0" h="1180">
                  <a:moveTo>
                    <a:pt x="1295" y="0"/>
                  </a:moveTo>
                  <a:lnTo>
                    <a:pt x="0" y="1077"/>
                  </a:lnTo>
                  <a:lnTo>
                    <a:pt x="57" y="1180"/>
                  </a:lnTo>
                  <a:lnTo>
                    <a:pt x="1500" y="440"/>
                  </a:lnTo>
                  <a:lnTo>
                    <a:pt x="1295"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0" name="Freeform 16">
              <a:extLst>
                <a:ext uri="{FF2B5EF4-FFF2-40B4-BE49-F238E27FC236}">
                  <a16:creationId xmlns="" xmlns:a16="http://schemas.microsoft.com/office/drawing/2014/main" id="{EE4F29E4-E031-466E-94B1-64FAD8040607}"/>
                </a:ext>
              </a:extLst>
            </p:cNvPr>
            <p:cNvSpPr>
              <a:spLocks/>
            </p:cNvSpPr>
            <p:nvPr/>
          </p:nvSpPr>
          <p:spPr bwMode="auto">
            <a:xfrm>
              <a:off x="4914217" y="2408294"/>
              <a:ext cx="2446615" cy="1925532"/>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1" name="Freeform 17">
              <a:extLst>
                <a:ext uri="{FF2B5EF4-FFF2-40B4-BE49-F238E27FC236}">
                  <a16:creationId xmlns="" xmlns:a16="http://schemas.microsoft.com/office/drawing/2014/main" id="{7CD7ED72-B74E-454E-9E2F-4FFCB0ED2F0C}"/>
                </a:ext>
              </a:extLst>
            </p:cNvPr>
            <p:cNvSpPr>
              <a:spLocks/>
            </p:cNvSpPr>
            <p:nvPr/>
          </p:nvSpPr>
          <p:spPr bwMode="auto">
            <a:xfrm>
              <a:off x="4914828" y="4165294"/>
              <a:ext cx="1969849" cy="787613"/>
            </a:xfrm>
            <a:custGeom>
              <a:avLst/>
              <a:gdLst>
                <a:gd name="T0" fmla="*/ 0 w 1208"/>
                <a:gd name="T1" fmla="*/ 0 h 483"/>
                <a:gd name="T2" fmla="*/ 2147483646 w 1208"/>
                <a:gd name="T3" fmla="*/ 2147483646 h 483"/>
                <a:gd name="T4" fmla="*/ 2147483646 w 1208"/>
                <a:gd name="T5" fmla="*/ 2147483646 h 483"/>
                <a:gd name="T6" fmla="*/ 2147483646 w 1208"/>
                <a:gd name="T7" fmla="*/ 2147483646 h 483"/>
                <a:gd name="T8" fmla="*/ 0 w 1208"/>
                <a:gd name="T9" fmla="*/ 0 h 4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8" h="483">
                  <a:moveTo>
                    <a:pt x="0" y="0"/>
                  </a:moveTo>
                  <a:lnTo>
                    <a:pt x="1208" y="258"/>
                  </a:lnTo>
                  <a:lnTo>
                    <a:pt x="1138" y="483"/>
                  </a:lnTo>
                  <a:lnTo>
                    <a:pt x="57" y="103"/>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2" name="Freeform 18">
              <a:extLst>
                <a:ext uri="{FF2B5EF4-FFF2-40B4-BE49-F238E27FC236}">
                  <a16:creationId xmlns="" xmlns:a16="http://schemas.microsoft.com/office/drawing/2014/main" id="{2F643DDD-058A-4C00-A21C-CA5651C96497}"/>
                </a:ext>
              </a:extLst>
            </p:cNvPr>
            <p:cNvSpPr>
              <a:spLocks/>
            </p:cNvSpPr>
            <p:nvPr/>
          </p:nvSpPr>
          <p:spPr bwMode="auto">
            <a:xfrm>
              <a:off x="5185519" y="3257012"/>
              <a:ext cx="2175313" cy="1585010"/>
            </a:xfrm>
            <a:custGeom>
              <a:avLst/>
              <a:gdLst>
                <a:gd name="T0" fmla="*/ 2147483646 w 1334"/>
                <a:gd name="T1" fmla="*/ 0 h 972"/>
                <a:gd name="T2" fmla="*/ 0 w 1334"/>
                <a:gd name="T3" fmla="*/ 2147483646 h 972"/>
                <a:gd name="T4" fmla="*/ 2147483646 w 1334"/>
                <a:gd name="T5" fmla="*/ 2147483646 h 972"/>
                <a:gd name="T6" fmla="*/ 2147483646 w 1334"/>
                <a:gd name="T7" fmla="*/ 2147483646 h 972"/>
                <a:gd name="T8" fmla="*/ 2147483646 w 1334"/>
                <a:gd name="T9" fmla="*/ 0 h 9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34" h="972">
                  <a:moveTo>
                    <a:pt x="1334" y="0"/>
                  </a:moveTo>
                  <a:lnTo>
                    <a:pt x="0" y="860"/>
                  </a:lnTo>
                  <a:lnTo>
                    <a:pt x="31" y="972"/>
                  </a:lnTo>
                  <a:lnTo>
                    <a:pt x="1317" y="222"/>
                  </a:lnTo>
                  <a:lnTo>
                    <a:pt x="1334"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3" name="Freeform 19">
              <a:extLst>
                <a:ext uri="{FF2B5EF4-FFF2-40B4-BE49-F238E27FC236}">
                  <a16:creationId xmlns="" xmlns:a16="http://schemas.microsoft.com/office/drawing/2014/main" id="{C3EA7FF1-CAD0-4900-B3B9-C7E14F69BEBD}"/>
                </a:ext>
              </a:extLst>
            </p:cNvPr>
            <p:cNvSpPr>
              <a:spLocks/>
            </p:cNvSpPr>
            <p:nvPr/>
          </p:nvSpPr>
          <p:spPr bwMode="auto">
            <a:xfrm>
              <a:off x="5185710" y="3257559"/>
              <a:ext cx="2175122" cy="1584238"/>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4" name="Freeform 20">
              <a:extLst>
                <a:ext uri="{FF2B5EF4-FFF2-40B4-BE49-F238E27FC236}">
                  <a16:creationId xmlns="" xmlns:a16="http://schemas.microsoft.com/office/drawing/2014/main" id="{F01FC07A-66A8-4B10-9A4B-65E26967483B}"/>
                </a:ext>
              </a:extLst>
            </p:cNvPr>
            <p:cNvSpPr>
              <a:spLocks/>
            </p:cNvSpPr>
            <p:nvPr/>
          </p:nvSpPr>
          <p:spPr bwMode="auto">
            <a:xfrm>
              <a:off x="5185519" y="4659387"/>
              <a:ext cx="1488801" cy="694665"/>
            </a:xfrm>
            <a:custGeom>
              <a:avLst/>
              <a:gdLst>
                <a:gd name="T0" fmla="*/ 0 w 913"/>
                <a:gd name="T1" fmla="*/ 0 h 426"/>
                <a:gd name="T2" fmla="*/ 2147483646 w 913"/>
                <a:gd name="T3" fmla="*/ 2147483646 h 426"/>
                <a:gd name="T4" fmla="*/ 2147483646 w 913"/>
                <a:gd name="T5" fmla="*/ 2147483646 h 426"/>
                <a:gd name="T6" fmla="*/ 2147483646 w 913"/>
                <a:gd name="T7" fmla="*/ 2147483646 h 426"/>
                <a:gd name="T8" fmla="*/ 0 w 913"/>
                <a:gd name="T9" fmla="*/ 0 h 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3" h="426">
                  <a:moveTo>
                    <a:pt x="0" y="0"/>
                  </a:moveTo>
                  <a:lnTo>
                    <a:pt x="913" y="361"/>
                  </a:lnTo>
                  <a:lnTo>
                    <a:pt x="864" y="426"/>
                  </a:lnTo>
                  <a:lnTo>
                    <a:pt x="31" y="112"/>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5" name="Freeform 21">
              <a:extLst>
                <a:ext uri="{FF2B5EF4-FFF2-40B4-BE49-F238E27FC236}">
                  <a16:creationId xmlns="" xmlns:a16="http://schemas.microsoft.com/office/drawing/2014/main" id="{E10D2076-89EF-4DD9-B6C3-23B517464A83}"/>
                </a:ext>
              </a:extLst>
            </p:cNvPr>
            <p:cNvSpPr>
              <a:spLocks/>
            </p:cNvSpPr>
            <p:nvPr/>
          </p:nvSpPr>
          <p:spPr bwMode="auto">
            <a:xfrm>
              <a:off x="4710994" y="2020965"/>
              <a:ext cx="1554339" cy="1682658"/>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6" name="Freeform 22">
              <a:extLst>
                <a:ext uri="{FF2B5EF4-FFF2-40B4-BE49-F238E27FC236}">
                  <a16:creationId xmlns="" xmlns:a16="http://schemas.microsoft.com/office/drawing/2014/main" id="{BD501D75-CD45-4BD4-89CF-80B32A13D12A}"/>
                </a:ext>
              </a:extLst>
            </p:cNvPr>
            <p:cNvSpPr>
              <a:spLocks/>
            </p:cNvSpPr>
            <p:nvPr/>
          </p:nvSpPr>
          <p:spPr bwMode="auto">
            <a:xfrm>
              <a:off x="5382582" y="4586225"/>
              <a:ext cx="1501946" cy="768308"/>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7" name="Freeform 23">
              <a:extLst>
                <a:ext uri="{FF2B5EF4-FFF2-40B4-BE49-F238E27FC236}">
                  <a16:creationId xmlns="" xmlns:a16="http://schemas.microsoft.com/office/drawing/2014/main" id="{34455CDB-284F-4F4D-9596-69738E882646}"/>
                </a:ext>
              </a:extLst>
            </p:cNvPr>
            <p:cNvSpPr>
              <a:spLocks/>
            </p:cNvSpPr>
            <p:nvPr/>
          </p:nvSpPr>
          <p:spPr bwMode="auto">
            <a:xfrm>
              <a:off x="5382582" y="5248175"/>
              <a:ext cx="1292372" cy="106357"/>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grpSp>
      <p:sp>
        <p:nvSpPr>
          <p:cNvPr id="88" name="TextBox 87">
            <a:extLst>
              <a:ext uri="{FF2B5EF4-FFF2-40B4-BE49-F238E27FC236}">
                <a16:creationId xmlns="" xmlns:a16="http://schemas.microsoft.com/office/drawing/2014/main" id="{D1290DBE-83F0-4677-B650-9FF7570C0CCC}"/>
              </a:ext>
            </a:extLst>
          </p:cNvPr>
          <p:cNvSpPr txBox="1"/>
          <p:nvPr/>
        </p:nvSpPr>
        <p:spPr>
          <a:xfrm rot="5400000">
            <a:off x="2266616" y="3071004"/>
            <a:ext cx="3233095" cy="400110"/>
          </a:xfrm>
          <a:prstGeom prst="rect">
            <a:avLst/>
          </a:prstGeom>
          <a:noFill/>
          <a:ln>
            <a:solidFill>
              <a:schemeClr val="tx1"/>
            </a:solidFill>
          </a:ln>
        </p:spPr>
        <p:txBody>
          <a:bodyPr wrap="square">
            <a:spAutoFit/>
          </a:bodyPr>
          <a:lstStyle/>
          <a:p>
            <a:pPr algn="ctr"/>
            <a:r>
              <a:rPr lang="en-US" sz="2000" b="1" dirty="0" err="1">
                <a:solidFill>
                  <a:srgbClr val="FF0066"/>
                </a:solidFill>
              </a:rPr>
              <a:t>Cách</a:t>
            </a:r>
            <a:r>
              <a:rPr lang="en-US" sz="2000" b="1" dirty="0">
                <a:solidFill>
                  <a:srgbClr val="FF0066"/>
                </a:solidFill>
              </a:rPr>
              <a:t> </a:t>
            </a:r>
            <a:r>
              <a:rPr lang="en-US" sz="2000" b="1" dirty="0" err="1">
                <a:solidFill>
                  <a:srgbClr val="FF0066"/>
                </a:solidFill>
              </a:rPr>
              <a:t>mạng</a:t>
            </a:r>
            <a:endParaRPr lang="en-US" sz="2000" b="1" dirty="0">
              <a:solidFill>
                <a:srgbClr val="494B58"/>
              </a:solidFill>
            </a:endParaRPr>
          </a:p>
        </p:txBody>
      </p:sp>
      <p:sp>
        <p:nvSpPr>
          <p:cNvPr id="89" name="TextBox 88">
            <a:extLst>
              <a:ext uri="{FF2B5EF4-FFF2-40B4-BE49-F238E27FC236}">
                <a16:creationId xmlns="" xmlns:a16="http://schemas.microsoft.com/office/drawing/2014/main" id="{026A93C9-43D1-41B8-93CE-19CFF4F9065C}"/>
              </a:ext>
            </a:extLst>
          </p:cNvPr>
          <p:cNvSpPr txBox="1"/>
          <p:nvPr/>
        </p:nvSpPr>
        <p:spPr>
          <a:xfrm>
            <a:off x="5261315" y="1566582"/>
            <a:ext cx="6521843" cy="707886"/>
          </a:xfrm>
          <a:prstGeom prst="rect">
            <a:avLst/>
          </a:prstGeom>
          <a:noFill/>
        </p:spPr>
        <p:txBody>
          <a:bodyPr wrap="square">
            <a:spAutoFit/>
          </a:bodyPr>
          <a:lstStyle/>
          <a:p>
            <a:r>
              <a:rPr lang="en-US" sz="2000" b="1" dirty="0" err="1">
                <a:solidFill>
                  <a:srgbClr val="7030A0"/>
                </a:solidFill>
              </a:rPr>
              <a:t>Chính</a:t>
            </a:r>
            <a:r>
              <a:rPr lang="en-US" sz="2000" b="1" dirty="0">
                <a:solidFill>
                  <a:srgbClr val="7030A0"/>
                </a:solidFill>
              </a:rPr>
              <a:t> </a:t>
            </a:r>
            <a:r>
              <a:rPr lang="en-US" sz="2000" b="1" dirty="0" err="1">
                <a:solidFill>
                  <a:srgbClr val="7030A0"/>
                </a:solidFill>
              </a:rPr>
              <a:t>trị</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Tháng</a:t>
            </a:r>
            <a:r>
              <a:rPr lang="en-US" sz="2000" dirty="0">
                <a:solidFill>
                  <a:srgbClr val="7030A0"/>
                </a:solidFill>
              </a:rPr>
              <a:t> </a:t>
            </a:r>
            <a:r>
              <a:rPr lang="en-US" sz="2000" dirty="0" err="1">
                <a:solidFill>
                  <a:srgbClr val="7030A0"/>
                </a:solidFill>
              </a:rPr>
              <a:t>Mười</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tháng</a:t>
            </a:r>
            <a:r>
              <a:rPr lang="en-US" sz="2000" dirty="0">
                <a:solidFill>
                  <a:srgbClr val="7030A0"/>
                </a:solidFill>
              </a:rPr>
              <a:t> </a:t>
            </a:r>
            <a:r>
              <a:rPr lang="en-US" sz="2000" dirty="0" err="1">
                <a:solidFill>
                  <a:srgbClr val="7030A0"/>
                </a:solidFill>
              </a:rPr>
              <a:t>Tám</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Hoa</a:t>
            </a:r>
            <a:r>
              <a:rPr lang="en-US" sz="2000" dirty="0">
                <a:solidFill>
                  <a:srgbClr val="7030A0"/>
                </a:solidFill>
              </a:rPr>
              <a:t> </a:t>
            </a:r>
            <a:r>
              <a:rPr lang="en-US" sz="2000" dirty="0" err="1">
                <a:solidFill>
                  <a:srgbClr val="7030A0"/>
                </a:solidFill>
              </a:rPr>
              <a:t>Hồng</a:t>
            </a:r>
            <a:r>
              <a:rPr lang="en-US" sz="2000" dirty="0">
                <a:solidFill>
                  <a:srgbClr val="7030A0"/>
                </a:solidFill>
              </a:rPr>
              <a:t>…..</a:t>
            </a:r>
          </a:p>
        </p:txBody>
      </p:sp>
      <p:sp>
        <p:nvSpPr>
          <p:cNvPr id="90" name="TextBox 89">
            <a:extLst>
              <a:ext uri="{FF2B5EF4-FFF2-40B4-BE49-F238E27FC236}">
                <a16:creationId xmlns="" xmlns:a16="http://schemas.microsoft.com/office/drawing/2014/main" id="{4D03D70C-2D1C-42D2-9184-C155AD3A5E84}"/>
              </a:ext>
            </a:extLst>
          </p:cNvPr>
          <p:cNvSpPr txBox="1"/>
          <p:nvPr/>
        </p:nvSpPr>
        <p:spPr>
          <a:xfrm>
            <a:off x="5303788" y="3024823"/>
            <a:ext cx="6377349" cy="707886"/>
          </a:xfrm>
          <a:prstGeom prst="rect">
            <a:avLst/>
          </a:prstGeom>
          <a:noFill/>
        </p:spPr>
        <p:txBody>
          <a:bodyPr wrap="square">
            <a:spAutoFit/>
          </a:bodyPr>
          <a:lstStyle/>
          <a:p>
            <a:r>
              <a:rPr lang="en-US" sz="2000" b="1" dirty="0" err="1">
                <a:solidFill>
                  <a:srgbClr val="000000"/>
                </a:solidFill>
              </a:rPr>
              <a:t>Kinh</a:t>
            </a:r>
            <a:r>
              <a:rPr lang="en-US" sz="2000" b="1" dirty="0">
                <a:solidFill>
                  <a:srgbClr val="000000"/>
                </a:solidFill>
              </a:rPr>
              <a:t> </a:t>
            </a:r>
            <a:r>
              <a:rPr lang="en-US" sz="2000" b="1" dirty="0" err="1">
                <a:solidFill>
                  <a:srgbClr val="000000"/>
                </a:solidFill>
              </a:rPr>
              <a:t>tế</a:t>
            </a:r>
            <a:r>
              <a:rPr lang="en-US" sz="2000" b="1"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Công</a:t>
            </a:r>
            <a:r>
              <a:rPr lang="en-US" sz="2000" dirty="0">
                <a:solidFill>
                  <a:srgbClr val="000000"/>
                </a:solidFill>
              </a:rPr>
              <a:t> </a:t>
            </a:r>
            <a:r>
              <a:rPr lang="en-US" sz="2000" dirty="0" err="1">
                <a:solidFill>
                  <a:srgbClr val="000000"/>
                </a:solidFill>
              </a:rPr>
              <a:t>nghiệp</a:t>
            </a:r>
            <a:r>
              <a:rPr lang="en-US" sz="2000"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Nông</a:t>
            </a:r>
            <a:r>
              <a:rPr lang="en-US" sz="2000" dirty="0">
                <a:solidFill>
                  <a:srgbClr val="000000"/>
                </a:solidFill>
              </a:rPr>
              <a:t> </a:t>
            </a:r>
            <a:r>
              <a:rPr lang="en-US" sz="2000" dirty="0" err="1">
                <a:solidFill>
                  <a:srgbClr val="000000"/>
                </a:solidFill>
              </a:rPr>
              <a:t>nghiệp</a:t>
            </a:r>
            <a:r>
              <a:rPr lang="en-US" sz="2000"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Xanh</a:t>
            </a:r>
            <a:r>
              <a:rPr lang="en-US" sz="2000" dirty="0">
                <a:solidFill>
                  <a:srgbClr val="000000"/>
                </a:solidFill>
              </a:rPr>
              <a:t>….. </a:t>
            </a:r>
          </a:p>
        </p:txBody>
      </p:sp>
      <p:sp>
        <p:nvSpPr>
          <p:cNvPr id="91" name="TextBox 90">
            <a:extLst>
              <a:ext uri="{FF2B5EF4-FFF2-40B4-BE49-F238E27FC236}">
                <a16:creationId xmlns="" xmlns:a16="http://schemas.microsoft.com/office/drawing/2014/main" id="{12BBC4F8-649C-4A23-9BFE-1FCE18F9B71F}"/>
              </a:ext>
            </a:extLst>
          </p:cNvPr>
          <p:cNvSpPr txBox="1"/>
          <p:nvPr/>
        </p:nvSpPr>
        <p:spPr>
          <a:xfrm>
            <a:off x="5340453" y="4327022"/>
            <a:ext cx="5941440" cy="707886"/>
          </a:xfrm>
          <a:prstGeom prst="rect">
            <a:avLst/>
          </a:prstGeom>
          <a:noFill/>
        </p:spPr>
        <p:txBody>
          <a:bodyPr wrap="square">
            <a:spAutoFit/>
          </a:bodyPr>
          <a:lstStyle/>
          <a:p>
            <a:r>
              <a:rPr lang="en-US" sz="2000" dirty="0" err="1">
                <a:solidFill>
                  <a:srgbClr val="002060"/>
                </a:solidFill>
              </a:rPr>
              <a:t>Văn</a:t>
            </a:r>
            <a:r>
              <a:rPr lang="en-US" sz="2000" dirty="0">
                <a:solidFill>
                  <a:srgbClr val="002060"/>
                </a:solidFill>
              </a:rPr>
              <a:t> </a:t>
            </a:r>
            <a:r>
              <a:rPr lang="en-US" sz="2000" dirty="0" err="1">
                <a:solidFill>
                  <a:srgbClr val="002060"/>
                </a:solidFill>
              </a:rPr>
              <a:t>hóa</a:t>
            </a:r>
            <a:r>
              <a:rPr lang="en-US" sz="2000" dirty="0">
                <a:solidFill>
                  <a:srgbClr val="002060"/>
                </a:solidFill>
              </a:rPr>
              <a:t> – </a:t>
            </a:r>
            <a:r>
              <a:rPr lang="en-US" sz="2000" dirty="0" err="1">
                <a:solidFill>
                  <a:srgbClr val="002060"/>
                </a:solidFill>
              </a:rPr>
              <a:t>xã</a:t>
            </a:r>
            <a:r>
              <a:rPr lang="en-US" sz="2000" dirty="0">
                <a:solidFill>
                  <a:srgbClr val="002060"/>
                </a:solidFill>
              </a:rPr>
              <a:t> </a:t>
            </a:r>
            <a:r>
              <a:rPr lang="en-US" sz="2000" dirty="0" err="1">
                <a:solidFill>
                  <a:srgbClr val="002060"/>
                </a:solidFill>
              </a:rPr>
              <a:t>hội</a:t>
            </a:r>
            <a:r>
              <a:rPr lang="en-US" sz="2000" dirty="0">
                <a:solidFill>
                  <a:srgbClr val="002060"/>
                </a:solidFill>
              </a:rPr>
              <a:t>: </a:t>
            </a:r>
            <a:r>
              <a:rPr lang="en-US" sz="2000" dirty="0" err="1">
                <a:solidFill>
                  <a:srgbClr val="002060"/>
                </a:solidFill>
              </a:rPr>
              <a:t>Cách</a:t>
            </a:r>
            <a:r>
              <a:rPr lang="en-US" sz="2000" dirty="0">
                <a:solidFill>
                  <a:srgbClr val="002060"/>
                </a:solidFill>
              </a:rPr>
              <a:t> </a:t>
            </a:r>
            <a:r>
              <a:rPr lang="en-US" sz="2000" dirty="0" err="1">
                <a:solidFill>
                  <a:srgbClr val="002060"/>
                </a:solidFill>
              </a:rPr>
              <a:t>mạng</a:t>
            </a:r>
            <a:r>
              <a:rPr lang="en-US" sz="2000" dirty="0">
                <a:solidFill>
                  <a:srgbClr val="002060"/>
                </a:solidFill>
              </a:rPr>
              <a:t> </a:t>
            </a:r>
            <a:r>
              <a:rPr lang="en-US" sz="2000" dirty="0" err="1">
                <a:solidFill>
                  <a:srgbClr val="002060"/>
                </a:solidFill>
              </a:rPr>
              <a:t>văn</a:t>
            </a:r>
            <a:r>
              <a:rPr lang="en-US" sz="2000" dirty="0">
                <a:solidFill>
                  <a:srgbClr val="002060"/>
                </a:solidFill>
              </a:rPr>
              <a:t> </a:t>
            </a:r>
            <a:r>
              <a:rPr lang="en-US" sz="2000" dirty="0" err="1">
                <a:solidFill>
                  <a:srgbClr val="002060"/>
                </a:solidFill>
              </a:rPr>
              <a:t>hóa</a:t>
            </a:r>
            <a:r>
              <a:rPr lang="en-US" sz="2000" dirty="0">
                <a:solidFill>
                  <a:srgbClr val="002060"/>
                </a:solidFill>
              </a:rPr>
              <a:t>, </a:t>
            </a:r>
            <a:r>
              <a:rPr lang="en-US" sz="2000" dirty="0" err="1">
                <a:solidFill>
                  <a:srgbClr val="002060"/>
                </a:solidFill>
              </a:rPr>
              <a:t>Cách</a:t>
            </a:r>
            <a:r>
              <a:rPr lang="en-US" sz="2000" dirty="0">
                <a:solidFill>
                  <a:srgbClr val="002060"/>
                </a:solidFill>
              </a:rPr>
              <a:t> </a:t>
            </a:r>
            <a:r>
              <a:rPr lang="en-US" sz="2000" dirty="0" err="1">
                <a:solidFill>
                  <a:srgbClr val="002060"/>
                </a:solidFill>
              </a:rPr>
              <a:t>mạng</a:t>
            </a:r>
            <a:r>
              <a:rPr lang="en-US" sz="2000" dirty="0">
                <a:solidFill>
                  <a:srgbClr val="002060"/>
                </a:solidFill>
              </a:rPr>
              <a:t> </a:t>
            </a:r>
            <a:r>
              <a:rPr lang="en-US" sz="2000" dirty="0" err="1">
                <a:solidFill>
                  <a:srgbClr val="002060"/>
                </a:solidFill>
              </a:rPr>
              <a:t>tôn</a:t>
            </a:r>
            <a:r>
              <a:rPr lang="en-US" sz="2000" dirty="0">
                <a:solidFill>
                  <a:srgbClr val="002060"/>
                </a:solidFill>
              </a:rPr>
              <a:t> </a:t>
            </a:r>
            <a:r>
              <a:rPr lang="en-US" sz="2000" dirty="0" err="1">
                <a:solidFill>
                  <a:srgbClr val="002060"/>
                </a:solidFill>
              </a:rPr>
              <a:t>giáo</a:t>
            </a:r>
            <a:r>
              <a:rPr lang="en-US" sz="2000" dirty="0">
                <a:solidFill>
                  <a:srgbClr val="002060"/>
                </a:solidFill>
              </a:rPr>
              <a:t>………</a:t>
            </a:r>
          </a:p>
        </p:txBody>
      </p:sp>
      <p:sp>
        <p:nvSpPr>
          <p:cNvPr id="39" name="Rectangle 38"/>
          <p:cNvSpPr/>
          <p:nvPr/>
        </p:nvSpPr>
        <p:spPr>
          <a:xfrm>
            <a:off x="3667829" y="28906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Tree>
    <p:extLst>
      <p:ext uri="{BB962C8B-B14F-4D97-AF65-F5344CB8AC3E}">
        <p14:creationId xmlns:p14="http://schemas.microsoft.com/office/powerpoint/2010/main" val="317813742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898912"/>
            <a:ext cx="12192000" cy="4959088"/>
          </a:xfrm>
          <a:prstGeom prst="rect">
            <a:avLst/>
          </a:prstGeom>
        </p:spPr>
      </p:pic>
      <p:sp>
        <p:nvSpPr>
          <p:cNvPr id="4"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Rectangle 5"/>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grpSp>
        <p:nvGrpSpPr>
          <p:cNvPr id="8" name="Group 10"/>
          <p:cNvGrpSpPr>
            <a:grpSpLocks/>
          </p:cNvGrpSpPr>
          <p:nvPr/>
        </p:nvGrpSpPr>
        <p:grpSpPr bwMode="auto">
          <a:xfrm>
            <a:off x="6116835" y="1018100"/>
            <a:ext cx="5487030" cy="4236479"/>
            <a:chOff x="4267200" y="762000"/>
            <a:chExt cx="4876800" cy="5562600"/>
          </a:xfrm>
        </p:grpSpPr>
        <p:pic>
          <p:nvPicPr>
            <p:cNvPr id="9" name="Picture 6" descr="Lenin-Trotzki_1920-05-20_auf_dem_Roten_Platz_(Original)"/>
            <p:cNvPicPr>
              <a:picLocks noChangeAspect="1" noChangeArrowheads="1"/>
            </p:cNvPicPr>
            <p:nvPr/>
          </p:nvPicPr>
          <p:blipFill>
            <a:blip r:embed="rId3">
              <a:lum contrast="60000"/>
              <a:extLst>
                <a:ext uri="{28A0092B-C50C-407E-A947-70E740481C1C}">
                  <a14:useLocalDpi xmlns:a14="http://schemas.microsoft.com/office/drawing/2010/main" val="0"/>
                </a:ext>
              </a:extLst>
            </a:blip>
            <a:srcRect/>
            <a:stretch>
              <a:fillRect/>
            </a:stretch>
          </p:blipFill>
          <p:spPr bwMode="auto">
            <a:xfrm>
              <a:off x="6248400" y="762000"/>
              <a:ext cx="2895600" cy="3200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7"/>
            <p:cNvSpPr>
              <a:spLocks noChangeArrowheads="1" noChangeShapeType="1" noTextEdit="1"/>
            </p:cNvSpPr>
            <p:nvPr/>
          </p:nvSpPr>
          <p:spPr bwMode="auto">
            <a:xfrm>
              <a:off x="7391400" y="4501661"/>
              <a:ext cx="1524000" cy="9847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FF0000"/>
                  </a:solidFill>
                  <a:latin typeface="Arial Đen"/>
                </a:rPr>
                <a:t>CÁCH MẠNG </a:t>
              </a:r>
            </a:p>
            <a:p>
              <a:pPr algn="ctr" defTabSz="914400" eaLnBrk="0" fontAlgn="base" hangingPunct="0">
                <a:spcBef>
                  <a:spcPct val="0"/>
                </a:spcBef>
                <a:spcAft>
                  <a:spcPct val="0"/>
                </a:spcAft>
              </a:pPr>
              <a:r>
                <a:rPr lang="en-US" sz="3600" kern="10">
                  <a:ln w="9525">
                    <a:solidFill>
                      <a:srgbClr val="FF0000"/>
                    </a:solidFill>
                    <a:round/>
                    <a:headEnd/>
                    <a:tailEnd/>
                  </a:ln>
                  <a:solidFill>
                    <a:srgbClr val="FF0000"/>
                  </a:solidFill>
                  <a:latin typeface="Arial Đen"/>
                </a:rPr>
                <a:t>THÁNG TÁM (1945)</a:t>
              </a:r>
            </a:p>
          </p:txBody>
        </p:sp>
        <p:grpSp>
          <p:nvGrpSpPr>
            <p:cNvPr id="11" name="Group 8"/>
            <p:cNvGrpSpPr>
              <a:grpSpLocks/>
            </p:cNvGrpSpPr>
            <p:nvPr/>
          </p:nvGrpSpPr>
          <p:grpSpPr bwMode="auto">
            <a:xfrm>
              <a:off x="4267200" y="3200400"/>
              <a:ext cx="2968625" cy="3124200"/>
              <a:chOff x="2688" y="2592"/>
              <a:chExt cx="1870" cy="1488"/>
            </a:xfrm>
          </p:grpSpPr>
          <p:pic>
            <p:nvPicPr>
              <p:cNvPr id="13" name="Picture 9" descr="BH doc TND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8" y="2592"/>
                <a:ext cx="1870" cy="1488"/>
              </a:xfrm>
              <a:prstGeom prst="rect">
                <a:avLst/>
              </a:prstGeom>
              <a:noFill/>
              <a:ln w="76200" cmpd="tri">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0" descr="Co Da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36" y="2592"/>
                <a:ext cx="62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WordArt 11"/>
            <p:cNvSpPr>
              <a:spLocks noChangeArrowheads="1" noChangeShapeType="1" noTextEdit="1"/>
            </p:cNvSpPr>
            <p:nvPr/>
          </p:nvSpPr>
          <p:spPr bwMode="auto">
            <a:xfrm>
              <a:off x="4724400" y="1524000"/>
              <a:ext cx="1371600" cy="86164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9525">
                    <a:solidFill>
                      <a:srgbClr val="FF0000"/>
                    </a:solidFill>
                    <a:round/>
                    <a:headEnd/>
                    <a:tailEnd/>
                  </a:ln>
                  <a:solidFill>
                    <a:srgbClr val="FF0000"/>
                  </a:solidFill>
                  <a:latin typeface="Arial Đen"/>
                </a:rPr>
                <a:t>CÁCH MẠNG </a:t>
              </a:r>
            </a:p>
            <a:p>
              <a:pPr algn="ctr" defTabSz="914400" eaLnBrk="0" fontAlgn="base" hangingPunct="0">
                <a:spcBef>
                  <a:spcPct val="0"/>
                </a:spcBef>
                <a:spcAft>
                  <a:spcPct val="0"/>
                </a:spcAft>
              </a:pPr>
              <a:r>
                <a:rPr lang="vi-VN" sz="3600" kern="10">
                  <a:ln w="9525">
                    <a:solidFill>
                      <a:srgbClr val="FF0000"/>
                    </a:solidFill>
                    <a:round/>
                    <a:headEnd/>
                    <a:tailEnd/>
                  </a:ln>
                  <a:solidFill>
                    <a:srgbClr val="FF0000"/>
                  </a:solidFill>
                  <a:latin typeface="Arial Đen"/>
                </a:rPr>
                <a:t>THÁNG MƯỜI NGA (1917)</a:t>
              </a:r>
              <a:endParaRPr lang="en-US" sz="3600" kern="10">
                <a:ln w="9525">
                  <a:solidFill>
                    <a:srgbClr val="FF0000"/>
                  </a:solidFill>
                  <a:round/>
                  <a:headEnd/>
                  <a:tailEnd/>
                </a:ln>
                <a:solidFill>
                  <a:srgbClr val="FF0000"/>
                </a:solidFill>
                <a:latin typeface="Arial Đen"/>
              </a:endParaRPr>
            </a:p>
          </p:txBody>
        </p:sp>
      </p:grpSp>
      <p:sp>
        <p:nvSpPr>
          <p:cNvPr id="15" name="TextBox 9"/>
          <p:cNvSpPr txBox="1">
            <a:spLocks noChangeArrowheads="1"/>
          </p:cNvSpPr>
          <p:nvPr/>
        </p:nvSpPr>
        <p:spPr bwMode="auto">
          <a:xfrm>
            <a:off x="2002572" y="1060240"/>
            <a:ext cx="2047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Khái</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niệm</a:t>
            </a:r>
            <a:endParaRPr lang="en-US" altLang="en-US" sz="2200" b="1" dirty="0">
              <a:solidFill>
                <a:srgbClr val="0070C0"/>
              </a:solidFill>
              <a:latin typeface="+mj-lt"/>
              <a:cs typeface="Times New Roman" panose="02020603050405020304" pitchFamily="18" charset="0"/>
            </a:endParaRPr>
          </a:p>
        </p:txBody>
      </p:sp>
      <p:pic>
        <p:nvPicPr>
          <p:cNvPr id="16" name="Picture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724" y="2225271"/>
            <a:ext cx="5715182" cy="4031892"/>
          </a:xfrm>
          <a:prstGeom prst="rect">
            <a:avLst/>
          </a:prstGeom>
        </p:spPr>
      </p:pic>
      <p:sp>
        <p:nvSpPr>
          <p:cNvPr id="17" name="Rectangle 16"/>
          <p:cNvSpPr/>
          <p:nvPr/>
        </p:nvSpPr>
        <p:spPr>
          <a:xfrm>
            <a:off x="813915" y="2861880"/>
            <a:ext cx="3657600" cy="2031325"/>
          </a:xfrm>
          <a:prstGeom prst="rect">
            <a:avLst/>
          </a:prstGeom>
        </p:spPr>
        <p:txBody>
          <a:bodyPr wrap="square">
            <a:spAutoFit/>
          </a:bodyPr>
          <a:lstStyle/>
          <a:p>
            <a:pPr indent="252095" algn="just"/>
            <a:r>
              <a:rPr lang="en-US" b="1" dirty="0" err="1">
                <a:solidFill>
                  <a:srgbClr val="FF0066"/>
                </a:solidFill>
                <a:latin typeface="+mj-lt"/>
                <a:ea typeface="Times New Roman" panose="02020603050405020304" pitchFamily="18" charset="0"/>
                <a:cs typeface="Times New Roman" panose="02020603050405020304" pitchFamily="18" charset="0"/>
              </a:rPr>
              <a:t>Cách</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cs typeface="Times New Roman" panose="02020603050405020304" pitchFamily="18" charset="0"/>
              </a:rPr>
              <a:t>mạng</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cs typeface="Times New Roman" panose="02020603050405020304" pitchFamily="18" charset="0"/>
              </a:rPr>
              <a:t>xã</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là</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sự</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thay</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đổi</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có</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tính</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chất</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căn</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bản</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về</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chất</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của</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là</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bước</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chuyển</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từ</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này</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lên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mới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tiến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bộ</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hơn</a:t>
            </a:r>
            <a:r>
              <a:rPr lang="en-US" dirty="0">
                <a:solidFill>
                  <a:srgbClr val="000000"/>
                </a:solidFill>
                <a:latin typeface="+mj-lt"/>
                <a:ea typeface="Times New Roman" panose="02020603050405020304" pitchFamily="18" charset="0"/>
                <a:cs typeface="Times New Roman" panose="02020603050405020304" pitchFamily="18" charset="0"/>
              </a:rPr>
              <a:t>. </a:t>
            </a:r>
            <a:endParaRPr lang="en-US" sz="1400"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8" name="Rectangle 17"/>
          <p:cNvSpPr/>
          <p:nvPr/>
        </p:nvSpPr>
        <p:spPr>
          <a:xfrm>
            <a:off x="689487" y="1682725"/>
            <a:ext cx="4436306" cy="707886"/>
          </a:xfrm>
          <a:prstGeom prst="rect">
            <a:avLst/>
          </a:prstGeom>
        </p:spPr>
        <p:txBody>
          <a:bodyPr wrap="square">
            <a:spAutoFit/>
          </a:bodyPr>
          <a:lstStyle/>
          <a:p>
            <a:pPr algn="ctr"/>
            <a:r>
              <a:rPr lang="en-US" sz="2000" dirty="0">
                <a:solidFill>
                  <a:srgbClr val="800000"/>
                </a:solidFill>
                <a:latin typeface="+mj-lt"/>
                <a:ea typeface="Times New Roman" panose="02020603050405020304" pitchFamily="18" charset="0"/>
              </a:rPr>
              <a:t>Theo </a:t>
            </a:r>
            <a:r>
              <a:rPr lang="en-US" sz="2000" dirty="0" err="1">
                <a:solidFill>
                  <a:srgbClr val="800000"/>
                </a:solidFill>
                <a:latin typeface="+mj-lt"/>
                <a:ea typeface="Times New Roman" panose="02020603050405020304" pitchFamily="18" charset="0"/>
              </a:rPr>
              <a:t>học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thuyết</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hình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thái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kinh</a:t>
            </a:r>
            <a:r>
              <a:rPr lang="en-US" sz="2000" dirty="0">
                <a:solidFill>
                  <a:srgbClr val="800000"/>
                </a:solidFill>
                <a:latin typeface="+mj-lt"/>
                <a:ea typeface="Times New Roman" panose="02020603050405020304" pitchFamily="18" charset="0"/>
              </a:rPr>
              <a:t> - </a:t>
            </a:r>
            <a:r>
              <a:rPr lang="en-US" sz="2000" dirty="0" err="1">
                <a:solidFill>
                  <a:srgbClr val="800000"/>
                </a:solidFill>
                <a:latin typeface="+mj-lt"/>
                <a:ea typeface="Times New Roman" panose="02020603050405020304" pitchFamily="18" charset="0"/>
              </a:rPr>
              <a:t>tế</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xã</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hội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của</a:t>
            </a:r>
            <a:r>
              <a:rPr lang="en-US" sz="2000" dirty="0">
                <a:solidFill>
                  <a:srgbClr val="800000"/>
                </a:solidFill>
                <a:latin typeface="+mj-lt"/>
                <a:ea typeface="Times New Roman" panose="02020603050405020304" pitchFamily="18" charset="0"/>
              </a:rPr>
              <a:t> C. </a:t>
            </a:r>
            <a:r>
              <a:rPr lang="en-US" sz="2000" dirty="0" err="1">
                <a:solidFill>
                  <a:srgbClr val="800000"/>
                </a:solidFill>
                <a:latin typeface="+mj-lt"/>
                <a:ea typeface="Times New Roman" panose="02020603050405020304" pitchFamily="18" charset="0"/>
              </a:rPr>
              <a:t>Mác</a:t>
            </a:r>
            <a:r>
              <a:rPr lang="en-US" sz="2000" dirty="0">
                <a:solidFill>
                  <a:srgbClr val="800000"/>
                </a:solidFill>
                <a:latin typeface="+mj-lt"/>
                <a:ea typeface="Times New Roman" panose="02020603050405020304" pitchFamily="18" charset="0"/>
              </a:rPr>
              <a:t>:</a:t>
            </a:r>
            <a:endParaRPr lang="en-US" sz="2000" dirty="0">
              <a:solidFill>
                <a:srgbClr val="800000"/>
              </a:solidFill>
              <a:latin typeface="+mj-lt"/>
            </a:endParaRPr>
          </a:p>
        </p:txBody>
      </p:sp>
    </p:spTree>
    <p:extLst>
      <p:ext uri="{BB962C8B-B14F-4D97-AF65-F5344CB8AC3E}">
        <p14:creationId xmlns:p14="http://schemas.microsoft.com/office/powerpoint/2010/main" val="421251919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Free download Types of Birds PPT Backgrounds [1600x1200] for your Desktop,  Mobile &amp;amp; Tablet | Explore 48+ Types of Wallpaper | What is Vinyl Wallpaper,  All Kinds of Wallpapers, Types of Wallpaper Patterns">
            <a:extLst>
              <a:ext uri="{FF2B5EF4-FFF2-40B4-BE49-F238E27FC236}">
                <a16:creationId xmlns="" xmlns:a16="http://schemas.microsoft.com/office/drawing/2014/main" id="{12844E53-2086-46A2-9CA1-7EE4AFB285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29491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Kids With Thinking Border Royalty Free Cliparts, Vectors, And Stock  Illustration. Image 9681928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1381" y="1468192"/>
            <a:ext cx="9517488" cy="513867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505460" y="2492758"/>
            <a:ext cx="6096000" cy="757130"/>
          </a:xfrm>
          <a:prstGeom prst="rect">
            <a:avLst/>
          </a:prstGeom>
        </p:spPr>
        <p:txBody>
          <a:bodyPr>
            <a:spAutoFit/>
          </a:bodyPr>
          <a:lstStyle/>
          <a:p>
            <a:pPr lvl="0" algn="ctr">
              <a:lnSpc>
                <a:spcPct val="90000"/>
              </a:lnSpc>
              <a:spcBef>
                <a:spcPct val="20000"/>
              </a:spcBef>
              <a:defRPr/>
            </a:pPr>
            <a:r>
              <a:rPr lang="en-US" altLang="en-US" sz="2400" b="1" kern="0" dirty="0" err="1">
                <a:solidFill>
                  <a:srgbClr val="C00000"/>
                </a:solidFill>
                <a:latin typeface="+mj-lt"/>
                <a:ea typeface="Arial Unicode MS"/>
                <a:cs typeface="Times New Roman" panose="02020603050405020304" pitchFamily="18" charset="0"/>
              </a:rPr>
              <a:t>Phân</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biệt</a:t>
            </a:r>
            <a:r>
              <a:rPr lang="en-US" altLang="en-US" sz="2400" b="1" kern="0" dirty="0">
                <a:solidFill>
                  <a:srgbClr val="C00000"/>
                </a:solidFill>
                <a:latin typeface="+mj-lt"/>
                <a:ea typeface="Arial Unicode MS"/>
                <a:cs typeface="Times New Roman" panose="02020603050405020304" pitchFamily="18" charset="0"/>
              </a:rPr>
              <a:t> CMXH </a:t>
            </a:r>
            <a:r>
              <a:rPr lang="en-US" altLang="en-US" sz="2400" b="1" kern="0" dirty="0" err="1">
                <a:solidFill>
                  <a:srgbClr val="C00000"/>
                </a:solidFill>
                <a:latin typeface="+mj-lt"/>
                <a:ea typeface="Arial Unicode MS"/>
                <a:cs typeface="Times New Roman" panose="02020603050405020304" pitchFamily="18" charset="0"/>
              </a:rPr>
              <a:t>với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tiến</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hóa</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xã</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hôi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cải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cách</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đảo</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chính</a:t>
            </a:r>
            <a:endParaRPr lang="en-US" altLang="en-US" sz="2400" b="1" kern="0" dirty="0">
              <a:solidFill>
                <a:srgbClr val="C00000"/>
              </a:solidFill>
              <a:latin typeface="+mj-lt"/>
              <a:ea typeface="Arial Unicode MS"/>
              <a:cs typeface="Times New Roman" panose="02020603050405020304" pitchFamily="18" charset="0"/>
            </a:endParaRPr>
          </a:p>
        </p:txBody>
      </p:sp>
      <p:sp>
        <p:nvSpPr>
          <p:cNvPr id="12"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3"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4" name="Rectangle 13"/>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15" name="TextBox 9"/>
          <p:cNvSpPr txBox="1">
            <a:spLocks noChangeArrowheads="1"/>
          </p:cNvSpPr>
          <p:nvPr/>
        </p:nvSpPr>
        <p:spPr bwMode="auto">
          <a:xfrm>
            <a:off x="2002572" y="1060240"/>
            <a:ext cx="2047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Khái</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niệm</a:t>
            </a:r>
            <a:endParaRPr lang="en-US" altLang="en-US" sz="2200" b="1" dirty="0">
              <a:solidFill>
                <a:srgbClr val="0070C0"/>
              </a:solidFill>
              <a:latin typeface="+mj-lt"/>
              <a:cs typeface="Times New Roman" panose="02020603050405020304" pitchFamily="18" charset="0"/>
            </a:endParaRPr>
          </a:p>
        </p:txBody>
      </p:sp>
    </p:spTree>
    <p:extLst>
      <p:ext uri="{BB962C8B-B14F-4D97-AF65-F5344CB8AC3E}">
        <p14:creationId xmlns:p14="http://schemas.microsoft.com/office/powerpoint/2010/main" val="375161945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0" name="Group 2"/>
          <p:cNvGrpSpPr>
            <a:grpSpLocks/>
          </p:cNvGrpSpPr>
          <p:nvPr/>
        </p:nvGrpSpPr>
        <p:grpSpPr bwMode="auto">
          <a:xfrm>
            <a:off x="3406775" y="2362200"/>
            <a:ext cx="5257800" cy="2895600"/>
            <a:chOff x="1443" y="1680"/>
            <a:chExt cx="2706" cy="1854"/>
          </a:xfrm>
        </p:grpSpPr>
        <p:sp>
          <p:nvSpPr>
            <p:cNvPr id="206851" name="Freeform 3"/>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2" name="Freeform 4"/>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3" name="Freeform 5"/>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grpSp>
        <p:nvGrpSpPr>
          <p:cNvPr id="206855" name="Group 7"/>
          <p:cNvGrpSpPr>
            <a:grpSpLocks/>
          </p:cNvGrpSpPr>
          <p:nvPr/>
        </p:nvGrpSpPr>
        <p:grpSpPr bwMode="auto">
          <a:xfrm>
            <a:off x="3330575" y="2286000"/>
            <a:ext cx="5334000" cy="2819400"/>
            <a:chOff x="1443" y="1680"/>
            <a:chExt cx="2706" cy="1854"/>
          </a:xfrm>
        </p:grpSpPr>
        <p:sp>
          <p:nvSpPr>
            <p:cNvPr id="206856" name="Freeform 8"/>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gradFill rotWithShape="1">
              <a:gsLst>
                <a:gs pos="0">
                  <a:schemeClr val="accent1">
                    <a:gamma/>
                    <a:shade val="46275"/>
                    <a:invGamma/>
                  </a:schemeClr>
                </a:gs>
                <a:gs pos="100000">
                  <a:schemeClr val="accent1"/>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7" name="Freeform 9"/>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gradFill rotWithShape="1">
              <a:gsLst>
                <a:gs pos="0">
                  <a:schemeClr val="folHlink"/>
                </a:gs>
                <a:gs pos="100000">
                  <a:schemeClr val="fo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8" name="Freeform 10"/>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gradFill rotWithShape="1">
              <a:gsLst>
                <a:gs pos="0">
                  <a:schemeClr val="hlink"/>
                </a:gs>
                <a:gs pos="100000">
                  <a:schemeClr val="hlink">
                    <a:gamma/>
                    <a:tint val="72549"/>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sp>
        <p:nvSpPr>
          <p:cNvPr id="206859" name="Text Box 11"/>
          <p:cNvSpPr txBox="1">
            <a:spLocks noChangeArrowheads="1"/>
          </p:cNvSpPr>
          <p:nvPr/>
        </p:nvSpPr>
        <p:spPr bwMode="gray">
          <a:xfrm>
            <a:off x="4972051" y="3489326"/>
            <a:ext cx="193992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defTabSz="914400" eaLnBrk="0" fontAlgn="base" hangingPunct="0">
              <a:spcBef>
                <a:spcPct val="0"/>
              </a:spcBef>
              <a:spcAft>
                <a:spcPct val="0"/>
              </a:spcAft>
            </a:pPr>
            <a:r>
              <a:rPr lang="en-US">
                <a:solidFill>
                  <a:srgbClr val="000000"/>
                </a:solidFill>
                <a:latin typeface="Arial" charset="0"/>
              </a:rPr>
              <a:t>Click to </a:t>
            </a:r>
          </a:p>
          <a:p>
            <a:pPr algn="ctr" defTabSz="914400" eaLnBrk="0" fontAlgn="base" hangingPunct="0">
              <a:spcBef>
                <a:spcPct val="0"/>
              </a:spcBef>
              <a:spcAft>
                <a:spcPct val="0"/>
              </a:spcAft>
            </a:pPr>
            <a:r>
              <a:rPr lang="en-US">
                <a:solidFill>
                  <a:srgbClr val="000000"/>
                </a:solidFill>
                <a:latin typeface="Arial" charset="0"/>
              </a:rPr>
              <a:t>add Title</a:t>
            </a:r>
          </a:p>
        </p:txBody>
      </p:sp>
      <p:sp>
        <p:nvSpPr>
          <p:cNvPr id="206860" name="AutoShape 12"/>
          <p:cNvSpPr>
            <a:spLocks/>
          </p:cNvSpPr>
          <p:nvPr/>
        </p:nvSpPr>
        <p:spPr bwMode="auto">
          <a:xfrm>
            <a:off x="7292975" y="1828800"/>
            <a:ext cx="2743200" cy="914400"/>
          </a:xfrm>
          <a:prstGeom prst="accentCallout2">
            <a:avLst>
              <a:gd name="adj1" fmla="val 12500"/>
              <a:gd name="adj2" fmla="val -2778"/>
              <a:gd name="adj3" fmla="val 12500"/>
              <a:gd name="adj4" fmla="val -36981"/>
              <a:gd name="adj5" fmla="val 118579"/>
              <a:gd name="adj6" fmla="val -37560"/>
            </a:avLst>
          </a:prstGeom>
          <a:noFill/>
          <a:ln w="9525">
            <a:solidFill>
              <a:srgbClr val="C11594"/>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defTabSz="914400" eaLnBrk="0" fontAlgn="base" hangingPunct="0">
              <a:spcBef>
                <a:spcPct val="0"/>
              </a:spcBef>
              <a:spcAft>
                <a:spcPct val="0"/>
              </a:spcAft>
            </a:pPr>
            <a:r>
              <a:rPr lang="en-US" dirty="0">
                <a:solidFill>
                  <a:srgbClr val="1C1C1C"/>
                </a:solidFill>
                <a:latin typeface="Arial" charset="0"/>
              </a:rPr>
              <a:t>.</a:t>
            </a:r>
            <a:endParaRPr lang="en-US" b="1" dirty="0">
              <a:solidFill>
                <a:srgbClr val="1C1C1C"/>
              </a:solidFill>
              <a:latin typeface="Arial" charset="0"/>
            </a:endParaRPr>
          </a:p>
        </p:txBody>
      </p:sp>
      <p:sp>
        <p:nvSpPr>
          <p:cNvPr id="206861" name="AutoShape 13"/>
          <p:cNvSpPr>
            <a:spLocks/>
          </p:cNvSpPr>
          <p:nvPr/>
        </p:nvSpPr>
        <p:spPr bwMode="auto">
          <a:xfrm>
            <a:off x="6149975" y="5257801"/>
            <a:ext cx="3048000" cy="854075"/>
          </a:xfrm>
          <a:prstGeom prst="accentCallout2">
            <a:avLst>
              <a:gd name="adj1" fmla="val 13384"/>
              <a:gd name="adj2" fmla="val -2500"/>
              <a:gd name="adj3" fmla="val 13384"/>
              <a:gd name="adj4" fmla="val -14792"/>
              <a:gd name="adj5" fmla="val -58366"/>
              <a:gd name="adj6" fmla="val -14792"/>
            </a:avLst>
          </a:prstGeom>
          <a:noFill/>
          <a:ln w="9525">
            <a:solidFill>
              <a:schemeClr val="accent1"/>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defTabSz="914400" eaLnBrk="0" fontAlgn="base" hangingPunct="0">
              <a:spcBef>
                <a:spcPct val="0"/>
              </a:spcBef>
              <a:spcAft>
                <a:spcPct val="0"/>
              </a:spcAft>
            </a:pPr>
            <a:endParaRPr lang="en-US" b="1" dirty="0">
              <a:solidFill>
                <a:srgbClr val="1C1C1C"/>
              </a:solidFill>
              <a:latin typeface="Arial" charset="0"/>
            </a:endParaRPr>
          </a:p>
        </p:txBody>
      </p:sp>
      <p:sp>
        <p:nvSpPr>
          <p:cNvPr id="206862" name="AutoShape 14"/>
          <p:cNvSpPr>
            <a:spLocks/>
          </p:cNvSpPr>
          <p:nvPr/>
        </p:nvSpPr>
        <p:spPr bwMode="auto">
          <a:xfrm>
            <a:off x="1634805" y="2146342"/>
            <a:ext cx="2192338" cy="965200"/>
          </a:xfrm>
          <a:prstGeom prst="accentCallout2">
            <a:avLst>
              <a:gd name="adj1" fmla="val 11843"/>
              <a:gd name="adj2" fmla="val 103477"/>
              <a:gd name="adj3" fmla="val 11843"/>
              <a:gd name="adj4" fmla="val 120856"/>
              <a:gd name="adj5" fmla="val 75000"/>
              <a:gd name="adj6" fmla="val 127301"/>
            </a:avLst>
          </a:prstGeom>
          <a:noFill/>
          <a:ln w="9525">
            <a:solidFill>
              <a:schemeClr val="tx2"/>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r" defTabSz="914400" eaLnBrk="0" fontAlgn="base" hangingPunct="0">
              <a:spcBef>
                <a:spcPct val="0"/>
              </a:spcBef>
              <a:spcAft>
                <a:spcPct val="0"/>
              </a:spcAft>
            </a:pPr>
            <a:endParaRPr lang="en-US" b="1" dirty="0">
              <a:solidFill>
                <a:srgbClr val="1C1C1C"/>
              </a:solidFill>
              <a:latin typeface="Arial" charset="0"/>
            </a:endParaRPr>
          </a:p>
        </p:txBody>
      </p:sp>
      <p:sp>
        <p:nvSpPr>
          <p:cNvPr id="18" name="Rectangle 17"/>
          <p:cNvSpPr/>
          <p:nvPr/>
        </p:nvSpPr>
        <p:spPr>
          <a:xfrm>
            <a:off x="2014438" y="711162"/>
            <a:ext cx="8770512" cy="461665"/>
          </a:xfrm>
          <a:prstGeom prst="rect">
            <a:avLst/>
          </a:prstGeom>
          <a:ln>
            <a:solidFill>
              <a:srgbClr val="FF0000"/>
            </a:solidFill>
          </a:ln>
        </p:spPr>
        <p:txBody>
          <a:bodyPr wrap="square">
            <a:spAutoFit/>
          </a:bodyPr>
          <a:lstStyle/>
          <a:p>
            <a:pPr marL="457200" indent="-457200" algn="ctr">
              <a:spcBef>
                <a:spcPct val="20000"/>
              </a:spcBef>
              <a:buFont typeface="Wingdings" panose="05000000000000000000" pitchFamily="2" charset="2"/>
              <a:buChar char="v"/>
              <a:defRPr/>
            </a:pPr>
            <a:r>
              <a:rPr lang="en-US" altLang="en-US" sz="2400" b="1" kern="0" dirty="0" err="1">
                <a:solidFill>
                  <a:srgbClr val="993300"/>
                </a:solidFill>
                <a:latin typeface="Arial"/>
                <a:cs typeface="Times New Roman" panose="02020603050405020304" pitchFamily="18" charset="0"/>
              </a:rPr>
              <a:t>Phân</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biệt</a:t>
            </a:r>
            <a:r>
              <a:rPr lang="en-US" altLang="en-US" sz="2400" b="1" kern="0" dirty="0">
                <a:solidFill>
                  <a:srgbClr val="993300"/>
                </a:solidFill>
                <a:latin typeface="Arial"/>
                <a:cs typeface="Times New Roman" panose="02020603050405020304" pitchFamily="18" charset="0"/>
              </a:rPr>
              <a:t> CMXH </a:t>
            </a:r>
            <a:r>
              <a:rPr lang="en-US" altLang="en-US" sz="2400" b="1" kern="0" dirty="0" err="1">
                <a:solidFill>
                  <a:srgbClr val="993300"/>
                </a:solidFill>
                <a:latin typeface="Arial"/>
                <a:cs typeface="Times New Roman" panose="02020603050405020304" pitchFamily="18" charset="0"/>
              </a:rPr>
              <a:t>với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tiến</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bộ</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xã</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hội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cải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cách</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đảo</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chính</a:t>
            </a:r>
            <a:endParaRPr lang="en-US" altLang="en-US" sz="2400" b="1" kern="0" dirty="0">
              <a:solidFill>
                <a:srgbClr val="993300"/>
              </a:solidFill>
              <a:latin typeface="Arial"/>
              <a:cs typeface="Times New Roman" panose="02020603050405020304" pitchFamily="18" charset="0"/>
            </a:endParaRPr>
          </a:p>
        </p:txBody>
      </p:sp>
      <p:sp>
        <p:nvSpPr>
          <p:cNvPr id="20" name="Rectangle 19"/>
          <p:cNvSpPr/>
          <p:nvPr/>
        </p:nvSpPr>
        <p:spPr>
          <a:xfrm>
            <a:off x="282554" y="1967222"/>
            <a:ext cx="3721994" cy="1200329"/>
          </a:xfrm>
          <a:prstGeom prst="rect">
            <a:avLst/>
          </a:prstGeom>
        </p:spPr>
        <p:txBody>
          <a:bodyPr wrap="square">
            <a:spAutoFit/>
          </a:bodyPr>
          <a:lstStyle/>
          <a:p>
            <a:pPr algn="just"/>
            <a:r>
              <a:rPr lang="en-US" b="1" dirty="0" err="1">
                <a:solidFill>
                  <a:srgbClr val="FF0066"/>
                </a:solidFill>
                <a:latin typeface="Arial"/>
                <a:ea typeface="Times New Roman" panose="02020603050405020304" pitchFamily="18" charset="0"/>
              </a:rPr>
              <a:t>Tiến</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hóa</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xã</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hội</a:t>
            </a:r>
            <a:r>
              <a:rPr lang="en-US" b="1" dirty="0">
                <a:solidFill>
                  <a:srgbClr val="FF0066"/>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là</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sự</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dần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dần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bộ</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phận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yếu</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tố</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lĩnh</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vực</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của</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đời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sống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xã</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hội</a:t>
            </a:r>
            <a:r>
              <a:rPr lang="en-US" dirty="0">
                <a:solidFill>
                  <a:srgbClr val="000000"/>
                </a:solidFill>
                <a:latin typeface="Arial"/>
                <a:ea typeface="Times New Roman" panose="02020603050405020304" pitchFamily="18" charset="0"/>
              </a:rPr>
              <a:t>. </a:t>
            </a:r>
            <a:endParaRPr lang="en-US" dirty="0">
              <a:solidFill>
                <a:srgbClr val="494B58"/>
              </a:solidFill>
              <a:latin typeface="Arial"/>
            </a:endParaRPr>
          </a:p>
        </p:txBody>
      </p:sp>
      <p:sp>
        <p:nvSpPr>
          <p:cNvPr id="22" name="Rectangle 21"/>
          <p:cNvSpPr/>
          <p:nvPr/>
        </p:nvSpPr>
        <p:spPr>
          <a:xfrm>
            <a:off x="7338689" y="1828799"/>
            <a:ext cx="4445480" cy="923330"/>
          </a:xfrm>
          <a:prstGeom prst="rect">
            <a:avLst/>
          </a:prstGeom>
        </p:spPr>
        <p:txBody>
          <a:bodyPr wrap="square">
            <a:spAutoFit/>
          </a:bodyPr>
          <a:lstStyle/>
          <a:p>
            <a:pPr algn="ctr"/>
            <a:r>
              <a:rPr lang="en-US" b="1" dirty="0" err="1">
                <a:solidFill>
                  <a:srgbClr val="FF0066"/>
                </a:solidFill>
                <a:latin typeface="Arial"/>
                <a:ea typeface="Times New Roman" panose="02020603050405020304" pitchFamily="18" charset="0"/>
              </a:rPr>
              <a:t>Cải</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cách</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xã</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hội</a:t>
            </a:r>
            <a:r>
              <a:rPr lang="en-US" b="1" dirty="0">
                <a:solidFill>
                  <a:srgbClr val="FF0066"/>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chỉ</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tạo</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nên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những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bộ</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phận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lĩnh</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vực</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riêng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lẻ</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của</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đời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sống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xã</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hội</a:t>
            </a:r>
            <a:r>
              <a:rPr lang="en-US" dirty="0">
                <a:solidFill>
                  <a:srgbClr val="000000"/>
                </a:solidFill>
                <a:latin typeface="Arial"/>
                <a:ea typeface="Times New Roman" panose="02020603050405020304" pitchFamily="18" charset="0"/>
              </a:rPr>
              <a:t>.</a:t>
            </a:r>
            <a:endParaRPr lang="en-US" dirty="0">
              <a:solidFill>
                <a:srgbClr val="494B58"/>
              </a:solidFill>
              <a:latin typeface="Arial"/>
            </a:endParaRPr>
          </a:p>
        </p:txBody>
      </p:sp>
      <p:sp>
        <p:nvSpPr>
          <p:cNvPr id="24" name="Rectangle 23"/>
          <p:cNvSpPr/>
          <p:nvPr/>
        </p:nvSpPr>
        <p:spPr>
          <a:xfrm>
            <a:off x="2949262" y="5638803"/>
            <a:ext cx="5311473" cy="923330"/>
          </a:xfrm>
          <a:prstGeom prst="rect">
            <a:avLst/>
          </a:prstGeom>
        </p:spPr>
        <p:txBody>
          <a:bodyPr wrap="square">
            <a:spAutoFit/>
          </a:bodyPr>
          <a:lstStyle/>
          <a:p>
            <a:pPr algn="ctr"/>
            <a:r>
              <a:rPr lang="en-US" b="1" spc="20" dirty="0" err="1">
                <a:solidFill>
                  <a:srgbClr val="FF0066"/>
                </a:solidFill>
                <a:latin typeface="Arial"/>
                <a:ea typeface="Times New Roman" panose="02020603050405020304" pitchFamily="18" charset="0"/>
              </a:rPr>
              <a:t>Đảo</a:t>
            </a:r>
            <a:r>
              <a:rPr lang="en-US" b="1" spc="20" dirty="0">
                <a:solidFill>
                  <a:srgbClr val="FF0066"/>
                </a:solidFill>
                <a:latin typeface="Arial"/>
                <a:ea typeface="Times New Roman" panose="02020603050405020304" pitchFamily="18" charset="0"/>
              </a:rPr>
              <a:t> </a:t>
            </a:r>
            <a:r>
              <a:rPr lang="en-US" b="1" spc="20" dirty="0" err="1">
                <a:solidFill>
                  <a:srgbClr val="FF0066"/>
                </a:solidFill>
                <a:latin typeface="Arial"/>
                <a:ea typeface="Times New Roman" panose="02020603050405020304" pitchFamily="18" charset="0"/>
              </a:rPr>
              <a:t>chính</a:t>
            </a:r>
            <a:r>
              <a:rPr lang="en-US" b="1" spc="20" dirty="0">
                <a:solidFill>
                  <a:srgbClr val="FF0066"/>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là</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phương</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thức</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tiến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hành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của</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một</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nhóm</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người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với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mục</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đích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giành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chính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quyền</a:t>
            </a:r>
            <a:r>
              <a:rPr lang="en-US" spc="20" dirty="0">
                <a:solidFill>
                  <a:srgbClr val="000000"/>
                </a:solidFill>
                <a:latin typeface="Arial"/>
                <a:ea typeface="Times New Roman" panose="02020603050405020304" pitchFamily="18" charset="0"/>
              </a:rPr>
              <a:t>, song </a:t>
            </a:r>
            <a:r>
              <a:rPr lang="en-US" spc="20" dirty="0" err="1">
                <a:solidFill>
                  <a:srgbClr val="000000"/>
                </a:solidFill>
                <a:latin typeface="Arial"/>
                <a:ea typeface="Times New Roman" panose="02020603050405020304" pitchFamily="18" charset="0"/>
              </a:rPr>
              <a:t>không</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làm</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thay</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đổi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căn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bản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chế</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độ</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xã</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hội</a:t>
            </a:r>
            <a:r>
              <a:rPr lang="en-US" spc="20" dirty="0">
                <a:solidFill>
                  <a:srgbClr val="000000"/>
                </a:solidFill>
                <a:latin typeface="Arial"/>
                <a:ea typeface="Times New Roman" panose="02020603050405020304" pitchFamily="18" charset="0"/>
              </a:rPr>
              <a:t>.</a:t>
            </a:r>
            <a:endParaRPr lang="en-US" dirty="0">
              <a:solidFill>
                <a:srgbClr val="494B58"/>
              </a:solidFill>
              <a:latin typeface="Arial"/>
            </a:endParaRPr>
          </a:p>
        </p:txBody>
      </p:sp>
    </p:spTree>
    <p:extLst>
      <p:ext uri="{BB962C8B-B14F-4D97-AF65-F5344CB8AC3E}">
        <p14:creationId xmlns:p14="http://schemas.microsoft.com/office/powerpoint/2010/main" val="45930775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5" name="Rectangle 34"/>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36" name="TextBox 9"/>
          <p:cNvSpPr txBox="1">
            <a:spLocks noChangeArrowheads="1"/>
          </p:cNvSpPr>
          <p:nvPr/>
        </p:nvSpPr>
        <p:spPr bwMode="auto">
          <a:xfrm>
            <a:off x="4155908" y="1018101"/>
            <a:ext cx="53873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Tính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chất</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của</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cách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mạng</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xã</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hội</a:t>
            </a:r>
            <a:endParaRPr lang="en-US" altLang="en-US" sz="2200" b="1" dirty="0">
              <a:solidFill>
                <a:srgbClr val="0070C0"/>
              </a:solidFill>
              <a:latin typeface="+mj-lt"/>
              <a:cs typeface="Times New Roman" panose="02020603050405020304" pitchFamily="18" charset="0"/>
            </a:endParaRPr>
          </a:p>
        </p:txBody>
      </p:sp>
      <p:sp>
        <p:nvSpPr>
          <p:cNvPr id="32" name="Rectangle 31"/>
          <p:cNvSpPr/>
          <p:nvPr/>
        </p:nvSpPr>
        <p:spPr>
          <a:xfrm>
            <a:off x="3323042" y="1705944"/>
            <a:ext cx="8425487" cy="707886"/>
          </a:xfrm>
          <a:prstGeom prst="rect">
            <a:avLst/>
          </a:prstGeom>
        </p:spPr>
        <p:txBody>
          <a:bodyPr wrap="square">
            <a:spAutoFit/>
          </a:bodyPr>
          <a:lstStyle/>
          <a:p>
            <a:pPr algn="ctr"/>
            <a:r>
              <a:rPr lang="en-US" sz="2000" dirty="0" err="1">
                <a:solidFill>
                  <a:srgbClr val="800000"/>
                </a:solidFill>
                <a:latin typeface="+mj-lt"/>
                <a:ea typeface="Times New Roman" panose="02020603050405020304" pitchFamily="18" charset="0"/>
              </a:rPr>
              <a:t>Chịu</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sự</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định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bởi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mâu</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thuẫn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cơ</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bản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bởi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nhiệm</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vụ</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chính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trị</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mà</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cuộc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cách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mạng</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đó</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phải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giải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quyết</a:t>
            </a:r>
            <a:r>
              <a:rPr lang="en-US" sz="2000" dirty="0">
                <a:solidFill>
                  <a:srgbClr val="800000"/>
                </a:solidFill>
                <a:latin typeface="+mj-lt"/>
                <a:ea typeface="Times New Roman" panose="02020603050405020304" pitchFamily="18" charset="0"/>
              </a:rPr>
              <a:t>:</a:t>
            </a:r>
            <a:endParaRPr lang="en-US" sz="2000" dirty="0">
              <a:solidFill>
                <a:srgbClr val="800000"/>
              </a:solidFill>
              <a:latin typeface="+mj-lt"/>
            </a:endParaRPr>
          </a:p>
        </p:txBody>
      </p:sp>
      <p:sp>
        <p:nvSpPr>
          <p:cNvPr id="112" name="Oval 111"/>
          <p:cNvSpPr/>
          <p:nvPr/>
        </p:nvSpPr>
        <p:spPr>
          <a:xfrm rot="2700908">
            <a:off x="6055152" y="3210347"/>
            <a:ext cx="2486501" cy="2486502"/>
          </a:xfrm>
          <a:prstGeom prst="ellipse">
            <a:avLst/>
          </a:prstGeom>
          <a:noFill/>
          <a:ln w="101600" cmpd="thinThick">
            <a:solidFill>
              <a:schemeClr val="accent5"/>
            </a:solidFill>
          </a:ln>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grpSp>
        <p:nvGrpSpPr>
          <p:cNvPr id="113" name="Group 112"/>
          <p:cNvGrpSpPr/>
          <p:nvPr/>
        </p:nvGrpSpPr>
        <p:grpSpPr>
          <a:xfrm>
            <a:off x="5375547" y="2530742"/>
            <a:ext cx="3845712" cy="3845712"/>
            <a:chOff x="4396610" y="1856013"/>
            <a:chExt cx="3340701" cy="3340703"/>
          </a:xfrm>
        </p:grpSpPr>
        <p:sp>
          <p:nvSpPr>
            <p:cNvPr id="114" name="Freeform 113"/>
            <p:cNvSpPr/>
            <p:nvPr/>
          </p:nvSpPr>
          <p:spPr>
            <a:xfrm rot="8100000">
              <a:off x="5405178" y="1856013"/>
              <a:ext cx="1324099" cy="1324100"/>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FF0000"/>
            </a:solid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5" name="Freeform 114"/>
            <p:cNvSpPr/>
            <p:nvPr/>
          </p:nvSpPr>
          <p:spPr>
            <a:xfrm rot="13500000">
              <a:off x="6413212" y="2864581"/>
              <a:ext cx="1324100" cy="1324099"/>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6"/>
            </a:solidFill>
            <a:ln>
              <a:noFill/>
            </a:ln>
          </p:spPr>
          <p:style>
            <a:lnRef idx="2">
              <a:scrgbClr r="0" g="0" b="0"/>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289160" tIns="289160" rIns="289160" bIns="289160"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6" name="Freeform 115"/>
            <p:cNvSpPr/>
            <p:nvPr/>
          </p:nvSpPr>
          <p:spPr>
            <a:xfrm rot="2700000">
              <a:off x="4396610" y="2864049"/>
              <a:ext cx="1324100" cy="1324099"/>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7030A0"/>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89159" tIns="289158" rIns="289160" bIns="289161"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7" name="Freeform 116"/>
            <p:cNvSpPr/>
            <p:nvPr/>
          </p:nvSpPr>
          <p:spPr>
            <a:xfrm rot="18900000">
              <a:off x="5404646" y="3872616"/>
              <a:ext cx="1324099" cy="1324100"/>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289160" tIns="289159" rIns="289159" bIns="289161"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8" name="Freeform 117"/>
            <p:cNvSpPr/>
            <p:nvPr/>
          </p:nvSpPr>
          <p:spPr>
            <a:xfrm>
              <a:off x="5841172" y="3299375"/>
              <a:ext cx="431999" cy="431999"/>
            </a:xfrm>
            <a:custGeom>
              <a:avLst/>
              <a:gdLst>
                <a:gd name="connsiteX0" fmla="*/ 0 w 1188002"/>
                <a:gd name="connsiteY0" fmla="*/ 594001 h 1188002"/>
                <a:gd name="connsiteX1" fmla="*/ 594001 w 1188002"/>
                <a:gd name="connsiteY1" fmla="*/ 0 h 1188002"/>
                <a:gd name="connsiteX2" fmla="*/ 1188002 w 1188002"/>
                <a:gd name="connsiteY2" fmla="*/ 594001 h 1188002"/>
                <a:gd name="connsiteX3" fmla="*/ 594001 w 1188002"/>
                <a:gd name="connsiteY3" fmla="*/ 1188002 h 1188002"/>
                <a:gd name="connsiteX4" fmla="*/ 0 w 1188002"/>
                <a:gd name="connsiteY4" fmla="*/ 594001 h 118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2" h="1188002">
                  <a:moveTo>
                    <a:pt x="0" y="594001"/>
                  </a:moveTo>
                  <a:cubicBezTo>
                    <a:pt x="0" y="265943"/>
                    <a:pt x="265943" y="0"/>
                    <a:pt x="594001" y="0"/>
                  </a:cubicBezTo>
                  <a:cubicBezTo>
                    <a:pt x="922059" y="0"/>
                    <a:pt x="1188002" y="265943"/>
                    <a:pt x="1188002" y="594001"/>
                  </a:cubicBezTo>
                  <a:cubicBezTo>
                    <a:pt x="1188002" y="922059"/>
                    <a:pt x="922059" y="1188002"/>
                    <a:pt x="594001" y="1188002"/>
                  </a:cubicBezTo>
                  <a:cubicBezTo>
                    <a:pt x="265943" y="1188002"/>
                    <a:pt x="0" y="922059"/>
                    <a:pt x="0" y="594001"/>
                  </a:cubicBezTo>
                  <a:close/>
                </a:path>
              </a:pathLst>
            </a:cu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8269" tIns="208269" rIns="208269" bIns="208269" numCol="1" spcCol="1270" anchor="ctr" anchorCtr="0">
              <a:noAutofit/>
            </a:bodyPr>
            <a:lstStyle/>
            <a:p>
              <a:pPr marL="0" marR="0" lvl="0" indent="0" algn="ctr" defTabSz="240030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dirty="0">
                <a:ln>
                  <a:noFill/>
                </a:ln>
                <a:solidFill>
                  <a:prstClr val="white"/>
                </a:solidFill>
                <a:effectLst/>
                <a:uLnTx/>
                <a:uFillTx/>
                <a:ea typeface="+mn-ea"/>
                <a:cs typeface="+mn-cs"/>
              </a:endParaRPr>
            </a:p>
          </p:txBody>
        </p:sp>
        <p:sp>
          <p:nvSpPr>
            <p:cNvPr id="119" name="Oval 118"/>
            <p:cNvSpPr/>
            <p:nvPr/>
          </p:nvSpPr>
          <p:spPr>
            <a:xfrm>
              <a:off x="4655616" y="3123398"/>
              <a:ext cx="805932" cy="8059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grpSp>
          <p:nvGrpSpPr>
            <p:cNvPr id="120" name="Group 119"/>
            <p:cNvGrpSpPr/>
            <p:nvPr/>
          </p:nvGrpSpPr>
          <p:grpSpPr>
            <a:xfrm>
              <a:off x="4858389" y="3344018"/>
              <a:ext cx="400386" cy="364696"/>
              <a:chOff x="395288" y="3546475"/>
              <a:chExt cx="979488" cy="892176"/>
            </a:xfrm>
            <a:noFill/>
          </p:grpSpPr>
          <p:sp>
            <p:nvSpPr>
              <p:cNvPr id="138" name="Freeform 5"/>
              <p:cNvSpPr>
                <a:spLocks/>
              </p:cNvSpPr>
              <p:nvPr/>
            </p:nvSpPr>
            <p:spPr bwMode="auto">
              <a:xfrm>
                <a:off x="395288" y="3546475"/>
                <a:ext cx="979488" cy="892176"/>
              </a:xfrm>
              <a:custGeom>
                <a:avLst/>
                <a:gdLst>
                  <a:gd name="T0" fmla="*/ 49 w 258"/>
                  <a:gd name="T1" fmla="*/ 213 h 235"/>
                  <a:gd name="T2" fmla="*/ 45 w 258"/>
                  <a:gd name="T3" fmla="*/ 45 h 235"/>
                  <a:gd name="T4" fmla="*/ 209 w 258"/>
                  <a:gd name="T5" fmla="*/ 49 h 235"/>
                  <a:gd name="T6" fmla="*/ 213 w 258"/>
                  <a:gd name="T7" fmla="*/ 213 h 235"/>
                  <a:gd name="T8" fmla="*/ 133 w 258"/>
                  <a:gd name="T9" fmla="*/ 213 h 235"/>
                  <a:gd name="T10" fmla="*/ 89 w 258"/>
                  <a:gd name="T11" fmla="*/ 169 h 235"/>
                  <a:gd name="T12" fmla="*/ 73 w 258"/>
                  <a:gd name="T13" fmla="*/ 165 h 235"/>
                  <a:gd name="T14" fmla="*/ 77 w 258"/>
                  <a:gd name="T15" fmla="*/ 185 h 235"/>
                  <a:gd name="T16" fmla="*/ 77 w 258"/>
                  <a:gd name="T17" fmla="*/ 213 h 235"/>
                  <a:gd name="T18" fmla="*/ 49 w 258"/>
                  <a:gd name="T19"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235">
                    <a:moveTo>
                      <a:pt x="49" y="213"/>
                    </a:moveTo>
                    <a:cubicBezTo>
                      <a:pt x="4" y="168"/>
                      <a:pt x="0" y="90"/>
                      <a:pt x="45" y="45"/>
                    </a:cubicBezTo>
                    <a:cubicBezTo>
                      <a:pt x="90" y="0"/>
                      <a:pt x="164" y="4"/>
                      <a:pt x="209" y="49"/>
                    </a:cubicBezTo>
                    <a:cubicBezTo>
                      <a:pt x="254" y="94"/>
                      <a:pt x="258" y="168"/>
                      <a:pt x="213" y="213"/>
                    </a:cubicBezTo>
                    <a:cubicBezTo>
                      <a:pt x="191" y="235"/>
                      <a:pt x="155" y="235"/>
                      <a:pt x="133" y="213"/>
                    </a:cubicBezTo>
                    <a:cubicBezTo>
                      <a:pt x="89" y="169"/>
                      <a:pt x="89" y="169"/>
                      <a:pt x="89" y="169"/>
                    </a:cubicBezTo>
                    <a:cubicBezTo>
                      <a:pt x="81" y="161"/>
                      <a:pt x="77" y="161"/>
                      <a:pt x="73" y="165"/>
                    </a:cubicBezTo>
                    <a:cubicBezTo>
                      <a:pt x="69" y="169"/>
                      <a:pt x="69" y="177"/>
                      <a:pt x="77" y="185"/>
                    </a:cubicBezTo>
                    <a:cubicBezTo>
                      <a:pt x="85" y="193"/>
                      <a:pt x="85" y="205"/>
                      <a:pt x="77" y="213"/>
                    </a:cubicBezTo>
                    <a:cubicBezTo>
                      <a:pt x="69" y="221"/>
                      <a:pt x="57" y="221"/>
                      <a:pt x="49" y="213"/>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9" name="Freeform 6"/>
              <p:cNvSpPr>
                <a:spLocks/>
              </p:cNvSpPr>
              <p:nvPr/>
            </p:nvSpPr>
            <p:spPr bwMode="auto">
              <a:xfrm>
                <a:off x="979488" y="3781425"/>
                <a:ext cx="133350" cy="133350"/>
              </a:xfrm>
              <a:custGeom>
                <a:avLst/>
                <a:gdLst>
                  <a:gd name="T0" fmla="*/ 29 w 35"/>
                  <a:gd name="T1" fmla="*/ 28 h 35"/>
                  <a:gd name="T2" fmla="*/ 6 w 35"/>
                  <a:gd name="T3" fmla="*/ 28 h 35"/>
                  <a:gd name="T4" fmla="*/ 6 w 35"/>
                  <a:gd name="T5" fmla="*/ 6 h 35"/>
                  <a:gd name="T6" fmla="*/ 29 w 35"/>
                  <a:gd name="T7" fmla="*/ 6 h 35"/>
                  <a:gd name="T8" fmla="*/ 29 w 35"/>
                  <a:gd name="T9" fmla="*/ 28 h 35"/>
                </a:gdLst>
                <a:ahLst/>
                <a:cxnLst>
                  <a:cxn ang="0">
                    <a:pos x="T0" y="T1"/>
                  </a:cxn>
                  <a:cxn ang="0">
                    <a:pos x="T2" y="T3"/>
                  </a:cxn>
                  <a:cxn ang="0">
                    <a:pos x="T4" y="T5"/>
                  </a:cxn>
                  <a:cxn ang="0">
                    <a:pos x="T6" y="T7"/>
                  </a:cxn>
                  <a:cxn ang="0">
                    <a:pos x="T8" y="T9"/>
                  </a:cxn>
                </a:cxnLst>
                <a:rect l="0" t="0" r="r" b="b"/>
                <a:pathLst>
                  <a:path w="35" h="35">
                    <a:moveTo>
                      <a:pt x="29" y="28"/>
                    </a:moveTo>
                    <a:cubicBezTo>
                      <a:pt x="23" y="35"/>
                      <a:pt x="13" y="35"/>
                      <a:pt x="6" y="28"/>
                    </a:cubicBezTo>
                    <a:cubicBezTo>
                      <a:pt x="0" y="22"/>
                      <a:pt x="0" y="12"/>
                      <a:pt x="6" y="6"/>
                    </a:cubicBezTo>
                    <a:cubicBezTo>
                      <a:pt x="13" y="0"/>
                      <a:pt x="23" y="0"/>
                      <a:pt x="29" y="6"/>
                    </a:cubicBezTo>
                    <a:cubicBezTo>
                      <a:pt x="35" y="12"/>
                      <a:pt x="35" y="22"/>
                      <a:pt x="29" y="28"/>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0" name="Freeform 7"/>
              <p:cNvSpPr>
                <a:spLocks/>
              </p:cNvSpPr>
              <p:nvPr/>
            </p:nvSpPr>
            <p:spPr bwMode="auto">
              <a:xfrm>
                <a:off x="1101726" y="3987800"/>
                <a:ext cx="101600" cy="98425"/>
              </a:xfrm>
              <a:custGeom>
                <a:avLst/>
                <a:gdLst>
                  <a:gd name="T0" fmla="*/ 5 w 27"/>
                  <a:gd name="T1" fmla="*/ 22 h 26"/>
                  <a:gd name="T2" fmla="*/ 5 w 27"/>
                  <a:gd name="T3" fmla="*/ 5 h 26"/>
                  <a:gd name="T4" fmla="*/ 22 w 27"/>
                  <a:gd name="T5" fmla="*/ 5 h 26"/>
                  <a:gd name="T6" fmla="*/ 22 w 27"/>
                  <a:gd name="T7" fmla="*/ 22 h 26"/>
                  <a:gd name="T8" fmla="*/ 5 w 27"/>
                  <a:gd name="T9" fmla="*/ 22 h 26"/>
                </a:gdLst>
                <a:ahLst/>
                <a:cxnLst>
                  <a:cxn ang="0">
                    <a:pos x="T0" y="T1"/>
                  </a:cxn>
                  <a:cxn ang="0">
                    <a:pos x="T2" y="T3"/>
                  </a:cxn>
                  <a:cxn ang="0">
                    <a:pos x="T4" y="T5"/>
                  </a:cxn>
                  <a:cxn ang="0">
                    <a:pos x="T6" y="T7"/>
                  </a:cxn>
                  <a:cxn ang="0">
                    <a:pos x="T8" y="T9"/>
                  </a:cxn>
                </a:cxnLst>
                <a:rect l="0" t="0" r="r" b="b"/>
                <a:pathLst>
                  <a:path w="27" h="26">
                    <a:moveTo>
                      <a:pt x="5" y="22"/>
                    </a:moveTo>
                    <a:cubicBezTo>
                      <a:pt x="0" y="17"/>
                      <a:pt x="0" y="9"/>
                      <a:pt x="5" y="5"/>
                    </a:cubicBezTo>
                    <a:cubicBezTo>
                      <a:pt x="10" y="0"/>
                      <a:pt x="17" y="0"/>
                      <a:pt x="22" y="5"/>
                    </a:cubicBezTo>
                    <a:cubicBezTo>
                      <a:pt x="27" y="9"/>
                      <a:pt x="27" y="17"/>
                      <a:pt x="22" y="22"/>
                    </a:cubicBezTo>
                    <a:cubicBezTo>
                      <a:pt x="17" y="26"/>
                      <a:pt x="10" y="26"/>
                      <a:pt x="5" y="22"/>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1" name="Freeform 8"/>
              <p:cNvSpPr>
                <a:spLocks/>
              </p:cNvSpPr>
              <p:nvPr/>
            </p:nvSpPr>
            <p:spPr bwMode="auto">
              <a:xfrm>
                <a:off x="965201" y="4143375"/>
                <a:ext cx="166688" cy="166688"/>
              </a:xfrm>
              <a:custGeom>
                <a:avLst/>
                <a:gdLst>
                  <a:gd name="T0" fmla="*/ 8 w 44"/>
                  <a:gd name="T1" fmla="*/ 36 h 44"/>
                  <a:gd name="T2" fmla="*/ 8 w 44"/>
                  <a:gd name="T3" fmla="*/ 8 h 44"/>
                  <a:gd name="T4" fmla="*/ 36 w 44"/>
                  <a:gd name="T5" fmla="*/ 8 h 44"/>
                  <a:gd name="T6" fmla="*/ 36 w 44"/>
                  <a:gd name="T7" fmla="*/ 36 h 44"/>
                  <a:gd name="T8" fmla="*/ 8 w 44"/>
                  <a:gd name="T9" fmla="*/ 36 h 44"/>
                </a:gdLst>
                <a:ahLst/>
                <a:cxnLst>
                  <a:cxn ang="0">
                    <a:pos x="T0" y="T1"/>
                  </a:cxn>
                  <a:cxn ang="0">
                    <a:pos x="T2" y="T3"/>
                  </a:cxn>
                  <a:cxn ang="0">
                    <a:pos x="T4" y="T5"/>
                  </a:cxn>
                  <a:cxn ang="0">
                    <a:pos x="T6" y="T7"/>
                  </a:cxn>
                  <a:cxn ang="0">
                    <a:pos x="T8" y="T9"/>
                  </a:cxn>
                </a:cxnLst>
                <a:rect l="0" t="0" r="r" b="b"/>
                <a:pathLst>
                  <a:path w="44" h="44">
                    <a:moveTo>
                      <a:pt x="8" y="36"/>
                    </a:moveTo>
                    <a:cubicBezTo>
                      <a:pt x="0" y="28"/>
                      <a:pt x="0" y="16"/>
                      <a:pt x="8" y="8"/>
                    </a:cubicBezTo>
                    <a:cubicBezTo>
                      <a:pt x="15" y="0"/>
                      <a:pt x="28" y="0"/>
                      <a:pt x="36" y="8"/>
                    </a:cubicBezTo>
                    <a:cubicBezTo>
                      <a:pt x="44" y="16"/>
                      <a:pt x="44" y="28"/>
                      <a:pt x="36" y="36"/>
                    </a:cubicBezTo>
                    <a:cubicBezTo>
                      <a:pt x="28" y="44"/>
                      <a:pt x="15" y="44"/>
                      <a:pt x="8" y="36"/>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2" name="Freeform 9"/>
              <p:cNvSpPr>
                <a:spLocks/>
              </p:cNvSpPr>
              <p:nvPr/>
            </p:nvSpPr>
            <p:spPr bwMode="auto">
              <a:xfrm>
                <a:off x="741363" y="3740150"/>
                <a:ext cx="136525" cy="133350"/>
              </a:xfrm>
              <a:custGeom>
                <a:avLst/>
                <a:gdLst>
                  <a:gd name="T0" fmla="*/ 29 w 36"/>
                  <a:gd name="T1" fmla="*/ 6 h 35"/>
                  <a:gd name="T2" fmla="*/ 29 w 36"/>
                  <a:gd name="T3" fmla="*/ 29 h 35"/>
                  <a:gd name="T4" fmla="*/ 7 w 36"/>
                  <a:gd name="T5" fmla="*/ 29 h 35"/>
                  <a:gd name="T6" fmla="*/ 7 w 36"/>
                  <a:gd name="T7" fmla="*/ 6 h 35"/>
                  <a:gd name="T8" fmla="*/ 29 w 36"/>
                  <a:gd name="T9" fmla="*/ 6 h 35"/>
                </a:gdLst>
                <a:ahLst/>
                <a:cxnLst>
                  <a:cxn ang="0">
                    <a:pos x="T0" y="T1"/>
                  </a:cxn>
                  <a:cxn ang="0">
                    <a:pos x="T2" y="T3"/>
                  </a:cxn>
                  <a:cxn ang="0">
                    <a:pos x="T4" y="T5"/>
                  </a:cxn>
                  <a:cxn ang="0">
                    <a:pos x="T6" y="T7"/>
                  </a:cxn>
                  <a:cxn ang="0">
                    <a:pos x="T8" y="T9"/>
                  </a:cxn>
                </a:cxnLst>
                <a:rect l="0" t="0" r="r" b="b"/>
                <a:pathLst>
                  <a:path w="36" h="35">
                    <a:moveTo>
                      <a:pt x="29" y="6"/>
                    </a:moveTo>
                    <a:cubicBezTo>
                      <a:pt x="36" y="12"/>
                      <a:pt x="36" y="22"/>
                      <a:pt x="29" y="29"/>
                    </a:cubicBezTo>
                    <a:cubicBezTo>
                      <a:pt x="23" y="35"/>
                      <a:pt x="13" y="35"/>
                      <a:pt x="7" y="29"/>
                    </a:cubicBezTo>
                    <a:cubicBezTo>
                      <a:pt x="0" y="22"/>
                      <a:pt x="0" y="12"/>
                      <a:pt x="7" y="6"/>
                    </a:cubicBezTo>
                    <a:cubicBezTo>
                      <a:pt x="13" y="0"/>
                      <a:pt x="23" y="0"/>
                      <a:pt x="29" y="6"/>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sp>
          <p:nvSpPr>
            <p:cNvPr id="121" name="Oval 120"/>
            <p:cNvSpPr/>
            <p:nvPr/>
          </p:nvSpPr>
          <p:spPr>
            <a:xfrm>
              <a:off x="6675295" y="3126949"/>
              <a:ext cx="805932" cy="8059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22" name="Oval 121"/>
            <p:cNvSpPr/>
            <p:nvPr/>
          </p:nvSpPr>
          <p:spPr>
            <a:xfrm>
              <a:off x="5681774" y="2125991"/>
              <a:ext cx="805932" cy="805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23" name="Oval 122"/>
            <p:cNvSpPr/>
            <p:nvPr/>
          </p:nvSpPr>
          <p:spPr>
            <a:xfrm>
              <a:off x="5676479" y="4112565"/>
              <a:ext cx="805932" cy="805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grpSp>
          <p:nvGrpSpPr>
            <p:cNvPr id="124" name="Group 123"/>
            <p:cNvGrpSpPr/>
            <p:nvPr/>
          </p:nvGrpSpPr>
          <p:grpSpPr>
            <a:xfrm>
              <a:off x="6897582" y="3337996"/>
              <a:ext cx="361360" cy="361360"/>
              <a:chOff x="2484438" y="3797927"/>
              <a:chExt cx="881063" cy="881063"/>
            </a:xfrm>
          </p:grpSpPr>
          <p:sp>
            <p:nvSpPr>
              <p:cNvPr id="134" name="Oval 13"/>
              <p:cNvSpPr>
                <a:spLocks noChangeArrowheads="1"/>
              </p:cNvSpPr>
              <p:nvPr/>
            </p:nvSpPr>
            <p:spPr bwMode="auto">
              <a:xfrm>
                <a:off x="2484438" y="3797927"/>
                <a:ext cx="881063" cy="881063"/>
              </a:xfrm>
              <a:prstGeom prst="ellipse">
                <a:avLst/>
              </a:pr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5" name="Freeform 14"/>
              <p:cNvSpPr>
                <a:spLocks/>
              </p:cNvSpPr>
              <p:nvPr/>
            </p:nvSpPr>
            <p:spPr bwMode="auto">
              <a:xfrm>
                <a:off x="2636838" y="4267827"/>
                <a:ext cx="576263" cy="293688"/>
              </a:xfrm>
              <a:custGeom>
                <a:avLst/>
                <a:gdLst>
                  <a:gd name="T0" fmla="*/ 152 w 152"/>
                  <a:gd name="T1" fmla="*/ 0 h 77"/>
                  <a:gd name="T2" fmla="*/ 76 w 152"/>
                  <a:gd name="T3" fmla="*/ 77 h 77"/>
                  <a:gd name="T4" fmla="*/ 0 w 152"/>
                  <a:gd name="T5" fmla="*/ 0 h 77"/>
                </a:gdLst>
                <a:ahLst/>
                <a:cxnLst>
                  <a:cxn ang="0">
                    <a:pos x="T0" y="T1"/>
                  </a:cxn>
                  <a:cxn ang="0">
                    <a:pos x="T2" y="T3"/>
                  </a:cxn>
                  <a:cxn ang="0">
                    <a:pos x="T4" y="T5"/>
                  </a:cxn>
                </a:cxnLst>
                <a:rect l="0" t="0" r="r" b="b"/>
                <a:pathLst>
                  <a:path w="152" h="77">
                    <a:moveTo>
                      <a:pt x="152" y="0"/>
                    </a:moveTo>
                    <a:cubicBezTo>
                      <a:pt x="152" y="41"/>
                      <a:pt x="118" y="77"/>
                      <a:pt x="76" y="77"/>
                    </a:cubicBezTo>
                    <a:cubicBezTo>
                      <a:pt x="34" y="77"/>
                      <a:pt x="0" y="41"/>
                      <a:pt x="0" y="0"/>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6" name="Freeform 15"/>
              <p:cNvSpPr>
                <a:spLocks/>
              </p:cNvSpPr>
              <p:nvPr/>
            </p:nvSpPr>
            <p:spPr bwMode="auto">
              <a:xfrm>
                <a:off x="2667001" y="4082090"/>
                <a:ext cx="166688" cy="80963"/>
              </a:xfrm>
              <a:custGeom>
                <a:avLst/>
                <a:gdLst>
                  <a:gd name="T0" fmla="*/ 0 w 44"/>
                  <a:gd name="T1" fmla="*/ 21 h 21"/>
                  <a:gd name="T2" fmla="*/ 23 w 44"/>
                  <a:gd name="T3" fmla="*/ 0 h 21"/>
                  <a:gd name="T4" fmla="*/ 44 w 44"/>
                  <a:gd name="T5" fmla="*/ 21 h 21"/>
                </a:gdLst>
                <a:ahLst/>
                <a:cxnLst>
                  <a:cxn ang="0">
                    <a:pos x="T0" y="T1"/>
                  </a:cxn>
                  <a:cxn ang="0">
                    <a:pos x="T2" y="T3"/>
                  </a:cxn>
                  <a:cxn ang="0">
                    <a:pos x="T4" y="T5"/>
                  </a:cxn>
                </a:cxnLst>
                <a:rect l="0" t="0" r="r" b="b"/>
                <a:pathLst>
                  <a:path w="44" h="21">
                    <a:moveTo>
                      <a:pt x="0" y="21"/>
                    </a:moveTo>
                    <a:cubicBezTo>
                      <a:pt x="0" y="10"/>
                      <a:pt x="11" y="0"/>
                      <a:pt x="23" y="0"/>
                    </a:cubicBezTo>
                    <a:cubicBezTo>
                      <a:pt x="34" y="0"/>
                      <a:pt x="44" y="10"/>
                      <a:pt x="44"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7" name="Freeform 16"/>
              <p:cNvSpPr>
                <a:spLocks/>
              </p:cNvSpPr>
              <p:nvPr/>
            </p:nvSpPr>
            <p:spPr bwMode="auto">
              <a:xfrm>
                <a:off x="3016251" y="4082090"/>
                <a:ext cx="166688" cy="80963"/>
              </a:xfrm>
              <a:custGeom>
                <a:avLst/>
                <a:gdLst>
                  <a:gd name="T0" fmla="*/ 44 w 44"/>
                  <a:gd name="T1" fmla="*/ 21 h 21"/>
                  <a:gd name="T2" fmla="*/ 21 w 44"/>
                  <a:gd name="T3" fmla="*/ 0 h 21"/>
                  <a:gd name="T4" fmla="*/ 0 w 44"/>
                  <a:gd name="T5" fmla="*/ 21 h 21"/>
                </a:gdLst>
                <a:ahLst/>
                <a:cxnLst>
                  <a:cxn ang="0">
                    <a:pos x="T0" y="T1"/>
                  </a:cxn>
                  <a:cxn ang="0">
                    <a:pos x="T2" y="T3"/>
                  </a:cxn>
                  <a:cxn ang="0">
                    <a:pos x="T4" y="T5"/>
                  </a:cxn>
                </a:cxnLst>
                <a:rect l="0" t="0" r="r" b="b"/>
                <a:pathLst>
                  <a:path w="44" h="21">
                    <a:moveTo>
                      <a:pt x="44" y="21"/>
                    </a:moveTo>
                    <a:cubicBezTo>
                      <a:pt x="44" y="10"/>
                      <a:pt x="32" y="0"/>
                      <a:pt x="21" y="0"/>
                    </a:cubicBezTo>
                    <a:cubicBezTo>
                      <a:pt x="10" y="0"/>
                      <a:pt x="0" y="10"/>
                      <a:pt x="0"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nvGrpSpPr>
            <p:cNvPr id="125" name="Group 124"/>
            <p:cNvGrpSpPr/>
            <p:nvPr/>
          </p:nvGrpSpPr>
          <p:grpSpPr>
            <a:xfrm>
              <a:off x="5919093" y="4350312"/>
              <a:ext cx="320706" cy="345871"/>
              <a:chOff x="3997325" y="3846513"/>
              <a:chExt cx="788988" cy="850900"/>
            </a:xfrm>
          </p:grpSpPr>
          <p:sp>
            <p:nvSpPr>
              <p:cNvPr id="131" name="Freeform 20"/>
              <p:cNvSpPr>
                <a:spLocks/>
              </p:cNvSpPr>
              <p:nvPr/>
            </p:nvSpPr>
            <p:spPr bwMode="auto">
              <a:xfrm>
                <a:off x="3997325" y="3906838"/>
                <a:ext cx="788988" cy="790575"/>
              </a:xfrm>
              <a:custGeom>
                <a:avLst/>
                <a:gdLst>
                  <a:gd name="T0" fmla="*/ 248 w 497"/>
                  <a:gd name="T1" fmla="*/ 115 h 498"/>
                  <a:gd name="T2" fmla="*/ 497 w 497"/>
                  <a:gd name="T3" fmla="*/ 0 h 498"/>
                  <a:gd name="T4" fmla="*/ 497 w 497"/>
                  <a:gd name="T5" fmla="*/ 373 h 498"/>
                  <a:gd name="T6" fmla="*/ 248 w 497"/>
                  <a:gd name="T7" fmla="*/ 498 h 498"/>
                  <a:gd name="T8" fmla="*/ 0 w 497"/>
                  <a:gd name="T9" fmla="*/ 373 h 498"/>
                  <a:gd name="T10" fmla="*/ 0 w 497"/>
                  <a:gd name="T11" fmla="*/ 0 h 498"/>
                  <a:gd name="T12" fmla="*/ 248 w 497"/>
                  <a:gd name="T13" fmla="*/ 115 h 498"/>
                </a:gdLst>
                <a:ahLst/>
                <a:cxnLst>
                  <a:cxn ang="0">
                    <a:pos x="T0" y="T1"/>
                  </a:cxn>
                  <a:cxn ang="0">
                    <a:pos x="T2" y="T3"/>
                  </a:cxn>
                  <a:cxn ang="0">
                    <a:pos x="T4" y="T5"/>
                  </a:cxn>
                  <a:cxn ang="0">
                    <a:pos x="T6" y="T7"/>
                  </a:cxn>
                  <a:cxn ang="0">
                    <a:pos x="T8" y="T9"/>
                  </a:cxn>
                  <a:cxn ang="0">
                    <a:pos x="T10" y="T11"/>
                  </a:cxn>
                  <a:cxn ang="0">
                    <a:pos x="T12" y="T13"/>
                  </a:cxn>
                </a:cxnLst>
                <a:rect l="0" t="0" r="r" b="b"/>
                <a:pathLst>
                  <a:path w="497" h="498">
                    <a:moveTo>
                      <a:pt x="248" y="115"/>
                    </a:moveTo>
                    <a:lnTo>
                      <a:pt x="497" y="0"/>
                    </a:lnTo>
                    <a:lnTo>
                      <a:pt x="497" y="373"/>
                    </a:lnTo>
                    <a:lnTo>
                      <a:pt x="248" y="498"/>
                    </a:lnTo>
                    <a:lnTo>
                      <a:pt x="0" y="373"/>
                    </a:lnTo>
                    <a:lnTo>
                      <a:pt x="0" y="0"/>
                    </a:lnTo>
                    <a:lnTo>
                      <a:pt x="248" y="115"/>
                    </a:lnTo>
                    <a:close/>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2" name="Freeform 21"/>
              <p:cNvSpPr>
                <a:spLocks/>
              </p:cNvSpPr>
              <p:nvPr/>
            </p:nvSpPr>
            <p:spPr bwMode="auto">
              <a:xfrm>
                <a:off x="4087813" y="3846513"/>
                <a:ext cx="608013" cy="150812"/>
              </a:xfrm>
              <a:custGeom>
                <a:avLst/>
                <a:gdLst>
                  <a:gd name="T0" fmla="*/ 383 w 383"/>
                  <a:gd name="T1" fmla="*/ 0 h 95"/>
                  <a:gd name="T2" fmla="*/ 191 w 383"/>
                  <a:gd name="T3" fmla="*/ 95 h 95"/>
                  <a:gd name="T4" fmla="*/ 0 w 383"/>
                  <a:gd name="T5" fmla="*/ 0 h 95"/>
                </a:gdLst>
                <a:ahLst/>
                <a:cxnLst>
                  <a:cxn ang="0">
                    <a:pos x="T0" y="T1"/>
                  </a:cxn>
                  <a:cxn ang="0">
                    <a:pos x="T2" y="T3"/>
                  </a:cxn>
                  <a:cxn ang="0">
                    <a:pos x="T4" y="T5"/>
                  </a:cxn>
                </a:cxnLst>
                <a:rect l="0" t="0" r="r" b="b"/>
                <a:pathLst>
                  <a:path w="383" h="95">
                    <a:moveTo>
                      <a:pt x="383" y="0"/>
                    </a:moveTo>
                    <a:lnTo>
                      <a:pt x="191" y="95"/>
                    </a:lnTo>
                    <a:lnTo>
                      <a:pt x="0" y="0"/>
                    </a:lnTo>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3" name="Line 22"/>
              <p:cNvSpPr>
                <a:spLocks noChangeShapeType="1"/>
              </p:cNvSpPr>
              <p:nvPr/>
            </p:nvSpPr>
            <p:spPr bwMode="auto">
              <a:xfrm>
                <a:off x="4391025" y="4089400"/>
                <a:ext cx="0" cy="608012"/>
              </a:xfrm>
              <a:prstGeom prst="line">
                <a:avLst/>
              </a:prstGeom>
              <a:noFill/>
              <a:ln w="2540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nvGrpSpPr>
            <p:cNvPr id="126" name="Group 125"/>
            <p:cNvGrpSpPr/>
            <p:nvPr/>
          </p:nvGrpSpPr>
          <p:grpSpPr>
            <a:xfrm>
              <a:off x="5905705" y="2351624"/>
              <a:ext cx="358084" cy="358084"/>
              <a:chOff x="4154488" y="3932238"/>
              <a:chExt cx="879475" cy="879475"/>
            </a:xfrm>
          </p:grpSpPr>
          <p:sp>
            <p:nvSpPr>
              <p:cNvPr id="127" name="Rectangle 26"/>
              <p:cNvSpPr>
                <a:spLocks noChangeArrowheads="1"/>
              </p:cNvSpPr>
              <p:nvPr/>
            </p:nvSpPr>
            <p:spPr bwMode="auto">
              <a:xfrm>
                <a:off x="4154488" y="3932238"/>
                <a:ext cx="879475" cy="879475"/>
              </a:xfrm>
              <a:prstGeom prst="rect">
                <a:avLst/>
              </a:prstGeom>
              <a:noFill/>
              <a:ln w="25400" cap="flat">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28" name="Line 27"/>
              <p:cNvSpPr>
                <a:spLocks noChangeShapeType="1"/>
              </p:cNvSpPr>
              <p:nvPr/>
            </p:nvSpPr>
            <p:spPr bwMode="auto">
              <a:xfrm flipH="1">
                <a:off x="4154488" y="4598988"/>
                <a:ext cx="879475" cy="0"/>
              </a:xfrm>
              <a:prstGeom prst="line">
                <a:avLst/>
              </a:prstGeom>
              <a:noFill/>
              <a:ln w="25400" cap="flat">
                <a:solidFill>
                  <a:srgbClr val="FF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29" name="Freeform 28"/>
              <p:cNvSpPr>
                <a:spLocks/>
              </p:cNvSpPr>
              <p:nvPr/>
            </p:nvSpPr>
            <p:spPr bwMode="auto">
              <a:xfrm>
                <a:off x="4324351" y="4044951"/>
                <a:ext cx="269875" cy="193675"/>
              </a:xfrm>
              <a:custGeom>
                <a:avLst/>
                <a:gdLst>
                  <a:gd name="T0" fmla="*/ 46 w 71"/>
                  <a:gd name="T1" fmla="*/ 0 h 51"/>
                  <a:gd name="T2" fmla="*/ 21 w 71"/>
                  <a:gd name="T3" fmla="*/ 21 h 51"/>
                  <a:gd name="T4" fmla="*/ 16 w 71"/>
                  <a:gd name="T5" fmla="*/ 20 h 51"/>
                  <a:gd name="T6" fmla="*/ 0 w 71"/>
                  <a:gd name="T7" fmla="*/ 36 h 51"/>
                  <a:gd name="T8" fmla="*/ 16 w 71"/>
                  <a:gd name="T9" fmla="*/ 50 h 51"/>
                  <a:gd name="T10" fmla="*/ 46 w 71"/>
                  <a:gd name="T11" fmla="*/ 50 h 51"/>
                  <a:gd name="T12" fmla="*/ 71 w 71"/>
                  <a:gd name="T13" fmla="*/ 25 h 51"/>
                  <a:gd name="T14" fmla="*/ 46 w 71"/>
                  <a:gd name="T15" fmla="*/ 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1">
                    <a:moveTo>
                      <a:pt x="46" y="0"/>
                    </a:moveTo>
                    <a:cubicBezTo>
                      <a:pt x="33" y="0"/>
                      <a:pt x="23" y="9"/>
                      <a:pt x="21" y="21"/>
                    </a:cubicBezTo>
                    <a:cubicBezTo>
                      <a:pt x="19" y="21"/>
                      <a:pt x="17" y="20"/>
                      <a:pt x="16" y="20"/>
                    </a:cubicBezTo>
                    <a:cubicBezTo>
                      <a:pt x="7" y="20"/>
                      <a:pt x="0" y="27"/>
                      <a:pt x="0" y="36"/>
                    </a:cubicBezTo>
                    <a:cubicBezTo>
                      <a:pt x="0" y="44"/>
                      <a:pt x="7" y="51"/>
                      <a:pt x="16" y="50"/>
                    </a:cubicBezTo>
                    <a:cubicBezTo>
                      <a:pt x="46" y="50"/>
                      <a:pt x="46" y="50"/>
                      <a:pt x="46" y="50"/>
                    </a:cubicBezTo>
                    <a:cubicBezTo>
                      <a:pt x="60" y="51"/>
                      <a:pt x="71" y="39"/>
                      <a:pt x="71" y="25"/>
                    </a:cubicBezTo>
                    <a:cubicBezTo>
                      <a:pt x="71" y="12"/>
                      <a:pt x="60" y="0"/>
                      <a:pt x="46" y="0"/>
                    </a:cubicBezTo>
                    <a:close/>
                  </a:path>
                </a:pathLst>
              </a:custGeom>
              <a:noFill/>
              <a:ln w="25400" cap="flat">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0" name="Freeform 29"/>
              <p:cNvSpPr>
                <a:spLocks/>
              </p:cNvSpPr>
              <p:nvPr/>
            </p:nvSpPr>
            <p:spPr bwMode="auto">
              <a:xfrm>
                <a:off x="4260851" y="4276726"/>
                <a:ext cx="728663" cy="322263"/>
              </a:xfrm>
              <a:custGeom>
                <a:avLst/>
                <a:gdLst>
                  <a:gd name="T0" fmla="*/ 0 w 192"/>
                  <a:gd name="T1" fmla="*/ 85 h 85"/>
                  <a:gd name="T2" fmla="*/ 48 w 192"/>
                  <a:gd name="T3" fmla="*/ 30 h 85"/>
                  <a:gd name="T4" fmla="*/ 93 w 192"/>
                  <a:gd name="T5" fmla="*/ 60 h 85"/>
                  <a:gd name="T6" fmla="*/ 123 w 192"/>
                  <a:gd name="T7" fmla="*/ 8 h 85"/>
                  <a:gd name="T8" fmla="*/ 138 w 192"/>
                  <a:gd name="T9" fmla="*/ 0 h 85"/>
                  <a:gd name="T10" fmla="*/ 153 w 192"/>
                  <a:gd name="T11" fmla="*/ 9 h 85"/>
                  <a:gd name="T12" fmla="*/ 192 w 192"/>
                  <a:gd name="T13" fmla="*/ 85 h 85"/>
                </a:gdLst>
                <a:ahLst/>
                <a:cxnLst>
                  <a:cxn ang="0">
                    <a:pos x="T0" y="T1"/>
                  </a:cxn>
                  <a:cxn ang="0">
                    <a:pos x="T2" y="T3"/>
                  </a:cxn>
                  <a:cxn ang="0">
                    <a:pos x="T4" y="T5"/>
                  </a:cxn>
                  <a:cxn ang="0">
                    <a:pos x="T6" y="T7"/>
                  </a:cxn>
                  <a:cxn ang="0">
                    <a:pos x="T8" y="T9"/>
                  </a:cxn>
                  <a:cxn ang="0">
                    <a:pos x="T10" y="T11"/>
                  </a:cxn>
                  <a:cxn ang="0">
                    <a:pos x="T12" y="T13"/>
                  </a:cxn>
                </a:cxnLst>
                <a:rect l="0" t="0" r="r" b="b"/>
                <a:pathLst>
                  <a:path w="192" h="85">
                    <a:moveTo>
                      <a:pt x="0" y="85"/>
                    </a:moveTo>
                    <a:cubicBezTo>
                      <a:pt x="0" y="85"/>
                      <a:pt x="22" y="30"/>
                      <a:pt x="48" y="30"/>
                    </a:cubicBezTo>
                    <a:cubicBezTo>
                      <a:pt x="73" y="30"/>
                      <a:pt x="93" y="60"/>
                      <a:pt x="93" y="60"/>
                    </a:cubicBezTo>
                    <a:cubicBezTo>
                      <a:pt x="123" y="8"/>
                      <a:pt x="123" y="8"/>
                      <a:pt x="123" y="8"/>
                    </a:cubicBezTo>
                    <a:cubicBezTo>
                      <a:pt x="126" y="3"/>
                      <a:pt x="132" y="0"/>
                      <a:pt x="138" y="0"/>
                    </a:cubicBezTo>
                    <a:cubicBezTo>
                      <a:pt x="144" y="0"/>
                      <a:pt x="150" y="3"/>
                      <a:pt x="153" y="9"/>
                    </a:cubicBezTo>
                    <a:cubicBezTo>
                      <a:pt x="192" y="85"/>
                      <a:pt x="192" y="85"/>
                      <a:pt x="192" y="85"/>
                    </a:cubicBezTo>
                  </a:path>
                </a:pathLst>
              </a:custGeom>
              <a:noFill/>
              <a:ln w="2540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sp>
        <p:nvSpPr>
          <p:cNvPr id="143" name="Oval 4"/>
          <p:cNvSpPr/>
          <p:nvPr/>
        </p:nvSpPr>
        <p:spPr>
          <a:xfrm>
            <a:off x="6857509" y="4025246"/>
            <a:ext cx="868265" cy="868264"/>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marL="0" marR="0" lvl="0" indent="0" algn="ctr" defTabSz="1955800" rtl="0" eaLnBrk="1" fontAlgn="auto" latinLnBrk="0" hangingPunct="1">
              <a:spcBef>
                <a:spcPct val="0"/>
              </a:spcBef>
              <a:spcAft>
                <a:spcPct val="35000"/>
              </a:spcAft>
              <a:buClrTx/>
              <a:buSzTx/>
              <a:buFontTx/>
              <a:buNone/>
              <a:tabLst/>
              <a:defRPr/>
            </a:pPr>
            <a:r>
              <a:rPr kumimoji="0" lang="id-ID" b="0" i="0" u="none" strike="noStrike" kern="1200" cap="none" spc="0" normalizeH="0" baseline="0" noProof="0" dirty="0">
                <a:ln>
                  <a:noFill/>
                </a:ln>
                <a:solidFill>
                  <a:prstClr val="white">
                    <a:lumMod val="95000"/>
                  </a:prstClr>
                </a:solidFill>
                <a:effectLst/>
                <a:uLnTx/>
                <a:uFillTx/>
                <a:ea typeface="+mn-ea"/>
                <a:cs typeface="+mn-cs"/>
              </a:rPr>
              <a:t></a:t>
            </a:r>
          </a:p>
        </p:txBody>
      </p:sp>
      <p:cxnSp>
        <p:nvCxnSpPr>
          <p:cNvPr id="144" name="Elbow Connector 143"/>
          <p:cNvCxnSpPr/>
          <p:nvPr/>
        </p:nvCxnSpPr>
        <p:spPr>
          <a:xfrm flipV="1">
            <a:off x="8072351" y="5176310"/>
            <a:ext cx="2017579" cy="623945"/>
          </a:xfrm>
          <a:prstGeom prst="bentConnector3">
            <a:avLst/>
          </a:prstGeom>
          <a:ln w="12700">
            <a:solidFill>
              <a:schemeClr val="accent4"/>
            </a:solidFill>
            <a:prstDash val="solid"/>
            <a:tailEnd type="oval"/>
          </a:ln>
        </p:spPr>
        <p:style>
          <a:lnRef idx="1">
            <a:schemeClr val="accent1"/>
          </a:lnRef>
          <a:fillRef idx="0">
            <a:schemeClr val="accent1"/>
          </a:fillRef>
          <a:effectRef idx="0">
            <a:schemeClr val="accent1"/>
          </a:effectRef>
          <a:fontRef idx="minor">
            <a:schemeClr val="tx1"/>
          </a:fontRef>
        </p:style>
      </p:cxnSp>
      <p:cxnSp>
        <p:nvCxnSpPr>
          <p:cNvPr id="145" name="Elbow Connector 144"/>
          <p:cNvCxnSpPr/>
          <p:nvPr/>
        </p:nvCxnSpPr>
        <p:spPr>
          <a:xfrm rot="10800000" flipV="1">
            <a:off x="4658485" y="3262732"/>
            <a:ext cx="1823305" cy="351660"/>
          </a:xfrm>
          <a:prstGeom prst="bentConnector3">
            <a:avLst/>
          </a:prstGeom>
          <a:ln w="12700">
            <a:solidFill>
              <a:srgbClr val="FF0000"/>
            </a:solidFill>
            <a:prstDash val="solid"/>
            <a:tailEnd type="oval"/>
          </a:ln>
        </p:spPr>
        <p:style>
          <a:lnRef idx="1">
            <a:schemeClr val="accent1"/>
          </a:lnRef>
          <a:fillRef idx="0">
            <a:schemeClr val="accent1"/>
          </a:fillRef>
          <a:effectRef idx="0">
            <a:schemeClr val="accent1"/>
          </a:effectRef>
          <a:fontRef idx="minor">
            <a:schemeClr val="tx1"/>
          </a:fontRef>
        </p:style>
      </p:cxnSp>
      <p:grpSp>
        <p:nvGrpSpPr>
          <p:cNvPr id="146" name="Group 145"/>
          <p:cNvGrpSpPr/>
          <p:nvPr/>
        </p:nvGrpSpPr>
        <p:grpSpPr>
          <a:xfrm>
            <a:off x="4492784" y="5063830"/>
            <a:ext cx="1191645" cy="387236"/>
            <a:chOff x="3672114" y="2788915"/>
            <a:chExt cx="1125492" cy="667451"/>
          </a:xfrm>
        </p:grpSpPr>
        <p:cxnSp>
          <p:nvCxnSpPr>
            <p:cNvPr id="147" name="Straight Connector 146"/>
            <p:cNvCxnSpPr/>
            <p:nvPr/>
          </p:nvCxnSpPr>
          <p:spPr>
            <a:xfrm flipH="1">
              <a:off x="4412341" y="2788915"/>
              <a:ext cx="385265" cy="665029"/>
            </a:xfrm>
            <a:prstGeom prst="line">
              <a:avLst/>
            </a:prstGeom>
            <a:ln w="1270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flipH="1">
              <a:off x="3672114" y="3456366"/>
              <a:ext cx="740227" cy="0"/>
            </a:xfrm>
            <a:prstGeom prst="line">
              <a:avLst/>
            </a:prstGeom>
            <a:ln w="12700">
              <a:solidFill>
                <a:srgbClr val="7030A0"/>
              </a:solidFill>
              <a:tailEnd type="oval" w="med" len="med"/>
            </a:ln>
          </p:spPr>
          <p:style>
            <a:lnRef idx="1">
              <a:schemeClr val="accent1"/>
            </a:lnRef>
            <a:fillRef idx="0">
              <a:schemeClr val="accent1"/>
            </a:fillRef>
            <a:effectRef idx="0">
              <a:schemeClr val="accent1"/>
            </a:effectRef>
            <a:fontRef idx="minor">
              <a:schemeClr val="tx1"/>
            </a:fontRef>
          </p:style>
        </p:cxnSp>
      </p:grpSp>
      <p:grpSp>
        <p:nvGrpSpPr>
          <p:cNvPr id="149" name="Group 148"/>
          <p:cNvGrpSpPr/>
          <p:nvPr/>
        </p:nvGrpSpPr>
        <p:grpSpPr>
          <a:xfrm flipH="1" flipV="1">
            <a:off x="8894195" y="3307494"/>
            <a:ext cx="1195744" cy="469167"/>
            <a:chOff x="3672114" y="2872012"/>
            <a:chExt cx="960463" cy="359801"/>
          </a:xfrm>
        </p:grpSpPr>
        <p:cxnSp>
          <p:nvCxnSpPr>
            <p:cNvPr id="150" name="Straight Connector 149"/>
            <p:cNvCxnSpPr/>
            <p:nvPr/>
          </p:nvCxnSpPr>
          <p:spPr>
            <a:xfrm flipH="1">
              <a:off x="4424138" y="2872012"/>
              <a:ext cx="208439" cy="359801"/>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flipH="1">
              <a:off x="3672114" y="3231813"/>
              <a:ext cx="740227" cy="0"/>
            </a:xfrm>
            <a:prstGeom prst="line">
              <a:avLst/>
            </a:prstGeom>
            <a:ln w="12700">
              <a:solidFill>
                <a:schemeClr val="accent6"/>
              </a:solidFill>
              <a:tailEnd type="oval" w="med" len="med"/>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2464151" y="3168129"/>
            <a:ext cx="2903359" cy="369332"/>
          </a:xfrm>
          <a:prstGeom prst="rect">
            <a:avLst/>
          </a:prstGeom>
        </p:spPr>
        <p:txBody>
          <a:bodyPr wrap="none">
            <a:spAutoFit/>
          </a:bodyPr>
          <a:lstStyle/>
          <a:p>
            <a:pPr algn="ctr"/>
            <a:r>
              <a:rPr lang="en-US" dirty="0" err="1">
                <a:solidFill>
                  <a:srgbClr val="006600"/>
                </a:solidFill>
                <a:ea typeface="Times New Roman" panose="02020603050405020304" pitchFamily="18" charset="0"/>
              </a:rPr>
              <a:t>Lật</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đổ</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chế</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độ</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xã</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hội</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nào</a:t>
            </a:r>
            <a:r>
              <a:rPr lang="en-US" dirty="0">
                <a:solidFill>
                  <a:srgbClr val="006600"/>
                </a:solidFill>
                <a:ea typeface="Times New Roman" panose="02020603050405020304" pitchFamily="18" charset="0"/>
              </a:rPr>
              <a:t>? </a:t>
            </a:r>
            <a:endParaRPr lang="en-US" dirty="0">
              <a:solidFill>
                <a:srgbClr val="006600"/>
              </a:solidFill>
            </a:endParaRPr>
          </a:p>
        </p:txBody>
      </p:sp>
      <p:sp>
        <p:nvSpPr>
          <p:cNvPr id="156" name="Rectangle 155"/>
          <p:cNvSpPr/>
          <p:nvPr/>
        </p:nvSpPr>
        <p:spPr>
          <a:xfrm>
            <a:off x="8250770" y="2847860"/>
            <a:ext cx="3390672" cy="369332"/>
          </a:xfrm>
          <a:prstGeom prst="rect">
            <a:avLst/>
          </a:prstGeom>
        </p:spPr>
        <p:txBody>
          <a:bodyPr wrap="none">
            <a:spAutoFit/>
          </a:bodyPr>
          <a:lstStyle/>
          <a:p>
            <a:pPr algn="ctr"/>
            <a:r>
              <a:rPr lang="en-US" dirty="0" err="1">
                <a:solidFill>
                  <a:srgbClr val="7030A0"/>
                </a:solidFill>
                <a:ea typeface="Times New Roman" panose="02020603050405020304" pitchFamily="18" charset="0"/>
              </a:rPr>
              <a:t>Xóa</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bỏ</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quan</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hệ</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sản</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xuất</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nào</a:t>
            </a:r>
            <a:r>
              <a:rPr lang="en-US" dirty="0">
                <a:solidFill>
                  <a:srgbClr val="7030A0"/>
                </a:solidFill>
                <a:ea typeface="Times New Roman" panose="02020603050405020304" pitchFamily="18" charset="0"/>
              </a:rPr>
              <a:t>? </a:t>
            </a:r>
            <a:endParaRPr lang="en-US" dirty="0">
              <a:solidFill>
                <a:srgbClr val="7030A0"/>
              </a:solidFill>
            </a:endParaRPr>
          </a:p>
        </p:txBody>
      </p:sp>
      <p:sp>
        <p:nvSpPr>
          <p:cNvPr id="157" name="Rectangle 156"/>
          <p:cNvSpPr/>
          <p:nvPr/>
        </p:nvSpPr>
        <p:spPr>
          <a:xfrm>
            <a:off x="9125533" y="4377492"/>
            <a:ext cx="2931681" cy="646331"/>
          </a:xfrm>
          <a:prstGeom prst="rect">
            <a:avLst/>
          </a:prstGeom>
        </p:spPr>
        <p:txBody>
          <a:bodyPr wrap="square">
            <a:spAutoFit/>
          </a:bodyPr>
          <a:lstStyle/>
          <a:p>
            <a:pPr algn="ctr"/>
            <a:r>
              <a:rPr lang="en-US" dirty="0" err="1">
                <a:solidFill>
                  <a:srgbClr val="FF0066"/>
                </a:solidFill>
                <a:ea typeface="Times New Roman" panose="02020603050405020304" pitchFamily="18" charset="0"/>
              </a:rPr>
              <a:t>Thiết</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lập</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chính</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quyền</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thống</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trị</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cho</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giai</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cấp</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nào</a:t>
            </a:r>
            <a:r>
              <a:rPr lang="en-US" dirty="0">
                <a:solidFill>
                  <a:srgbClr val="FF0066"/>
                </a:solidFill>
                <a:ea typeface="Times New Roman" panose="02020603050405020304" pitchFamily="18" charset="0"/>
              </a:rPr>
              <a:t>? </a:t>
            </a:r>
            <a:endParaRPr lang="en-US" dirty="0">
              <a:solidFill>
                <a:srgbClr val="FF0066"/>
              </a:solidFill>
            </a:endParaRPr>
          </a:p>
        </p:txBody>
      </p:sp>
      <p:sp>
        <p:nvSpPr>
          <p:cNvPr id="158" name="Rectangle 157"/>
          <p:cNvSpPr/>
          <p:nvPr/>
        </p:nvSpPr>
        <p:spPr>
          <a:xfrm>
            <a:off x="2808302" y="4693989"/>
            <a:ext cx="2731270" cy="646331"/>
          </a:xfrm>
          <a:prstGeom prst="rect">
            <a:avLst/>
          </a:prstGeom>
        </p:spPr>
        <p:txBody>
          <a:bodyPr wrap="square">
            <a:spAutoFit/>
          </a:bodyPr>
          <a:lstStyle/>
          <a:p>
            <a:pPr indent="252095" algn="ctr"/>
            <a:r>
              <a:rPr lang="en-US" dirty="0" err="1">
                <a:solidFill>
                  <a:srgbClr val="000000"/>
                </a:solidFill>
                <a:ea typeface="Times New Roman" panose="02020603050405020304" pitchFamily="18" charset="0"/>
                <a:cs typeface="Times New Roman" panose="02020603050405020304" pitchFamily="18" charset="0"/>
              </a:rPr>
              <a:t>Thiết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lập</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trật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tự</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xã</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hội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theo</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nguyên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tắc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nào</a:t>
            </a:r>
            <a:r>
              <a:rPr lang="en-US" dirty="0">
                <a:solidFill>
                  <a:srgbClr val="000000"/>
                </a:solidFill>
                <a:ea typeface="Times New Roman" panose="02020603050405020304" pitchFamily="18" charset="0"/>
                <a:cs typeface="Times New Roman" panose="02020603050405020304" pitchFamily="18" charset="0"/>
              </a:rPr>
              <a:t>?</a:t>
            </a:r>
            <a:endParaRPr lang="en-US" dirty="0">
              <a:solidFill>
                <a:srgbClr val="0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293942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007986" y="82001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059061" y="82213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3487525" y="147393"/>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6" name="TextBox 9"/>
          <p:cNvSpPr txBox="1">
            <a:spLocks noChangeArrowheads="1"/>
          </p:cNvSpPr>
          <p:nvPr/>
        </p:nvSpPr>
        <p:spPr bwMode="auto">
          <a:xfrm>
            <a:off x="4001361" y="1030980"/>
            <a:ext cx="53873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Tính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chất</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của</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cách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mạng</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xã</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hội</a:t>
            </a:r>
            <a:endParaRPr lang="en-US" altLang="en-US" sz="2200" b="1" dirty="0">
              <a:solidFill>
                <a:srgbClr val="0070C0"/>
              </a:solidFill>
              <a:latin typeface="+mj-lt"/>
              <a:cs typeface="Times New Roman" panose="02020603050405020304" pitchFamily="18" charset="0"/>
            </a:endParaRPr>
          </a:p>
        </p:txBody>
      </p:sp>
      <p:pic>
        <p:nvPicPr>
          <p:cNvPr id="84994" name="Picture 2" descr="Thái Bình trong Cách mạng tháng Tám năm 194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879" y="1640039"/>
            <a:ext cx="4274758" cy="249408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5015582" y="1754793"/>
            <a:ext cx="5307863" cy="400110"/>
          </a:xfrm>
          <a:prstGeom prst="rect">
            <a:avLst/>
          </a:prstGeom>
        </p:spPr>
        <p:txBody>
          <a:bodyPr wrap="none">
            <a:spAutoFit/>
          </a:bodyPr>
          <a:lstStyle/>
          <a:p>
            <a:r>
              <a:rPr lang="en-US" sz="2000" dirty="0" err="1">
                <a:solidFill>
                  <a:srgbClr val="FF0066"/>
                </a:solidFill>
                <a:latin typeface="+mj-lt"/>
                <a:ea typeface="Times New Roman" panose="02020603050405020304" pitchFamily="18" charset="0"/>
              </a:rPr>
              <a:t>Là</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cuộc</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cách</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mạng</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dân</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chủ</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tư</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sản</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kiểu</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mới</a:t>
            </a:r>
            <a:r>
              <a:rPr lang="en-US" sz="2000" dirty="0">
                <a:solidFill>
                  <a:srgbClr val="FF0066"/>
                </a:solidFill>
                <a:latin typeface="+mj-lt"/>
                <a:ea typeface="Times New Roman" panose="02020603050405020304" pitchFamily="18" charset="0"/>
              </a:rPr>
              <a:t>:</a:t>
            </a:r>
            <a:endParaRPr lang="en-US" sz="2000" dirty="0">
              <a:solidFill>
                <a:srgbClr val="FF0066"/>
              </a:solidFill>
              <a:latin typeface="+mj-lt"/>
            </a:endParaRPr>
          </a:p>
        </p:txBody>
      </p:sp>
      <p:sp>
        <p:nvSpPr>
          <p:cNvPr id="8" name="Rectangle 7"/>
          <p:cNvSpPr/>
          <p:nvPr/>
        </p:nvSpPr>
        <p:spPr>
          <a:xfrm>
            <a:off x="5121498" y="2382254"/>
            <a:ext cx="3790682" cy="2862322"/>
          </a:xfrm>
          <a:prstGeom prst="rect">
            <a:avLst/>
          </a:prstGeom>
        </p:spPr>
        <p:txBody>
          <a:bodyPr wrap="square">
            <a:spAutoFit/>
          </a:bodyPr>
          <a:lstStyle/>
          <a:p>
            <a:pPr marL="342900" indent="-342900" algn="just">
              <a:buFont typeface="Courier New" panose="02070309020205020404" pitchFamily="49" charset="0"/>
              <a:buChar char="o"/>
            </a:pPr>
            <a:r>
              <a:rPr lang="en-US" sz="2000" dirty="0" err="1">
                <a:solidFill>
                  <a:srgbClr val="0000FF"/>
                </a:solidFill>
                <a:latin typeface="+mj-lt"/>
                <a:ea typeface="Times New Roman" panose="02020603050405020304" pitchFamily="18" charset="0"/>
                <a:cs typeface="Times New Roman" panose="02020603050405020304" pitchFamily="18" charset="0"/>
              </a:rPr>
              <a:t>Mục</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đích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Đánh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đổ</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sự</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thống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trị</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của</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chính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quyền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thực</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dân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phong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kiến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giải</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phóng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dân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tộc</a:t>
            </a:r>
            <a:r>
              <a:rPr lang="en-US" sz="2000" dirty="0">
                <a:solidFill>
                  <a:srgbClr val="0000FF"/>
                </a:solidFill>
                <a:latin typeface="+mj-lt"/>
                <a:ea typeface="Times New Roman" panose="02020603050405020304" pitchFamily="18" charset="0"/>
                <a:cs typeface="Times New Roman" panose="02020603050405020304" pitchFamily="18" charset="0"/>
              </a:rPr>
              <a:t>; </a:t>
            </a:r>
          </a:p>
          <a:p>
            <a:pPr marL="342900" indent="-342900" algn="just">
              <a:buFont typeface="Courier New" panose="02070309020205020404" pitchFamily="49" charset="0"/>
              <a:buChar char="o"/>
            </a:pPr>
            <a:r>
              <a:rPr lang="en-US" sz="2000" dirty="0" err="1">
                <a:solidFill>
                  <a:srgbClr val="C00000"/>
                </a:solidFill>
                <a:latin typeface="+mj-lt"/>
                <a:ea typeface="Times New Roman" panose="02020603050405020304" pitchFamily="18" charset="0"/>
                <a:cs typeface="Times New Roman" panose="02020603050405020304" pitchFamily="18" charset="0"/>
              </a:rPr>
              <a:t>Giải</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phóng</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giai</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cấp</a:t>
            </a:r>
            <a:r>
              <a:rPr lang="en-US" sz="2000" dirty="0">
                <a:solidFill>
                  <a:srgbClr val="C00000"/>
                </a:solidFill>
                <a:latin typeface="+mj-lt"/>
                <a:ea typeface="Times New Roman" panose="02020603050405020304" pitchFamily="18" charset="0"/>
                <a:cs typeface="Times New Roman" panose="02020603050405020304" pitchFamily="18" charset="0"/>
              </a:rPr>
              <a:t>;</a:t>
            </a:r>
          </a:p>
          <a:p>
            <a:pPr marL="342900" indent="-342900" algn="just">
              <a:buFont typeface="Courier New" panose="02070309020205020404" pitchFamily="49" charset="0"/>
              <a:buChar char="o"/>
            </a:pPr>
            <a:r>
              <a:rPr lang="en-US" sz="2000" dirty="0">
                <a:solidFill>
                  <a:srgbClr val="00B050"/>
                </a:solidFill>
                <a:latin typeface="+mj-lt"/>
                <a:ea typeface="Times New Roman" panose="02020603050405020304" pitchFamily="18" charset="0"/>
                <a:cs typeface="Times New Roman" panose="02020603050405020304" pitchFamily="18" charset="0"/>
              </a:rPr>
              <a:t>Do </a:t>
            </a:r>
            <a:r>
              <a:rPr lang="en-US" sz="2000" dirty="0" err="1">
                <a:solidFill>
                  <a:srgbClr val="00B050"/>
                </a:solidFill>
                <a:latin typeface="+mj-lt"/>
                <a:ea typeface="Times New Roman" panose="02020603050405020304" pitchFamily="18" charset="0"/>
                <a:cs typeface="Times New Roman" panose="02020603050405020304" pitchFamily="18" charset="0"/>
              </a:rPr>
              <a:t>Đảng</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của</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giai</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cấp</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vô</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sản</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lãnh</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đạo</a:t>
            </a:r>
            <a:r>
              <a:rPr lang="en-US" sz="2000" dirty="0">
                <a:solidFill>
                  <a:srgbClr val="00B050"/>
                </a:solidFill>
                <a:latin typeface="+mj-lt"/>
                <a:ea typeface="Times New Roman" panose="02020603050405020304" pitchFamily="18" charset="0"/>
                <a:cs typeface="Times New Roman" panose="02020603050405020304" pitchFamily="18" charset="0"/>
              </a:rPr>
              <a:t>.</a:t>
            </a:r>
          </a:p>
          <a:p>
            <a:pPr marL="342900" indent="-342900" algn="just">
              <a:buFont typeface="Courier New" panose="02070309020205020404" pitchFamily="49" charset="0"/>
              <a:buChar char="o"/>
            </a:pPr>
            <a:r>
              <a:rPr lang="en-US" sz="2000" dirty="0" err="1">
                <a:solidFill>
                  <a:srgbClr val="000000"/>
                </a:solidFill>
                <a:latin typeface="+mj-lt"/>
                <a:ea typeface="Times New Roman" panose="02020603050405020304" pitchFamily="18" charset="0"/>
                <a:cs typeface="Times New Roman" panose="02020603050405020304" pitchFamily="18" charset="0"/>
              </a:rPr>
              <a:t>Thiết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lập</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nền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chuyên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chính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vô</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sản</a:t>
            </a:r>
            <a:r>
              <a:rPr lang="en-US" sz="2000" dirty="0">
                <a:solidFill>
                  <a:srgbClr val="000000"/>
                </a:solidFill>
                <a:latin typeface="+mj-lt"/>
                <a:ea typeface="Times New Roman" panose="02020603050405020304" pitchFamily="18" charset="0"/>
                <a:cs typeface="Times New Roman" panose="02020603050405020304" pitchFamily="18" charset="0"/>
              </a:rPr>
              <a:t>.</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2320694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descr="Free download Siena PowerPoint Template [1920x1080] for your Desktop,  Mobile &amp;amp; Tablet | Explore 21+ PowerPoint Wallpaper | PowerPoint  Backgrounds, Background Powerpoint 2015, Background Powerpoint 201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215"/>
            <a:ext cx="12192000" cy="6858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5"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flipV="1">
            <a:off x="4958365" y="881040"/>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6117354" y="88103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2" name="Rectangle 11"/>
          <p:cNvSpPr/>
          <p:nvPr/>
        </p:nvSpPr>
        <p:spPr>
          <a:xfrm>
            <a:off x="5380719" y="20483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11" name="Rectangle 10"/>
          <p:cNvSpPr/>
          <p:nvPr/>
        </p:nvSpPr>
        <p:spPr>
          <a:xfrm>
            <a:off x="3876541" y="3116687"/>
            <a:ext cx="4250028" cy="127500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701065" y="1081638"/>
            <a:ext cx="4851008"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99"/>
                </a:solidFill>
                <a:latin typeface="Arial" panose="020B0604020202020204" pitchFamily="34" charset="0"/>
                <a:cs typeface="Arial" panose="020B0604020202020204" pitchFamily="34" charset="0"/>
              </a:rPr>
              <a:t>Lực</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lượng</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cách</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mạng</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xã</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hội</a:t>
            </a:r>
            <a:r>
              <a:rPr lang="en-US" sz="2400" b="1" dirty="0">
                <a:solidFill>
                  <a:srgbClr val="000099"/>
                </a:solidFill>
                <a:latin typeface="Arial" panose="020B0604020202020204" pitchFamily="34" charset="0"/>
                <a:cs typeface="Arial" panose="020B0604020202020204" pitchFamily="34" charset="0"/>
              </a:rPr>
              <a:t> </a:t>
            </a:r>
          </a:p>
        </p:txBody>
      </p:sp>
      <p:sp>
        <p:nvSpPr>
          <p:cNvPr id="14" name="Rectangle 13"/>
          <p:cNvSpPr/>
          <p:nvPr/>
        </p:nvSpPr>
        <p:spPr>
          <a:xfrm>
            <a:off x="5701065" y="1863279"/>
            <a:ext cx="5834444" cy="707886"/>
          </a:xfrm>
          <a:prstGeom prst="rect">
            <a:avLst/>
          </a:prstGeom>
        </p:spPr>
        <p:txBody>
          <a:bodyPr wrap="square">
            <a:spAutoFit/>
          </a:bodyPr>
          <a:lstStyle/>
          <a:p>
            <a:pPr marL="342900" indent="-342900">
              <a:buFont typeface="Courier New" panose="02070309020205020404" pitchFamily="49" charset="0"/>
              <a:buChar char="o"/>
            </a:pPr>
            <a:r>
              <a:rPr lang="en-US" sz="2000" dirty="0" err="1">
                <a:solidFill>
                  <a:srgbClr val="800000"/>
                </a:solidFill>
                <a:latin typeface="Arial" panose="020B0604020202020204" pitchFamily="34" charset="0"/>
                <a:cs typeface="Arial" panose="020B0604020202020204" pitchFamily="34" charset="0"/>
              </a:rPr>
              <a:t>Những</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giai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cấp</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tầng</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lớp</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người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có</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lợi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ích</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gắn</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bó</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với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cách</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mạng</a:t>
            </a:r>
            <a:r>
              <a:rPr lang="en-US" sz="2000" dirty="0">
                <a:solidFill>
                  <a:srgbClr val="800000"/>
                </a:solidFill>
                <a:latin typeface="Arial" panose="020B0604020202020204" pitchFamily="34" charset="0"/>
                <a:cs typeface="Arial" panose="020B0604020202020204" pitchFamily="34" charset="0"/>
              </a:rPr>
              <a:t>.</a:t>
            </a:r>
          </a:p>
        </p:txBody>
      </p:sp>
      <p:sp>
        <p:nvSpPr>
          <p:cNvPr id="15" name="Rectangle 14"/>
          <p:cNvSpPr/>
          <p:nvPr/>
        </p:nvSpPr>
        <p:spPr>
          <a:xfrm>
            <a:off x="5565489" y="2738880"/>
            <a:ext cx="5417676" cy="707886"/>
          </a:xfrm>
          <a:prstGeom prst="rect">
            <a:avLst/>
          </a:prstGeom>
        </p:spPr>
        <p:txBody>
          <a:bodyPr wrap="square">
            <a:spAutoFit/>
          </a:bodyPr>
          <a:lstStyle/>
          <a:p>
            <a:pPr marL="342900" indent="-342900" algn="ctr">
              <a:buFont typeface="Courier New" panose="02070309020205020404" pitchFamily="49" charset="0"/>
              <a:buChar char="o"/>
            </a:pPr>
            <a:r>
              <a:rPr lang="en-US" sz="2000" dirty="0" err="1">
                <a:solidFill>
                  <a:srgbClr val="006600"/>
                </a:solidFill>
                <a:latin typeface="Arial" panose="020B0604020202020204" pitchFamily="34" charset="0"/>
                <a:cs typeface="Arial" panose="020B0604020202020204" pitchFamily="34" charset="0"/>
              </a:rPr>
              <a:t>Chịu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sự</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quy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định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của</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tính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chất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điều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kiện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lịch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sử</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của</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cách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mạng</a:t>
            </a:r>
            <a:r>
              <a:rPr lang="en-US" sz="2000" dirty="0">
                <a:solidFill>
                  <a:srgbClr val="006600"/>
                </a:solidFill>
                <a:latin typeface="Arial" panose="020B0604020202020204" pitchFamily="34" charset="0"/>
                <a:cs typeface="Arial" panose="020B0604020202020204" pitchFamily="34" charset="0"/>
              </a:rPr>
              <a:t>.</a:t>
            </a:r>
          </a:p>
        </p:txBody>
      </p:sp>
      <p:sp>
        <p:nvSpPr>
          <p:cNvPr id="16" name="Rectangle 15"/>
          <p:cNvSpPr/>
          <p:nvPr/>
        </p:nvSpPr>
        <p:spPr>
          <a:xfrm>
            <a:off x="4258988" y="3553629"/>
            <a:ext cx="6096000" cy="646331"/>
          </a:xfrm>
          <a:prstGeom prst="rect">
            <a:avLst/>
          </a:prstGeom>
        </p:spPr>
        <p:txBody>
          <a:bodyPr>
            <a:spAutoFit/>
          </a:bodyPr>
          <a:lstStyle/>
          <a:p>
            <a:pPr algn="ct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châu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Âu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vào</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kỷ</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XVII - XVIII do GCTS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lãnh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đạo</a:t>
            </a:r>
            <a:endParaRPr lang="en-US" dirty="0">
              <a:solidFill>
                <a:srgbClr val="002060"/>
              </a:solidFill>
              <a:latin typeface="Arial" panose="020B0604020202020204" pitchFamily="34" charset="0"/>
              <a:cs typeface="Arial" panose="020B0604020202020204" pitchFamily="34" charset="0"/>
            </a:endParaRPr>
          </a:p>
        </p:txBody>
      </p:sp>
      <p:sp>
        <p:nvSpPr>
          <p:cNvPr id="17" name="Cloud Callout 16"/>
          <p:cNvSpPr/>
          <p:nvPr/>
        </p:nvSpPr>
        <p:spPr>
          <a:xfrm>
            <a:off x="1879058" y="2866833"/>
            <a:ext cx="2260981" cy="758370"/>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2413082" y="3015185"/>
            <a:ext cx="1192931" cy="461665"/>
          </a:xfrm>
          <a:prstGeom prst="rect">
            <a:avLst/>
          </a:prstGeom>
        </p:spPr>
        <p:txBody>
          <a:bodyPr wrap="square">
            <a:spAutoFit/>
          </a:bodyPr>
          <a:lstStyle/>
          <a:p>
            <a:pPr algn="ctr"/>
            <a:r>
              <a:rPr lang="en-US" sz="2400" b="1" dirty="0" err="1">
                <a:solidFill>
                  <a:schemeClr val="bg1"/>
                </a:solidFill>
                <a:latin typeface="Arial" panose="020B0604020202020204" pitchFamily="34" charset="0"/>
                <a:cs typeface="Arial" panose="020B0604020202020204" pitchFamily="34" charset="0"/>
              </a:rPr>
              <a:t>Ví</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dụ</a:t>
            </a:r>
            <a:endParaRPr lang="en-US" sz="2400" b="1" dirty="0">
              <a:solidFill>
                <a:schemeClr val="bg1"/>
              </a:solidFill>
              <a:latin typeface="Arial" panose="020B0604020202020204" pitchFamily="34" charset="0"/>
              <a:cs typeface="Arial" panose="020B0604020202020204" pitchFamily="34" charset="0"/>
            </a:endParaRPr>
          </a:p>
        </p:txBody>
      </p:sp>
      <p:sp>
        <p:nvSpPr>
          <p:cNvPr id="18" name="Rectangle 17"/>
          <p:cNvSpPr/>
          <p:nvPr/>
        </p:nvSpPr>
        <p:spPr>
          <a:xfrm>
            <a:off x="5934953" y="4391696"/>
            <a:ext cx="4015050" cy="1631216"/>
          </a:xfrm>
          <a:prstGeom prst="rect">
            <a:avLst/>
          </a:prstGeom>
        </p:spPr>
        <p:txBody>
          <a:bodyPr wrap="square">
            <a:spAutoFit/>
          </a:bodyPr>
          <a:lstStyle/>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tiểu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nông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p>
          <a:p>
            <a:pPr marL="285750" indent="-285750">
              <a:buFont typeface="Arial" panose="020B0604020202020204" pitchFamily="34" charset="0"/>
              <a:buChar char="•"/>
            </a:pP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tầng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lớp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thị</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tầng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lớp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trí</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tiến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FF0066"/>
              </a:solidFill>
              <a:latin typeface="Arial" panose="020B0604020202020204" pitchFamily="34" charset="0"/>
              <a:cs typeface="Arial" panose="020B0604020202020204" pitchFamily="34" charset="0"/>
            </a:endParaRPr>
          </a:p>
        </p:txBody>
      </p:sp>
      <p:pic>
        <p:nvPicPr>
          <p:cNvPr id="41986" name="Picture 2" descr="Lịch sử 10 bài 33: Hoàn thành cách mạng tư sản ở châu Âu và Mĩ giữa thế kỉ  XIX - Lý thuyết, trắc nghiệm môn Lịch sử lớp 10 - VnDoc.co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515" y="4178942"/>
            <a:ext cx="4133850" cy="25773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8968156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1090" name="Picture 2" descr="🔥 Agriculture PowerPoint Background Wallpapers - 2021 Background HD  CBEditz.com &amp;am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flipV="1">
            <a:off x="498907" y="909175"/>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1657896" y="90917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921261" y="232965"/>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2021290" y="1311416"/>
            <a:ext cx="5246949"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lực</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cách</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mạng</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400" b="1" dirty="0">
              <a:solidFill>
                <a:srgbClr val="000099"/>
              </a:solidFill>
              <a:latin typeface="Arial" panose="020B0604020202020204" pitchFamily="34" charset="0"/>
              <a:cs typeface="Arial" panose="020B0604020202020204" pitchFamily="34" charset="0"/>
            </a:endParaRPr>
          </a:p>
        </p:txBody>
      </p:sp>
      <p:grpSp>
        <p:nvGrpSpPr>
          <p:cNvPr id="8" name="Group 7">
            <a:extLst>
              <a:ext uri="{FF2B5EF4-FFF2-40B4-BE49-F238E27FC236}">
                <a16:creationId xmlns="" xmlns:a16="http://schemas.microsoft.com/office/drawing/2014/main" id="{014FBA78-09B1-444A-8206-6525DDA34DA2}"/>
              </a:ext>
            </a:extLst>
          </p:cNvPr>
          <p:cNvGrpSpPr/>
          <p:nvPr/>
        </p:nvGrpSpPr>
        <p:grpSpPr>
          <a:xfrm>
            <a:off x="4200329" y="2447280"/>
            <a:ext cx="3005570" cy="3086746"/>
            <a:chOff x="2876610" y="2338955"/>
            <a:chExt cx="3365198" cy="3358144"/>
          </a:xfrm>
        </p:grpSpPr>
        <p:grpSp>
          <p:nvGrpSpPr>
            <p:cNvPr id="9" name="Group 8">
              <a:extLst>
                <a:ext uri="{FF2B5EF4-FFF2-40B4-BE49-F238E27FC236}">
                  <a16:creationId xmlns="" xmlns:a16="http://schemas.microsoft.com/office/drawing/2014/main" id="{97A2A0EF-6CF2-4031-9951-95BC1C6FE027}"/>
                </a:ext>
              </a:extLst>
            </p:cNvPr>
            <p:cNvGrpSpPr/>
            <p:nvPr/>
          </p:nvGrpSpPr>
          <p:grpSpPr>
            <a:xfrm>
              <a:off x="2876610" y="2338955"/>
              <a:ext cx="3365198" cy="3358144"/>
              <a:chOff x="2876610" y="2338955"/>
              <a:chExt cx="3365198" cy="3358144"/>
            </a:xfrm>
          </p:grpSpPr>
          <p:sp>
            <p:nvSpPr>
              <p:cNvPr id="15" name="Rectangle 14">
                <a:extLst>
                  <a:ext uri="{FF2B5EF4-FFF2-40B4-BE49-F238E27FC236}">
                    <a16:creationId xmlns="" xmlns:a16="http://schemas.microsoft.com/office/drawing/2014/main" id="{DA6C7585-FE83-485F-848C-9C5D902FD1DF}"/>
                  </a:ext>
                </a:extLst>
              </p:cNvPr>
              <p:cNvSpPr/>
              <p:nvPr/>
            </p:nvSpPr>
            <p:spPr>
              <a:xfrm rot="18900000">
                <a:off x="3068946" y="2486248"/>
                <a:ext cx="1250139" cy="1147837"/>
              </a:xfrm>
              <a:prstGeom prst="rect">
                <a:avLst/>
              </a:prstGeom>
              <a:gradFill flip="none" rotWithShape="1">
                <a:gsLst>
                  <a:gs pos="0">
                    <a:schemeClr val="bg1">
                      <a:lumMod val="85000"/>
                    </a:schemeClr>
                  </a:gs>
                  <a:gs pos="100000">
                    <a:schemeClr val="bg1">
                      <a:lumMod val="95000"/>
                    </a:schemeClr>
                  </a:gs>
                </a:gsLst>
                <a:lin ang="10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6" name="Rectangle 15">
                <a:extLst>
                  <a:ext uri="{FF2B5EF4-FFF2-40B4-BE49-F238E27FC236}">
                    <a16:creationId xmlns="" xmlns:a16="http://schemas.microsoft.com/office/drawing/2014/main" id="{FAD9CA98-360D-4703-80E7-3A2FA5D38843}"/>
                  </a:ext>
                </a:extLst>
              </p:cNvPr>
              <p:cNvSpPr/>
              <p:nvPr/>
            </p:nvSpPr>
            <p:spPr>
              <a:xfrm rot="13500000">
                <a:off x="2959761" y="4201760"/>
                <a:ext cx="1250139" cy="1416441"/>
              </a:xfrm>
              <a:prstGeom prst="rect">
                <a:avLst/>
              </a:prstGeom>
              <a:gradFill flip="none" rotWithShape="1">
                <a:gsLst>
                  <a:gs pos="0">
                    <a:schemeClr val="bg1">
                      <a:lumMod val="85000"/>
                    </a:schemeClr>
                  </a:gs>
                  <a:gs pos="100000">
                    <a:schemeClr val="bg1">
                      <a:lumMod val="95000"/>
                    </a:schemeClr>
                  </a:gs>
                </a:gsLst>
                <a:lin ang="150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7" name="Rectangle 16">
                <a:extLst>
                  <a:ext uri="{FF2B5EF4-FFF2-40B4-BE49-F238E27FC236}">
                    <a16:creationId xmlns="" xmlns:a16="http://schemas.microsoft.com/office/drawing/2014/main" id="{224164F4-1FB8-4728-9704-14647E73ADA4}"/>
                  </a:ext>
                </a:extLst>
              </p:cNvPr>
              <p:cNvSpPr/>
              <p:nvPr/>
            </p:nvSpPr>
            <p:spPr>
              <a:xfrm rot="8100000">
                <a:off x="4938962" y="4188498"/>
                <a:ext cx="1250139" cy="1508601"/>
              </a:xfrm>
              <a:prstGeom prst="rect">
                <a:avLst/>
              </a:prstGeom>
              <a:gradFill flip="none" rotWithShape="1">
                <a:gsLst>
                  <a:gs pos="0">
                    <a:schemeClr val="bg1">
                      <a:lumMod val="85000"/>
                    </a:schemeClr>
                  </a:gs>
                  <a:gs pos="100000">
                    <a:schemeClr val="bg1">
                      <a:lumMod val="95000"/>
                    </a:schemeClr>
                  </a:gs>
                </a:gsLst>
                <a:lin ang="19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8" name="Rectangle 17">
                <a:extLst>
                  <a:ext uri="{FF2B5EF4-FFF2-40B4-BE49-F238E27FC236}">
                    <a16:creationId xmlns="" xmlns:a16="http://schemas.microsoft.com/office/drawing/2014/main" id="{D19C75E0-3E44-47E5-8E6F-EADA30B47CDC}"/>
                  </a:ext>
                </a:extLst>
              </p:cNvPr>
              <p:cNvSpPr/>
              <p:nvPr/>
            </p:nvSpPr>
            <p:spPr>
              <a:xfrm rot="2707523">
                <a:off x="4912225" y="2259510"/>
                <a:ext cx="1250138" cy="1409028"/>
              </a:xfrm>
              <a:prstGeom prst="rect">
                <a:avLst/>
              </a:prstGeom>
              <a:gradFill flip="none" rotWithShape="1">
                <a:gsLst>
                  <a:gs pos="0">
                    <a:schemeClr val="bg1">
                      <a:lumMod val="85000"/>
                    </a:schemeClr>
                  </a:gs>
                  <a:gs pos="100000">
                    <a:schemeClr val="bg1">
                      <a:lumMod val="95000"/>
                    </a:schemeClr>
                  </a:gs>
                </a:gsLst>
                <a:lin ang="8100000" scaled="1"/>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grpSp>
        <p:grpSp>
          <p:nvGrpSpPr>
            <p:cNvPr id="10" name="Group 9">
              <a:extLst>
                <a:ext uri="{FF2B5EF4-FFF2-40B4-BE49-F238E27FC236}">
                  <a16:creationId xmlns="" xmlns:a16="http://schemas.microsoft.com/office/drawing/2014/main" id="{750C4EBF-7861-4303-889D-0F326A15292B}"/>
                </a:ext>
              </a:extLst>
            </p:cNvPr>
            <p:cNvGrpSpPr/>
            <p:nvPr/>
          </p:nvGrpSpPr>
          <p:grpSpPr>
            <a:xfrm>
              <a:off x="3643270" y="3020603"/>
              <a:ext cx="1833943" cy="1833741"/>
              <a:chOff x="3779825" y="3423577"/>
              <a:chExt cx="1584350" cy="1584176"/>
            </a:xfrm>
          </p:grpSpPr>
          <p:sp>
            <p:nvSpPr>
              <p:cNvPr id="11" name="Block Arc 10">
                <a:extLst>
                  <a:ext uri="{FF2B5EF4-FFF2-40B4-BE49-F238E27FC236}">
                    <a16:creationId xmlns="" xmlns:a16="http://schemas.microsoft.com/office/drawing/2014/main" id="{348C42E8-27CA-4495-AF0F-2EFD2EB5EE77}"/>
                  </a:ext>
                </a:extLst>
              </p:cNvPr>
              <p:cNvSpPr/>
              <p:nvPr/>
            </p:nvSpPr>
            <p:spPr>
              <a:xfrm>
                <a:off x="3779825" y="3423577"/>
                <a:ext cx="1532402" cy="1532402"/>
              </a:xfrm>
              <a:prstGeom prst="blockArc">
                <a:avLst>
                  <a:gd name="adj1" fmla="val 10800000"/>
                  <a:gd name="adj2" fmla="val 16217913"/>
                  <a:gd name="adj3" fmla="val 22254"/>
                </a:avLst>
              </a:prstGeom>
              <a:gradFill flip="none" rotWithShape="1">
                <a:gsLst>
                  <a:gs pos="40000">
                    <a:schemeClr val="accent3"/>
                  </a:gs>
                  <a:gs pos="100000">
                    <a:schemeClr val="accent3">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2" name="Block Arc 11">
                <a:extLst>
                  <a:ext uri="{FF2B5EF4-FFF2-40B4-BE49-F238E27FC236}">
                    <a16:creationId xmlns="" xmlns:a16="http://schemas.microsoft.com/office/drawing/2014/main" id="{48EEDAAA-C88C-414F-9E02-40C4B7F65635}"/>
                  </a:ext>
                </a:extLst>
              </p:cNvPr>
              <p:cNvSpPr/>
              <p:nvPr/>
            </p:nvSpPr>
            <p:spPr>
              <a:xfrm rot="5400000">
                <a:off x="3831773" y="3423577"/>
                <a:ext cx="1532402" cy="1532402"/>
              </a:xfrm>
              <a:prstGeom prst="blockArc">
                <a:avLst>
                  <a:gd name="adj1" fmla="val 10800000"/>
                  <a:gd name="adj2" fmla="val 16217913"/>
                  <a:gd name="adj3" fmla="val 22254"/>
                </a:avLst>
              </a:prstGeom>
              <a:gradFill flip="none" rotWithShape="1">
                <a:gsLst>
                  <a:gs pos="40000">
                    <a:schemeClr val="accent2"/>
                  </a:gs>
                  <a:gs pos="100000">
                    <a:schemeClr val="accent2">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3" name="Block Arc 12">
                <a:extLst>
                  <a:ext uri="{FF2B5EF4-FFF2-40B4-BE49-F238E27FC236}">
                    <a16:creationId xmlns="" xmlns:a16="http://schemas.microsoft.com/office/drawing/2014/main" id="{0A9F29E7-872D-49F2-B256-3DE629F34B98}"/>
                  </a:ext>
                </a:extLst>
              </p:cNvPr>
              <p:cNvSpPr/>
              <p:nvPr/>
            </p:nvSpPr>
            <p:spPr>
              <a:xfrm rot="10800000">
                <a:off x="3831773" y="3475349"/>
                <a:ext cx="1532402" cy="1532402"/>
              </a:xfrm>
              <a:prstGeom prst="blockArc">
                <a:avLst>
                  <a:gd name="adj1" fmla="val 10800000"/>
                  <a:gd name="adj2" fmla="val 16217913"/>
                  <a:gd name="adj3" fmla="val 22254"/>
                </a:avLst>
              </a:prstGeom>
              <a:gradFill flip="none" rotWithShape="1">
                <a:gsLst>
                  <a:gs pos="40000">
                    <a:schemeClr val="accent1"/>
                  </a:gs>
                  <a:gs pos="100000">
                    <a:schemeClr val="accent1">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4" name="Block Arc 13">
                <a:extLst>
                  <a:ext uri="{FF2B5EF4-FFF2-40B4-BE49-F238E27FC236}">
                    <a16:creationId xmlns="" xmlns:a16="http://schemas.microsoft.com/office/drawing/2014/main" id="{46A1DA69-95C4-40F4-B646-39D7D3C32586}"/>
                  </a:ext>
                </a:extLst>
              </p:cNvPr>
              <p:cNvSpPr/>
              <p:nvPr/>
            </p:nvSpPr>
            <p:spPr>
              <a:xfrm rot="16200000">
                <a:off x="3779825" y="3475351"/>
                <a:ext cx="1532402" cy="1532402"/>
              </a:xfrm>
              <a:prstGeom prst="blockArc">
                <a:avLst>
                  <a:gd name="adj1" fmla="val 10800000"/>
                  <a:gd name="adj2" fmla="val 16217913"/>
                  <a:gd name="adj3" fmla="val 22254"/>
                </a:avLst>
              </a:prstGeom>
              <a:gradFill flip="none" rotWithShape="1">
                <a:gsLst>
                  <a:gs pos="40000">
                    <a:schemeClr val="accent4"/>
                  </a:gs>
                  <a:gs pos="100000">
                    <a:schemeClr val="accent4">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grpSp>
      </p:grpSp>
      <p:sp>
        <p:nvSpPr>
          <p:cNvPr id="25" name="TextBox 24">
            <a:extLst>
              <a:ext uri="{FF2B5EF4-FFF2-40B4-BE49-F238E27FC236}">
                <a16:creationId xmlns="" xmlns:a16="http://schemas.microsoft.com/office/drawing/2014/main" id="{FD6251E0-A5E1-4CE7-BF3D-E1C80E721F3C}"/>
              </a:ext>
            </a:extLst>
          </p:cNvPr>
          <p:cNvSpPr txBox="1"/>
          <p:nvPr/>
        </p:nvSpPr>
        <p:spPr>
          <a:xfrm>
            <a:off x="7588365" y="4596572"/>
            <a:ext cx="2186997" cy="215444"/>
          </a:xfrm>
          <a:prstGeom prst="rect">
            <a:avLst/>
          </a:prstGeom>
          <a:solidFill>
            <a:schemeClr val="accent1"/>
          </a:solidFill>
        </p:spPr>
        <p:txBody>
          <a:bodyPr wrap="square" rtlCol="0">
            <a:spAutoFit/>
          </a:bodyPr>
          <a:lstStyle/>
          <a:p>
            <a:pPr latinLnBrk="0"/>
            <a:endParaRPr lang="ko-KR" altLang="en-US" sz="800" b="1" dirty="0">
              <a:solidFill>
                <a:prstClr val="white"/>
              </a:solidFill>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854C75C6-9719-4FAD-AB8B-CF08C04DE298}"/>
              </a:ext>
            </a:extLst>
          </p:cNvPr>
          <p:cNvSpPr txBox="1"/>
          <p:nvPr/>
        </p:nvSpPr>
        <p:spPr>
          <a:xfrm>
            <a:off x="1714159" y="4599720"/>
            <a:ext cx="2186997" cy="215444"/>
          </a:xfrm>
          <a:prstGeom prst="rect">
            <a:avLst/>
          </a:prstGeom>
          <a:solidFill>
            <a:schemeClr val="accent4"/>
          </a:solidFill>
        </p:spPr>
        <p:txBody>
          <a:bodyPr wrap="square" rtlCol="0">
            <a:spAutoFit/>
          </a:bodyPr>
          <a:lstStyle/>
          <a:p>
            <a:pPr algn="r" latinLnBrk="0"/>
            <a:endParaRPr lang="ko-KR" altLang="en-US" sz="800" b="1" dirty="0">
              <a:solidFill>
                <a:prstClr val="white"/>
              </a:solidFill>
              <a:latin typeface="Arial" panose="020B0604020202020204" pitchFamily="34" charset="0"/>
              <a:cs typeface="Arial" panose="020B0604020202020204" pitchFamily="34" charset="0"/>
            </a:endParaRPr>
          </a:p>
        </p:txBody>
      </p:sp>
      <p:sp>
        <p:nvSpPr>
          <p:cNvPr id="31" name="TextBox 30">
            <a:extLst>
              <a:ext uri="{FF2B5EF4-FFF2-40B4-BE49-F238E27FC236}">
                <a16:creationId xmlns="" xmlns:a16="http://schemas.microsoft.com/office/drawing/2014/main" id="{3675C887-11E5-4F46-B228-D3611E97DC3B}"/>
              </a:ext>
            </a:extLst>
          </p:cNvPr>
          <p:cNvSpPr txBox="1"/>
          <p:nvPr/>
        </p:nvSpPr>
        <p:spPr>
          <a:xfrm>
            <a:off x="1714159" y="2374031"/>
            <a:ext cx="2186997" cy="230832"/>
          </a:xfrm>
          <a:prstGeom prst="rect">
            <a:avLst/>
          </a:prstGeom>
          <a:solidFill>
            <a:schemeClr val="accent3"/>
          </a:solidFill>
        </p:spPr>
        <p:txBody>
          <a:bodyPr wrap="square" rtlCol="0">
            <a:spAutoFit/>
          </a:bodyPr>
          <a:lstStyle/>
          <a:p>
            <a:pPr algn="r" latinLnBrk="0"/>
            <a:endParaRPr lang="ko-KR" altLang="en-US" sz="900" b="1" dirty="0">
              <a:solidFill>
                <a:prstClr val="white"/>
              </a:solidFill>
              <a:cs typeface="Arial" pitchFamily="34" charset="0"/>
            </a:endParaRPr>
          </a:p>
        </p:txBody>
      </p:sp>
      <p:sp>
        <p:nvSpPr>
          <p:cNvPr id="34" name="TextBox 33">
            <a:extLst>
              <a:ext uri="{FF2B5EF4-FFF2-40B4-BE49-F238E27FC236}">
                <a16:creationId xmlns="" xmlns:a16="http://schemas.microsoft.com/office/drawing/2014/main" id="{B1A41A9A-C464-446C-9F92-66DC19862072}"/>
              </a:ext>
            </a:extLst>
          </p:cNvPr>
          <p:cNvSpPr txBox="1"/>
          <p:nvPr/>
        </p:nvSpPr>
        <p:spPr>
          <a:xfrm>
            <a:off x="7588557" y="2386623"/>
            <a:ext cx="2186998" cy="230832"/>
          </a:xfrm>
          <a:prstGeom prst="rect">
            <a:avLst/>
          </a:prstGeom>
          <a:solidFill>
            <a:schemeClr val="accent2"/>
          </a:solidFill>
        </p:spPr>
        <p:txBody>
          <a:bodyPr wrap="square" rtlCol="0">
            <a:spAutoFit/>
          </a:bodyPr>
          <a:lstStyle/>
          <a:p>
            <a:pPr latinLnBrk="0"/>
            <a:endParaRPr lang="ko-KR" altLang="en-US" sz="900" b="1" dirty="0">
              <a:solidFill>
                <a:prstClr val="white"/>
              </a:solidFill>
              <a:cs typeface="Arial" pitchFamily="34" charset="0"/>
            </a:endParaRPr>
          </a:p>
        </p:txBody>
      </p:sp>
      <p:sp>
        <p:nvSpPr>
          <p:cNvPr id="36" name="Rectangle 16">
            <a:extLst>
              <a:ext uri="{FF2B5EF4-FFF2-40B4-BE49-F238E27FC236}">
                <a16:creationId xmlns="" xmlns:a16="http://schemas.microsoft.com/office/drawing/2014/main" id="{98FB3FBE-A9BE-42D2-8422-81FB43F92767}"/>
              </a:ext>
            </a:extLst>
          </p:cNvPr>
          <p:cNvSpPr/>
          <p:nvPr/>
        </p:nvSpPr>
        <p:spPr>
          <a:xfrm rot="2700000">
            <a:off x="6252109" y="2867029"/>
            <a:ext cx="201435" cy="36113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7" name="Rectangle 9">
            <a:extLst>
              <a:ext uri="{FF2B5EF4-FFF2-40B4-BE49-F238E27FC236}">
                <a16:creationId xmlns="" xmlns:a16="http://schemas.microsoft.com/office/drawing/2014/main" id="{110475E5-E412-4D6B-A8DC-B6CEECA2381C}"/>
              </a:ext>
            </a:extLst>
          </p:cNvPr>
          <p:cNvSpPr/>
          <p:nvPr/>
        </p:nvSpPr>
        <p:spPr>
          <a:xfrm>
            <a:off x="6260931" y="4490827"/>
            <a:ext cx="249569" cy="233619"/>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8" name="Oval 7">
            <a:extLst>
              <a:ext uri="{FF2B5EF4-FFF2-40B4-BE49-F238E27FC236}">
                <a16:creationId xmlns="" xmlns:a16="http://schemas.microsoft.com/office/drawing/2014/main" id="{B478AECB-166B-4BE1-937A-48F1992258D0}"/>
              </a:ext>
            </a:extLst>
          </p:cNvPr>
          <p:cNvSpPr/>
          <p:nvPr/>
        </p:nvSpPr>
        <p:spPr>
          <a:xfrm>
            <a:off x="4738418" y="2954437"/>
            <a:ext cx="273668" cy="273668"/>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 xmlns:a16="http://schemas.microsoft.com/office/drawing/2014/main" id="{45B0BC7D-7128-4AFC-9420-21B089146881}"/>
              </a:ext>
            </a:extLst>
          </p:cNvPr>
          <p:cNvSpPr/>
          <p:nvPr/>
        </p:nvSpPr>
        <p:spPr>
          <a:xfrm>
            <a:off x="4739031" y="4457168"/>
            <a:ext cx="262397" cy="201557"/>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6" name="Rectangle 5"/>
          <p:cNvSpPr/>
          <p:nvPr/>
        </p:nvSpPr>
        <p:spPr>
          <a:xfrm>
            <a:off x="5244890" y="3438823"/>
            <a:ext cx="941284" cy="923330"/>
          </a:xfrm>
          <a:prstGeom prst="rect">
            <a:avLst/>
          </a:prstGeom>
        </p:spPr>
        <p:txBody>
          <a:bodyPr wrap="none">
            <a:spAutoFit/>
          </a:bodyPr>
          <a:lstStyle/>
          <a:p>
            <a:pPr algn="ct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endPar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a:p>
            <a:pPr algn="ct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a:p>
            <a:pPr algn="ct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46" name="Rectangle 45"/>
          <p:cNvSpPr/>
          <p:nvPr/>
        </p:nvSpPr>
        <p:spPr>
          <a:xfrm>
            <a:off x="1739660" y="2764742"/>
            <a:ext cx="2114234" cy="923330"/>
          </a:xfrm>
          <a:prstGeom prst="rect">
            <a:avLst/>
          </a:prstGeom>
        </p:spPr>
        <p:txBody>
          <a:bodyPr wrap="square">
            <a:spAutoFit/>
          </a:bodyPr>
          <a:lstStyle/>
          <a:p>
            <a:pPr algn="ct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lợi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ích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gắn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bó</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chặt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chẽ</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lâu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dài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với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mạng</a:t>
            </a:r>
            <a:endParaRPr lang="en-US" dirty="0">
              <a:solidFill>
                <a:srgbClr val="FF0066"/>
              </a:solidFill>
              <a:latin typeface="Arial" panose="020B0604020202020204" pitchFamily="34" charset="0"/>
              <a:cs typeface="Arial" panose="020B0604020202020204" pitchFamily="34" charset="0"/>
            </a:endParaRPr>
          </a:p>
        </p:txBody>
      </p:sp>
      <p:sp>
        <p:nvSpPr>
          <p:cNvPr id="47" name="Rectangle 46"/>
          <p:cNvSpPr/>
          <p:nvPr/>
        </p:nvSpPr>
        <p:spPr>
          <a:xfrm>
            <a:off x="7656907" y="2764742"/>
            <a:ext cx="2050298" cy="923330"/>
          </a:xfrm>
          <a:prstGeom prst="rect">
            <a:avLst/>
          </a:prstGeom>
        </p:spPr>
        <p:txBody>
          <a:bodyPr wrap="square">
            <a:spAutoFit/>
          </a:bodyPr>
          <a:lstStyle/>
          <a:p>
            <a:pPr algn="ct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tích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6600"/>
              </a:solidFill>
              <a:latin typeface="Arial" panose="020B0604020202020204" pitchFamily="34" charset="0"/>
              <a:cs typeface="Arial" panose="020B0604020202020204" pitchFamily="34" charset="0"/>
            </a:endParaRPr>
          </a:p>
        </p:txBody>
      </p:sp>
      <p:sp>
        <p:nvSpPr>
          <p:cNvPr id="48" name="Rectangle 47"/>
          <p:cNvSpPr/>
          <p:nvPr/>
        </p:nvSpPr>
        <p:spPr>
          <a:xfrm>
            <a:off x="7606595" y="5016838"/>
            <a:ext cx="2182814" cy="646331"/>
          </a:xfrm>
          <a:prstGeom prst="rect">
            <a:avLst/>
          </a:prstGeom>
        </p:spPr>
        <p:txBody>
          <a:bodyPr wrap="square">
            <a:spAutoFit/>
          </a:bodyPr>
          <a:lstStyle/>
          <a:p>
            <a:pPr algn="ct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Kiên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quyết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triệt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để</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FF"/>
              </a:solidFill>
              <a:latin typeface="Arial" panose="020B0604020202020204" pitchFamily="34" charset="0"/>
              <a:cs typeface="Arial" panose="020B0604020202020204" pitchFamily="34" charset="0"/>
            </a:endParaRPr>
          </a:p>
        </p:txBody>
      </p:sp>
      <p:sp>
        <p:nvSpPr>
          <p:cNvPr id="49" name="Rectangle 48"/>
          <p:cNvSpPr/>
          <p:nvPr/>
        </p:nvSpPr>
        <p:spPr>
          <a:xfrm>
            <a:off x="1714159" y="4954888"/>
            <a:ext cx="2159156" cy="1754326"/>
          </a:xfrm>
          <a:prstGeom prst="rect">
            <a:avLst/>
          </a:prstGeom>
        </p:spPr>
        <p:txBody>
          <a:bodyPr wrap="square">
            <a:spAutoFit/>
          </a:bodyPr>
          <a:lstStyle/>
          <a:p>
            <a:pPr indent="252095" algn="ct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khả</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năng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lôi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cuốn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tập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tầng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lớp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phong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trào</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5549549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6" name="Picture 2" descr="Download premium vector of Rectangle gold frame on minimal patterned  background vector by Nunny about cedar, decorative frame, cedar leaf,  advertisement, and at… | Powerpoint background design, Poster background  design, Background fo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11" y="-6191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flipV="1">
            <a:off x="1427375" y="881040"/>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2586364" y="88103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1849729" y="20483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2868069" y="1085869"/>
            <a:ext cx="5089855"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Đối</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tượng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của</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cách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mạng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xã</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hội</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2868069" y="1762079"/>
            <a:ext cx="6096000" cy="707886"/>
          </a:xfrm>
          <a:prstGeom prst="rect">
            <a:avLst/>
          </a:prstGeom>
        </p:spPr>
        <p:txBody>
          <a:bodyPr>
            <a:spAutoFit/>
          </a:bodyPr>
          <a:lstStyle/>
          <a:p>
            <a:pPr algn="ct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những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cấp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những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lượng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đối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lập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cần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phải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đánh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đổ</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cách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mạng</a:t>
            </a:r>
            <a:r>
              <a:rPr lang="en-US" sz="2000" dirty="0">
                <a:solidFill>
                  <a:srgbClr val="000000"/>
                </a:solidFill>
                <a:latin typeface="+mj-lt"/>
                <a:ea typeface="Times New Roman" panose="02020603050405020304" pitchFamily="18" charset="0"/>
              </a:rPr>
              <a:t>. </a:t>
            </a:r>
            <a:endParaRPr lang="en-US" sz="2000" dirty="0">
              <a:latin typeface="+mj-lt"/>
            </a:endParaRPr>
          </a:p>
        </p:txBody>
      </p:sp>
      <p:sp>
        <p:nvSpPr>
          <p:cNvPr id="8" name="Cloud Callout 7"/>
          <p:cNvSpPr/>
          <p:nvPr/>
        </p:nvSpPr>
        <p:spPr>
          <a:xfrm>
            <a:off x="1282591" y="2619007"/>
            <a:ext cx="2260981" cy="940693"/>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1855069" y="2832649"/>
            <a:ext cx="1192931" cy="461665"/>
          </a:xfrm>
          <a:prstGeom prst="rect">
            <a:avLst/>
          </a:prstGeom>
        </p:spPr>
        <p:txBody>
          <a:bodyPr wrap="square">
            <a:spAutoFit/>
          </a:bodyPr>
          <a:lstStyle/>
          <a:p>
            <a:pPr algn="ctr"/>
            <a:r>
              <a:rPr lang="en-US" sz="2400" b="1" dirty="0" err="1">
                <a:solidFill>
                  <a:schemeClr val="bg1"/>
                </a:solidFill>
                <a:latin typeface="Arial" panose="020B0604020202020204" pitchFamily="34" charset="0"/>
                <a:cs typeface="Arial" panose="020B0604020202020204" pitchFamily="34" charset="0"/>
              </a:rPr>
              <a:t>Ví</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dụ</a:t>
            </a:r>
            <a:endParaRPr lang="en-US" sz="2400" b="1" dirty="0">
              <a:solidFill>
                <a:schemeClr val="bg1"/>
              </a:solidFill>
              <a:latin typeface="Arial" panose="020B0604020202020204" pitchFamily="34" charset="0"/>
              <a:cs typeface="Arial" panose="020B0604020202020204" pitchFamily="34" charset="0"/>
            </a:endParaRPr>
          </a:p>
        </p:txBody>
      </p:sp>
      <p:sp>
        <p:nvSpPr>
          <p:cNvPr id="7" name="AutoShape 2" descr="Cách mạng Tháng Tám năm 1945 - sự kiện vĩ đại trong lịch sử dân tộc Việt Nam"/>
          <p:cNvSpPr>
            <a:spLocks noChangeAspect="1" noChangeArrowheads="1"/>
          </p:cNvSpPr>
          <p:nvPr/>
        </p:nvSpPr>
        <p:spPr bwMode="auto">
          <a:xfrm>
            <a:off x="147964" y="-20637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67588" name="Picture 4" descr="Cách mạng Tháng Tám - Mốc son chói lọi trong sử vàng dân tộc | Đài Phát  thanh - Truyền hình Lào Ca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7410" y="2783699"/>
            <a:ext cx="4876800" cy="2743201"/>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2868070" y="3478349"/>
            <a:ext cx="3158282" cy="1938992"/>
          </a:xfrm>
          <a:prstGeom prst="rect">
            <a:avLst/>
          </a:prstGeom>
        </p:spPr>
        <p:txBody>
          <a:bodyPr wrap="square">
            <a:spAutoFit/>
          </a:bodyPr>
          <a:lstStyle/>
          <a:p>
            <a:pPr algn="ctr">
              <a:lnSpc>
                <a:spcPct val="150000"/>
              </a:lnSpc>
            </a:pPr>
            <a:r>
              <a:rPr lang="en-US" sz="2000" dirty="0" err="1">
                <a:solidFill>
                  <a:srgbClr val="0000FF"/>
                </a:solidFill>
                <a:latin typeface="+mj-lt"/>
                <a:ea typeface="Times New Roman" panose="02020603050405020304" pitchFamily="18" charset="0"/>
              </a:rPr>
              <a:t>Đối</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tượng</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của</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cách</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mạng</a:t>
            </a:r>
            <a:r>
              <a:rPr lang="en-US" sz="2000" dirty="0">
                <a:solidFill>
                  <a:srgbClr val="0000FF"/>
                </a:solidFill>
                <a:latin typeface="+mj-lt"/>
                <a:ea typeface="Times New Roman" panose="02020603050405020304" pitchFamily="18" charset="0"/>
              </a:rPr>
              <a:t>:</a:t>
            </a:r>
          </a:p>
          <a:p>
            <a:pPr marL="342900" indent="-342900">
              <a:lnSpc>
                <a:spcPct val="150000"/>
              </a:lnSpc>
              <a:buFont typeface="Arial" panose="020B0604020202020204" pitchFamily="34" charset="0"/>
              <a:buChar char="•"/>
            </a:pPr>
            <a:r>
              <a:rPr lang="en-US" sz="2000" dirty="0" err="1">
                <a:solidFill>
                  <a:srgbClr val="800000"/>
                </a:solidFill>
                <a:latin typeface="+mj-lt"/>
                <a:ea typeface="Times New Roman" panose="02020603050405020304" pitchFamily="18" charset="0"/>
              </a:rPr>
              <a:t>Chính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quyền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thực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dân</a:t>
            </a:r>
            <a:r>
              <a:rPr lang="en-US" sz="2000" dirty="0">
                <a:solidFill>
                  <a:srgbClr val="800000"/>
                </a:solidFill>
                <a:latin typeface="+mj-lt"/>
                <a:ea typeface="Times New Roman" panose="02020603050405020304" pitchFamily="18" charset="0"/>
              </a:rPr>
              <a:t> </a:t>
            </a:r>
          </a:p>
          <a:p>
            <a:pPr marL="342900" indent="-342900">
              <a:lnSpc>
                <a:spcPct val="150000"/>
              </a:lnSpc>
              <a:buFont typeface="Arial" panose="020B0604020202020204" pitchFamily="34" charset="0"/>
              <a:buChar char="•"/>
            </a:pPr>
            <a:r>
              <a:rPr lang="en-US" sz="2000" dirty="0" err="1">
                <a:solidFill>
                  <a:srgbClr val="800000"/>
                </a:solidFill>
                <a:latin typeface="+mj-lt"/>
                <a:ea typeface="Times New Roman" panose="02020603050405020304" pitchFamily="18" charset="0"/>
              </a:rPr>
              <a:t>Phong</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kiến</a:t>
            </a:r>
            <a:r>
              <a:rPr lang="en-US" sz="2000" dirty="0">
                <a:solidFill>
                  <a:srgbClr val="800000"/>
                </a:solidFill>
                <a:latin typeface="+mj-lt"/>
                <a:ea typeface="Times New Roman" panose="02020603050405020304" pitchFamily="18" charset="0"/>
              </a:rPr>
              <a:t>. </a:t>
            </a:r>
            <a:endParaRPr lang="en-US" sz="2000" dirty="0">
              <a:solidFill>
                <a:srgbClr val="800000"/>
              </a:solidFill>
              <a:latin typeface="+mj-lt"/>
            </a:endParaRPr>
          </a:p>
        </p:txBody>
      </p:sp>
    </p:spTree>
    <p:extLst>
      <p:ext uri="{BB962C8B-B14F-4D97-AF65-F5344CB8AC3E}">
        <p14:creationId xmlns:p14="http://schemas.microsoft.com/office/powerpoint/2010/main" val="257250657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2" descr="Download premium vector of Ripped notes rectangle frame vector 1206217 |  Powerpoint background design, Background for powerpoint presentation,  Wallpaper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flipV="1">
            <a:off x="3593799" y="1218665"/>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752788" y="121866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4016153" y="542455"/>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3683236" y="1433209"/>
            <a:ext cx="5789352" cy="430887"/>
          </a:xfrm>
          <a:prstGeom prst="rect">
            <a:avLst/>
          </a:prstGeom>
        </p:spPr>
        <p:txBody>
          <a:bodyPr wrap="square">
            <a:spAutoFit/>
          </a:bodyPr>
          <a:lstStyle/>
          <a:p>
            <a:pPr marL="342900" indent="-342900">
              <a:buFont typeface="Wingdings" panose="05000000000000000000" pitchFamily="2" charset="2"/>
              <a:buChar char="q"/>
            </a:pPr>
            <a:r>
              <a:rPr lang="en-US" sz="2200" b="1" dirty="0" err="1">
                <a:solidFill>
                  <a:srgbClr val="000099"/>
                </a:solidFill>
                <a:latin typeface="+mj-lt"/>
                <a:ea typeface="Times New Roman" panose="02020603050405020304" pitchFamily="18" charset="0"/>
              </a:rPr>
              <a:t>Giai</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cấp</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lãnh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đạo</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cách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mạng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xã</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hội</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3814259" y="2112393"/>
            <a:ext cx="6096000" cy="1015663"/>
          </a:xfrm>
          <a:prstGeom prst="rect">
            <a:avLst/>
          </a:prstGeom>
        </p:spPr>
        <p:txBody>
          <a:bodyPr>
            <a:spAutoFit/>
          </a:bodyPr>
          <a:lstStyle/>
          <a:p>
            <a:pPr marL="342900" indent="-342900">
              <a:buFont typeface="Courier New" panose="02070309020205020404" pitchFamily="49" charset="0"/>
              <a:buChar char="o"/>
            </a:pPr>
            <a:r>
              <a:rPr lang="en-US" sz="2000" dirty="0" err="1">
                <a:solidFill>
                  <a:srgbClr val="0000FF"/>
                </a:solidFill>
                <a:latin typeface="+mj-lt"/>
                <a:ea typeface="Times New Roman" panose="02020603050405020304" pitchFamily="18" charset="0"/>
                <a:cs typeface="Times New Roman" panose="02020603050405020304" pitchFamily="18" charset="0"/>
              </a:rPr>
              <a:t>Giai</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cấp</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có</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hệ</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tư</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tưởng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tiến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bộ</a:t>
            </a:r>
            <a:r>
              <a:rPr lang="en-US" sz="2000" dirty="0">
                <a:solidFill>
                  <a:srgbClr val="0000FF"/>
                </a:solidFill>
                <a:latin typeface="+mj-lt"/>
                <a:ea typeface="Times New Roman" panose="02020603050405020304" pitchFamily="18" charset="0"/>
                <a:cs typeface="Times New Roman" panose="02020603050405020304" pitchFamily="18" charset="0"/>
              </a:rPr>
              <a:t>.</a:t>
            </a:r>
          </a:p>
          <a:p>
            <a:pPr marL="342900" indent="-342900">
              <a:buFont typeface="Courier New" panose="02070309020205020404" pitchFamily="49" charset="0"/>
              <a:buChar char="o"/>
            </a:pP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Đại</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diện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cho</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phương</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thức</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sản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xuất</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tiến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bộ</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cho</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xu</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hướng</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phát</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triển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của</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xã</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hội</a:t>
            </a:r>
            <a:r>
              <a:rPr lang="en-US" sz="2000" dirty="0">
                <a:solidFill>
                  <a:srgbClr val="FF0066"/>
                </a:solidFill>
                <a:latin typeface="+mj-lt"/>
                <a:ea typeface="Times New Roman" panose="02020603050405020304" pitchFamily="18" charset="0"/>
                <a:cs typeface="Times New Roman" panose="02020603050405020304" pitchFamily="18" charset="0"/>
              </a:rPr>
              <a:t>.</a:t>
            </a:r>
            <a:endParaRPr lang="en-US" sz="2000"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3683236" y="4562193"/>
            <a:ext cx="5795889" cy="707886"/>
          </a:xfrm>
          <a:prstGeom prst="rect">
            <a:avLst/>
          </a:prstGeom>
        </p:spPr>
        <p:txBody>
          <a:bodyPr wrap="square">
            <a:spAutoFit/>
          </a:bodyPr>
          <a:lstStyle/>
          <a:p>
            <a:pPr algn="ctr"/>
            <a:r>
              <a:rPr lang="en-US" sz="2000" spc="-20" dirty="0" err="1">
                <a:solidFill>
                  <a:srgbClr val="993300"/>
                </a:solidFill>
                <a:latin typeface="+mj-lt"/>
                <a:ea typeface="Times New Roman" panose="02020603050405020304" pitchFamily="18" charset="0"/>
              </a:rPr>
              <a:t>Các</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cuộc</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cách</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mạng</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tư</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sản</a:t>
            </a:r>
            <a:r>
              <a:rPr lang="en-US" sz="2000" spc="-20" dirty="0">
                <a:solidFill>
                  <a:srgbClr val="993300"/>
                </a:solidFill>
                <a:latin typeface="+mj-lt"/>
                <a:ea typeface="Times New Roman" panose="02020603050405020304" pitchFamily="18" charset="0"/>
              </a:rPr>
              <a:t> ở </a:t>
            </a:r>
            <a:r>
              <a:rPr lang="en-US" sz="2000" spc="-20" dirty="0" err="1">
                <a:solidFill>
                  <a:srgbClr val="993300"/>
                </a:solidFill>
                <a:latin typeface="+mj-lt"/>
                <a:ea typeface="Times New Roman" panose="02020603050405020304" pitchFamily="18" charset="0"/>
              </a:rPr>
              <a:t>châu</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Âu</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vào</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thế</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kỷ</a:t>
            </a:r>
            <a:r>
              <a:rPr lang="en-US" sz="2000" spc="-20" dirty="0">
                <a:solidFill>
                  <a:srgbClr val="993300"/>
                </a:solidFill>
                <a:latin typeface="+mj-lt"/>
                <a:ea typeface="Times New Roman" panose="02020603050405020304" pitchFamily="18" charset="0"/>
              </a:rPr>
              <a:t> XVII -</a:t>
            </a:r>
            <a:r>
              <a:rPr lang="en-US" sz="2000" dirty="0">
                <a:solidFill>
                  <a:srgbClr val="993300"/>
                </a:solidFill>
                <a:latin typeface="+mj-lt"/>
                <a:ea typeface="Times New Roman" panose="02020603050405020304" pitchFamily="18" charset="0"/>
              </a:rPr>
              <a:t> XVIII do </a:t>
            </a:r>
            <a:r>
              <a:rPr lang="en-US" sz="2000" dirty="0" err="1">
                <a:solidFill>
                  <a:srgbClr val="993300"/>
                </a:solidFill>
                <a:latin typeface="+mj-lt"/>
                <a:ea typeface="Times New Roman" panose="02020603050405020304" pitchFamily="18" charset="0"/>
              </a:rPr>
              <a:t>giai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cấp</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tư</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sản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lãnh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đạo</a:t>
            </a:r>
            <a:r>
              <a:rPr lang="en-US" sz="2000" dirty="0">
                <a:solidFill>
                  <a:srgbClr val="993300"/>
                </a:solidFill>
                <a:latin typeface="+mj-lt"/>
                <a:ea typeface="Times New Roman" panose="02020603050405020304" pitchFamily="18" charset="0"/>
              </a:rPr>
              <a:t> </a:t>
            </a:r>
            <a:endParaRPr lang="en-US" sz="2000" dirty="0">
              <a:solidFill>
                <a:srgbClr val="993300"/>
              </a:solidFill>
              <a:latin typeface="+mj-lt"/>
            </a:endParaRPr>
          </a:p>
        </p:txBody>
      </p:sp>
      <p:pic>
        <p:nvPicPr>
          <p:cNvPr id="8" name="Picture 7"/>
          <p:cNvPicPr>
            <a:picLocks noChangeAspect="1"/>
          </p:cNvPicPr>
          <p:nvPr/>
        </p:nvPicPr>
        <p:blipFill>
          <a:blip r:embed="rId3"/>
          <a:stretch>
            <a:fillRect/>
          </a:stretch>
        </p:blipFill>
        <p:spPr>
          <a:xfrm>
            <a:off x="5044526" y="3376353"/>
            <a:ext cx="2102947" cy="894867"/>
          </a:xfrm>
          <a:prstGeom prst="rect">
            <a:avLst/>
          </a:prstGeom>
        </p:spPr>
      </p:pic>
    </p:spTree>
    <p:extLst>
      <p:ext uri="{BB962C8B-B14F-4D97-AF65-F5344CB8AC3E}">
        <p14:creationId xmlns:p14="http://schemas.microsoft.com/office/powerpoint/2010/main" val="387721137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Những khung hình đẹp nhất để ghép ảnh đa dạng 2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078717"/>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flipV="1">
            <a:off x="3680885" y="1363808"/>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839874" y="1363807"/>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4103239" y="687598"/>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5366780" y="1578352"/>
            <a:ext cx="369203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FF"/>
                </a:solidFill>
                <a:latin typeface="+mj-lt"/>
                <a:ea typeface="Times New Roman" panose="02020603050405020304" pitchFamily="18" charset="0"/>
              </a:rPr>
              <a:t>Điều</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kiện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khách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quan</a:t>
            </a:r>
            <a:endParaRPr lang="en-US" sz="2400" b="1" dirty="0">
              <a:solidFill>
                <a:srgbClr val="0000FF"/>
              </a:solidFill>
              <a:latin typeface="+mj-lt"/>
            </a:endParaRPr>
          </a:p>
        </p:txBody>
      </p:sp>
      <p:sp>
        <p:nvSpPr>
          <p:cNvPr id="6" name="Rectangle 5"/>
          <p:cNvSpPr/>
          <p:nvPr/>
        </p:nvSpPr>
        <p:spPr>
          <a:xfrm>
            <a:off x="3471861" y="2513070"/>
            <a:ext cx="6386273" cy="1323439"/>
          </a:xfrm>
          <a:prstGeom prst="rect">
            <a:avLst/>
          </a:prstGeom>
        </p:spPr>
        <p:txBody>
          <a:bodyPr wrap="square">
            <a:spAutoFit/>
          </a:bodyPr>
          <a:lstStyle/>
          <a:p>
            <a:pPr algn="ctr"/>
            <a:r>
              <a:rPr lang="en-US" sz="2000" dirty="0" err="1">
                <a:solidFill>
                  <a:srgbClr val="993300"/>
                </a:solidFill>
                <a:latin typeface="+mj-lt"/>
                <a:ea typeface="Times New Roman" panose="02020603050405020304" pitchFamily="18" charset="0"/>
              </a:rPr>
              <a:t>Điều</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kiện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hoàn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cảnh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kinh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tế</a:t>
            </a:r>
            <a:r>
              <a:rPr lang="en-US" sz="2000" dirty="0">
                <a:solidFill>
                  <a:srgbClr val="993300"/>
                </a:solidFill>
                <a:latin typeface="+mj-lt"/>
                <a:ea typeface="Times New Roman" panose="02020603050405020304" pitchFamily="18" charset="0"/>
              </a:rPr>
              <a:t> - </a:t>
            </a:r>
            <a:r>
              <a:rPr lang="en-US" sz="2000" dirty="0" err="1">
                <a:solidFill>
                  <a:srgbClr val="993300"/>
                </a:solidFill>
                <a:latin typeface="+mj-lt"/>
                <a:ea typeface="Times New Roman" panose="02020603050405020304" pitchFamily="18" charset="0"/>
              </a:rPr>
              <a:t>xã</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hội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chính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trị</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bên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ngoài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tác</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động</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đến</a:t>
            </a:r>
            <a:r>
              <a:rPr lang="en-US" sz="2000" dirty="0">
                <a:solidFill>
                  <a:srgbClr val="993300"/>
                </a:solidFill>
                <a:latin typeface="+mj-lt"/>
                <a:ea typeface="Times New Roman" panose="02020603050405020304" pitchFamily="18" charset="0"/>
              </a:rPr>
              <a:t> </a:t>
            </a:r>
            <a:r>
              <a:rPr lang="en-US" sz="2000" dirty="0">
                <a:solidFill>
                  <a:srgbClr val="993300"/>
                </a:solidFill>
                <a:latin typeface="+mj-lt"/>
                <a:cs typeface="Times New Roman" panose="02020603050405020304" pitchFamily="18" charset="0"/>
              </a:rPr>
              <a:t>→ </a:t>
            </a:r>
            <a:r>
              <a:rPr lang="en-US" sz="2000" dirty="0" err="1">
                <a:solidFill>
                  <a:srgbClr val="993300"/>
                </a:solidFill>
                <a:latin typeface="+mj-lt"/>
              </a:rPr>
              <a:t>tiền</a:t>
            </a:r>
            <a:r>
              <a:rPr lang="en-US" sz="2000" dirty="0">
                <a:solidFill>
                  <a:srgbClr val="993300"/>
                </a:solidFill>
                <a:latin typeface="+mj-lt"/>
              </a:rPr>
              <a:t> </a:t>
            </a:r>
            <a:r>
              <a:rPr lang="en-US" sz="2000" dirty="0" err="1">
                <a:solidFill>
                  <a:srgbClr val="993300"/>
                </a:solidFill>
                <a:latin typeface="+mj-lt"/>
              </a:rPr>
              <a:t>đề</a:t>
            </a:r>
            <a:r>
              <a:rPr lang="en-US" sz="2000" dirty="0">
                <a:solidFill>
                  <a:srgbClr val="993300"/>
                </a:solidFill>
                <a:latin typeface="+mj-lt"/>
              </a:rPr>
              <a:t> </a:t>
            </a:r>
            <a:r>
              <a:rPr lang="en-US" sz="2000" dirty="0" err="1">
                <a:solidFill>
                  <a:srgbClr val="993300"/>
                </a:solidFill>
                <a:latin typeface="+mj-lt"/>
              </a:rPr>
              <a:t>diễn</a:t>
            </a:r>
            <a:r>
              <a:rPr lang="en-US" sz="2000" dirty="0">
                <a:solidFill>
                  <a:srgbClr val="993300"/>
                </a:solidFill>
                <a:latin typeface="+mj-lt"/>
              </a:rPr>
              <a:t> </a:t>
            </a:r>
            <a:r>
              <a:rPr lang="en-US" sz="2000" dirty="0" err="1">
                <a:solidFill>
                  <a:srgbClr val="993300"/>
                </a:solidFill>
                <a:latin typeface="+mj-lt"/>
              </a:rPr>
              <a:t>ra</a:t>
            </a:r>
            <a:r>
              <a:rPr lang="en-US" sz="2000" dirty="0">
                <a:solidFill>
                  <a:srgbClr val="993300"/>
                </a:solidFill>
                <a:latin typeface="+mj-lt"/>
              </a:rPr>
              <a:t> </a:t>
            </a:r>
            <a:r>
              <a:rPr lang="en-US" sz="2000" dirty="0" err="1">
                <a:solidFill>
                  <a:srgbClr val="993300"/>
                </a:solidFill>
                <a:latin typeface="+mj-lt"/>
              </a:rPr>
              <a:t>các</a:t>
            </a:r>
            <a:r>
              <a:rPr lang="en-US" sz="2000" dirty="0">
                <a:solidFill>
                  <a:srgbClr val="993300"/>
                </a:solidFill>
                <a:latin typeface="+mj-lt"/>
              </a:rPr>
              <a:t> </a:t>
            </a:r>
            <a:r>
              <a:rPr lang="en-US" sz="2000" dirty="0" err="1">
                <a:solidFill>
                  <a:srgbClr val="993300"/>
                </a:solidFill>
                <a:latin typeface="+mj-lt"/>
              </a:rPr>
              <a:t>cuộc</a:t>
            </a:r>
            <a:r>
              <a:rPr lang="en-US" sz="2000" dirty="0">
                <a:solidFill>
                  <a:srgbClr val="993300"/>
                </a:solidFill>
                <a:latin typeface="+mj-lt"/>
              </a:rPr>
              <a:t> </a:t>
            </a:r>
            <a:r>
              <a:rPr lang="en-US" sz="2000" dirty="0" err="1">
                <a:solidFill>
                  <a:srgbClr val="993300"/>
                </a:solidFill>
                <a:latin typeface="+mj-lt"/>
              </a:rPr>
              <a:t>cách</a:t>
            </a:r>
            <a:r>
              <a:rPr lang="en-US" sz="2000" dirty="0">
                <a:solidFill>
                  <a:srgbClr val="993300"/>
                </a:solidFill>
                <a:latin typeface="+mj-lt"/>
              </a:rPr>
              <a:t> </a:t>
            </a:r>
            <a:r>
              <a:rPr lang="en-US" sz="2000" dirty="0" err="1">
                <a:solidFill>
                  <a:srgbClr val="993300"/>
                </a:solidFill>
                <a:latin typeface="+mj-lt"/>
              </a:rPr>
              <a:t>mạng</a:t>
            </a:r>
            <a:r>
              <a:rPr lang="en-US" sz="2000" dirty="0">
                <a:solidFill>
                  <a:srgbClr val="993300"/>
                </a:solidFill>
                <a:latin typeface="+mj-lt"/>
              </a:rPr>
              <a:t> </a:t>
            </a:r>
            <a:r>
              <a:rPr lang="en-US" sz="2000" dirty="0" err="1">
                <a:solidFill>
                  <a:srgbClr val="993300"/>
                </a:solidFill>
                <a:latin typeface="+mj-lt"/>
              </a:rPr>
              <a:t>xã</a:t>
            </a:r>
            <a:r>
              <a:rPr lang="en-US" sz="2000" dirty="0">
                <a:solidFill>
                  <a:srgbClr val="993300"/>
                </a:solidFill>
                <a:latin typeface="+mj-lt"/>
              </a:rPr>
              <a:t> </a:t>
            </a:r>
            <a:r>
              <a:rPr lang="en-US" sz="2000" dirty="0" err="1">
                <a:solidFill>
                  <a:srgbClr val="993300"/>
                </a:solidFill>
                <a:latin typeface="+mj-lt"/>
              </a:rPr>
              <a:t>hội</a:t>
            </a:r>
            <a:r>
              <a:rPr lang="en-US" sz="2000" dirty="0">
                <a:solidFill>
                  <a:srgbClr val="993300"/>
                </a:solidFill>
                <a:latin typeface="+mj-lt"/>
              </a:rPr>
              <a:t>.</a:t>
            </a:r>
          </a:p>
          <a:p>
            <a:pPr algn="ctr"/>
            <a:endParaRPr lang="en-US" sz="2000" dirty="0">
              <a:solidFill>
                <a:srgbClr val="993300"/>
              </a:solidFill>
            </a:endParaRPr>
          </a:p>
        </p:txBody>
      </p:sp>
      <p:sp>
        <p:nvSpPr>
          <p:cNvPr id="7" name="Rectangle 6"/>
          <p:cNvSpPr/>
          <p:nvPr/>
        </p:nvSpPr>
        <p:spPr>
          <a:xfrm>
            <a:off x="3471861" y="4309562"/>
            <a:ext cx="6238196" cy="1754326"/>
          </a:xfrm>
          <a:prstGeom prst="rect">
            <a:avLst/>
          </a:prstGeom>
        </p:spPr>
        <p:txBody>
          <a:bodyPr wrap="square">
            <a:spAutoFit/>
          </a:bodyPr>
          <a:lstStyle/>
          <a:p>
            <a:pPr marL="285750" indent="-285750" algn="ctr">
              <a:buFont typeface="Courier New" panose="02070309020205020404" pitchFamily="49" charset="0"/>
              <a:buChar char="o"/>
            </a:pPr>
            <a:r>
              <a:rPr lang="en-US" dirty="0">
                <a:solidFill>
                  <a:srgbClr val="FF3300"/>
                </a:solidFill>
                <a:latin typeface="+mj-lt"/>
                <a:ea typeface="Times New Roman" panose="02020603050405020304" pitchFamily="18" charset="0"/>
              </a:rPr>
              <a:t> Ý </a:t>
            </a:r>
            <a:r>
              <a:rPr lang="en-US" dirty="0" err="1">
                <a:solidFill>
                  <a:srgbClr val="FF3300"/>
                </a:solidFill>
                <a:latin typeface="+mj-lt"/>
                <a:ea typeface="Times New Roman" panose="02020603050405020304" pitchFamily="18" charset="0"/>
              </a:rPr>
              <a:t>chí</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niềm</a:t>
            </a:r>
            <a:r>
              <a:rPr lang="en-US" dirty="0">
                <a:solidFill>
                  <a:srgbClr val="FF3300"/>
                </a:solidFill>
                <a:latin typeface="+mj-lt"/>
                <a:ea typeface="Times New Roman" panose="02020603050405020304" pitchFamily="18" charset="0"/>
              </a:rPr>
              <a:t> tin, </a:t>
            </a:r>
            <a:r>
              <a:rPr lang="en-US" dirty="0" err="1">
                <a:solidFill>
                  <a:srgbClr val="FF3300"/>
                </a:solidFill>
                <a:latin typeface="+mj-lt"/>
                <a:ea typeface="Times New Roman" panose="02020603050405020304" pitchFamily="18" charset="0"/>
              </a:rPr>
              <a:t>trình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độ</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giác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ngộ</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nhận</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thức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của</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lực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lượng</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cách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mạng</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vào</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mục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tiêu</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nhiệm</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vụ</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cách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mạng</a:t>
            </a:r>
            <a:r>
              <a:rPr lang="en-US" dirty="0">
                <a:solidFill>
                  <a:srgbClr val="FF3300"/>
                </a:solidFill>
                <a:latin typeface="+mj-lt"/>
                <a:ea typeface="Times New Roman" panose="02020603050405020304" pitchFamily="18" charset="0"/>
              </a:rPr>
              <a:t>. </a:t>
            </a:r>
          </a:p>
          <a:p>
            <a:pPr marL="285750" indent="-285750" algn="ctr">
              <a:buFont typeface="Courier New" panose="02070309020205020404" pitchFamily="49" charset="0"/>
              <a:buChar char="o"/>
            </a:pPr>
            <a:endParaRPr lang="en-US" dirty="0">
              <a:solidFill>
                <a:srgbClr val="FF3300"/>
              </a:solidFill>
              <a:latin typeface="+mj-lt"/>
              <a:ea typeface="Times New Roman" panose="02020603050405020304" pitchFamily="18" charset="0"/>
            </a:endParaRPr>
          </a:p>
          <a:p>
            <a:pPr marL="285750" indent="-285750" algn="ctr">
              <a:buFont typeface="Courier New" panose="02070309020205020404" pitchFamily="49" charset="0"/>
              <a:buChar char="o"/>
            </a:pPr>
            <a:r>
              <a:rPr lang="en-US" dirty="0" err="1">
                <a:solidFill>
                  <a:srgbClr val="000000"/>
                </a:solidFill>
                <a:latin typeface="+mj-lt"/>
                <a:ea typeface="Times New Roman" panose="02020603050405020304" pitchFamily="18" charset="0"/>
              </a:rPr>
              <a:t>Năng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tổ</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chức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thực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hiện</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nhiệm</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vụ</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khả</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năng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tập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hợp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lượng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của</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giai</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cấp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lãnh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đạo</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endParaRPr lang="en-US" dirty="0">
              <a:latin typeface="+mj-lt"/>
            </a:endParaRPr>
          </a:p>
        </p:txBody>
      </p:sp>
      <p:sp>
        <p:nvSpPr>
          <p:cNvPr id="8" name="Rectangle 7"/>
          <p:cNvSpPr/>
          <p:nvPr/>
        </p:nvSpPr>
        <p:spPr>
          <a:xfrm>
            <a:off x="5413263" y="3674720"/>
            <a:ext cx="321113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FF"/>
                </a:solidFill>
                <a:latin typeface="+mj-lt"/>
                <a:ea typeface="Times New Roman" panose="02020603050405020304" pitchFamily="18" charset="0"/>
              </a:rPr>
              <a:t>Nhân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tố</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chủ</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quan</a:t>
            </a:r>
            <a:r>
              <a:rPr lang="en-US" sz="2400" b="1" dirty="0">
                <a:solidFill>
                  <a:srgbClr val="0000FF"/>
                </a:solidFill>
                <a:latin typeface="+mj-lt"/>
                <a:ea typeface="Times New Roman" panose="02020603050405020304" pitchFamily="18" charset="0"/>
              </a:rPr>
              <a:t> </a:t>
            </a:r>
            <a:endParaRPr lang="en-US" sz="2400" b="1" dirty="0">
              <a:solidFill>
                <a:srgbClr val="0000FF"/>
              </a:solidFill>
              <a:latin typeface="+mj-lt"/>
            </a:endParaRPr>
          </a:p>
        </p:txBody>
      </p:sp>
    </p:spTree>
    <p:extLst>
      <p:ext uri="{BB962C8B-B14F-4D97-AF65-F5344CB8AC3E}">
        <p14:creationId xmlns:p14="http://schemas.microsoft.com/office/powerpoint/2010/main" val="315900472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1010" name="Picture 2" descr="Khung Trang Trí Bông Hoa Màu Đỏ PNG - Free.Vector6.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96687"/>
            <a:ext cx="12192000" cy="6161313"/>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923504" y="836441"/>
            <a:ext cx="6801566"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059061" y="82213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Rectangle 3"/>
          <p:cNvSpPr/>
          <p:nvPr/>
        </p:nvSpPr>
        <p:spPr>
          <a:xfrm>
            <a:off x="3757535" y="209941"/>
            <a:ext cx="452046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c) </a:t>
            </a:r>
            <a:r>
              <a:rPr lang="en-US" sz="2400" b="1" dirty="0" err="1">
                <a:solidFill>
                  <a:srgbClr val="000000"/>
                </a:solidFill>
                <a:latin typeface="+mj-lt"/>
                <a:ea typeface="Times New Roman" panose="02020603050405020304" pitchFamily="18" charset="0"/>
                <a:cs typeface="Times New Roman" panose="02020603050405020304" pitchFamily="18" charset="0"/>
              </a:rPr>
              <a:t>Phương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cách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mạng</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5" name="Rectangle 4"/>
          <p:cNvSpPr/>
          <p:nvPr/>
        </p:nvSpPr>
        <p:spPr>
          <a:xfrm>
            <a:off x="3886760" y="2846842"/>
            <a:ext cx="4338047" cy="830997"/>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000099"/>
                </a:solidFill>
                <a:latin typeface="+mj-lt"/>
                <a:ea typeface="Times New Roman" panose="02020603050405020304" pitchFamily="18" charset="0"/>
              </a:rPr>
              <a:t>Phương</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pháp</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cách</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mạng</a:t>
            </a:r>
            <a:r>
              <a:rPr lang="en-US" sz="2400" b="1" dirty="0">
                <a:solidFill>
                  <a:srgbClr val="000099"/>
                </a:solidFill>
                <a:latin typeface="+mj-lt"/>
                <a:ea typeface="Times New Roman" panose="02020603050405020304" pitchFamily="18" charset="0"/>
              </a:rPr>
              <a:t> </a:t>
            </a:r>
          </a:p>
          <a:p>
            <a:pPr algn="ctr"/>
            <a:r>
              <a:rPr lang="en-US" sz="2400" b="1" dirty="0" err="1">
                <a:solidFill>
                  <a:srgbClr val="000099"/>
                </a:solidFill>
                <a:latin typeface="+mj-lt"/>
                <a:ea typeface="Times New Roman" panose="02020603050405020304" pitchFamily="18" charset="0"/>
              </a:rPr>
              <a:t>bạo</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lực</a:t>
            </a:r>
            <a:r>
              <a:rPr lang="en-US" sz="2400" b="1" dirty="0">
                <a:solidFill>
                  <a:srgbClr val="000099"/>
                </a:solidFill>
                <a:latin typeface="+mj-lt"/>
                <a:ea typeface="Times New Roman" panose="02020603050405020304" pitchFamily="18" charset="0"/>
              </a:rPr>
              <a:t> </a:t>
            </a:r>
            <a:endParaRPr lang="en-US" sz="2400" b="1" dirty="0">
              <a:solidFill>
                <a:srgbClr val="000099"/>
              </a:solidFill>
              <a:latin typeface="+mj-lt"/>
            </a:endParaRPr>
          </a:p>
        </p:txBody>
      </p:sp>
      <p:sp>
        <p:nvSpPr>
          <p:cNvPr id="8" name="Rectangle 7"/>
          <p:cNvSpPr/>
          <p:nvPr/>
        </p:nvSpPr>
        <p:spPr>
          <a:xfrm>
            <a:off x="4881215" y="3899395"/>
            <a:ext cx="4009431"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FF0066"/>
                </a:solidFill>
                <a:latin typeface="+mj-lt"/>
                <a:ea typeface="Times New Roman" panose="02020603050405020304" pitchFamily="18" charset="0"/>
              </a:rPr>
              <a:t>Phương</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pháp</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hòa</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bình</a:t>
            </a:r>
            <a:r>
              <a:rPr lang="en-US" sz="2400" b="1" dirty="0">
                <a:solidFill>
                  <a:srgbClr val="FF0066"/>
                </a:solidFill>
                <a:latin typeface="+mj-lt"/>
                <a:ea typeface="Times New Roman" panose="02020603050405020304" pitchFamily="18" charset="0"/>
              </a:rPr>
              <a:t> </a:t>
            </a:r>
            <a:endParaRPr lang="en-US" sz="2400" b="1" dirty="0">
              <a:solidFill>
                <a:srgbClr val="FF0066"/>
              </a:solidFill>
              <a:latin typeface="+mj-lt"/>
            </a:endParaRPr>
          </a:p>
        </p:txBody>
      </p:sp>
    </p:spTree>
    <p:extLst>
      <p:ext uri="{BB962C8B-B14F-4D97-AF65-F5344CB8AC3E}">
        <p14:creationId xmlns:p14="http://schemas.microsoft.com/office/powerpoint/2010/main" val="270247520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9826" name="Picture 2" descr="Hình nền Powerpoint dễ thương - Tổng hợp những hình nền dễ thương cho Slide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자유형 25">
            <a:extLst>
              <a:ext uri="{FF2B5EF4-FFF2-40B4-BE49-F238E27FC236}">
                <a16:creationId xmlns="" xmlns:a16="http://schemas.microsoft.com/office/drawing/2014/main" id="{B301B49D-B2B5-491A-B6DC-69C45A2699C9}"/>
              </a:ext>
            </a:extLst>
          </p:cNvPr>
          <p:cNvSpPr/>
          <p:nvPr/>
        </p:nvSpPr>
        <p:spPr>
          <a:xfrm flipV="1">
            <a:off x="1046590" y="2131872"/>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 name="자유형 27">
            <a:extLst>
              <a:ext uri="{FF2B5EF4-FFF2-40B4-BE49-F238E27FC236}">
                <a16:creationId xmlns="" xmlns:a16="http://schemas.microsoft.com/office/drawing/2014/main" id="{9BD1FDB4-F11C-4C9B-9CD6-8AF17C4B7629}"/>
              </a:ext>
            </a:extLst>
          </p:cNvPr>
          <p:cNvSpPr/>
          <p:nvPr/>
        </p:nvSpPr>
        <p:spPr>
          <a:xfrm flipV="1">
            <a:off x="1046590" y="3042541"/>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5" name="자유형 29">
            <a:extLst>
              <a:ext uri="{FF2B5EF4-FFF2-40B4-BE49-F238E27FC236}">
                <a16:creationId xmlns="" xmlns:a16="http://schemas.microsoft.com/office/drawing/2014/main" id="{0E53064F-C2B9-4552-BA01-EA99C1BD26FC}"/>
              </a:ext>
            </a:extLst>
          </p:cNvPr>
          <p:cNvSpPr/>
          <p:nvPr/>
        </p:nvSpPr>
        <p:spPr>
          <a:xfrm flipV="1">
            <a:off x="1046590" y="3953212"/>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6" name="자유형 30">
            <a:extLst>
              <a:ext uri="{FF2B5EF4-FFF2-40B4-BE49-F238E27FC236}">
                <a16:creationId xmlns="" xmlns:a16="http://schemas.microsoft.com/office/drawing/2014/main" id="{05BDEC70-C855-4CAE-8BB8-62D101C4719A}"/>
              </a:ext>
            </a:extLst>
          </p:cNvPr>
          <p:cNvSpPr/>
          <p:nvPr/>
        </p:nvSpPr>
        <p:spPr>
          <a:xfrm flipV="1">
            <a:off x="1046590" y="4863881"/>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7" name="Oval 10">
            <a:extLst>
              <a:ext uri="{FF2B5EF4-FFF2-40B4-BE49-F238E27FC236}">
                <a16:creationId xmlns="" xmlns:a16="http://schemas.microsoft.com/office/drawing/2014/main" id="{967F1C70-1AF6-4DF0-BC01-CE296A9517BC}"/>
              </a:ext>
            </a:extLst>
          </p:cNvPr>
          <p:cNvSpPr/>
          <p:nvPr/>
        </p:nvSpPr>
        <p:spPr>
          <a:xfrm>
            <a:off x="1008531" y="2323423"/>
            <a:ext cx="573285" cy="573285"/>
          </a:xfrm>
          <a:prstGeom prst="ellipse">
            <a:avLst/>
          </a:prstGeom>
          <a:solidFill>
            <a:srgbClr val="748398"/>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2</a:t>
            </a:r>
          </a:p>
        </p:txBody>
      </p:sp>
      <p:sp>
        <p:nvSpPr>
          <p:cNvPr id="8" name="Oval 10">
            <a:extLst>
              <a:ext uri="{FF2B5EF4-FFF2-40B4-BE49-F238E27FC236}">
                <a16:creationId xmlns="" xmlns:a16="http://schemas.microsoft.com/office/drawing/2014/main" id="{58F4172D-382C-4B6B-9A4E-C2F743BDE569}"/>
              </a:ext>
            </a:extLst>
          </p:cNvPr>
          <p:cNvSpPr/>
          <p:nvPr/>
        </p:nvSpPr>
        <p:spPr>
          <a:xfrm>
            <a:off x="1008531" y="3234095"/>
            <a:ext cx="573285" cy="573285"/>
          </a:xfrm>
          <a:prstGeom prst="ellipse">
            <a:avLst/>
          </a:prstGeom>
          <a:solidFill>
            <a:srgbClr val="F4AE59"/>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3</a:t>
            </a:r>
          </a:p>
        </p:txBody>
      </p:sp>
      <p:sp>
        <p:nvSpPr>
          <p:cNvPr id="9" name="Oval 10">
            <a:extLst>
              <a:ext uri="{FF2B5EF4-FFF2-40B4-BE49-F238E27FC236}">
                <a16:creationId xmlns="" xmlns:a16="http://schemas.microsoft.com/office/drawing/2014/main" id="{A2688188-3766-4583-9EF4-E50FC6A3C223}"/>
              </a:ext>
            </a:extLst>
          </p:cNvPr>
          <p:cNvSpPr/>
          <p:nvPr/>
        </p:nvSpPr>
        <p:spPr>
          <a:xfrm>
            <a:off x="1008530" y="4144766"/>
            <a:ext cx="573285" cy="573285"/>
          </a:xfrm>
          <a:prstGeom prst="ellipse">
            <a:avLst/>
          </a:prstGeom>
          <a:solidFill>
            <a:srgbClr val="CDA874"/>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4</a:t>
            </a:r>
          </a:p>
        </p:txBody>
      </p:sp>
      <p:sp>
        <p:nvSpPr>
          <p:cNvPr id="10" name="Oval 10">
            <a:extLst>
              <a:ext uri="{FF2B5EF4-FFF2-40B4-BE49-F238E27FC236}">
                <a16:creationId xmlns="" xmlns:a16="http://schemas.microsoft.com/office/drawing/2014/main" id="{9C74535B-756B-49E1-B642-407A18BCC98A}"/>
              </a:ext>
            </a:extLst>
          </p:cNvPr>
          <p:cNvSpPr/>
          <p:nvPr/>
        </p:nvSpPr>
        <p:spPr>
          <a:xfrm>
            <a:off x="1008529" y="5055435"/>
            <a:ext cx="573285" cy="573285"/>
          </a:xfrm>
          <a:prstGeom prst="ellipse">
            <a:avLst/>
          </a:prstGeom>
          <a:solidFill>
            <a:srgbClr val="748398"/>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5</a:t>
            </a:r>
          </a:p>
        </p:txBody>
      </p:sp>
      <p:sp>
        <p:nvSpPr>
          <p:cNvPr id="11" name="Oval 10">
            <a:extLst>
              <a:ext uri="{FF2B5EF4-FFF2-40B4-BE49-F238E27FC236}">
                <a16:creationId xmlns="" xmlns:a16="http://schemas.microsoft.com/office/drawing/2014/main" id="{BC18F950-2FF6-4F85-90F5-FEFA5E483BB4}"/>
              </a:ext>
            </a:extLst>
          </p:cNvPr>
          <p:cNvSpPr/>
          <p:nvPr/>
        </p:nvSpPr>
        <p:spPr>
          <a:xfrm>
            <a:off x="1000715" y="1412753"/>
            <a:ext cx="573285" cy="573285"/>
          </a:xfrm>
          <a:prstGeom prst="ellipse">
            <a:avLst/>
          </a:prstGeom>
          <a:solidFill>
            <a:srgbClr val="5A5A5A"/>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a:t>
            </a:r>
          </a:p>
        </p:txBody>
      </p:sp>
      <p:sp>
        <p:nvSpPr>
          <p:cNvPr id="22" name="Rectangle 21"/>
          <p:cNvSpPr/>
          <p:nvPr/>
        </p:nvSpPr>
        <p:spPr>
          <a:xfrm>
            <a:off x="2189408" y="249666"/>
            <a:ext cx="769601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trên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giới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nay</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flipV="1">
            <a:off x="2768957" y="804076"/>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4"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3974720" y="800222"/>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5" name="Rectangle 24"/>
          <p:cNvSpPr/>
          <p:nvPr/>
        </p:nvSpPr>
        <p:spPr>
          <a:xfrm>
            <a:off x="1700011" y="1559061"/>
            <a:ext cx="6914072" cy="369332"/>
          </a:xfrm>
          <a:prstGeom prst="rect">
            <a:avLst/>
          </a:prstGeom>
        </p:spPr>
        <p:txBody>
          <a:bodyPr wrap="none">
            <a:spAutoFit/>
          </a:bodyPr>
          <a:lstStyle/>
          <a:p>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đổi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nhưng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giới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vẫn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còn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cs typeface="Arial" panose="020B0604020202020204" pitchFamily="34" charset="0"/>
              </a:rPr>
              <a:t>bất</a:t>
            </a:r>
            <a:r>
              <a:rPr lang="en-US" dirty="0">
                <a:solidFill>
                  <a:srgbClr val="000099"/>
                </a:solidFill>
                <a:latin typeface="Arial" panose="020B0604020202020204" pitchFamily="34" charset="0"/>
                <a:cs typeface="Arial" panose="020B0604020202020204" pitchFamily="34" charset="0"/>
              </a:rPr>
              <a:t> </a:t>
            </a:r>
            <a:r>
              <a:rPr lang="en-US" dirty="0" err="1">
                <a:solidFill>
                  <a:srgbClr val="000099"/>
                </a:solidFill>
                <a:latin typeface="Arial" panose="020B0604020202020204" pitchFamily="34" charset="0"/>
                <a:cs typeface="Arial" panose="020B0604020202020204" pitchFamily="34" charset="0"/>
              </a:rPr>
              <a:t>ổn</a:t>
            </a:r>
            <a:r>
              <a:rPr lang="en-US" dirty="0">
                <a:solidFill>
                  <a:srgbClr val="000099"/>
                </a:solidFill>
                <a:latin typeface="Arial" panose="020B0604020202020204" pitchFamily="34" charset="0"/>
                <a:cs typeface="Arial" panose="020B0604020202020204" pitchFamily="34" charset="0"/>
              </a:rPr>
              <a:t> </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0099"/>
              </a:solidFill>
              <a:latin typeface="Arial" panose="020B0604020202020204" pitchFamily="34" charset="0"/>
              <a:cs typeface="Arial" panose="020B0604020202020204" pitchFamily="34" charset="0"/>
            </a:endParaRPr>
          </a:p>
        </p:txBody>
      </p:sp>
      <p:sp>
        <p:nvSpPr>
          <p:cNvPr id="26" name="Rectangle 25"/>
          <p:cNvSpPr/>
          <p:nvPr/>
        </p:nvSpPr>
        <p:spPr>
          <a:xfrm>
            <a:off x="1373300" y="2299096"/>
            <a:ext cx="9678579" cy="646331"/>
          </a:xfrm>
          <a:prstGeom prst="rect">
            <a:avLst/>
          </a:prstGeom>
        </p:spPr>
        <p:txBody>
          <a:bodyPr wrap="square">
            <a:spAutoFit/>
          </a:bodyPr>
          <a:lstStyle/>
          <a:p>
            <a:pPr indent="252095" algn="ct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Tiềm</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ẩn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khả</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năng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biến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chiều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tiến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bộ</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chính</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trị</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nhau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nay.</a:t>
            </a:r>
            <a:endParaRPr lang="en-US" dirty="0">
              <a:solidFill>
                <a:srgbClr val="7030A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7" name="Rectangle 26"/>
          <p:cNvSpPr/>
          <p:nvPr/>
        </p:nvSpPr>
        <p:spPr>
          <a:xfrm>
            <a:off x="1802026" y="3458756"/>
            <a:ext cx="7571642" cy="369332"/>
          </a:xfrm>
          <a:prstGeom prst="rect">
            <a:avLst/>
          </a:prstGeom>
        </p:spPr>
        <p:txBody>
          <a:bodyPr wrap="square">
            <a:spAutoFit/>
          </a:bodyPr>
          <a:lstStyle/>
          <a:p>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thoại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hòa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đạo</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nay. </a:t>
            </a:r>
            <a:endParaRPr lang="en-US" dirty="0">
              <a:solidFill>
                <a:srgbClr val="006600"/>
              </a:solidFill>
              <a:latin typeface="Arial" panose="020B0604020202020204" pitchFamily="34" charset="0"/>
              <a:cs typeface="Arial" panose="020B0604020202020204" pitchFamily="34" charset="0"/>
            </a:endParaRPr>
          </a:p>
        </p:txBody>
      </p:sp>
      <p:sp>
        <p:nvSpPr>
          <p:cNvPr id="28" name="Rectangle 27"/>
          <p:cNvSpPr/>
          <p:nvPr/>
        </p:nvSpPr>
        <p:spPr>
          <a:xfrm>
            <a:off x="1608843" y="4189701"/>
            <a:ext cx="9299563" cy="646331"/>
          </a:xfrm>
          <a:prstGeom prst="rect">
            <a:avLst/>
          </a:prstGeom>
        </p:spPr>
        <p:txBody>
          <a:bodyPr wrap="square">
            <a:spAutoFit/>
          </a:bodyPr>
          <a:lstStyle/>
          <a:p>
            <a:pPr indent="252095" algn="just"/>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chiến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dưới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màu</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sắc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tôn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giáo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hay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dưới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chiêu</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bài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nhân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đạo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vũ</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khí</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hóa</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học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vũ</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khí</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sinh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học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bị</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tiến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bộ</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án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phản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29" name="Rectangle 28"/>
          <p:cNvSpPr/>
          <p:nvPr/>
        </p:nvSpPr>
        <p:spPr>
          <a:xfrm>
            <a:off x="1705434" y="5055430"/>
            <a:ext cx="9106380" cy="923330"/>
          </a:xfrm>
          <a:prstGeom prst="rect">
            <a:avLst/>
          </a:prstGeom>
        </p:spPr>
        <p:txBody>
          <a:bodyPr wrap="square">
            <a:spAutoFit/>
          </a:bodyPr>
          <a:lstStyle/>
          <a:p>
            <a:pPr indent="252095" algn="just"/>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hướng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giữ</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vững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lập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tự</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quốc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phụ</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thuộc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can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thiệp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vào</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nội</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đấu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cho</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hòa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bình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tiến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đang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diễn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mẽ</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ngày</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càng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tỏ</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chiếm</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ưu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24047310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282,298 BEST Classroom Background IMAGES, STOCK PHOTOS &amp;amp; VECTORS | Adobe  Stock"/>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420916" y="1908669"/>
            <a:ext cx="3898631" cy="584775"/>
          </a:xfrm>
          <a:prstGeom prst="rect">
            <a:avLst/>
          </a:prstGeom>
        </p:spPr>
        <p:txBody>
          <a:bodyPr wrap="none">
            <a:spAutoFit/>
          </a:bodyPr>
          <a:lstStyle/>
          <a:p>
            <a:pPr algn="ctr">
              <a:spcBef>
                <a:spcPts val="1800"/>
              </a:spcBef>
              <a:spcAft>
                <a:spcPts val="1200"/>
              </a:spcAft>
            </a:pPr>
            <a:r>
              <a:rPr lang="en-US" sz="3200" b="1" cap="all" dirty="0">
                <a:solidFill>
                  <a:schemeClr val="bg1"/>
                </a:solidFill>
                <a:latin typeface="+mj-lt"/>
                <a:ea typeface="Times New Roman" panose="02020603050405020304" pitchFamily="18" charset="0"/>
                <a:cs typeface="Times New Roman" panose="02020603050405020304" pitchFamily="18" charset="0"/>
              </a:rPr>
              <a:t>IV- Ý THỨC XÃ HỘI</a:t>
            </a:r>
          </a:p>
        </p:txBody>
      </p:sp>
    </p:spTree>
    <p:extLst>
      <p:ext uri="{BB962C8B-B14F-4D97-AF65-F5344CB8AC3E}">
        <p14:creationId xmlns:p14="http://schemas.microsoft.com/office/powerpoint/2010/main" val="2160160310"/>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3302552"/>
            <a:ext cx="12192000" cy="3519713"/>
          </a:xfrm>
          <a:prstGeom prst="rect">
            <a:avLst/>
          </a:prstGeom>
        </p:spPr>
      </p:pic>
      <p:grpSp>
        <p:nvGrpSpPr>
          <p:cNvPr id="3" name="Group 21"/>
          <p:cNvGrpSpPr>
            <a:grpSpLocks/>
          </p:cNvGrpSpPr>
          <p:nvPr/>
        </p:nvGrpSpPr>
        <p:grpSpPr bwMode="auto">
          <a:xfrm>
            <a:off x="0" y="1103433"/>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480457" y="354797"/>
            <a:ext cx="3898631" cy="584775"/>
          </a:xfrm>
          <a:prstGeom prst="rect">
            <a:avLst/>
          </a:prstGeom>
        </p:spPr>
        <p:txBody>
          <a:bodyPr wrap="none">
            <a:spAutoFit/>
          </a:bodyPr>
          <a:lstStyle/>
          <a:p>
            <a:pPr algn="ctr">
              <a:spcBef>
                <a:spcPts val="1800"/>
              </a:spcBef>
              <a:spcAft>
                <a:spcPts val="1200"/>
              </a:spcAft>
            </a:pPr>
            <a:r>
              <a:rPr lang="en-US" sz="3200" b="1" cap="all" dirty="0">
                <a:solidFill>
                  <a:srgbClr val="000000"/>
                </a:solidFill>
                <a:latin typeface="+mj-lt"/>
                <a:ea typeface="Times New Roman" panose="02020603050405020304" pitchFamily="18" charset="0"/>
                <a:cs typeface="Times New Roman" panose="02020603050405020304" pitchFamily="18" charset="0"/>
              </a:rPr>
              <a:t>IV- Ý THỨC XÃ HỘI</a:t>
            </a:r>
          </a:p>
        </p:txBody>
      </p:sp>
      <p:grpSp>
        <p:nvGrpSpPr>
          <p:cNvPr id="7" name="Group 1"/>
          <p:cNvGrpSpPr>
            <a:grpSpLocks/>
          </p:cNvGrpSpPr>
          <p:nvPr/>
        </p:nvGrpSpPr>
        <p:grpSpPr bwMode="auto">
          <a:xfrm>
            <a:off x="1997168" y="1726468"/>
            <a:ext cx="10044578" cy="1395413"/>
            <a:chOff x="755650" y="1989138"/>
            <a:chExt cx="7777163" cy="1860550"/>
          </a:xfrm>
        </p:grpSpPr>
        <p:sp>
          <p:nvSpPr>
            <p:cNvPr id="8" name="Freeform: Shape 9"/>
            <p:cNvSpPr/>
            <p:nvPr/>
          </p:nvSpPr>
          <p:spPr bwMode="auto">
            <a:xfrm>
              <a:off x="755650" y="1989138"/>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006600"/>
                  </a:solidFill>
                </a:rPr>
                <a:t>1. </a:t>
              </a:r>
              <a:r>
                <a:rPr lang="en-US" sz="2400" b="1" dirty="0" err="1">
                  <a:solidFill>
                    <a:srgbClr val="006600"/>
                  </a:solidFill>
                </a:rPr>
                <a:t>Khái</a:t>
              </a:r>
              <a:r>
                <a:rPr lang="en-US" sz="2400" b="1" dirty="0">
                  <a:solidFill>
                    <a:srgbClr val="006600"/>
                  </a:solidFill>
                </a:rPr>
                <a:t> </a:t>
              </a:r>
              <a:r>
                <a:rPr lang="en-US" sz="2400" b="1" dirty="0" err="1">
                  <a:solidFill>
                    <a:srgbClr val="006600"/>
                  </a:solidFill>
                </a:rPr>
                <a:t>niệm</a:t>
              </a:r>
              <a:r>
                <a:rPr lang="en-US" sz="2400" b="1" dirty="0">
                  <a:solidFill>
                    <a:srgbClr val="006600"/>
                  </a:solidFill>
                </a:rPr>
                <a:t> </a:t>
              </a:r>
              <a:r>
                <a:rPr lang="en-US" sz="2400" b="1" dirty="0" err="1">
                  <a:solidFill>
                    <a:srgbClr val="006600"/>
                  </a:solidFill>
                </a:rPr>
                <a:t>tồn</a:t>
              </a:r>
              <a:r>
                <a:rPr lang="en-US" sz="2400" b="1" dirty="0">
                  <a:solidFill>
                    <a:srgbClr val="006600"/>
                  </a:solidFill>
                </a:rPr>
                <a:t> </a:t>
              </a:r>
              <a:r>
                <a:rPr lang="en-US" sz="2400" b="1" dirty="0" err="1">
                  <a:solidFill>
                    <a:srgbClr val="006600"/>
                  </a:solidFill>
                </a:rPr>
                <a:t>tại</a:t>
              </a:r>
              <a:r>
                <a:rPr lang="en-US" sz="2400" b="1" dirty="0">
                  <a:solidFill>
                    <a:srgbClr val="006600"/>
                  </a:solidFill>
                </a:rPr>
                <a:t> </a:t>
              </a:r>
              <a:r>
                <a:rPr lang="en-US" sz="2400" b="1" dirty="0" err="1">
                  <a:solidFill>
                    <a:srgbClr val="006600"/>
                  </a:solidFill>
                </a:rPr>
                <a:t>xã</a:t>
              </a:r>
              <a:r>
                <a:rPr lang="en-US" sz="2400" b="1" dirty="0">
                  <a:solidFill>
                    <a:srgbClr val="006600"/>
                  </a:solidFill>
                </a:rPr>
                <a:t> </a:t>
              </a:r>
              <a:r>
                <a:rPr lang="en-US" sz="2400" b="1" dirty="0" err="1">
                  <a:solidFill>
                    <a:srgbClr val="006600"/>
                  </a:solidFill>
                </a:rPr>
                <a:t>hội</a:t>
              </a:r>
              <a:r>
                <a:rPr lang="en-US" sz="2400" b="1" dirty="0">
                  <a:solidFill>
                    <a:srgbClr val="006600"/>
                  </a:solidFill>
                </a:rPr>
                <a:t> </a:t>
              </a:r>
              <a:r>
                <a:rPr lang="en-US" sz="2400" b="1" dirty="0" err="1">
                  <a:solidFill>
                    <a:srgbClr val="006600"/>
                  </a:solidFill>
                </a:rPr>
                <a:t>và</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yếu</a:t>
              </a:r>
              <a:r>
                <a:rPr lang="en-US" sz="2400" b="1" dirty="0">
                  <a:solidFill>
                    <a:srgbClr val="006600"/>
                  </a:solidFill>
                </a:rPr>
                <a:t> </a:t>
              </a:r>
              <a:r>
                <a:rPr lang="en-US" sz="2400" b="1" dirty="0" err="1">
                  <a:solidFill>
                    <a:srgbClr val="006600"/>
                  </a:solidFill>
                </a:rPr>
                <a:t>tố</a:t>
              </a:r>
              <a:r>
                <a:rPr lang="en-US" sz="2400" b="1" dirty="0">
                  <a:solidFill>
                    <a:srgbClr val="006600"/>
                  </a:solidFill>
                </a:rPr>
                <a:t> </a:t>
              </a:r>
              <a:r>
                <a:rPr lang="en-US" sz="2400" b="1" dirty="0" err="1">
                  <a:solidFill>
                    <a:srgbClr val="006600"/>
                  </a:solidFill>
                </a:rPr>
                <a:t>cơ</a:t>
              </a:r>
              <a:r>
                <a:rPr lang="en-US" sz="2400" b="1" dirty="0">
                  <a:solidFill>
                    <a:srgbClr val="006600"/>
                  </a:solidFill>
                </a:rPr>
                <a:t> </a:t>
              </a:r>
              <a:r>
                <a:rPr lang="en-US" sz="2400" b="1" dirty="0" err="1">
                  <a:solidFill>
                    <a:srgbClr val="006600"/>
                  </a:solidFill>
                </a:rPr>
                <a:t>bản</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tồn</a:t>
              </a:r>
              <a:r>
                <a:rPr lang="en-US" sz="2400" b="1" dirty="0">
                  <a:solidFill>
                    <a:srgbClr val="006600"/>
                  </a:solidFill>
                </a:rPr>
                <a:t> </a:t>
              </a:r>
              <a:r>
                <a:rPr lang="en-US" sz="2400" b="1" dirty="0" err="1">
                  <a:solidFill>
                    <a:srgbClr val="006600"/>
                  </a:solidFill>
                </a:rPr>
                <a:t>tại</a:t>
              </a:r>
              <a:r>
                <a:rPr lang="en-US" sz="2400" b="1" dirty="0">
                  <a:solidFill>
                    <a:srgbClr val="006600"/>
                  </a:solidFill>
                </a:rPr>
                <a:t> </a:t>
              </a:r>
              <a:r>
                <a:rPr lang="en-US" sz="2400" b="1" dirty="0" err="1">
                  <a:solidFill>
                    <a:srgbClr val="006600"/>
                  </a:solidFill>
                </a:rPr>
                <a:t>xã</a:t>
              </a:r>
              <a:r>
                <a:rPr lang="en-US" sz="2400" b="1" dirty="0">
                  <a:solidFill>
                    <a:srgbClr val="006600"/>
                  </a:solidFill>
                </a:rPr>
                <a:t> </a:t>
              </a:r>
              <a:r>
                <a:rPr lang="en-US" sz="2400" b="1" dirty="0" err="1">
                  <a:solidFill>
                    <a:srgbClr val="006600"/>
                  </a:solidFill>
                </a:rPr>
                <a:t>hội</a:t>
              </a:r>
              <a:endParaRPr lang="en-US" sz="2400" b="1" dirty="0">
                <a:solidFill>
                  <a:srgbClr val="006600"/>
                </a:solidFill>
              </a:endParaRPr>
            </a:p>
            <a:p>
              <a:pPr defTabSz="1333500">
                <a:lnSpc>
                  <a:spcPct val="90000"/>
                </a:lnSpc>
                <a:spcAft>
                  <a:spcPct val="35000"/>
                </a:spcAft>
                <a:defRPr/>
              </a:pPr>
              <a:endParaRPr lang="en-US" sz="2400" b="1" dirty="0">
                <a:solidFill>
                  <a:srgbClr val="FF7F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11"/>
          <p:cNvGrpSpPr>
            <a:grpSpLocks/>
          </p:cNvGrpSpPr>
          <p:nvPr/>
        </p:nvGrpSpPr>
        <p:grpSpPr bwMode="auto">
          <a:xfrm>
            <a:off x="1997168" y="3721712"/>
            <a:ext cx="9915790"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993300"/>
                  </a:solidFill>
                </a:rPr>
                <a:t>3. </a:t>
              </a:r>
              <a:r>
                <a:rPr lang="en-US" sz="2400" b="1" dirty="0" err="1">
                  <a:solidFill>
                    <a:srgbClr val="993300"/>
                  </a:solidFill>
                </a:rPr>
                <a:t>Quan</a:t>
              </a:r>
              <a:r>
                <a:rPr lang="en-US" sz="2400" b="1" dirty="0">
                  <a:solidFill>
                    <a:srgbClr val="993300"/>
                  </a:solidFill>
                </a:rPr>
                <a:t> </a:t>
              </a:r>
              <a:r>
                <a:rPr lang="en-US" sz="2400" b="1" dirty="0" err="1">
                  <a:solidFill>
                    <a:srgbClr val="993300"/>
                  </a:solidFill>
                </a:rPr>
                <a:t>hệ</a:t>
              </a:r>
              <a:r>
                <a:rPr lang="en-US" sz="2400" b="1" dirty="0">
                  <a:solidFill>
                    <a:srgbClr val="993300"/>
                  </a:solidFill>
                </a:rPr>
                <a:t> </a:t>
              </a:r>
              <a:r>
                <a:rPr lang="en-US" sz="2400" b="1" dirty="0" err="1">
                  <a:solidFill>
                    <a:srgbClr val="993300"/>
                  </a:solidFill>
                </a:rPr>
                <a:t>biện</a:t>
              </a:r>
              <a:r>
                <a:rPr lang="en-US" sz="2400" b="1" dirty="0">
                  <a:solidFill>
                    <a:srgbClr val="993300"/>
                  </a:solidFill>
                </a:rPr>
                <a:t> </a:t>
              </a:r>
              <a:r>
                <a:rPr lang="en-US" sz="2400" b="1" dirty="0" err="1">
                  <a:solidFill>
                    <a:srgbClr val="993300"/>
                  </a:solidFill>
                </a:rPr>
                <a:t>chứng</a:t>
              </a:r>
              <a:r>
                <a:rPr lang="en-US" sz="2400" b="1" dirty="0">
                  <a:solidFill>
                    <a:srgbClr val="993300"/>
                  </a:solidFill>
                </a:rPr>
                <a:t> </a:t>
              </a:r>
              <a:r>
                <a:rPr lang="en-US" sz="2400" b="1" dirty="0" err="1">
                  <a:solidFill>
                    <a:srgbClr val="993300"/>
                  </a:solidFill>
                </a:rPr>
                <a:t>giữa</a:t>
              </a:r>
              <a:r>
                <a:rPr lang="en-US" sz="2400" b="1" dirty="0">
                  <a:solidFill>
                    <a:srgbClr val="993300"/>
                  </a:solidFill>
                </a:rPr>
                <a:t> </a:t>
              </a:r>
              <a:r>
                <a:rPr lang="en-US" sz="2400" b="1" dirty="0" err="1">
                  <a:solidFill>
                    <a:srgbClr val="993300"/>
                  </a:solidFill>
                </a:rPr>
                <a:t>tồn</a:t>
              </a:r>
              <a:r>
                <a:rPr lang="en-US" sz="2400" b="1" dirty="0">
                  <a:solidFill>
                    <a:srgbClr val="993300"/>
                  </a:solidFill>
                </a:rPr>
                <a:t> </a:t>
              </a:r>
              <a:r>
                <a:rPr lang="en-US" sz="2400" b="1" dirty="0" err="1">
                  <a:solidFill>
                    <a:srgbClr val="993300"/>
                  </a:solidFill>
                </a:rPr>
                <a:t>tại</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r>
                <a:rPr lang="en-US" sz="2400" b="1" dirty="0">
                  <a:solidFill>
                    <a:srgbClr val="993300"/>
                  </a:solidFill>
                </a:rPr>
                <a:t> </a:t>
              </a:r>
              <a:r>
                <a:rPr lang="en-US" sz="2400" b="1" dirty="0" err="1">
                  <a:solidFill>
                    <a:srgbClr val="993300"/>
                  </a:solidFill>
                </a:rPr>
                <a:t>và</a:t>
              </a:r>
              <a:r>
                <a:rPr lang="en-US" sz="2400" b="1" dirty="0">
                  <a:solidFill>
                    <a:srgbClr val="993300"/>
                  </a:solidFill>
                </a:rPr>
                <a:t> ý </a:t>
              </a:r>
              <a:r>
                <a:rPr lang="en-US" sz="2400" b="1" dirty="0" err="1">
                  <a:solidFill>
                    <a:srgbClr val="993300"/>
                  </a:solidFill>
                </a:rPr>
                <a:t>thức</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r>
                <a:rPr lang="en-US" sz="2400" b="1" dirty="0">
                  <a:solidFill>
                    <a:srgbClr val="993300"/>
                  </a:solidFill>
                </a:rPr>
                <a:t>, </a:t>
              </a:r>
              <a:r>
                <a:rPr lang="en-US" sz="2400" b="1" dirty="0" err="1">
                  <a:solidFill>
                    <a:srgbClr val="993300"/>
                  </a:solidFill>
                </a:rPr>
                <a:t>tính</a:t>
              </a:r>
              <a:r>
                <a:rPr lang="en-US" sz="2400" b="1" dirty="0">
                  <a:solidFill>
                    <a:srgbClr val="993300"/>
                  </a:solidFill>
                </a:rPr>
                <a:t> </a:t>
              </a:r>
              <a:r>
                <a:rPr lang="en-US" sz="2400" b="1" dirty="0" err="1">
                  <a:solidFill>
                    <a:srgbClr val="993300"/>
                  </a:solidFill>
                </a:rPr>
                <a:t>độc</a:t>
              </a:r>
              <a:r>
                <a:rPr lang="en-US" sz="2400" b="1" dirty="0">
                  <a:solidFill>
                    <a:srgbClr val="993300"/>
                  </a:solidFill>
                </a:rPr>
                <a:t> </a:t>
              </a:r>
              <a:r>
                <a:rPr lang="en-US" sz="2400" b="1" dirty="0" err="1">
                  <a:solidFill>
                    <a:srgbClr val="993300"/>
                  </a:solidFill>
                </a:rPr>
                <a:t>lập</a:t>
              </a:r>
              <a:r>
                <a:rPr lang="en-US" sz="2400" b="1" dirty="0">
                  <a:solidFill>
                    <a:srgbClr val="993300"/>
                  </a:solidFill>
                </a:rPr>
                <a:t> </a:t>
              </a:r>
              <a:r>
                <a:rPr lang="en-US" sz="2400" b="1" dirty="0" err="1">
                  <a:solidFill>
                    <a:srgbClr val="993300"/>
                  </a:solidFill>
                </a:rPr>
                <a:t>tương</a:t>
              </a:r>
              <a:r>
                <a:rPr lang="en-US" sz="2400" b="1" dirty="0">
                  <a:solidFill>
                    <a:srgbClr val="993300"/>
                  </a:solidFill>
                </a:rPr>
                <a:t> </a:t>
              </a:r>
              <a:r>
                <a:rPr lang="en-US" sz="2400" b="1" dirty="0" err="1">
                  <a:solidFill>
                    <a:srgbClr val="993300"/>
                  </a:solidFill>
                </a:rPr>
                <a:t>đối</a:t>
              </a:r>
              <a:r>
                <a:rPr lang="en-US" sz="2400" b="1" dirty="0">
                  <a:solidFill>
                    <a:srgbClr val="993300"/>
                  </a:solidFill>
                </a:rPr>
                <a:t> </a:t>
              </a:r>
              <a:r>
                <a:rPr lang="en-US" sz="2400" b="1" dirty="0" err="1">
                  <a:solidFill>
                    <a:srgbClr val="993300"/>
                  </a:solidFill>
                </a:rPr>
                <a:t>của</a:t>
              </a:r>
              <a:r>
                <a:rPr lang="en-US" sz="2400" b="1" dirty="0">
                  <a:solidFill>
                    <a:srgbClr val="993300"/>
                  </a:solidFill>
                </a:rPr>
                <a:t> ý </a:t>
              </a:r>
              <a:r>
                <a:rPr lang="en-US" sz="2400" b="1" dirty="0" err="1">
                  <a:solidFill>
                    <a:srgbClr val="993300"/>
                  </a:solidFill>
                </a:rPr>
                <a:t>thức</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endParaRPr lang="en-US" sz="2400" b="1" dirty="0">
                <a:solidFill>
                  <a:srgbClr val="993300"/>
                </a:solidFill>
              </a:endParaRPr>
            </a:p>
            <a:p>
              <a:pPr defTabSz="1333500">
                <a:lnSpc>
                  <a:spcPct val="90000"/>
                </a:lnSpc>
                <a:spcAft>
                  <a:spcPct val="35000"/>
                </a:spcAft>
                <a:defRPr/>
              </a:pPr>
              <a:endParaRPr lang="en-US" sz="2400" b="1" dirty="0">
                <a:solidFill>
                  <a:srgbClr val="FF7F00"/>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16" name="Rectangle 15"/>
          <p:cNvSpPr/>
          <p:nvPr/>
        </p:nvSpPr>
        <p:spPr>
          <a:xfrm>
            <a:off x="5422006" y="3197547"/>
            <a:ext cx="4597757" cy="62747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FF7F00"/>
              </a:solidFill>
            </a:endParaRPr>
          </a:p>
        </p:txBody>
      </p:sp>
      <p:grpSp>
        <p:nvGrpSpPr>
          <p:cNvPr id="17" name="Group 5"/>
          <p:cNvGrpSpPr>
            <a:grpSpLocks/>
          </p:cNvGrpSpPr>
          <p:nvPr/>
        </p:nvGrpSpPr>
        <p:grpSpPr bwMode="auto">
          <a:xfrm>
            <a:off x="1997168" y="2725610"/>
            <a:ext cx="9915790" cy="1185863"/>
            <a:chOff x="807656" y="3183298"/>
            <a:chExt cx="7777163" cy="1581150"/>
          </a:xfrm>
        </p:grpSpPr>
        <p:sp>
          <p:nvSpPr>
            <p:cNvPr id="18"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0000FF"/>
                  </a:solidFill>
                </a:rPr>
                <a:t>2. </a:t>
              </a:r>
              <a:r>
                <a:rPr lang="en-US" sz="2400" b="1" dirty="0" err="1">
                  <a:solidFill>
                    <a:srgbClr val="0000FF"/>
                  </a:solidFill>
                </a:rPr>
                <a:t>Khái</a:t>
              </a:r>
              <a:r>
                <a:rPr lang="en-US" sz="2400" b="1" dirty="0">
                  <a:solidFill>
                    <a:srgbClr val="0000FF"/>
                  </a:solidFill>
                </a:rPr>
                <a:t> </a:t>
              </a:r>
              <a:r>
                <a:rPr lang="en-US" sz="2400" b="1" dirty="0" err="1">
                  <a:solidFill>
                    <a:srgbClr val="0000FF"/>
                  </a:solidFill>
                </a:rPr>
                <a:t>niệm</a:t>
              </a:r>
              <a:r>
                <a:rPr lang="en-US" sz="2400" b="1" dirty="0">
                  <a:solidFill>
                    <a:srgbClr val="0000FF"/>
                  </a:solidFill>
                </a:rPr>
                <a:t>, </a:t>
              </a:r>
              <a:r>
                <a:rPr lang="en-US" sz="2400" b="1" dirty="0" err="1">
                  <a:solidFill>
                    <a:srgbClr val="0000FF"/>
                  </a:solidFill>
                </a:rPr>
                <a:t>kết</a:t>
              </a:r>
              <a:r>
                <a:rPr lang="en-US" sz="2400" b="1" dirty="0">
                  <a:solidFill>
                    <a:srgbClr val="0000FF"/>
                  </a:solidFill>
                </a:rPr>
                <a:t> </a:t>
              </a:r>
              <a:r>
                <a:rPr lang="en-US" sz="2400" b="1" dirty="0" err="1">
                  <a:solidFill>
                    <a:srgbClr val="0000FF"/>
                  </a:solidFill>
                </a:rPr>
                <a:t>cấu</a:t>
              </a:r>
              <a:r>
                <a:rPr lang="en-US" sz="2400" b="1" dirty="0">
                  <a:solidFill>
                    <a:srgbClr val="0000FF"/>
                  </a:solidFill>
                </a:rPr>
                <a:t>, </a:t>
              </a:r>
              <a:r>
                <a:rPr lang="en-US" sz="2400" b="1" dirty="0" err="1">
                  <a:solidFill>
                    <a:srgbClr val="0000FF"/>
                  </a:solidFill>
                </a:rPr>
                <a:t>tính</a:t>
              </a:r>
              <a:r>
                <a:rPr lang="en-US" sz="2400" b="1" dirty="0">
                  <a:solidFill>
                    <a:srgbClr val="0000FF"/>
                  </a:solidFill>
                </a:rPr>
                <a:t> </a:t>
              </a:r>
              <a:r>
                <a:rPr lang="en-US" sz="2400" b="1" dirty="0" err="1">
                  <a:solidFill>
                    <a:srgbClr val="0000FF"/>
                  </a:solidFill>
                </a:rPr>
                <a:t>giai</a:t>
              </a:r>
              <a:r>
                <a:rPr lang="en-US" sz="2400" b="1" dirty="0">
                  <a:solidFill>
                    <a:srgbClr val="0000FF"/>
                  </a:solidFill>
                </a:rPr>
                <a:t> </a:t>
              </a:r>
              <a:r>
                <a:rPr lang="en-US" sz="2400" b="1" dirty="0" err="1">
                  <a:solidFill>
                    <a:srgbClr val="0000FF"/>
                  </a:solidFill>
                </a:rPr>
                <a:t>cấp</a:t>
              </a:r>
              <a:r>
                <a:rPr lang="en-US" sz="2400" b="1" dirty="0">
                  <a:solidFill>
                    <a:srgbClr val="0000FF"/>
                  </a:solidFill>
                </a:rPr>
                <a:t>, </a:t>
              </a:r>
              <a:r>
                <a:rPr lang="en-US" sz="2400" b="1" dirty="0" err="1">
                  <a:solidFill>
                    <a:srgbClr val="0000FF"/>
                  </a:solidFill>
                </a:rPr>
                <a:t>các</a:t>
              </a:r>
              <a:r>
                <a:rPr lang="en-US" sz="2400" b="1" dirty="0">
                  <a:solidFill>
                    <a:srgbClr val="0000FF"/>
                  </a:solidFill>
                </a:rPr>
                <a:t> </a:t>
              </a:r>
              <a:r>
                <a:rPr lang="en-US" sz="2400" b="1" dirty="0" err="1">
                  <a:solidFill>
                    <a:srgbClr val="0000FF"/>
                  </a:solidFill>
                </a:rPr>
                <a:t>hình</a:t>
              </a:r>
              <a:r>
                <a:rPr lang="en-US" sz="2400" b="1" dirty="0">
                  <a:solidFill>
                    <a:srgbClr val="0000FF"/>
                  </a:solidFill>
                </a:rPr>
                <a:t> </a:t>
              </a:r>
              <a:r>
                <a:rPr lang="en-US" sz="2400" b="1" dirty="0" err="1">
                  <a:solidFill>
                    <a:srgbClr val="0000FF"/>
                  </a:solidFill>
                </a:rPr>
                <a:t>thái</a:t>
              </a:r>
              <a:r>
                <a:rPr lang="en-US" sz="2400" b="1" dirty="0">
                  <a:solidFill>
                    <a:srgbClr val="0000FF"/>
                  </a:solidFill>
                </a:rPr>
                <a:t> </a:t>
              </a:r>
              <a:r>
                <a:rPr lang="en-US" sz="2400" b="1" dirty="0" err="1">
                  <a:solidFill>
                    <a:srgbClr val="0000FF"/>
                  </a:solidFill>
                </a:rPr>
                <a:t>của</a:t>
              </a:r>
              <a:r>
                <a:rPr lang="en-US" sz="2400" b="1" dirty="0">
                  <a:solidFill>
                    <a:srgbClr val="0000FF"/>
                  </a:solidFill>
                </a:rPr>
                <a:t> ý </a:t>
              </a:r>
              <a:r>
                <a:rPr lang="en-US" sz="2400" b="1" dirty="0" err="1">
                  <a:solidFill>
                    <a:srgbClr val="0000FF"/>
                  </a:solidFill>
                </a:rPr>
                <a:t>thức</a:t>
              </a:r>
              <a:r>
                <a:rPr lang="en-US" sz="2400" b="1" dirty="0">
                  <a:solidFill>
                    <a:srgbClr val="0000FF"/>
                  </a:solidFill>
                </a:rPr>
                <a:t> </a:t>
              </a:r>
              <a:r>
                <a:rPr lang="en-US" sz="2400" b="1" dirty="0" err="1">
                  <a:solidFill>
                    <a:srgbClr val="0000FF"/>
                  </a:solidFill>
                </a:rPr>
                <a:t>xã</a:t>
              </a:r>
              <a:r>
                <a:rPr lang="en-US" sz="2400" b="1" dirty="0">
                  <a:solidFill>
                    <a:srgbClr val="0000FF"/>
                  </a:solidFill>
                </a:rPr>
                <a:t> </a:t>
              </a:r>
              <a:r>
                <a:rPr lang="en-US" sz="2400" b="1" dirty="0" err="1">
                  <a:solidFill>
                    <a:srgbClr val="0000FF"/>
                  </a:solidFill>
                </a:rPr>
                <a:t>hội</a:t>
              </a:r>
              <a:endParaRPr lang="en-US" sz="2400" b="1" dirty="0">
                <a:solidFill>
                  <a:srgbClr val="0000FF"/>
                </a:solidFill>
              </a:endParaRPr>
            </a:p>
            <a:p>
              <a:pPr defTabSz="1333500">
                <a:lnSpc>
                  <a:spcPct val="90000"/>
                </a:lnSpc>
                <a:spcAft>
                  <a:spcPct val="35000"/>
                </a:spcAft>
                <a:defRPr/>
              </a:pPr>
              <a:endParaRPr lang="en-US" sz="2400" b="1" dirty="0">
                <a:solidFill>
                  <a:srgbClr val="FF7F00"/>
                </a:solidFill>
              </a:endParaRPr>
            </a:p>
          </p:txBody>
        </p:sp>
        <p:sp>
          <p:nvSpPr>
            <p:cNvPr id="19" name="Straight Connector 18"/>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Tree>
    <p:extLst>
      <p:ext uri="{BB962C8B-B14F-4D97-AF65-F5344CB8AC3E}">
        <p14:creationId xmlns:p14="http://schemas.microsoft.com/office/powerpoint/2010/main" val="350256212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7999"/>
          </a:xfrm>
          <a:prstGeom prst="rect">
            <a:avLst/>
          </a:prstGeom>
        </p:spPr>
      </p:pic>
      <p:sp>
        <p:nvSpPr>
          <p:cNvPr id="4" name="Rectangle 3"/>
          <p:cNvSpPr/>
          <p:nvPr/>
        </p:nvSpPr>
        <p:spPr>
          <a:xfrm>
            <a:off x="2746966" y="305718"/>
            <a:ext cx="8640763" cy="830262"/>
          </a:xfrm>
          <a:prstGeom prst="rect">
            <a:avLst/>
          </a:prstGeom>
        </p:spPr>
        <p:txBody>
          <a:bodyPr>
            <a:spAutoFit/>
          </a:bodyPr>
          <a:lstStyle/>
          <a:p>
            <a:pPr marL="457200" indent="-457200" algn="ctr">
              <a:buFontTx/>
              <a:buAutoNum type="arabicPeriod"/>
              <a:defRPr/>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và</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các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yếu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tố</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cơ</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bản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a:t>
            </a:r>
          </a:p>
          <a:p>
            <a:pPr algn="ctr">
              <a:defRPr/>
            </a:pP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grpSp>
        <p:nvGrpSpPr>
          <p:cNvPr id="5" name="Group 21"/>
          <p:cNvGrpSpPr>
            <a:grpSpLocks/>
          </p:cNvGrpSpPr>
          <p:nvPr/>
        </p:nvGrpSpPr>
        <p:grpSpPr bwMode="auto">
          <a:xfrm>
            <a:off x="2977154" y="1202516"/>
            <a:ext cx="8410575" cy="0"/>
            <a:chOff x="240" y="576"/>
            <a:chExt cx="5298"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 name="Rectangle 2"/>
          <p:cNvSpPr>
            <a:spLocks noChangeArrowheads="1"/>
          </p:cNvSpPr>
          <p:nvPr/>
        </p:nvSpPr>
        <p:spPr bwMode="auto">
          <a:xfrm>
            <a:off x="3873365" y="1406586"/>
            <a:ext cx="39757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a:solidFill>
                  <a:srgbClr val="000000"/>
                </a:solidFill>
                <a:latin typeface="+mj-lt"/>
                <a:cs typeface="Times New Roman" panose="02020603050405020304" pitchFamily="18" charset="0"/>
              </a:rPr>
              <a:t>a. </a:t>
            </a:r>
            <a:r>
              <a:rPr lang="en-US" altLang="en-US" sz="2400" b="1" dirty="0" err="1">
                <a:solidFill>
                  <a:srgbClr val="000000"/>
                </a:solidFill>
                <a:latin typeface="+mj-lt"/>
                <a:cs typeface="Times New Roman" panose="02020603050405020304" pitchFamily="18" charset="0"/>
              </a:rPr>
              <a:t>Khái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niệm</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tồn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xã</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hội</a:t>
            </a:r>
            <a:endParaRPr lang="en-US" altLang="en-US" sz="2400" b="1" dirty="0">
              <a:solidFill>
                <a:srgbClr val="000000"/>
              </a:solidFill>
              <a:latin typeface="+mj-lt"/>
              <a:cs typeface="Times New Roman" panose="02020603050405020304" pitchFamily="18" charset="0"/>
            </a:endParaRPr>
          </a:p>
        </p:txBody>
      </p:sp>
      <p:sp>
        <p:nvSpPr>
          <p:cNvPr id="9" name="Horizontal Scroll 8"/>
          <p:cNvSpPr/>
          <p:nvPr/>
        </p:nvSpPr>
        <p:spPr>
          <a:xfrm>
            <a:off x="1900436" y="1757206"/>
            <a:ext cx="7921625" cy="1784484"/>
          </a:xfrm>
          <a:prstGeom prst="horizontalScroll">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endParaRPr lang="en-US" sz="2800" dirty="0">
              <a:solidFill>
                <a:srgbClr val="000099"/>
              </a:solidFill>
              <a:latin typeface="+mj-lt"/>
            </a:endParaRPr>
          </a:p>
        </p:txBody>
      </p:sp>
      <p:sp>
        <p:nvSpPr>
          <p:cNvPr id="10" name="Rectangle 9"/>
          <p:cNvSpPr/>
          <p:nvPr/>
        </p:nvSpPr>
        <p:spPr>
          <a:xfrm>
            <a:off x="2425520" y="2226384"/>
            <a:ext cx="7340958" cy="830997"/>
          </a:xfrm>
          <a:prstGeom prst="rect">
            <a:avLst/>
          </a:prstGeom>
        </p:spPr>
        <p:txBody>
          <a:bodyPr wrap="square">
            <a:spAutoFit/>
          </a:bodyPr>
          <a:lstStyle/>
          <a:p>
            <a:pPr algn="ctr"/>
            <a:r>
              <a:rPr lang="en-US" sz="2400" b="1" dirty="0" err="1">
                <a:solidFill>
                  <a:srgbClr val="0070C0"/>
                </a:solidFill>
                <a:latin typeface="+mj-lt"/>
                <a:ea typeface="Times New Roman" panose="02020603050405020304" pitchFamily="18" charset="0"/>
              </a:rPr>
              <a:t>Tồn</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tại</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xã</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hội</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là</a:t>
            </a:r>
            <a:r>
              <a:rPr lang="en-US" sz="2400" dirty="0">
                <a:solidFill>
                  <a:srgbClr val="0070C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toàn</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bộ</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sinh</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hoạt</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vật</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chất</a:t>
            </a:r>
            <a:r>
              <a:rPr lang="en-US" sz="2400" b="1" dirty="0">
                <a:solidFill>
                  <a:srgbClr val="FF7F0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và</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những</a:t>
            </a:r>
            <a:r>
              <a:rPr lang="en-US" sz="2400" dirty="0">
                <a:solidFill>
                  <a:srgbClr val="0070C0"/>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điều</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kiện</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sinh</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hoạt</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vật</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chất</a:t>
            </a:r>
            <a:r>
              <a:rPr lang="en-US" sz="2400" b="1" dirty="0">
                <a:solidFill>
                  <a:schemeClr val="accent6">
                    <a:lumMod val="50000"/>
                  </a:schemeClr>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của</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xã</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hội</a:t>
            </a:r>
            <a:r>
              <a:rPr lang="en-US" sz="2400" dirty="0">
                <a:solidFill>
                  <a:srgbClr val="0070C0"/>
                </a:solidFill>
                <a:latin typeface="+mj-lt"/>
                <a:ea typeface="Times New Roman" panose="02020603050405020304" pitchFamily="18" charset="0"/>
              </a:rPr>
              <a:t>. </a:t>
            </a:r>
            <a:endParaRPr lang="en-US" sz="2400" dirty="0">
              <a:solidFill>
                <a:srgbClr val="0070C0"/>
              </a:solidFill>
              <a:latin typeface="+mj-lt"/>
            </a:endParaRPr>
          </a:p>
        </p:txBody>
      </p:sp>
      <p:pic>
        <p:nvPicPr>
          <p:cNvPr id="11" name="Picture 10" descr="anh28"/>
          <p:cNvPicPr>
            <a:picLocks noChangeAspect="1" noChangeArrowheads="1"/>
          </p:cNvPicPr>
          <p:nvPr/>
        </p:nvPicPr>
        <p:blipFill>
          <a:blip r:embed="rId3">
            <a:lum contrast="12000"/>
            <a:extLst>
              <a:ext uri="{28A0092B-C50C-407E-A947-70E740481C1C}">
                <a14:useLocalDpi xmlns:a14="http://schemas.microsoft.com/office/drawing/2010/main" val="0"/>
              </a:ext>
            </a:extLst>
          </a:blip>
          <a:srcRect/>
          <a:stretch>
            <a:fillRect/>
          </a:stretch>
        </p:blipFill>
        <p:spPr bwMode="auto">
          <a:xfrm>
            <a:off x="2524258" y="3915522"/>
            <a:ext cx="2121131" cy="2168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5" descr="Channuoigiaca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6807" y="3899823"/>
            <a:ext cx="2188881" cy="2168727"/>
          </a:xfrm>
          <a:prstGeom prst="rect">
            <a:avLst/>
          </a:prstGeom>
          <a:solidFill>
            <a:srgbClr val="99FFCC"/>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3" name="Picture 7" descr="anh21"/>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7077105" y="3892310"/>
            <a:ext cx="2079773" cy="2122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821169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 xmlns:a16="http://schemas.microsoft.com/office/drawing/2014/main"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3"/>
          <p:cNvSpPr txBox="1">
            <a:spLocks noChangeArrowheads="1"/>
          </p:cNvSpPr>
          <p:nvPr/>
        </p:nvSpPr>
        <p:spPr bwMode="auto">
          <a:xfrm>
            <a:off x="5175250" y="1842821"/>
            <a:ext cx="5314950" cy="460375"/>
          </a:xfrm>
          <a:prstGeom prst="rect">
            <a:avLst/>
          </a:prstGeom>
          <a:solidFill>
            <a:srgbClr val="FFFFFF"/>
          </a:solidFill>
          <a:ln w="25400" cap="flat" cmpd="sng" algn="ctr">
            <a:solidFill>
              <a:srgbClr val="57A7B5"/>
            </a:solidFill>
            <a:prstDash val="solid"/>
            <a:headEnd/>
            <a:tailEnd/>
          </a:ln>
          <a:effectLst/>
        </p:spPr>
        <p:txBody>
          <a:bodyPr>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Các</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yếu</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tố</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cơ</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bản</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tồn</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tại</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xã</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hội</a:t>
            </a:r>
            <a:endParaRPr kumimoji="0" lang="en-US" sz="2100" b="1" i="0" u="none" strike="noStrike" kern="0" cap="none" spc="0" normalizeH="0" baseline="0" noProof="0" dirty="0">
              <a:ln>
                <a:noFill/>
              </a:ln>
              <a:solidFill>
                <a:srgbClr val="000099"/>
              </a:solidFill>
              <a:effectLst>
                <a:outerShdw blurRad="38100" dist="38100" dir="2700000" algn="tl">
                  <a:srgbClr val="000000"/>
                </a:outerShdw>
              </a:effectLst>
              <a:uLnTx/>
              <a:uFillTx/>
              <a:latin typeface="Arial"/>
            </a:endParaRPr>
          </a:p>
        </p:txBody>
      </p:sp>
      <p:sp>
        <p:nvSpPr>
          <p:cNvPr id="4" name="Text Box 24"/>
          <p:cNvSpPr txBox="1">
            <a:spLocks noChangeArrowheads="1"/>
          </p:cNvSpPr>
          <p:nvPr/>
        </p:nvSpPr>
        <p:spPr bwMode="auto">
          <a:xfrm>
            <a:off x="3641725" y="3254108"/>
            <a:ext cx="2508250" cy="831850"/>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Điều</a:t>
            </a: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kiện</a:t>
            </a:r>
            <a:endPar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tự</a:t>
            </a: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nhiên</a:t>
            </a:r>
            <a:endPar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endParaRPr>
          </a:p>
        </p:txBody>
      </p:sp>
      <p:pic>
        <p:nvPicPr>
          <p:cNvPr id="5" name="Picture 25" descr="song nui"/>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8713" y="4084371"/>
            <a:ext cx="2479675" cy="2677037"/>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26"/>
          <p:cNvSpPr txBox="1">
            <a:spLocks noChangeArrowheads="1"/>
          </p:cNvSpPr>
          <p:nvPr/>
        </p:nvSpPr>
        <p:spPr bwMode="auto">
          <a:xfrm>
            <a:off x="6399213" y="3269983"/>
            <a:ext cx="2592387" cy="830263"/>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Điều</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kiện</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dân</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số</a:t>
            </a:r>
            <a:endPar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endParaRPr>
          </a:p>
        </p:txBody>
      </p:sp>
      <p:sp>
        <p:nvSpPr>
          <p:cNvPr id="7" name="Text Box 27"/>
          <p:cNvSpPr txBox="1">
            <a:spLocks noChangeArrowheads="1"/>
          </p:cNvSpPr>
          <p:nvPr/>
        </p:nvSpPr>
        <p:spPr bwMode="auto">
          <a:xfrm>
            <a:off x="9382125" y="3254108"/>
            <a:ext cx="2746375" cy="830263"/>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Phương</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thức</a:t>
            </a:r>
            <a:endPar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sản</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xuất</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a:t>
            </a:r>
          </a:p>
        </p:txBody>
      </p:sp>
      <p:pic>
        <p:nvPicPr>
          <p:cNvPr id="8" name="Picture 29" descr="worker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82125" y="4024047"/>
            <a:ext cx="2778125" cy="2732234"/>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9" name="Line 30"/>
          <p:cNvSpPr>
            <a:spLocks noChangeShapeType="1"/>
          </p:cNvSpPr>
          <p:nvPr/>
        </p:nvSpPr>
        <p:spPr bwMode="auto">
          <a:xfrm flipH="1">
            <a:off x="7781925" y="2373046"/>
            <a:ext cx="0" cy="720462"/>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sp>
        <p:nvSpPr>
          <p:cNvPr id="10" name="Line 31"/>
          <p:cNvSpPr>
            <a:spLocks noChangeShapeType="1"/>
          </p:cNvSpPr>
          <p:nvPr/>
        </p:nvSpPr>
        <p:spPr bwMode="auto">
          <a:xfrm flipH="1">
            <a:off x="6181725" y="2317483"/>
            <a:ext cx="1600200" cy="807614"/>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sp>
        <p:nvSpPr>
          <p:cNvPr id="11" name="Line 32"/>
          <p:cNvSpPr>
            <a:spLocks noChangeShapeType="1"/>
          </p:cNvSpPr>
          <p:nvPr/>
        </p:nvSpPr>
        <p:spPr bwMode="auto">
          <a:xfrm>
            <a:off x="7781925" y="2317484"/>
            <a:ext cx="1600200" cy="858454"/>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pic>
        <p:nvPicPr>
          <p:cNvPr id="12" name="Picture 35" descr="ds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99213" y="4024047"/>
            <a:ext cx="2592387" cy="2732234"/>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13" name="Rectangle 1"/>
          <p:cNvSpPr>
            <a:spLocks noChangeArrowheads="1"/>
          </p:cNvSpPr>
          <p:nvPr/>
        </p:nvSpPr>
        <p:spPr bwMode="auto">
          <a:xfrm>
            <a:off x="3862791" y="1106201"/>
            <a:ext cx="51363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a:solidFill>
                  <a:srgbClr val="000000"/>
                </a:solidFill>
                <a:latin typeface="+mj-lt"/>
                <a:cs typeface="Times New Roman" panose="02020603050405020304" pitchFamily="18" charset="0"/>
              </a:rPr>
              <a:t>b. </a:t>
            </a:r>
            <a:r>
              <a:rPr lang="en-US" altLang="en-US" sz="2400" b="1" dirty="0" err="1">
                <a:solidFill>
                  <a:srgbClr val="000000"/>
                </a:solidFill>
                <a:latin typeface="+mj-lt"/>
                <a:cs typeface="Times New Roman" panose="02020603050405020304" pitchFamily="18" charset="0"/>
              </a:rPr>
              <a:t>Các</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yếu</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tố</a:t>
            </a:r>
            <a:r>
              <a:rPr lang="en-US" altLang="en-US" sz="2400" b="1" dirty="0">
                <a:solidFill>
                  <a:srgbClr val="000000"/>
                </a:solidFill>
                <a:latin typeface="+mj-lt"/>
                <a:cs typeface="Times New Roman" panose="02020603050405020304" pitchFamily="18" charset="0"/>
              </a:rPr>
              <a:t> c</a:t>
            </a:r>
            <a:r>
              <a:rPr lang="vi-VN" altLang="en-US" sz="2400" b="1" dirty="0">
                <a:solidFill>
                  <a:srgbClr val="000000"/>
                </a:solidFill>
                <a:latin typeface="+mj-lt"/>
                <a:cs typeface="Times New Roman" panose="02020603050405020304" pitchFamily="18" charset="0"/>
              </a:rPr>
              <a:t>ơ</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bản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tồn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xã</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hội</a:t>
            </a:r>
            <a:endParaRPr lang="en-US" altLang="en-US" sz="2400" b="1" dirty="0">
              <a:solidFill>
                <a:srgbClr val="000000"/>
              </a:solidFill>
              <a:latin typeface="+mj-lt"/>
              <a:cs typeface="Times New Roman" panose="02020603050405020304" pitchFamily="18" charset="0"/>
            </a:endParaRPr>
          </a:p>
        </p:txBody>
      </p:sp>
      <p:sp>
        <p:nvSpPr>
          <p:cNvPr id="14" name="Rectangle 13"/>
          <p:cNvSpPr/>
          <p:nvPr/>
        </p:nvSpPr>
        <p:spPr>
          <a:xfrm>
            <a:off x="2110581" y="113210"/>
            <a:ext cx="8640763" cy="830262"/>
          </a:xfrm>
          <a:prstGeom prst="rect">
            <a:avLst/>
          </a:prstGeom>
        </p:spPr>
        <p:txBody>
          <a:bodyPr>
            <a:spAutoFit/>
          </a:bodyPr>
          <a:lstStyle/>
          <a:p>
            <a:pPr marL="457200" indent="-457200" algn="ctr">
              <a:buFontTx/>
              <a:buAutoNum type="arabicPeriod"/>
              <a:defRPr/>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và</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các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yếu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tố</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cơ</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bản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a:t>
            </a:r>
          </a:p>
          <a:p>
            <a:pPr algn="ctr">
              <a:defRPr/>
            </a:pP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grpSp>
        <p:nvGrpSpPr>
          <p:cNvPr id="15" name="Group 21"/>
          <p:cNvGrpSpPr>
            <a:grpSpLocks/>
          </p:cNvGrpSpPr>
          <p:nvPr/>
        </p:nvGrpSpPr>
        <p:grpSpPr bwMode="auto">
          <a:xfrm>
            <a:off x="2340769" y="983379"/>
            <a:ext cx="8410575" cy="0"/>
            <a:chOff x="240" y="576"/>
            <a:chExt cx="5298" cy="0"/>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823981"/>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19945"/>
            <a:ext cx="12192000" cy="6857999"/>
          </a:xfrm>
          <a:prstGeom prst="rect">
            <a:avLst/>
          </a:prstGeom>
        </p:spPr>
      </p:pic>
      <p:grpSp>
        <p:nvGrpSpPr>
          <p:cNvPr id="3" name="Group 21"/>
          <p:cNvGrpSpPr>
            <a:grpSpLocks/>
          </p:cNvGrpSpPr>
          <p:nvPr/>
        </p:nvGrpSpPr>
        <p:grpSpPr bwMode="auto">
          <a:xfrm flipV="1">
            <a:off x="1" y="711389"/>
            <a:ext cx="12192000" cy="164373"/>
            <a:chOff x="240" y="576"/>
            <a:chExt cx="5298"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188540" y="89113"/>
            <a:ext cx="9929962"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2. </a:t>
            </a:r>
            <a:r>
              <a:rPr lang="en-US" sz="2400" b="1" spc="-20" dirty="0" err="1">
                <a:solidFill>
                  <a:srgbClr val="000000"/>
                </a:solidFill>
                <a:latin typeface="+mj-lt"/>
                <a:ea typeface="Times New Roman" panose="02020603050405020304" pitchFamily="18" charset="0"/>
                <a:cs typeface="Times New Roman" panose="02020603050405020304" pitchFamily="18" charset="0"/>
              </a:rPr>
              <a:t>Khái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niệm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kết</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cấu</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tính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giai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hình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ý </a:t>
            </a:r>
            <a:r>
              <a:rPr lang="en-US" sz="2400" b="1" spc="-20" dirty="0" err="1">
                <a:solidFill>
                  <a:srgbClr val="000000"/>
                </a:solidFill>
                <a:latin typeface="+mj-lt"/>
                <a:ea typeface="Times New Roman" panose="02020603050405020304" pitchFamily="18" charset="0"/>
                <a:cs typeface="Times New Roman" panose="02020603050405020304" pitchFamily="18" charset="0"/>
              </a:rPr>
              <a:t>thức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xã</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4018490" y="1429734"/>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26" name="Horizontal Scroll 25"/>
          <p:cNvSpPr/>
          <p:nvPr/>
        </p:nvSpPr>
        <p:spPr>
          <a:xfrm>
            <a:off x="1957588" y="2041739"/>
            <a:ext cx="8049297" cy="2916627"/>
          </a:xfrm>
          <a:prstGeom prst="horizontalScroll">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altLang="en-US" sz="2200" b="1" dirty="0">
                <a:solidFill>
                  <a:srgbClr val="FF0000"/>
                </a:solidFill>
                <a:cs typeface="Times New Roman" panose="02020603050405020304" pitchFamily="18" charset="0"/>
              </a:rPr>
              <a:t>Ý </a:t>
            </a:r>
            <a:r>
              <a:rPr lang="en-US" altLang="en-US" sz="2200" b="1" dirty="0" err="1">
                <a:solidFill>
                  <a:srgbClr val="FF0000"/>
                </a:solidFill>
                <a:cs typeface="Times New Roman" panose="02020603050405020304" pitchFamily="18" charset="0"/>
              </a:rPr>
              <a:t>thức</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xã</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hội</a:t>
            </a:r>
            <a:r>
              <a:rPr lang="en-US" altLang="en-US" sz="2200" b="1" dirty="0">
                <a:solidFill>
                  <a:srgbClr val="FF0000"/>
                </a:solidFill>
                <a:cs typeface="Times New Roman" panose="02020603050405020304" pitchFamily="18" charset="0"/>
              </a:rPr>
              <a:t> </a:t>
            </a:r>
            <a:r>
              <a:rPr lang="vi-VN" altLang="en-US" sz="2200" dirty="0">
                <a:solidFill>
                  <a:srgbClr val="000099"/>
                </a:solidFill>
                <a:cs typeface="Times New Roman" panose="02020603050405020304" pitchFamily="18" charset="0"/>
              </a:rPr>
              <a:t>là khái niệm dùng để chỉ </a:t>
            </a:r>
            <a:r>
              <a:rPr lang="vi-VN" altLang="en-US" sz="2200" b="1" dirty="0">
                <a:solidFill>
                  <a:srgbClr val="CC0066"/>
                </a:solidFill>
                <a:cs typeface="Times New Roman" panose="02020603050405020304" pitchFamily="18" charset="0"/>
              </a:rPr>
              <a:t>phương diện sinh hoạt tinh thần</a:t>
            </a:r>
            <a:r>
              <a:rPr lang="vi-VN" altLang="en-US" sz="2200" dirty="0">
                <a:solidFill>
                  <a:srgbClr val="000099"/>
                </a:solidFill>
                <a:cs typeface="Times New Roman" panose="02020603050405020304" pitchFamily="18" charset="0"/>
              </a:rPr>
              <a:t> của xã hội, </a:t>
            </a:r>
            <a:r>
              <a:rPr lang="vi-VN" altLang="en-US" sz="2200" b="1" dirty="0">
                <a:solidFill>
                  <a:srgbClr val="006600"/>
                </a:solidFill>
                <a:cs typeface="Times New Roman" panose="02020603050405020304" pitchFamily="18" charset="0"/>
              </a:rPr>
              <a:t>nảy sinh từ tồn tại xã hội </a:t>
            </a:r>
            <a:r>
              <a:rPr lang="vi-VN" altLang="en-US" sz="2200" dirty="0">
                <a:solidFill>
                  <a:srgbClr val="000099"/>
                </a:solidFill>
                <a:cs typeface="Times New Roman" panose="02020603050405020304" pitchFamily="18" charset="0"/>
              </a:rPr>
              <a:t>và </a:t>
            </a:r>
            <a:r>
              <a:rPr lang="vi-VN" altLang="en-US" sz="2200" b="1" dirty="0">
                <a:solidFill>
                  <a:srgbClr val="663300"/>
                </a:solidFill>
                <a:cs typeface="Times New Roman" panose="02020603050405020304" pitchFamily="18" charset="0"/>
              </a:rPr>
              <a:t>phản ánh tồn tại xã hội </a:t>
            </a:r>
            <a:r>
              <a:rPr lang="vi-VN" altLang="en-US" sz="2200" dirty="0">
                <a:solidFill>
                  <a:srgbClr val="000099"/>
                </a:solidFill>
                <a:cs typeface="Times New Roman" panose="02020603050405020304" pitchFamily="18" charset="0"/>
              </a:rPr>
              <a:t>trong những giai đoạn phát triển nhất định.</a:t>
            </a:r>
            <a:endParaRPr lang="en-US" altLang="en-US" sz="2200" dirty="0">
              <a:solidFill>
                <a:srgbClr val="000099"/>
              </a:solidFill>
              <a:cs typeface="Times New Roman" panose="02020603050405020304" pitchFamily="18" charset="0"/>
            </a:endParaRPr>
          </a:p>
        </p:txBody>
      </p:sp>
    </p:spTree>
    <p:extLst>
      <p:ext uri="{BB962C8B-B14F-4D97-AF65-F5344CB8AC3E}">
        <p14:creationId xmlns:p14="http://schemas.microsoft.com/office/powerpoint/2010/main" val="144755275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resh flower PPT background picture PowerPoint Templates Free Download">
            <a:extLst>
              <a:ext uri="{FF2B5EF4-FFF2-40B4-BE49-F238E27FC236}">
                <a16:creationId xmlns="" xmlns:a16="http://schemas.microsoft.com/office/drawing/2014/main" id="{CB44F6E0-1D1F-45BC-A793-D879C89AB5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4825"/>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045073" y="320810"/>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pic>
        <p:nvPicPr>
          <p:cNvPr id="4" name="Picture 4" descr="nongnghiep"/>
          <p:cNvPicPr>
            <a:picLocks noChangeAspect="1" noChangeArrowheads="1"/>
          </p:cNvPicPr>
          <p:nvPr/>
        </p:nvPicPr>
        <p:blipFill>
          <a:blip r:embed="rId3">
            <a:lum contrast="24000"/>
            <a:extLst>
              <a:ext uri="{28A0092B-C50C-407E-A947-70E740481C1C}">
                <a14:useLocalDpi xmlns:a14="http://schemas.microsoft.com/office/drawing/2010/main" val="0"/>
              </a:ext>
            </a:extLst>
          </a:blip>
          <a:srcRect b="4361"/>
          <a:stretch>
            <a:fillRect/>
          </a:stretch>
        </p:blipFill>
        <p:spPr bwMode="auto">
          <a:xfrm>
            <a:off x="4301544" y="1121257"/>
            <a:ext cx="3078049" cy="279711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5" descr="anh28"/>
          <p:cNvPicPr>
            <a:picLocks noChangeAspect="1" noChangeArrowheads="1"/>
          </p:cNvPicPr>
          <p:nvPr/>
        </p:nvPicPr>
        <p:blipFill>
          <a:blip r:embed="rId4">
            <a:lum contrast="12000"/>
            <a:extLst>
              <a:ext uri="{28A0092B-C50C-407E-A947-70E740481C1C}">
                <a14:useLocalDpi xmlns:a14="http://schemas.microsoft.com/office/drawing/2010/main" val="0"/>
              </a:ext>
            </a:extLst>
          </a:blip>
          <a:srcRect/>
          <a:stretch>
            <a:fillRect/>
          </a:stretch>
        </p:blipFill>
        <p:spPr bwMode="auto">
          <a:xfrm>
            <a:off x="7701566" y="1121257"/>
            <a:ext cx="3567448" cy="279711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6"/>
          <p:cNvSpPr>
            <a:spLocks noChangeArrowheads="1" noChangeShapeType="1" noTextEdit="1"/>
          </p:cNvSpPr>
          <p:nvPr/>
        </p:nvSpPr>
        <p:spPr bwMode="auto">
          <a:xfrm>
            <a:off x="2912727" y="4134275"/>
            <a:ext cx="5369592" cy="38771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dirty="0">
                <a:ln w="9525">
                  <a:solidFill>
                    <a:srgbClr val="000000"/>
                  </a:solidFill>
                  <a:round/>
                  <a:headEnd/>
                  <a:tailEnd/>
                </a:ln>
                <a:solidFill>
                  <a:srgbClr val="FFFFFF"/>
                </a:solidFill>
                <a:latin typeface="Arial Đen"/>
              </a:rPr>
              <a:t>NGHỀ CHÍNH    &amp;    "NGHỀ PHỤ"</a:t>
            </a:r>
          </a:p>
        </p:txBody>
      </p:sp>
      <p:grpSp>
        <p:nvGrpSpPr>
          <p:cNvPr id="7" name="Group 7"/>
          <p:cNvGrpSpPr>
            <a:grpSpLocks/>
          </p:cNvGrpSpPr>
          <p:nvPr/>
        </p:nvGrpSpPr>
        <p:grpSpPr bwMode="auto">
          <a:xfrm>
            <a:off x="785611" y="1121257"/>
            <a:ext cx="3322750" cy="2797119"/>
            <a:chOff x="294" y="2024"/>
            <a:chExt cx="862" cy="1144"/>
          </a:xfrm>
        </p:grpSpPr>
        <p:pic>
          <p:nvPicPr>
            <p:cNvPr id="8" name="Picture 8" descr="1"/>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294" y="2568"/>
              <a:ext cx="858" cy="600"/>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9" descr="2"/>
            <p:cNvPicPr>
              <a:picLocks noChangeAspect="1" noChangeArrowheads="1"/>
            </p:cNvPicPr>
            <p:nvPr/>
          </p:nvPicPr>
          <p:blipFill>
            <a:blip r:embed="rId6">
              <a:lum contrast="30000"/>
              <a:extLst>
                <a:ext uri="{28A0092B-C50C-407E-A947-70E740481C1C}">
                  <a14:useLocalDpi xmlns:a14="http://schemas.microsoft.com/office/drawing/2010/main" val="0"/>
                </a:ext>
              </a:extLst>
            </a:blip>
            <a:srcRect/>
            <a:stretch>
              <a:fillRect/>
            </a:stretch>
          </p:blipFill>
          <p:spPr bwMode="auto">
            <a:xfrm>
              <a:off x="294" y="2024"/>
              <a:ext cx="862" cy="55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grpSp>
      <p:sp>
        <p:nvSpPr>
          <p:cNvPr id="10" name="WordArt 10"/>
          <p:cNvSpPr>
            <a:spLocks noChangeArrowheads="1" noChangeShapeType="1" noTextEdit="1"/>
          </p:cNvSpPr>
          <p:nvPr/>
        </p:nvSpPr>
        <p:spPr bwMode="auto">
          <a:xfrm>
            <a:off x="1471276" y="4521991"/>
            <a:ext cx="8490257" cy="1035283"/>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Tư tưởng "Trọng nông hơn công, thương" của người Việt</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Tree>
    <p:extLst>
      <p:ext uri="{BB962C8B-B14F-4D97-AF65-F5344CB8AC3E}">
        <p14:creationId xmlns:p14="http://schemas.microsoft.com/office/powerpoint/2010/main" val="316655858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Sending emails from laptop Backgrounds Presnetation - PPT Backgrounds  Templates">
            <a:extLst>
              <a:ext uri="{FF2B5EF4-FFF2-40B4-BE49-F238E27FC236}">
                <a16:creationId xmlns="" xmlns:a16="http://schemas.microsoft.com/office/drawing/2014/main" id="{CE314104-40D2-4C5D-B100-70F877921E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5"/>
          <p:cNvSpPr txBox="1">
            <a:spLocks noChangeArrowheads="1"/>
          </p:cNvSpPr>
          <p:nvPr/>
        </p:nvSpPr>
        <p:spPr bwMode="auto">
          <a:xfrm>
            <a:off x="1774803" y="3140679"/>
            <a:ext cx="1841500" cy="400050"/>
          </a:xfrm>
          <a:prstGeom prst="rect">
            <a:avLst/>
          </a:prstGeom>
          <a:solidFill>
            <a:srgbClr val="FFC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QUAN ĐIỂM</a:t>
            </a:r>
          </a:p>
        </p:txBody>
      </p:sp>
      <p:sp>
        <p:nvSpPr>
          <p:cNvPr id="4" name="Text Box 7"/>
          <p:cNvSpPr txBox="1">
            <a:spLocks noChangeArrowheads="1"/>
          </p:cNvSpPr>
          <p:nvPr/>
        </p:nvSpPr>
        <p:spPr bwMode="auto">
          <a:xfrm>
            <a:off x="3892529" y="3140679"/>
            <a:ext cx="2092325" cy="400050"/>
          </a:xfrm>
          <a:prstGeom prst="rect">
            <a:avLst/>
          </a:prstGeom>
          <a:solidFill>
            <a:srgbClr val="660066"/>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TƯ TƯỞNG</a:t>
            </a:r>
          </a:p>
        </p:txBody>
      </p:sp>
      <p:sp>
        <p:nvSpPr>
          <p:cNvPr id="5" name="Text Box 8"/>
          <p:cNvSpPr txBox="1">
            <a:spLocks noChangeArrowheads="1"/>
          </p:cNvSpPr>
          <p:nvPr/>
        </p:nvSpPr>
        <p:spPr bwMode="auto">
          <a:xfrm>
            <a:off x="6088040" y="3172429"/>
            <a:ext cx="2052638" cy="400050"/>
          </a:xfrm>
          <a:prstGeom prst="rect">
            <a:avLst/>
          </a:prstGeom>
          <a:solidFill>
            <a:srgbClr val="008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TÌNH CẢM</a:t>
            </a:r>
          </a:p>
        </p:txBody>
      </p:sp>
      <p:sp>
        <p:nvSpPr>
          <p:cNvPr id="6" name="Text Box 9"/>
          <p:cNvSpPr txBox="1">
            <a:spLocks noChangeArrowheads="1"/>
          </p:cNvSpPr>
          <p:nvPr/>
        </p:nvSpPr>
        <p:spPr bwMode="auto">
          <a:xfrm>
            <a:off x="8283553" y="3185129"/>
            <a:ext cx="1885950" cy="400050"/>
          </a:xfrm>
          <a:prstGeom prst="rect">
            <a:avLst/>
          </a:prstGeom>
          <a:solidFill>
            <a:srgbClr val="0070C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TÂM TRẠNG</a:t>
            </a:r>
          </a:p>
        </p:txBody>
      </p:sp>
      <p:sp>
        <p:nvSpPr>
          <p:cNvPr id="7" name="Text Box 13"/>
          <p:cNvSpPr txBox="1">
            <a:spLocks noChangeArrowheads="1"/>
          </p:cNvSpPr>
          <p:nvPr/>
        </p:nvSpPr>
        <p:spPr bwMode="auto">
          <a:xfrm>
            <a:off x="2869384" y="1084087"/>
            <a:ext cx="6437312" cy="614363"/>
          </a:xfrm>
          <a:prstGeom prst="rect">
            <a:avLst/>
          </a:prstGeom>
          <a:solidFill>
            <a:srgbClr val="0099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defRPr/>
            </a:pPr>
            <a:endParaRPr lang="en-US" sz="750" b="1" dirty="0">
              <a:solidFill>
                <a:srgbClr val="003300"/>
              </a:solidFill>
              <a:latin typeface=".VnTimeH" panose="020B7200000000000000" pitchFamily="34" charset="0"/>
            </a:endParaRPr>
          </a:p>
          <a:p>
            <a:pPr algn="ctr">
              <a:buFont typeface="Arial" panose="020B0604020202020204" pitchFamily="34" charset="0"/>
              <a:buNone/>
              <a:defRPr/>
            </a:pPr>
            <a:r>
              <a:rPr lang="vi-VN" sz="2200" b="1" dirty="0">
                <a:solidFill>
                  <a:schemeClr val="bg1"/>
                </a:solidFill>
                <a:latin typeface="+mn-lt"/>
                <a:cs typeface="Times New Roman" panose="02020603050405020304" pitchFamily="18" charset="0"/>
              </a:rPr>
              <a:t>ĐỜI SỐNG TINH THẦN CỦA XÃ HỘI</a:t>
            </a:r>
            <a:endParaRPr lang="en-US" sz="2200" b="1" dirty="0">
              <a:solidFill>
                <a:schemeClr val="bg1"/>
              </a:solidFill>
              <a:latin typeface="+mn-lt"/>
              <a:cs typeface="Times New Roman" panose="02020603050405020304" pitchFamily="18" charset="0"/>
            </a:endParaRPr>
          </a:p>
        </p:txBody>
      </p:sp>
      <p:sp>
        <p:nvSpPr>
          <p:cNvPr id="8" name="Line 24"/>
          <p:cNvSpPr>
            <a:spLocks noChangeShapeType="1"/>
          </p:cNvSpPr>
          <p:nvPr/>
        </p:nvSpPr>
        <p:spPr bwMode="auto">
          <a:xfrm>
            <a:off x="3411515" y="2675542"/>
            <a:ext cx="5065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9" name="Line 35"/>
          <p:cNvSpPr>
            <a:spLocks noChangeShapeType="1"/>
          </p:cNvSpPr>
          <p:nvPr/>
        </p:nvSpPr>
        <p:spPr bwMode="auto">
          <a:xfrm>
            <a:off x="3411515"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0" name="Line 36"/>
          <p:cNvSpPr>
            <a:spLocks noChangeShapeType="1"/>
          </p:cNvSpPr>
          <p:nvPr/>
        </p:nvSpPr>
        <p:spPr bwMode="auto">
          <a:xfrm>
            <a:off x="5075215" y="265649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1" name="Line 37"/>
          <p:cNvSpPr>
            <a:spLocks noChangeShapeType="1"/>
          </p:cNvSpPr>
          <p:nvPr/>
        </p:nvSpPr>
        <p:spPr bwMode="auto">
          <a:xfrm>
            <a:off x="7059590"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2" name="Line 38"/>
          <p:cNvSpPr>
            <a:spLocks noChangeShapeType="1"/>
          </p:cNvSpPr>
          <p:nvPr/>
        </p:nvSpPr>
        <p:spPr bwMode="auto">
          <a:xfrm>
            <a:off x="8477229"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3" name="Line 39"/>
          <p:cNvSpPr>
            <a:spLocks noChangeShapeType="1"/>
          </p:cNvSpPr>
          <p:nvPr/>
        </p:nvSpPr>
        <p:spPr bwMode="auto">
          <a:xfrm flipH="1">
            <a:off x="5978502" y="1802417"/>
            <a:ext cx="1" cy="854074"/>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4" name="Text Box 45"/>
          <p:cNvSpPr txBox="1">
            <a:spLocks noChangeArrowheads="1"/>
          </p:cNvSpPr>
          <p:nvPr/>
        </p:nvSpPr>
        <p:spPr bwMode="auto">
          <a:xfrm>
            <a:off x="1792265" y="3715354"/>
            <a:ext cx="1824038" cy="400050"/>
          </a:xfrm>
          <a:prstGeom prst="rect">
            <a:avLst/>
          </a:prstGeom>
          <a:solidFill>
            <a:srgbClr val="6633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THÓI QUEN</a:t>
            </a:r>
          </a:p>
        </p:txBody>
      </p:sp>
      <p:sp>
        <p:nvSpPr>
          <p:cNvPr id="15" name="Text Box 46"/>
          <p:cNvSpPr txBox="1">
            <a:spLocks noChangeArrowheads="1"/>
          </p:cNvSpPr>
          <p:nvPr/>
        </p:nvSpPr>
        <p:spPr bwMode="auto">
          <a:xfrm>
            <a:off x="3892529" y="3710591"/>
            <a:ext cx="2085975" cy="369888"/>
          </a:xfrm>
          <a:prstGeom prst="rect">
            <a:avLst/>
          </a:prstGeom>
          <a:solidFill>
            <a:srgbClr val="FF505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b="1" dirty="0">
                <a:solidFill>
                  <a:schemeClr val="bg1"/>
                </a:solidFill>
                <a:latin typeface="+mj-lt"/>
                <a:cs typeface="Times New Roman" panose="02020603050405020304" pitchFamily="18" charset="0"/>
              </a:rPr>
              <a:t>TRUYỀN THỐNG</a:t>
            </a:r>
          </a:p>
        </p:txBody>
      </p:sp>
      <p:sp>
        <p:nvSpPr>
          <p:cNvPr id="16" name="Text Box 47"/>
          <p:cNvSpPr txBox="1">
            <a:spLocks noChangeArrowheads="1"/>
          </p:cNvSpPr>
          <p:nvPr/>
        </p:nvSpPr>
        <p:spPr bwMode="auto">
          <a:xfrm>
            <a:off x="6088040" y="3713766"/>
            <a:ext cx="2052638" cy="400050"/>
          </a:xfrm>
          <a:prstGeom prst="rect">
            <a:avLst/>
          </a:prstGeom>
          <a:solidFill>
            <a:srgbClr val="6600CC"/>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PHONG TỤC</a:t>
            </a:r>
          </a:p>
        </p:txBody>
      </p:sp>
      <p:sp>
        <p:nvSpPr>
          <p:cNvPr id="17" name="Text Box 50"/>
          <p:cNvSpPr txBox="1">
            <a:spLocks noChangeArrowheads="1"/>
          </p:cNvSpPr>
          <p:nvPr/>
        </p:nvSpPr>
        <p:spPr bwMode="auto">
          <a:xfrm>
            <a:off x="8283553" y="3729641"/>
            <a:ext cx="1885950" cy="400050"/>
          </a:xfrm>
          <a:prstGeom prst="rect">
            <a:avLst/>
          </a:prstGeom>
          <a:solidFill>
            <a:srgbClr val="CC0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TẬP QUÁN …</a:t>
            </a:r>
          </a:p>
        </p:txBody>
      </p:sp>
      <p:sp>
        <p:nvSpPr>
          <p:cNvPr id="18" name="Text Box 8"/>
          <p:cNvSpPr txBox="1">
            <a:spLocks noChangeArrowheads="1"/>
          </p:cNvSpPr>
          <p:nvPr/>
        </p:nvSpPr>
        <p:spPr bwMode="auto">
          <a:xfrm>
            <a:off x="1792265" y="4475766"/>
            <a:ext cx="8377238" cy="1015663"/>
          </a:xfrm>
          <a:prstGeom prst="rect">
            <a:avLst/>
          </a:prstGeom>
          <a:noFill/>
          <a:ln w="2540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r>
              <a:rPr lang="vi-VN" altLang="en-US" sz="2000" b="1" u="sng" dirty="0">
                <a:solidFill>
                  <a:srgbClr val="FF0000"/>
                </a:solidFill>
                <a:latin typeface="+mn-lt"/>
                <a:cs typeface="Times New Roman" panose="02020603050405020304" pitchFamily="18" charset="0"/>
              </a:rPr>
              <a:t>Ví dụ</a:t>
            </a:r>
            <a:r>
              <a:rPr lang="vi-VN" altLang="en-US" sz="2000" b="1" dirty="0">
                <a:solidFill>
                  <a:srgbClr val="FF0000"/>
                </a:solidFill>
                <a:latin typeface="+mn-lt"/>
                <a:cs typeface="Times New Roman" panose="02020603050405020304" pitchFamily="18" charset="0"/>
              </a:rPr>
              <a:t>: </a:t>
            </a:r>
            <a:r>
              <a:rPr lang="vi-VN" altLang="en-US" sz="2000" dirty="0">
                <a:solidFill>
                  <a:srgbClr val="000099"/>
                </a:solidFill>
                <a:latin typeface="+mn-lt"/>
                <a:cs typeface="Times New Roman" panose="02020603050405020304" pitchFamily="18" charset="0"/>
              </a:rPr>
              <a:t>Một số </a:t>
            </a:r>
            <a:r>
              <a:rPr lang="vi-VN" altLang="en-US" sz="2000" b="1" dirty="0">
                <a:solidFill>
                  <a:srgbClr val="C00000"/>
                </a:solidFill>
                <a:latin typeface="+mn-lt"/>
                <a:cs typeface="Times New Roman" panose="02020603050405020304" pitchFamily="18" charset="0"/>
              </a:rPr>
              <a:t>giá trị truyền thống văn hóa tiêu biểu </a:t>
            </a:r>
            <a:r>
              <a:rPr lang="vi-VN" altLang="en-US" sz="2000" dirty="0">
                <a:solidFill>
                  <a:srgbClr val="000099"/>
                </a:solidFill>
                <a:latin typeface="+mn-lt"/>
                <a:cs typeface="Times New Roman" panose="02020603050405020304" pitchFamily="18" charset="0"/>
              </a:rPr>
              <a:t>của con người Việt Nam: tinh thần yêu nước, tinh thần bất khuất, tinh thần tự chủ, tinh thần đoàn kết, tinh thần nhân ái, tinh thần cần cù, tiết kiệm...</a:t>
            </a:r>
            <a:endParaRPr lang="en-US" altLang="en-US" sz="2000" dirty="0">
              <a:solidFill>
                <a:srgbClr val="000099"/>
              </a:solidFill>
              <a:latin typeface="+mn-lt"/>
              <a:cs typeface="Times New Roman" panose="02020603050405020304" pitchFamily="18" charset="0"/>
            </a:endParaRPr>
          </a:p>
        </p:txBody>
      </p:sp>
      <p:sp>
        <p:nvSpPr>
          <p:cNvPr id="19" name="Rectangle 18"/>
          <p:cNvSpPr/>
          <p:nvPr/>
        </p:nvSpPr>
        <p:spPr>
          <a:xfrm>
            <a:off x="3616303" y="246171"/>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792227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1472" y="1549946"/>
            <a:ext cx="3328511"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909964" y="5596447"/>
            <a:ext cx="1366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rgbClr val="CC0066"/>
                </a:solidFill>
                <a:latin typeface="+mj-lt"/>
              </a:rPr>
              <a:t>Tư</a:t>
            </a:r>
            <a:r>
              <a:rPr lang="en-US" altLang="en-US" sz="2000" b="1" dirty="0">
                <a:solidFill>
                  <a:srgbClr val="CC0066"/>
                </a:solidFill>
                <a:latin typeface="+mj-lt"/>
              </a:rPr>
              <a:t> </a:t>
            </a:r>
            <a:r>
              <a:rPr lang="en-US" altLang="en-US" sz="2000" b="1" dirty="0" err="1">
                <a:solidFill>
                  <a:srgbClr val="CC0066"/>
                </a:solidFill>
                <a:latin typeface="+mj-lt"/>
              </a:rPr>
              <a:t>tưởng</a:t>
            </a:r>
            <a:endParaRPr lang="en-US" altLang="en-US" sz="2000" b="1" dirty="0">
              <a:solidFill>
                <a:srgbClr val="CC0066"/>
              </a:solidFill>
              <a:latin typeface="+mj-lt"/>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57601" y="1532586"/>
            <a:ext cx="3322748"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161976" y="1532586"/>
            <a:ext cx="3262243"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4307911" y="5540006"/>
            <a:ext cx="15103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rgbClr val="663300"/>
                </a:solidFill>
                <a:latin typeface="+mj-lt"/>
              </a:rPr>
              <a:t>Học</a:t>
            </a:r>
            <a:r>
              <a:rPr lang="en-US" altLang="en-US" sz="2000" b="1" dirty="0">
                <a:solidFill>
                  <a:srgbClr val="663300"/>
                </a:solidFill>
                <a:latin typeface="+mj-lt"/>
              </a:rPr>
              <a:t> </a:t>
            </a:r>
            <a:r>
              <a:rPr lang="en-US" altLang="en-US" sz="2000" b="1" dirty="0" err="1">
                <a:solidFill>
                  <a:srgbClr val="663300"/>
                </a:solidFill>
                <a:latin typeface="+mj-lt"/>
              </a:rPr>
              <a:t>thuyết</a:t>
            </a:r>
            <a:endParaRPr lang="en-US" altLang="en-US" sz="2000" b="1" dirty="0">
              <a:solidFill>
                <a:srgbClr val="663300"/>
              </a:solidFill>
              <a:latin typeface="+mj-lt"/>
            </a:endParaRPr>
          </a:p>
        </p:txBody>
      </p:sp>
      <p:sp>
        <p:nvSpPr>
          <p:cNvPr id="8" name="TextBox 7"/>
          <p:cNvSpPr txBox="1">
            <a:spLocks noChangeArrowheads="1"/>
          </p:cNvSpPr>
          <p:nvPr/>
        </p:nvSpPr>
        <p:spPr bwMode="auto">
          <a:xfrm>
            <a:off x="7134580" y="5540006"/>
            <a:ext cx="33170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dirty="0" err="1">
                <a:solidFill>
                  <a:srgbClr val="002060"/>
                </a:solidFill>
                <a:latin typeface="+mj-lt"/>
              </a:rPr>
              <a:t>Phong</a:t>
            </a:r>
            <a:r>
              <a:rPr lang="en-US" altLang="en-US" sz="2000" b="1" dirty="0">
                <a:solidFill>
                  <a:srgbClr val="002060"/>
                </a:solidFill>
                <a:latin typeface="+mj-lt"/>
              </a:rPr>
              <a:t> </a:t>
            </a:r>
            <a:r>
              <a:rPr lang="en-US" altLang="en-US" sz="2000" b="1" dirty="0" err="1">
                <a:solidFill>
                  <a:srgbClr val="002060"/>
                </a:solidFill>
                <a:latin typeface="+mj-lt"/>
              </a:rPr>
              <a:t>tục</a:t>
            </a:r>
            <a:r>
              <a:rPr lang="en-US" altLang="en-US" sz="2000" b="1" dirty="0">
                <a:solidFill>
                  <a:srgbClr val="002060"/>
                </a:solidFill>
                <a:latin typeface="+mj-lt"/>
              </a:rPr>
              <a:t> </a:t>
            </a:r>
            <a:r>
              <a:rPr lang="en-US" altLang="en-US" sz="2000" b="1" dirty="0" err="1">
                <a:solidFill>
                  <a:srgbClr val="002060"/>
                </a:solidFill>
                <a:latin typeface="+mj-lt"/>
              </a:rPr>
              <a:t>tập</a:t>
            </a:r>
            <a:r>
              <a:rPr lang="en-US" altLang="en-US" sz="2000" b="1" dirty="0">
                <a:solidFill>
                  <a:srgbClr val="002060"/>
                </a:solidFill>
                <a:latin typeface="+mj-lt"/>
              </a:rPr>
              <a:t> </a:t>
            </a:r>
            <a:r>
              <a:rPr lang="en-US" altLang="en-US" sz="2000" b="1" dirty="0" err="1">
                <a:solidFill>
                  <a:srgbClr val="002060"/>
                </a:solidFill>
                <a:latin typeface="+mj-lt"/>
              </a:rPr>
              <a:t>quán</a:t>
            </a:r>
            <a:endParaRPr lang="en-US" altLang="en-US" sz="2000" b="1" dirty="0">
              <a:solidFill>
                <a:srgbClr val="002060"/>
              </a:solidFill>
              <a:latin typeface="+mj-lt"/>
            </a:endParaRPr>
          </a:p>
        </p:txBody>
      </p:sp>
      <p:sp>
        <p:nvSpPr>
          <p:cNvPr id="2" name="Cloud Callout 1"/>
          <p:cNvSpPr/>
          <p:nvPr/>
        </p:nvSpPr>
        <p:spPr>
          <a:xfrm>
            <a:off x="4520485" y="334851"/>
            <a:ext cx="2253802" cy="927279"/>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 name="TextBox 9"/>
          <p:cNvSpPr txBox="1">
            <a:spLocks noChangeArrowheads="1"/>
          </p:cNvSpPr>
          <p:nvPr/>
        </p:nvSpPr>
        <p:spPr bwMode="auto">
          <a:xfrm>
            <a:off x="5284560" y="552927"/>
            <a:ext cx="8114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chemeClr val="bg1"/>
                </a:solidFill>
                <a:latin typeface="+mj-lt"/>
              </a:rPr>
              <a:t>Ví</a:t>
            </a:r>
            <a:r>
              <a:rPr lang="en-US" altLang="en-US" sz="2000" b="1" dirty="0">
                <a:solidFill>
                  <a:schemeClr val="bg1"/>
                </a:solidFill>
                <a:latin typeface="+mj-lt"/>
              </a:rPr>
              <a:t> </a:t>
            </a:r>
            <a:r>
              <a:rPr lang="en-US" altLang="en-US" sz="2000" b="1" dirty="0" err="1">
                <a:solidFill>
                  <a:schemeClr val="bg1"/>
                </a:solidFill>
                <a:latin typeface="+mj-lt"/>
              </a:rPr>
              <a:t>dụ</a:t>
            </a:r>
            <a:endParaRPr lang="en-US" altLang="en-US" sz="2000" b="1" dirty="0">
              <a:solidFill>
                <a:schemeClr val="bg1"/>
              </a:solidFill>
              <a:latin typeface="+mj-lt"/>
            </a:endParaRPr>
          </a:p>
        </p:txBody>
      </p:sp>
    </p:spTree>
    <p:extLst>
      <p:ext uri="{BB962C8B-B14F-4D97-AF65-F5344CB8AC3E}">
        <p14:creationId xmlns:p14="http://schemas.microsoft.com/office/powerpoint/2010/main" val="424148747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a:spLocks noChangeArrowheads="1"/>
          </p:cNvSpPr>
          <p:nvPr/>
        </p:nvSpPr>
        <p:spPr bwMode="auto">
          <a:xfrm>
            <a:off x="1774825" y="728633"/>
            <a:ext cx="807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defRPr/>
            </a:pPr>
            <a:r>
              <a:rPr lang="en-US" altLang="en-US" sz="2000" dirty="0">
                <a:solidFill>
                  <a:srgbClr val="CC0066"/>
                </a:solidFill>
                <a:latin typeface="+mj-lt"/>
                <a:cs typeface="Times New Roman" panose="02020603050405020304" pitchFamily="18" charset="0"/>
              </a:rPr>
              <a:t>Theo </a:t>
            </a:r>
            <a:r>
              <a:rPr lang="en-US" altLang="en-US" sz="2000" b="1" dirty="0" err="1">
                <a:solidFill>
                  <a:srgbClr val="00B050"/>
                </a:solidFill>
                <a:latin typeface="+mj-lt"/>
                <a:cs typeface="Times New Roman" panose="02020603050405020304" pitchFamily="18" charset="0"/>
              </a:rPr>
              <a:t>nội</a:t>
            </a:r>
            <a:r>
              <a:rPr lang="en-US" altLang="en-US" sz="2000" b="1" dirty="0">
                <a:solidFill>
                  <a:srgbClr val="00B050"/>
                </a:solidFill>
                <a:latin typeface="+mj-lt"/>
                <a:cs typeface="Times New Roman" panose="02020603050405020304" pitchFamily="18" charset="0"/>
              </a:rPr>
              <a:t> dung</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và</a:t>
            </a:r>
            <a:r>
              <a:rPr lang="en-US" altLang="en-US" sz="2000" dirty="0">
                <a:solidFill>
                  <a:srgbClr val="CC0066"/>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lĩnh</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vực</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phản</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ánh</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đời</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sống</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xã</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hội</a:t>
            </a:r>
            <a:endParaRPr lang="en-US" altLang="en-US" sz="2000" dirty="0">
              <a:solidFill>
                <a:srgbClr val="CC0066"/>
              </a:solidFill>
              <a:latin typeface="+mj-lt"/>
            </a:endParaRPr>
          </a:p>
        </p:txBody>
      </p:sp>
      <p:sp>
        <p:nvSpPr>
          <p:cNvPr id="4" name="Rounded Rectangle 3"/>
          <p:cNvSpPr/>
          <p:nvPr/>
        </p:nvSpPr>
        <p:spPr>
          <a:xfrm>
            <a:off x="2075421" y="1249264"/>
            <a:ext cx="1447800" cy="2956414"/>
          </a:xfrm>
          <a:prstGeom prst="roundRec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xã</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hội</a:t>
            </a:r>
            <a:endParaRPr lang="en-US" altLang="en-US" sz="2000" b="1" dirty="0">
              <a:solidFill>
                <a:schemeClr val="bg1"/>
              </a:solidFill>
              <a:latin typeface="+mj-lt"/>
            </a:endParaRPr>
          </a:p>
        </p:txBody>
      </p:sp>
      <p:sp>
        <p:nvSpPr>
          <p:cNvPr id="5" name="Rounded Rectangle 4"/>
          <p:cNvSpPr/>
          <p:nvPr/>
        </p:nvSpPr>
        <p:spPr>
          <a:xfrm>
            <a:off x="5117071" y="3394130"/>
            <a:ext cx="3872383" cy="811548"/>
          </a:xfrm>
          <a:prstGeom prst="roundRect">
            <a:avLst/>
          </a:prstGeom>
          <a:solidFill>
            <a:srgbClr val="FF99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algn="ctr" eaLnBrk="1" hangingPunct="1">
              <a:spcBef>
                <a:spcPts val="200"/>
              </a:spcBef>
              <a:spcAft>
                <a:spcPts val="200"/>
              </a:spcAft>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tôn</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giáo</a:t>
            </a:r>
            <a:r>
              <a:rPr lang="en-US" altLang="en-US" sz="2000" b="1" dirty="0">
                <a:solidFill>
                  <a:schemeClr val="bg1"/>
                </a:solidFill>
                <a:latin typeface="+mj-lt"/>
                <a:cs typeface="Times New Roman" pitchFamily="18" charset="0"/>
              </a:rPr>
              <a:t>….</a:t>
            </a:r>
          </a:p>
        </p:txBody>
      </p:sp>
      <p:sp>
        <p:nvSpPr>
          <p:cNvPr id="6" name="Rounded Rectangle 5"/>
          <p:cNvSpPr/>
          <p:nvPr/>
        </p:nvSpPr>
        <p:spPr>
          <a:xfrm>
            <a:off x="5117071" y="1249263"/>
            <a:ext cx="3872383" cy="811548"/>
          </a:xfrm>
          <a:prstGeom prst="roundRect">
            <a:avLst/>
          </a:prstGeom>
          <a:solidFill>
            <a:srgbClr val="CC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chính</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trị</a:t>
            </a:r>
            <a:endParaRPr lang="en-US" altLang="en-US" sz="2000" b="1" dirty="0">
              <a:solidFill>
                <a:schemeClr val="bg1"/>
              </a:solidFill>
              <a:latin typeface="+mj-lt"/>
            </a:endParaRPr>
          </a:p>
        </p:txBody>
      </p:sp>
      <p:sp>
        <p:nvSpPr>
          <p:cNvPr id="7" name="Rounded Rectangle 6"/>
          <p:cNvSpPr/>
          <p:nvPr/>
        </p:nvSpPr>
        <p:spPr>
          <a:xfrm>
            <a:off x="5117071" y="2254157"/>
            <a:ext cx="3872383" cy="946806"/>
          </a:xfrm>
          <a:prstGeom prst="round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pháp</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quyền</a:t>
            </a:r>
            <a:endParaRPr lang="en-US" altLang="en-US" sz="2000" b="1" dirty="0">
              <a:solidFill>
                <a:schemeClr val="bg1"/>
              </a:solidFill>
              <a:latin typeface="+mj-lt"/>
            </a:endParaRPr>
          </a:p>
        </p:txBody>
      </p:sp>
      <p:cxnSp>
        <p:nvCxnSpPr>
          <p:cNvPr id="8" name="Straight Arrow Connector 7"/>
          <p:cNvCxnSpPr>
            <a:stCxn id="4" idx="3"/>
          </p:cNvCxnSpPr>
          <p:nvPr/>
        </p:nvCxnSpPr>
        <p:spPr>
          <a:xfrm flipV="1">
            <a:off x="3523221" y="2675787"/>
            <a:ext cx="1593850" cy="51684"/>
          </a:xfrm>
          <a:prstGeom prst="straightConnector1">
            <a:avLst/>
          </a:prstGeom>
          <a:ln>
            <a:solidFill>
              <a:srgbClr val="00206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4" idx="3"/>
          </p:cNvCxnSpPr>
          <p:nvPr/>
        </p:nvCxnSpPr>
        <p:spPr>
          <a:xfrm flipV="1">
            <a:off x="3523221" y="1876861"/>
            <a:ext cx="1593850" cy="850610"/>
          </a:xfrm>
          <a:prstGeom prst="straightConnector1">
            <a:avLst/>
          </a:prstGeom>
          <a:ln>
            <a:solidFill>
              <a:srgbClr val="002060"/>
            </a:solidFill>
            <a:tailEnd type="arrow"/>
          </a:ln>
        </p:spPr>
        <p:style>
          <a:lnRef idx="1">
            <a:schemeClr val="dk1"/>
          </a:lnRef>
          <a:fillRef idx="0">
            <a:schemeClr val="dk1"/>
          </a:fillRef>
          <a:effectRef idx="0">
            <a:schemeClr val="dk1"/>
          </a:effectRef>
          <a:fontRef idx="minor">
            <a:schemeClr val="tx1"/>
          </a:fontRef>
        </p:style>
      </p:cxnSp>
      <p:cxnSp>
        <p:nvCxnSpPr>
          <p:cNvPr id="10" name="Straight Arrow Connector 9"/>
          <p:cNvCxnSpPr>
            <a:stCxn id="4" idx="3"/>
            <a:endCxn id="5" idx="1"/>
          </p:cNvCxnSpPr>
          <p:nvPr/>
        </p:nvCxnSpPr>
        <p:spPr>
          <a:xfrm>
            <a:off x="3523221" y="2727471"/>
            <a:ext cx="1593850" cy="1072433"/>
          </a:xfrm>
          <a:prstGeom prst="straightConnector1">
            <a:avLst/>
          </a:prstGeom>
          <a:ln>
            <a:solidFill>
              <a:srgbClr val="002060"/>
            </a:solidFill>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3719514" y="212725"/>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219109966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Robot 54: Giant Robot Background Slide | TIM">
            <a:extLst>
              <a:ext uri="{FF2B5EF4-FFF2-40B4-BE49-F238E27FC236}">
                <a16:creationId xmlns="" xmlns:a16="http://schemas.microsoft.com/office/drawing/2014/main" id="{DEE316AE-43FA-4AA2-9B1A-124E57E0E4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3773510" y="1415200"/>
            <a:ext cx="78898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v"/>
              <a:defRPr/>
            </a:pPr>
            <a:r>
              <a:rPr lang="en-US" altLang="en-US" sz="2400" dirty="0">
                <a:solidFill>
                  <a:srgbClr val="7030A0"/>
                </a:solidFill>
                <a:latin typeface="Arial"/>
                <a:cs typeface="Times New Roman" panose="02020603050405020304" pitchFamily="18" charset="0"/>
              </a:rPr>
              <a:t>Theo </a:t>
            </a:r>
            <a:r>
              <a:rPr lang="en-US" altLang="en-US" sz="2400" b="1" u="sng" dirty="0" err="1">
                <a:solidFill>
                  <a:srgbClr val="CC0066"/>
                </a:solidFill>
                <a:latin typeface="Arial"/>
                <a:cs typeface="Times New Roman" panose="02020603050405020304" pitchFamily="18" charset="0"/>
              </a:rPr>
              <a:t>trình</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độ</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phản</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ánh</a:t>
            </a:r>
            <a:r>
              <a:rPr lang="en-US" altLang="en-US" sz="2400" b="1" u="sng" dirty="0">
                <a:solidFill>
                  <a:srgbClr val="CC0066"/>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của</a:t>
            </a:r>
            <a:r>
              <a:rPr lang="en-US" altLang="en-US" sz="2400" dirty="0">
                <a:solidFill>
                  <a:srgbClr val="7030A0"/>
                </a:solidFill>
                <a:latin typeface="Arial"/>
                <a:cs typeface="Times New Roman" panose="02020603050405020304" pitchFamily="18" charset="0"/>
              </a:rPr>
              <a:t> ý </a:t>
            </a:r>
            <a:r>
              <a:rPr lang="en-US" altLang="en-US" sz="2400" dirty="0" err="1">
                <a:solidFill>
                  <a:srgbClr val="7030A0"/>
                </a:solidFill>
                <a:latin typeface="Arial"/>
                <a:cs typeface="Times New Roman" panose="02020603050405020304" pitchFamily="18" charset="0"/>
              </a:rPr>
              <a:t>thức</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xã</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hội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đối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với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tồn</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tại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xã</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hội</a:t>
            </a:r>
            <a:r>
              <a:rPr lang="en-US" altLang="en-US" sz="2400" dirty="0">
                <a:solidFill>
                  <a:srgbClr val="7030A0"/>
                </a:solidFill>
                <a:latin typeface="Arial"/>
                <a:cs typeface="Times New Roman" panose="02020603050405020304" pitchFamily="18" charset="0"/>
              </a:rPr>
              <a:t>:</a:t>
            </a:r>
            <a:r>
              <a:rPr lang="en-US" altLang="en-US" sz="2400" dirty="0">
                <a:solidFill>
                  <a:srgbClr val="7030A0"/>
                </a:solidFill>
                <a:latin typeface="Arial"/>
              </a:rPr>
              <a:t>	</a:t>
            </a:r>
          </a:p>
        </p:txBody>
      </p:sp>
      <p:sp>
        <p:nvSpPr>
          <p:cNvPr id="4" name="Rounded Rectangle 3"/>
          <p:cNvSpPr/>
          <p:nvPr/>
        </p:nvSpPr>
        <p:spPr>
          <a:xfrm>
            <a:off x="4648200" y="2408681"/>
            <a:ext cx="1447800" cy="3013325"/>
          </a:xfrm>
          <a:prstGeom prst="roundRect">
            <a:avLst/>
          </a:prstGeom>
          <a:solidFill>
            <a:srgbClr val="0000FF"/>
          </a:solidFill>
          <a:ln w="25400" cap="flat" cmpd="sng" algn="ctr">
            <a:solidFill>
              <a:schemeClr val="bg1"/>
            </a:solidFill>
            <a:prstDash val="solid"/>
          </a:ln>
          <a:effectLst/>
        </p:spPr>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xã</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hội</a:t>
            </a:r>
            <a:endParaRPr kumimoji="0" lang="en-US" altLang="en-US" sz="2400" b="1" i="0" u="none" strike="noStrike" kern="0" cap="none" spc="0" normalizeH="0" baseline="0" noProof="0" dirty="0">
              <a:ln>
                <a:noFill/>
              </a:ln>
              <a:solidFill>
                <a:srgbClr val="FFFFFF"/>
              </a:solidFill>
              <a:effectLst/>
              <a:uLnTx/>
              <a:uFillTx/>
              <a:latin typeface="Arial"/>
            </a:endParaRPr>
          </a:p>
        </p:txBody>
      </p:sp>
      <p:sp>
        <p:nvSpPr>
          <p:cNvPr id="5" name="Rounded Rectangle 4"/>
          <p:cNvSpPr/>
          <p:nvPr/>
        </p:nvSpPr>
        <p:spPr>
          <a:xfrm>
            <a:off x="7057621" y="4365020"/>
            <a:ext cx="3828247" cy="1011451"/>
          </a:xfrm>
          <a:prstGeom prst="roundRect">
            <a:avLst/>
          </a:prstGeom>
          <a:solidFill>
            <a:srgbClr val="009900"/>
          </a:solidFill>
          <a:ln w="25400" cap="flat" cmpd="sng" algn="ctr">
            <a:solidFill>
              <a:schemeClr val="bg1"/>
            </a:solidFill>
            <a:prstDash val="solid"/>
          </a:ln>
          <a:effectLst/>
        </p:spPr>
        <p:txBody>
          <a:bodyPr anchor="ctr"/>
          <a:lstStyle>
            <a:lvl1pPr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0" marR="0" lvl="0" indent="0" algn="ctr" defTabSz="914400" eaLnBrk="1" fontAlgn="base" latinLnBrk="0" hangingPunct="1">
              <a:lnSpc>
                <a:spcPct val="100000"/>
              </a:lnSpc>
              <a:spcBef>
                <a:spcPts val="200"/>
              </a:spcBef>
              <a:spcAft>
                <a:spcPts val="200"/>
              </a:spcAft>
              <a:buClrTx/>
              <a:buSzTx/>
              <a:buFontTx/>
              <a:buNone/>
              <a:tabLst>
                <a:tab pos="114300" algn="l"/>
                <a:tab pos="228600" algn="l"/>
                <a:tab pos="342900" algn="l"/>
                <a:tab pos="425450" algn="l"/>
                <a:tab pos="711200" algn="l"/>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ly</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luận</a:t>
            </a:r>
            <a:endPar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endParaRPr>
          </a:p>
        </p:txBody>
      </p:sp>
      <p:sp>
        <p:nvSpPr>
          <p:cNvPr id="6" name="Rounded Rectangle 5"/>
          <p:cNvSpPr/>
          <p:nvPr/>
        </p:nvSpPr>
        <p:spPr>
          <a:xfrm>
            <a:off x="6915955" y="2418117"/>
            <a:ext cx="3828246" cy="971550"/>
          </a:xfrm>
          <a:prstGeom prst="roundRect">
            <a:avLst/>
          </a:prstGeom>
          <a:solidFill>
            <a:srgbClr val="660066"/>
          </a:solidFill>
          <a:ln w="25400" cap="flat" cmpd="sng" algn="ctr">
            <a:solidFill>
              <a:schemeClr val="bg1"/>
            </a:solidFill>
            <a:prstDash val="solid"/>
          </a:ln>
          <a:effectLst/>
        </p:spPr>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thông</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thường</a:t>
            </a:r>
            <a:endParaRPr kumimoji="0" lang="en-US" altLang="en-US" sz="2400" b="1" i="0" u="none" strike="noStrike" kern="0" cap="none" spc="0" normalizeH="0" baseline="0" noProof="0" dirty="0">
              <a:ln>
                <a:noFill/>
              </a:ln>
              <a:solidFill>
                <a:srgbClr val="FFFFFF"/>
              </a:solidFill>
              <a:effectLst/>
              <a:uLnTx/>
              <a:uFillTx/>
              <a:latin typeface="Arial"/>
            </a:endParaRPr>
          </a:p>
        </p:txBody>
      </p:sp>
      <p:cxnSp>
        <p:nvCxnSpPr>
          <p:cNvPr id="7" name="Straight Arrow Connector 6"/>
          <p:cNvCxnSpPr>
            <a:stCxn id="4" idx="3"/>
            <a:endCxn id="5" idx="1"/>
          </p:cNvCxnSpPr>
          <p:nvPr/>
        </p:nvCxnSpPr>
        <p:spPr>
          <a:xfrm>
            <a:off x="6096000" y="3915344"/>
            <a:ext cx="961621" cy="955402"/>
          </a:xfrm>
          <a:prstGeom prst="straightConnector1">
            <a:avLst/>
          </a:prstGeom>
          <a:noFill/>
          <a:ln w="9525" cap="flat" cmpd="sng" algn="ctr">
            <a:solidFill>
              <a:srgbClr val="3A81BA">
                <a:shade val="95000"/>
                <a:satMod val="105000"/>
              </a:srgbClr>
            </a:solidFill>
            <a:prstDash val="solid"/>
            <a:tailEnd type="arrow"/>
          </a:ln>
          <a:effectLst/>
        </p:spPr>
      </p:cxnSp>
      <p:cxnSp>
        <p:nvCxnSpPr>
          <p:cNvPr id="8" name="Straight Arrow Connector 7"/>
          <p:cNvCxnSpPr>
            <a:stCxn id="4" idx="3"/>
            <a:endCxn id="6" idx="1"/>
          </p:cNvCxnSpPr>
          <p:nvPr/>
        </p:nvCxnSpPr>
        <p:spPr>
          <a:xfrm flipV="1">
            <a:off x="6096000" y="2903892"/>
            <a:ext cx="819955" cy="1011452"/>
          </a:xfrm>
          <a:prstGeom prst="straightConnector1">
            <a:avLst/>
          </a:prstGeom>
          <a:noFill/>
          <a:ln w="9525" cap="flat" cmpd="sng" algn="ctr">
            <a:solidFill>
              <a:srgbClr val="3A81BA">
                <a:shade val="95000"/>
                <a:satMod val="105000"/>
              </a:srgbClr>
            </a:solidFill>
            <a:prstDash val="solid"/>
            <a:tailEnd type="arrow"/>
          </a:ln>
          <a:effectLst/>
        </p:spPr>
      </p:cxnSp>
      <p:sp>
        <p:nvSpPr>
          <p:cNvPr id="9" name="Rectangle 8"/>
          <p:cNvSpPr/>
          <p:nvPr/>
        </p:nvSpPr>
        <p:spPr>
          <a:xfrm>
            <a:off x="3773510" y="565243"/>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229027927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 hình nền powerpoint hoa quả - hinhanhsieudep.net">
            <a:extLst>
              <a:ext uri="{FF2B5EF4-FFF2-40B4-BE49-F238E27FC236}">
                <a16:creationId xmlns="" xmlns:a16="http://schemas.microsoft.com/office/drawing/2014/main" id="{6BFE2C9A-C44B-4346-9EA3-D4611C2841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05930" y="4418926"/>
            <a:ext cx="6911975" cy="2439074"/>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a:spLocks noChangeArrowheads="1"/>
          </p:cNvSpPr>
          <p:nvPr/>
        </p:nvSpPr>
        <p:spPr bwMode="auto">
          <a:xfrm>
            <a:off x="1608943" y="731302"/>
            <a:ext cx="8785225" cy="70788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b="1" dirty="0">
                <a:solidFill>
                  <a:srgbClr val="FF0000"/>
                </a:solidFill>
                <a:cs typeface="Times New Roman" panose="02020603050405020304" pitchFamily="18" charset="0"/>
              </a:rPr>
              <a:t>Tri </a:t>
            </a:r>
            <a:r>
              <a:rPr lang="en-US" sz="2000" b="1" dirty="0" err="1">
                <a:solidFill>
                  <a:srgbClr val="FF0000"/>
                </a:solidFill>
                <a:cs typeface="Times New Roman" panose="02020603050405020304" pitchFamily="18" charset="0"/>
              </a:rPr>
              <a:t>thức</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quan</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niệm</a:t>
            </a:r>
            <a:r>
              <a:rPr lang="en-US" sz="2000" b="1" dirty="0">
                <a:solidFill>
                  <a:srgbClr val="FF0000"/>
                </a:solidFill>
                <a:cs typeface="Times New Roman" panose="02020603050405020304" pitchFamily="18" charset="0"/>
              </a:rPr>
              <a:t> </a:t>
            </a:r>
            <a:r>
              <a:rPr lang="en-US" sz="2000" dirty="0" err="1">
                <a:solidFill>
                  <a:srgbClr val="660066"/>
                </a:solidFill>
                <a:cs typeface="Times New Roman" panose="02020603050405020304" pitchFamily="18" charset="0"/>
              </a:rPr>
              <a:t>được</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hình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thành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từ</a:t>
            </a:r>
            <a:r>
              <a:rPr lang="en-US" sz="2000" dirty="0">
                <a:solidFill>
                  <a:srgbClr val="660066"/>
                </a:solidFill>
                <a:cs typeface="Times New Roman" panose="02020603050405020304" pitchFamily="18" charset="0"/>
              </a:rPr>
              <a:t> </a:t>
            </a:r>
            <a:r>
              <a:rPr lang="en-US" sz="2000" b="1" dirty="0" err="1">
                <a:solidFill>
                  <a:srgbClr val="00B0F0"/>
                </a:solidFill>
                <a:cs typeface="Times New Roman" panose="02020603050405020304" pitchFamily="18" charset="0"/>
              </a:rPr>
              <a:t>hoạt</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động</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thực</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tiễn</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hằng</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ngày</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chưa</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được</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hệ</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thống</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hóa</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khái</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quát</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thành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lý</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luận</a:t>
            </a:r>
            <a:r>
              <a:rPr lang="en-US" sz="2000" dirty="0">
                <a:solidFill>
                  <a:srgbClr val="660066"/>
                </a:solidFill>
                <a:cs typeface="Times New Roman" panose="02020603050405020304" pitchFamily="18" charset="0"/>
              </a:rPr>
              <a:t>.</a:t>
            </a: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05930" y="1583651"/>
            <a:ext cx="691197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3137705" y="3588663"/>
            <a:ext cx="691197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dirty="0" err="1">
                <a:solidFill>
                  <a:schemeClr val="bg1"/>
                </a:solidFill>
                <a:latin typeface="+mj-lt"/>
                <a:cs typeface="Times New Roman" panose="02020603050405020304" pitchFamily="18" charset="0"/>
              </a:rPr>
              <a:t>Chuồn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chuồn</a:t>
            </a:r>
            <a:r>
              <a:rPr lang="en-US" altLang="en-US" sz="2000" b="1" dirty="0">
                <a:solidFill>
                  <a:schemeClr val="bg1"/>
                </a:solidFill>
                <a:latin typeface="+mj-lt"/>
                <a:cs typeface="Times New Roman" panose="02020603050405020304" pitchFamily="18" charset="0"/>
              </a:rPr>
              <a:t> bay </a:t>
            </a:r>
            <a:r>
              <a:rPr lang="en-US" altLang="en-US" sz="2000" b="1" dirty="0" err="1">
                <a:solidFill>
                  <a:schemeClr val="bg1"/>
                </a:solidFill>
                <a:latin typeface="+mj-lt"/>
                <a:cs typeface="Times New Roman" panose="02020603050405020304" pitchFamily="18" charset="0"/>
              </a:rPr>
              <a:t>thấp</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mưa</a:t>
            </a:r>
            <a:endParaRPr lang="en-US" altLang="en-US" sz="2000" b="1" dirty="0">
              <a:solidFill>
                <a:schemeClr val="bg1"/>
              </a:solidFill>
              <a:latin typeface="+mj-lt"/>
              <a:cs typeface="Times New Roman" panose="02020603050405020304" pitchFamily="18" charset="0"/>
            </a:endParaRPr>
          </a:p>
          <a:p>
            <a:pPr algn="ctr" eaLnBrk="1" hangingPunct="1">
              <a:spcBef>
                <a:spcPct val="0"/>
              </a:spcBef>
              <a:buFontTx/>
              <a:buNone/>
              <a:defRPr/>
            </a:pPr>
            <a:r>
              <a:rPr lang="en-US" altLang="en-US" sz="2000" b="1" dirty="0">
                <a:solidFill>
                  <a:schemeClr val="bg1"/>
                </a:solidFill>
                <a:latin typeface="+mj-lt"/>
                <a:cs typeface="Times New Roman" panose="02020603050405020304" pitchFamily="18" charset="0"/>
              </a:rPr>
              <a:t>Bay </a:t>
            </a:r>
            <a:r>
              <a:rPr lang="en-US" altLang="en-US" sz="2000" b="1" dirty="0" err="1">
                <a:solidFill>
                  <a:schemeClr val="bg1"/>
                </a:solidFill>
                <a:latin typeface="+mj-lt"/>
                <a:cs typeface="Times New Roman" panose="02020603050405020304" pitchFamily="18" charset="0"/>
              </a:rPr>
              <a:t>cao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nắng</a:t>
            </a:r>
            <a:r>
              <a:rPr lang="en-US" altLang="en-US" sz="2000" b="1" dirty="0">
                <a:solidFill>
                  <a:schemeClr val="bg1"/>
                </a:solidFill>
                <a:latin typeface="+mj-lt"/>
                <a:cs typeface="Times New Roman" panose="02020603050405020304" pitchFamily="18" charset="0"/>
              </a:rPr>
              <a:t> bay </a:t>
            </a:r>
            <a:r>
              <a:rPr lang="en-US" altLang="en-US" sz="2000" b="1" dirty="0" err="1">
                <a:solidFill>
                  <a:schemeClr val="bg1"/>
                </a:solidFill>
                <a:latin typeface="+mj-lt"/>
                <a:cs typeface="Times New Roman" panose="02020603050405020304" pitchFamily="18" charset="0"/>
              </a:rPr>
              <a:t>vừa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râm</a:t>
            </a:r>
            <a:endParaRPr lang="en-US" altLang="en-US" sz="2000" b="1" dirty="0">
              <a:solidFill>
                <a:schemeClr val="bg1"/>
              </a:solidFill>
              <a:latin typeface="+mj-lt"/>
              <a:cs typeface="Times New Roman" panose="02020603050405020304" pitchFamily="18" charset="0"/>
            </a:endParaRPr>
          </a:p>
        </p:txBody>
      </p:sp>
      <p:sp>
        <p:nvSpPr>
          <p:cNvPr id="7" name="Rectangle 2"/>
          <p:cNvSpPr>
            <a:spLocks noChangeArrowheads="1"/>
          </p:cNvSpPr>
          <p:nvPr/>
        </p:nvSpPr>
        <p:spPr bwMode="auto">
          <a:xfrm>
            <a:off x="4174343" y="126464"/>
            <a:ext cx="32893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rgbClr val="CC0066"/>
                </a:solidFill>
                <a:cs typeface="Times New Roman" panose="02020603050405020304" pitchFamily="18" charset="0"/>
              </a:rPr>
              <a:t>Ý </a:t>
            </a:r>
            <a:r>
              <a:rPr lang="en-US" altLang="en-US" sz="2400" b="1" dirty="0" err="1">
                <a:solidFill>
                  <a:srgbClr val="CC0066"/>
                </a:solidFill>
                <a:cs typeface="Times New Roman" panose="02020603050405020304" pitchFamily="18" charset="0"/>
              </a:rPr>
              <a:t>thức</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thông</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thường</a:t>
            </a:r>
            <a:endParaRPr lang="en-US" altLang="en-US" sz="2400" b="1" dirty="0">
              <a:solidFill>
                <a:srgbClr val="CC0066"/>
              </a:solidFill>
            </a:endParaRPr>
          </a:p>
        </p:txBody>
      </p:sp>
    </p:spTree>
    <p:extLst>
      <p:ext uri="{BB962C8B-B14F-4D97-AF65-F5344CB8AC3E}">
        <p14:creationId xmlns:p14="http://schemas.microsoft.com/office/powerpoint/2010/main" val="3256107231"/>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00" y="0"/>
            <a:ext cx="12259835"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p:cNvSpPr txBox="1">
            <a:spLocks noChangeArrowheads="1"/>
          </p:cNvSpPr>
          <p:nvPr/>
        </p:nvSpPr>
        <p:spPr bwMode="auto">
          <a:xfrm>
            <a:off x="2081705" y="1018974"/>
            <a:ext cx="7886700"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400">
                <a:solidFill>
                  <a:srgbClr val="000099"/>
                </a:solidFill>
                <a:cs typeface="Times New Roman" panose="02020603050405020304" pitchFamily="18" charset="0"/>
              </a:rPr>
              <a:t>Những </a:t>
            </a:r>
            <a:r>
              <a:rPr lang="en-US" sz="2400" b="1">
                <a:solidFill>
                  <a:srgbClr val="FF0000"/>
                </a:solidFill>
                <a:cs typeface="Times New Roman" panose="02020603050405020304" pitchFamily="18" charset="0"/>
              </a:rPr>
              <a:t>tư tưởng quan điểm </a:t>
            </a:r>
            <a:r>
              <a:rPr lang="en-US" sz="2400">
                <a:solidFill>
                  <a:srgbClr val="000099"/>
                </a:solidFill>
                <a:cs typeface="Times New Roman" panose="02020603050405020304" pitchFamily="18" charset="0"/>
              </a:rPr>
              <a:t>đã được </a:t>
            </a:r>
            <a:r>
              <a:rPr lang="en-US" sz="2400" b="1">
                <a:solidFill>
                  <a:srgbClr val="CC0066"/>
                </a:solidFill>
                <a:cs typeface="Times New Roman" panose="02020603050405020304" pitchFamily="18" charset="0"/>
              </a:rPr>
              <a:t>hệ thống hóa, khái quát</a:t>
            </a:r>
            <a:r>
              <a:rPr lang="en-US" sz="2400">
                <a:solidFill>
                  <a:srgbClr val="000099"/>
                </a:solidFill>
                <a:cs typeface="Times New Roman" panose="02020603050405020304" pitchFamily="18" charset="0"/>
              </a:rPr>
              <a:t> thành các học thuyết xã hội và trình bày dưới dạng khái niệm, phạm trù, quy luật</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23067" y="2468361"/>
            <a:ext cx="6550025" cy="275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3886779" y="5095315"/>
            <a:ext cx="4460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b="1" dirty="0" err="1">
                <a:solidFill>
                  <a:srgbClr val="663300"/>
                </a:solidFill>
                <a:latin typeface="+mj-lt"/>
                <a:cs typeface="Times New Roman" panose="02020603050405020304" pitchFamily="18" charset="0"/>
              </a:rPr>
              <a:t>Học</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thuyết</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Lamac</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và</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Đacuyn</a:t>
            </a:r>
            <a:endParaRPr lang="en-US" altLang="en-US" sz="2400" b="1" dirty="0">
              <a:solidFill>
                <a:srgbClr val="663300"/>
              </a:solidFill>
              <a:latin typeface="+mj-lt"/>
              <a:cs typeface="Times New Roman" panose="02020603050405020304" pitchFamily="18" charset="0"/>
            </a:endParaRPr>
          </a:p>
        </p:txBody>
      </p:sp>
      <p:sp>
        <p:nvSpPr>
          <p:cNvPr id="9" name="Rectangle 4"/>
          <p:cNvSpPr>
            <a:spLocks noChangeArrowheads="1"/>
          </p:cNvSpPr>
          <p:nvPr/>
        </p:nvSpPr>
        <p:spPr bwMode="auto">
          <a:xfrm>
            <a:off x="4745530" y="152199"/>
            <a:ext cx="25590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ts val="200"/>
              </a:spcBef>
              <a:spcAft>
                <a:spcPts val="200"/>
              </a:spcAft>
            </a:pPr>
            <a:r>
              <a:rPr lang="en-US" altLang="en-US" sz="2800" b="1">
                <a:solidFill>
                  <a:srgbClr val="00B050"/>
                </a:solidFill>
                <a:cs typeface="Times New Roman" panose="02020603050405020304" pitchFamily="18" charset="0"/>
              </a:rPr>
              <a:t>Ý thức lý luận</a:t>
            </a:r>
          </a:p>
        </p:txBody>
      </p:sp>
    </p:spTree>
    <p:extLst>
      <p:ext uri="{BB962C8B-B14F-4D97-AF65-F5344CB8AC3E}">
        <p14:creationId xmlns:p14="http://schemas.microsoft.com/office/powerpoint/2010/main" val="973565665"/>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Tải +999 Hình Nền Powerpoint Màu Trắng Dễ Thương Năm 2018">
            <a:extLst>
              <a:ext uri="{FF2B5EF4-FFF2-40B4-BE49-F238E27FC236}">
                <a16:creationId xmlns="" xmlns:a16="http://schemas.microsoft.com/office/drawing/2014/main" id="{AC6EB59C-FE20-4B83-8B5E-730B3FC08D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525000" cy="49625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a:spLocks noChangeArrowheads="1"/>
          </p:cNvSpPr>
          <p:nvPr/>
        </p:nvSpPr>
        <p:spPr bwMode="auto">
          <a:xfrm>
            <a:off x="2966814" y="1080350"/>
            <a:ext cx="80772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defRPr/>
            </a:pPr>
            <a:r>
              <a:rPr lang="en-US" altLang="en-US" sz="2800" dirty="0">
                <a:solidFill>
                  <a:srgbClr val="663300"/>
                </a:solidFill>
                <a:latin typeface="+mj-lt"/>
                <a:cs typeface="Times New Roman" panose="02020603050405020304" pitchFamily="18" charset="0"/>
              </a:rPr>
              <a:t>Theo </a:t>
            </a:r>
            <a:r>
              <a:rPr lang="en-US" altLang="en-US" sz="2800" b="1" dirty="0" err="1">
                <a:solidFill>
                  <a:srgbClr val="FF0000"/>
                </a:solidFill>
                <a:latin typeface="+mj-lt"/>
                <a:cs typeface="Times New Roman" panose="02020603050405020304" pitchFamily="18" charset="0"/>
              </a:rPr>
              <a:t>hai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trình</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độ</a:t>
            </a:r>
            <a:r>
              <a:rPr lang="en-US" altLang="en-US" sz="2800" b="1" dirty="0">
                <a:solidFill>
                  <a:srgbClr val="FF00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và</a:t>
            </a:r>
            <a:r>
              <a:rPr lang="en-US" altLang="en-US" sz="2800" dirty="0">
                <a:solidFill>
                  <a:srgbClr val="6633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hai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ánh</a:t>
            </a:r>
            <a:r>
              <a:rPr lang="en-US" altLang="en-US" sz="2800" b="1" dirty="0">
                <a:solidFill>
                  <a:srgbClr val="FF00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đối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với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tồn</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tại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xã</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hội</a:t>
            </a:r>
            <a:r>
              <a:rPr lang="en-US" altLang="en-US" sz="2800" dirty="0">
                <a:solidFill>
                  <a:srgbClr val="663300"/>
                </a:solidFill>
                <a:latin typeface="+mj-lt"/>
                <a:cs typeface="Times New Roman" panose="02020603050405020304" pitchFamily="18" charset="0"/>
              </a:rPr>
              <a:t>	</a:t>
            </a:r>
          </a:p>
        </p:txBody>
      </p:sp>
      <p:sp>
        <p:nvSpPr>
          <p:cNvPr id="9" name="Rounded Rectangle 8"/>
          <p:cNvSpPr/>
          <p:nvPr/>
        </p:nvSpPr>
        <p:spPr>
          <a:xfrm>
            <a:off x="2822351" y="2804375"/>
            <a:ext cx="1447800" cy="3429000"/>
          </a:xfrm>
          <a:prstGeom prst="roundRect">
            <a:avLst/>
          </a:prstGeom>
          <a:solidFill>
            <a:srgbClr val="FF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600" b="1" dirty="0">
                <a:solidFill>
                  <a:schemeClr val="bg1"/>
                </a:solidFill>
                <a:latin typeface="+mj-lt"/>
                <a:cs typeface="Times New Roman" pitchFamily="18" charset="0"/>
              </a:rPr>
              <a:t>Ý </a:t>
            </a:r>
            <a:r>
              <a:rPr lang="en-US" altLang="en-US" sz="3600" b="1" dirty="0" err="1">
                <a:solidFill>
                  <a:schemeClr val="bg1"/>
                </a:solidFill>
                <a:latin typeface="+mj-lt"/>
                <a:cs typeface="Times New Roman" pitchFamily="18" charset="0"/>
              </a:rPr>
              <a:t>thức</a:t>
            </a:r>
            <a:r>
              <a:rPr lang="en-US" altLang="en-US" sz="3600" b="1" dirty="0">
                <a:solidFill>
                  <a:schemeClr val="bg1"/>
                </a:solidFill>
                <a:latin typeface="+mj-lt"/>
                <a:cs typeface="Times New Roman" pitchFamily="18" charset="0"/>
              </a:rPr>
              <a:t> </a:t>
            </a:r>
            <a:r>
              <a:rPr lang="en-US" altLang="en-US" sz="3600" b="1" dirty="0" err="1">
                <a:solidFill>
                  <a:schemeClr val="bg1"/>
                </a:solidFill>
                <a:latin typeface="+mj-lt"/>
                <a:cs typeface="Times New Roman" pitchFamily="18" charset="0"/>
              </a:rPr>
              <a:t>xã</a:t>
            </a:r>
            <a:r>
              <a:rPr lang="en-US" altLang="en-US" sz="3600" b="1" dirty="0">
                <a:solidFill>
                  <a:schemeClr val="bg1"/>
                </a:solidFill>
                <a:latin typeface="+mj-lt"/>
                <a:cs typeface="Times New Roman" pitchFamily="18" charset="0"/>
              </a:rPr>
              <a:t> </a:t>
            </a:r>
            <a:r>
              <a:rPr lang="en-US" altLang="en-US" sz="3600" b="1" dirty="0" err="1">
                <a:solidFill>
                  <a:schemeClr val="bg1"/>
                </a:solidFill>
                <a:latin typeface="+mj-lt"/>
                <a:cs typeface="Times New Roman" pitchFamily="18" charset="0"/>
              </a:rPr>
              <a:t>hội</a:t>
            </a:r>
            <a:endParaRPr lang="en-US" altLang="en-US" sz="3600" b="1" dirty="0">
              <a:solidFill>
                <a:schemeClr val="bg1"/>
              </a:solidFill>
              <a:latin typeface="+mj-lt"/>
            </a:endParaRPr>
          </a:p>
        </p:txBody>
      </p:sp>
      <p:sp>
        <p:nvSpPr>
          <p:cNvPr id="10" name="Rounded Rectangle 9"/>
          <p:cNvSpPr/>
          <p:nvPr/>
        </p:nvSpPr>
        <p:spPr>
          <a:xfrm>
            <a:off x="5932264" y="5014175"/>
            <a:ext cx="5111750" cy="1106488"/>
          </a:xfrm>
          <a:prstGeom prst="roundRect">
            <a:avLst/>
          </a:pr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ts val="200"/>
              </a:spcBef>
              <a:spcAft>
                <a:spcPts val="200"/>
              </a:spcAft>
              <a:tabLst>
                <a:tab pos="114300" algn="l"/>
                <a:tab pos="228600" algn="l"/>
                <a:tab pos="342900" algn="l"/>
                <a:tab pos="425450" algn="l"/>
                <a:tab pos="712470" algn="l"/>
              </a:tabLst>
              <a:defRPr/>
            </a:pPr>
            <a:r>
              <a:rPr lang="en-US" sz="3200" b="1" dirty="0" err="1">
                <a:solidFill>
                  <a:schemeClr val="bg1"/>
                </a:solidFill>
                <a:latin typeface="+mj-lt"/>
                <a:ea typeface="Times New Roman"/>
              </a:rPr>
              <a:t>Hê</a:t>
            </a:r>
            <a:r>
              <a:rPr lang="en-US" sz="3200" b="1" dirty="0">
                <a:solidFill>
                  <a:schemeClr val="bg1"/>
                </a:solidFill>
                <a:latin typeface="+mj-lt"/>
                <a:ea typeface="Times New Roman"/>
              </a:rPr>
              <a:t>̣ </a:t>
            </a:r>
            <a:r>
              <a:rPr lang="en-US" sz="3200" b="1" dirty="0" err="1">
                <a:solidFill>
                  <a:schemeClr val="bg1"/>
                </a:solidFill>
                <a:latin typeface="+mj-lt"/>
                <a:ea typeface="Times New Roman"/>
              </a:rPr>
              <a:t>tư</a:t>
            </a:r>
            <a:r>
              <a:rPr lang="en-US" sz="3200" b="1" dirty="0">
                <a:solidFill>
                  <a:schemeClr val="bg1"/>
                </a:solidFill>
                <a:latin typeface="+mj-lt"/>
                <a:ea typeface="Times New Roman"/>
              </a:rPr>
              <a:t> </a:t>
            </a:r>
            <a:r>
              <a:rPr lang="en-US" sz="3200" b="1" dirty="0" err="1">
                <a:solidFill>
                  <a:schemeClr val="bg1"/>
                </a:solidFill>
                <a:latin typeface="+mj-lt"/>
                <a:ea typeface="Times New Roman"/>
              </a:rPr>
              <a:t>tưởng</a:t>
            </a:r>
            <a:r>
              <a:rPr lang="en-US" sz="3200" b="1" dirty="0">
                <a:solidFill>
                  <a:schemeClr val="bg1"/>
                </a:solidFill>
                <a:latin typeface="+mj-lt"/>
                <a:ea typeface="Times New Roman"/>
              </a:rPr>
              <a:t> </a:t>
            </a:r>
            <a:r>
              <a:rPr lang="en-US" sz="3200" b="1" dirty="0" err="1">
                <a:solidFill>
                  <a:schemeClr val="bg1"/>
                </a:solidFill>
                <a:latin typeface="+mj-lt"/>
                <a:ea typeface="Times New Roman"/>
              </a:rPr>
              <a:t>xa</a:t>
            </a:r>
            <a:r>
              <a:rPr lang="en-US" sz="3200" b="1" dirty="0">
                <a:solidFill>
                  <a:schemeClr val="bg1"/>
                </a:solidFill>
                <a:latin typeface="+mj-lt"/>
                <a:ea typeface="Times New Roman"/>
              </a:rPr>
              <a:t>̃ </a:t>
            </a:r>
            <a:r>
              <a:rPr lang="en-US" sz="3200" b="1" dirty="0" err="1">
                <a:solidFill>
                  <a:schemeClr val="bg1"/>
                </a:solidFill>
                <a:latin typeface="+mj-lt"/>
                <a:ea typeface="Times New Roman"/>
              </a:rPr>
              <a:t>hội</a:t>
            </a:r>
            <a:endParaRPr lang="en-US" sz="3200" b="1" dirty="0">
              <a:solidFill>
                <a:schemeClr val="bg1"/>
              </a:solidFill>
              <a:latin typeface="+mj-lt"/>
              <a:ea typeface="Times New Roman"/>
            </a:endParaRPr>
          </a:p>
        </p:txBody>
      </p:sp>
      <p:sp>
        <p:nvSpPr>
          <p:cNvPr id="11" name="Rounded Rectangle 10"/>
          <p:cNvSpPr/>
          <p:nvPr/>
        </p:nvSpPr>
        <p:spPr>
          <a:xfrm>
            <a:off x="5868764" y="2804375"/>
            <a:ext cx="5111750" cy="971550"/>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chemeClr val="bg1"/>
                </a:solidFill>
                <a:latin typeface="+mj-lt"/>
              </a:rPr>
              <a:t>Tâm</a:t>
            </a:r>
            <a:r>
              <a:rPr lang="en-US" sz="3200" b="1" dirty="0">
                <a:solidFill>
                  <a:schemeClr val="bg1"/>
                </a:solidFill>
                <a:latin typeface="+mj-lt"/>
              </a:rPr>
              <a:t> </a:t>
            </a:r>
            <a:r>
              <a:rPr lang="en-US" sz="3200" b="1" dirty="0" err="1">
                <a:solidFill>
                  <a:schemeClr val="bg1"/>
                </a:solidFill>
                <a:latin typeface="+mj-lt"/>
              </a:rPr>
              <a:t>ly</a:t>
            </a:r>
            <a:r>
              <a:rPr lang="en-US" sz="3200" b="1" dirty="0">
                <a:solidFill>
                  <a:schemeClr val="bg1"/>
                </a:solidFill>
                <a:latin typeface="+mj-lt"/>
              </a:rPr>
              <a:t>́ </a:t>
            </a:r>
            <a:r>
              <a:rPr lang="en-US" sz="3200" b="1" dirty="0" err="1">
                <a:solidFill>
                  <a:schemeClr val="bg1"/>
                </a:solidFill>
                <a:latin typeface="+mj-lt"/>
              </a:rPr>
              <a:t>xa</a:t>
            </a:r>
            <a:r>
              <a:rPr lang="en-US" sz="3200" b="1" dirty="0">
                <a:solidFill>
                  <a:schemeClr val="bg1"/>
                </a:solidFill>
                <a:latin typeface="+mj-lt"/>
              </a:rPr>
              <a:t>̃ </a:t>
            </a:r>
            <a:r>
              <a:rPr lang="en-US" sz="3200" b="1" dirty="0" err="1">
                <a:solidFill>
                  <a:schemeClr val="bg1"/>
                </a:solidFill>
                <a:latin typeface="+mj-lt"/>
              </a:rPr>
              <a:t>hội</a:t>
            </a:r>
            <a:endParaRPr lang="en-US" sz="3200" b="1" dirty="0">
              <a:solidFill>
                <a:schemeClr val="bg1"/>
              </a:solidFill>
              <a:latin typeface="+mj-lt"/>
            </a:endParaRPr>
          </a:p>
        </p:txBody>
      </p:sp>
      <p:cxnSp>
        <p:nvCxnSpPr>
          <p:cNvPr id="12" name="Straight Arrow Connector 11"/>
          <p:cNvCxnSpPr>
            <a:stCxn id="9" idx="3"/>
            <a:endCxn id="10" idx="1"/>
          </p:cNvCxnSpPr>
          <p:nvPr/>
        </p:nvCxnSpPr>
        <p:spPr>
          <a:xfrm>
            <a:off x="4270151" y="4518875"/>
            <a:ext cx="1662113" cy="10477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3"/>
            <a:endCxn id="11" idx="1"/>
          </p:cNvCxnSpPr>
          <p:nvPr/>
        </p:nvCxnSpPr>
        <p:spPr>
          <a:xfrm flipV="1">
            <a:off x="4270151" y="3290150"/>
            <a:ext cx="1598613" cy="122872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4468969" y="424757"/>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3462406487"/>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descr="Free PowerPoint Templates and Backgrounds - Templateswise.com">
            <a:extLst>
              <a:ext uri="{FF2B5EF4-FFF2-40B4-BE49-F238E27FC236}">
                <a16:creationId xmlns="" xmlns:a16="http://schemas.microsoft.com/office/drawing/2014/main" id="{3C2BB26F-F0CC-40CB-A7FE-3BD359BF108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541486"/>
            <a:ext cx="12192000" cy="331651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2859110"/>
            <a:ext cx="12192000" cy="146819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a:spLocks noChangeArrowheads="1"/>
          </p:cNvSpPr>
          <p:nvPr/>
        </p:nvSpPr>
        <p:spPr bwMode="auto">
          <a:xfrm>
            <a:off x="2222802" y="690319"/>
            <a:ext cx="8382000" cy="101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dirty="0" err="1">
                <a:solidFill>
                  <a:srgbClr val="663300"/>
                </a:solidFill>
                <a:latin typeface="+mj-lt"/>
                <a:cs typeface="Times New Roman" panose="02020603050405020304" pitchFamily="18" charset="0"/>
              </a:rPr>
              <a:t>Toàn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bộ</a:t>
            </a:r>
            <a:r>
              <a:rPr lang="en-US" altLang="en-US" sz="2000" dirty="0">
                <a:solidFill>
                  <a:srgbClr val="6633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đời</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sống</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tình</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cảm</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tâm</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trạng</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khát</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vọng</a:t>
            </a:r>
            <a:r>
              <a:rPr lang="en-US" altLang="en-US" sz="2000" b="1" dirty="0">
                <a:solidFill>
                  <a:srgbClr val="008000"/>
                </a:solidFill>
                <a:latin typeface="+mj-lt"/>
                <a:cs typeface="Times New Roman" panose="02020603050405020304" pitchFamily="18" charset="0"/>
              </a:rPr>
              <a:t>, ý </a:t>
            </a:r>
            <a:r>
              <a:rPr lang="en-US" altLang="en-US" sz="2000" b="1" dirty="0" err="1">
                <a:solidFill>
                  <a:srgbClr val="008000"/>
                </a:solidFill>
                <a:latin typeface="+mj-lt"/>
                <a:cs typeface="Times New Roman" panose="02020603050405020304" pitchFamily="18" charset="0"/>
              </a:rPr>
              <a:t>chí</a:t>
            </a:r>
            <a:r>
              <a:rPr lang="en-US" altLang="en-US" sz="2000" b="1" dirty="0">
                <a:solidFill>
                  <a:srgbClr val="0080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những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cộng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đồng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nhất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định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sự</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phản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ánh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trực</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tiếp</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và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tự</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phát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đối</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với</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hoàn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cảnh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sống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họ</a:t>
            </a:r>
            <a:endParaRPr lang="en-US" altLang="en-US" sz="2000" dirty="0">
              <a:solidFill>
                <a:srgbClr val="663300"/>
              </a:solidFill>
              <a:latin typeface="+mj-lt"/>
              <a:cs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209433" y="1854558"/>
            <a:ext cx="6408738" cy="2702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4433396" y="4639491"/>
            <a:ext cx="35512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b="1" dirty="0" err="1">
                <a:solidFill>
                  <a:srgbClr val="9900CC"/>
                </a:solidFill>
                <a:latin typeface="+mj-lt"/>
                <a:cs typeface="Times New Roman" panose="02020603050405020304" pitchFamily="18" charset="0"/>
              </a:rPr>
              <a:t>Học</a:t>
            </a:r>
            <a:r>
              <a:rPr lang="en-US" altLang="en-US" sz="2400" b="1" dirty="0">
                <a:solidFill>
                  <a:srgbClr val="9900CC"/>
                </a:solidFill>
                <a:latin typeface="+mj-lt"/>
                <a:cs typeface="Times New Roman" panose="02020603050405020304" pitchFamily="18" charset="0"/>
              </a:rPr>
              <a:t> </a:t>
            </a:r>
            <a:r>
              <a:rPr lang="en-US" altLang="en-US" sz="2400" b="1" dirty="0" err="1">
                <a:solidFill>
                  <a:srgbClr val="9900CC"/>
                </a:solidFill>
                <a:latin typeface="+mj-lt"/>
                <a:cs typeface="Times New Roman" panose="02020603050405020304" pitchFamily="18" charset="0"/>
              </a:rPr>
              <a:t>thuyết</a:t>
            </a:r>
            <a:r>
              <a:rPr lang="en-US" altLang="en-US" sz="2400" b="1" dirty="0">
                <a:solidFill>
                  <a:srgbClr val="9900CC"/>
                </a:solidFill>
                <a:latin typeface="+mj-lt"/>
                <a:cs typeface="Times New Roman" panose="02020603050405020304" pitchFamily="18" charset="0"/>
              </a:rPr>
              <a:t> </a:t>
            </a:r>
            <a:r>
              <a:rPr lang="en-US" altLang="en-US" sz="2400" b="1" dirty="0" err="1">
                <a:solidFill>
                  <a:srgbClr val="9900CC"/>
                </a:solidFill>
                <a:latin typeface="+mj-lt"/>
                <a:cs typeface="Times New Roman" panose="02020603050405020304" pitchFamily="18" charset="0"/>
              </a:rPr>
              <a:t>Mác</a:t>
            </a:r>
            <a:r>
              <a:rPr lang="en-US" altLang="en-US" sz="2400" b="1" dirty="0">
                <a:solidFill>
                  <a:srgbClr val="9900CC"/>
                </a:solidFill>
                <a:latin typeface="+mj-lt"/>
                <a:cs typeface="Times New Roman" panose="02020603050405020304" pitchFamily="18" charset="0"/>
              </a:rPr>
              <a:t> - </a:t>
            </a:r>
            <a:r>
              <a:rPr lang="en-US" altLang="en-US" sz="2400" b="1" dirty="0" err="1">
                <a:solidFill>
                  <a:srgbClr val="9900CC"/>
                </a:solidFill>
                <a:latin typeface="+mj-lt"/>
                <a:cs typeface="Times New Roman" panose="02020603050405020304" pitchFamily="18" charset="0"/>
              </a:rPr>
              <a:t>Lênin</a:t>
            </a:r>
            <a:endParaRPr lang="en-US" altLang="en-US" sz="2400" b="1" dirty="0">
              <a:solidFill>
                <a:srgbClr val="9900CC"/>
              </a:solidFill>
              <a:latin typeface="+mj-lt"/>
              <a:cs typeface="Times New Roman" panose="02020603050405020304" pitchFamily="18" charset="0"/>
            </a:endParaRPr>
          </a:p>
        </p:txBody>
      </p:sp>
      <p:sp>
        <p:nvSpPr>
          <p:cNvPr id="3" name="Rectangle 2"/>
          <p:cNvSpPr/>
          <p:nvPr/>
        </p:nvSpPr>
        <p:spPr>
          <a:xfrm>
            <a:off x="4643476" y="211589"/>
            <a:ext cx="2132315" cy="461665"/>
          </a:xfrm>
          <a:prstGeom prst="rect">
            <a:avLst/>
          </a:prstGeom>
        </p:spPr>
        <p:txBody>
          <a:bodyPr wrap="none">
            <a:spAutoFit/>
          </a:bodyPr>
          <a:lstStyle/>
          <a:p>
            <a:pPr algn="ctr">
              <a:spcBef>
                <a:spcPct val="0"/>
              </a:spcBef>
              <a:defRPr/>
            </a:pPr>
            <a:r>
              <a:rPr lang="en-US" altLang="en-US" sz="2400" b="1" dirty="0" err="1">
                <a:solidFill>
                  <a:srgbClr val="CC0066"/>
                </a:solidFill>
                <a:cs typeface="Times New Roman" panose="02020603050405020304" pitchFamily="18" charset="0"/>
              </a:rPr>
              <a:t>Tâm</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lý</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xã</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hội</a:t>
            </a:r>
            <a:endParaRPr lang="en-US" altLang="en-US" sz="2400" b="1" dirty="0">
              <a:solidFill>
                <a:srgbClr val="CC0066"/>
              </a:solidFill>
              <a:cs typeface="Times New Roman" panose="02020603050405020304" pitchFamily="18" charset="0"/>
            </a:endParaRPr>
          </a:p>
        </p:txBody>
      </p:sp>
    </p:spTree>
    <p:extLst>
      <p:ext uri="{BB962C8B-B14F-4D97-AF65-F5344CB8AC3E}">
        <p14:creationId xmlns:p14="http://schemas.microsoft.com/office/powerpoint/2010/main" val="28709494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0" cy="6858000"/>
          </a:xfrm>
          <a:prstGeom prst="rect">
            <a:avLst/>
          </a:prstGeom>
        </p:spPr>
      </p:pic>
      <p:sp>
        <p:nvSpPr>
          <p:cNvPr id="6" name="TextBox 5"/>
          <p:cNvSpPr txBox="1">
            <a:spLocks noChangeArrowheads="1"/>
          </p:cNvSpPr>
          <p:nvPr/>
        </p:nvSpPr>
        <p:spPr bwMode="auto">
          <a:xfrm>
            <a:off x="2121057" y="1210213"/>
            <a:ext cx="8350250" cy="101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Tx/>
              <a:buNone/>
              <a:defRPr/>
            </a:pPr>
            <a:r>
              <a:rPr lang="en-US" altLang="en-US" sz="2000" dirty="0" err="1">
                <a:solidFill>
                  <a:srgbClr val="CC0066"/>
                </a:solidFill>
                <a:latin typeface="Arial"/>
                <a:cs typeface="Times New Roman" panose="02020603050405020304" pitchFamily="18" charset="0"/>
              </a:rPr>
              <a:t>Là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toàn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bộ</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các</a:t>
            </a:r>
            <a:r>
              <a:rPr lang="en-US" altLang="en-US" sz="2000" dirty="0">
                <a:solidFill>
                  <a:srgbClr val="CC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hệ</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thống</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quan</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niệm</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quan</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điểm</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xã</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hội</a:t>
            </a:r>
            <a:r>
              <a:rPr lang="en-US" altLang="en-US" sz="2000" b="1" dirty="0">
                <a:solidFill>
                  <a:srgbClr val="66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như</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chính</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trị</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triết</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học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đạo</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đức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nghệ</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thuật</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tôn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giáo</a:t>
            </a:r>
            <a:r>
              <a:rPr lang="en-US" altLang="en-US" sz="2000" dirty="0">
                <a:solidFill>
                  <a:srgbClr val="CC0066"/>
                </a:solidFill>
                <a:latin typeface="Arial"/>
                <a:cs typeface="Times New Roman" panose="02020603050405020304" pitchFamily="18" charset="0"/>
              </a:rPr>
              <a:t>…</a:t>
            </a:r>
            <a:r>
              <a:rPr lang="en-US" altLang="en-US" sz="2000" dirty="0" err="1">
                <a:solidFill>
                  <a:srgbClr val="CC0066"/>
                </a:solidFill>
                <a:latin typeface="Arial"/>
                <a:cs typeface="Times New Roman" panose="02020603050405020304" pitchFamily="18" charset="0"/>
              </a:rPr>
              <a:t>là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sự</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phản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ánh</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tiếp</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và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tự</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đối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với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tồn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tại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xã</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hội</a:t>
            </a:r>
            <a:r>
              <a:rPr lang="en-US" altLang="en-US" sz="2000" dirty="0">
                <a:solidFill>
                  <a:srgbClr val="CC0066"/>
                </a:solidFill>
                <a:latin typeface="Arial"/>
                <a:cs typeface="Times New Roman" panose="02020603050405020304" pitchFamily="18" charset="0"/>
              </a:rPr>
              <a:t> </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41037" y="2665390"/>
            <a:ext cx="6715125"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4392644" y="5257778"/>
            <a:ext cx="47294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Tx/>
              <a:buNone/>
              <a:defRPr/>
            </a:pPr>
            <a:r>
              <a:rPr lang="en-US" altLang="en-US" sz="2000" b="1" dirty="0" err="1">
                <a:solidFill>
                  <a:srgbClr val="663300"/>
                </a:solidFill>
                <a:latin typeface="Arial"/>
                <a:cs typeface="Times New Roman" panose="02020603050405020304" pitchFamily="18" charset="0"/>
              </a:rPr>
              <a:t>Truyền</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thống</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hiếu</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học</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của</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dân</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tộc</a:t>
            </a:r>
            <a:r>
              <a:rPr lang="en-US" altLang="en-US" sz="2000" b="1" dirty="0">
                <a:solidFill>
                  <a:srgbClr val="663300"/>
                </a:solidFill>
                <a:latin typeface="Arial"/>
                <a:cs typeface="Times New Roman" panose="02020603050405020304" pitchFamily="18" charset="0"/>
              </a:rPr>
              <a:t> ta</a:t>
            </a:r>
          </a:p>
        </p:txBody>
      </p:sp>
      <p:sp>
        <p:nvSpPr>
          <p:cNvPr id="9" name="Rectangle 8"/>
          <p:cNvSpPr/>
          <p:nvPr/>
        </p:nvSpPr>
        <p:spPr>
          <a:xfrm>
            <a:off x="4612259" y="124368"/>
            <a:ext cx="2967480" cy="646331"/>
          </a:xfrm>
          <a:prstGeom prst="rect">
            <a:avLst/>
          </a:prstGeom>
        </p:spPr>
        <p:txBody>
          <a:bodyPr wrap="none">
            <a:spAutoFit/>
          </a:bodyPr>
          <a:lstStyle/>
          <a:p>
            <a:pPr algn="ctr" defTabSz="914400" fontAlgn="base">
              <a:lnSpc>
                <a:spcPct val="150000"/>
              </a:lnSpc>
              <a:spcBef>
                <a:spcPct val="0"/>
              </a:spcBef>
              <a:spcAft>
                <a:spcPct val="0"/>
              </a:spcAft>
              <a:defRPr/>
            </a:pPr>
            <a:r>
              <a:rPr lang="en-US" altLang="en-US" sz="2400" b="1" dirty="0" err="1">
                <a:solidFill>
                  <a:srgbClr val="0000FF"/>
                </a:solidFill>
                <a:latin typeface="Arial"/>
                <a:cs typeface="Times New Roman" panose="02020603050405020304" pitchFamily="18" charset="0"/>
              </a:rPr>
              <a:t>Hê</a:t>
            </a:r>
            <a:r>
              <a:rPr lang="en-US" altLang="en-US" sz="2400" b="1" dirty="0">
                <a:solidFill>
                  <a:srgbClr val="0000FF"/>
                </a:solidFill>
                <a:latin typeface="Arial"/>
                <a:cs typeface="Times New Roman" panose="02020603050405020304" pitchFamily="18" charset="0"/>
              </a:rPr>
              <a:t>̣ </a:t>
            </a:r>
            <a:r>
              <a:rPr lang="en-US" altLang="en-US" sz="2400" b="1" dirty="0" err="1">
                <a:solidFill>
                  <a:srgbClr val="0000FF"/>
                </a:solidFill>
                <a:latin typeface="Arial"/>
                <a:cs typeface="Times New Roman" panose="02020603050405020304" pitchFamily="18" charset="0"/>
              </a:rPr>
              <a:t>tư</a:t>
            </a:r>
            <a:r>
              <a:rPr lang="en-US" altLang="en-US" sz="2400" b="1" dirty="0">
                <a:solidFill>
                  <a:srgbClr val="0000FF"/>
                </a:solidFill>
                <a:latin typeface="Arial"/>
                <a:cs typeface="Times New Roman" panose="02020603050405020304" pitchFamily="18" charset="0"/>
              </a:rPr>
              <a:t> </a:t>
            </a:r>
            <a:r>
              <a:rPr lang="en-US" altLang="en-US" sz="2400" b="1" dirty="0" err="1">
                <a:solidFill>
                  <a:srgbClr val="0000FF"/>
                </a:solidFill>
                <a:latin typeface="Arial"/>
                <a:cs typeface="Times New Roman" panose="02020603050405020304" pitchFamily="18" charset="0"/>
              </a:rPr>
              <a:t>tưởng</a:t>
            </a:r>
            <a:r>
              <a:rPr lang="en-US" altLang="en-US" sz="2400" b="1" dirty="0">
                <a:solidFill>
                  <a:srgbClr val="0000FF"/>
                </a:solidFill>
                <a:latin typeface="Arial"/>
                <a:cs typeface="Times New Roman" panose="02020603050405020304" pitchFamily="18" charset="0"/>
              </a:rPr>
              <a:t> </a:t>
            </a:r>
            <a:r>
              <a:rPr lang="en-US" altLang="en-US" sz="2400" b="1">
                <a:solidFill>
                  <a:srgbClr val="0000FF"/>
                </a:solidFill>
                <a:latin typeface="Arial"/>
                <a:cs typeface="Times New Roman" panose="02020603050405020304" pitchFamily="18" charset="0"/>
              </a:rPr>
              <a:t>xã </a:t>
            </a:r>
            <a:r>
              <a:rPr lang="en-US" altLang="en-US" sz="2400" b="1" dirty="0" err="1">
                <a:solidFill>
                  <a:srgbClr val="0000FF"/>
                </a:solidFill>
                <a:latin typeface="Arial"/>
                <a:cs typeface="Times New Roman" panose="02020603050405020304" pitchFamily="18" charset="0"/>
              </a:rPr>
              <a:t>hội</a:t>
            </a:r>
            <a:endParaRPr lang="en-US" altLang="en-US" sz="2400" b="1" dirty="0">
              <a:solidFill>
                <a:srgbClr val="0000FF"/>
              </a:solidFill>
              <a:latin typeface="Arial"/>
              <a:cs typeface="Times New Roman" panose="02020603050405020304" pitchFamily="18" charset="0"/>
            </a:endParaRPr>
          </a:p>
        </p:txBody>
      </p:sp>
    </p:spTree>
    <p:extLst>
      <p:ext uri="{BB962C8B-B14F-4D97-AF65-F5344CB8AC3E}">
        <p14:creationId xmlns:p14="http://schemas.microsoft.com/office/powerpoint/2010/main" val="3204077309"/>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827416"/>
            <a:ext cx="12096206" cy="3030583"/>
          </a:xfrm>
          <a:prstGeom prst="rect">
            <a:avLst/>
          </a:prstGeom>
        </p:spPr>
      </p:pic>
      <p:pic>
        <p:nvPicPr>
          <p:cNvPr id="12" name="Picture 5" descr="keo cay thay trau"/>
          <p:cNvPicPr>
            <a:picLocks noChangeAspect="1" noChangeArrowheads="1"/>
          </p:cNvPicPr>
          <p:nvPr/>
        </p:nvPicPr>
        <p:blipFill>
          <a:blip r:embed="rId3">
            <a:extLst>
              <a:ext uri="{28A0092B-C50C-407E-A947-70E740481C1C}">
                <a14:useLocalDpi xmlns:a14="http://schemas.microsoft.com/office/drawing/2010/main" val="0"/>
              </a:ext>
            </a:extLst>
          </a:blip>
          <a:srcRect l="5000" t="12318" r="8452" b="12166"/>
          <a:stretch>
            <a:fillRect/>
          </a:stretch>
        </p:blipFill>
        <p:spPr bwMode="auto">
          <a:xfrm>
            <a:off x="1677049" y="4008550"/>
            <a:ext cx="2799227" cy="1628775"/>
          </a:xfrm>
          <a:prstGeom prst="rect">
            <a:avLst/>
          </a:prstGeom>
          <a:noFill/>
          <a:ln w="38100">
            <a:solidFill>
              <a:srgbClr val="663300"/>
            </a:solidFill>
            <a:miter lim="800000"/>
            <a:headEnd/>
            <a:tailEnd/>
          </a:ln>
          <a:extLst>
            <a:ext uri="{909E8E84-426E-40DD-AFC4-6F175D3DCCD1}">
              <a14:hiddenFill xmlns:a14="http://schemas.microsoft.com/office/drawing/2010/main">
                <a:solidFill>
                  <a:srgbClr val="FFFFFF"/>
                </a:solidFill>
              </a14:hiddenFill>
            </a:ext>
          </a:extLst>
        </p:spPr>
      </p:pic>
      <p:sp>
        <p:nvSpPr>
          <p:cNvPr id="13" name="AutoShape 28"/>
          <p:cNvSpPr>
            <a:spLocks noChangeArrowheads="1"/>
          </p:cNvSpPr>
          <p:nvPr/>
        </p:nvSpPr>
        <p:spPr bwMode="auto">
          <a:xfrm>
            <a:off x="4476276" y="2389728"/>
            <a:ext cx="3467099" cy="2037476"/>
          </a:xfrm>
          <a:prstGeom prst="irregularSeal1">
            <a:avLst/>
          </a:prstGeom>
          <a:blipFill dpi="0" rotWithShape="1">
            <a:blip r:embed="rId4"/>
            <a:srcRect/>
            <a:stretch>
              <a:fillRect/>
            </a:stretch>
          </a:blipFill>
          <a:ln w="12700" cap="sq">
            <a:noFill/>
            <a:miter lim="800000"/>
            <a:headEnd type="none" w="sm" len="sm"/>
            <a:tailEnd type="none" w="sm" len="sm"/>
          </a:ln>
          <a:effectLst>
            <a:glow rad="228600">
              <a:srgbClr val="3A81BA">
                <a:satMod val="175000"/>
                <a:alpha val="40000"/>
              </a:srgbClr>
            </a:glow>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vi-VN" sz="2400" b="0" i="0" u="none" strike="noStrike" kern="0" cap="none" spc="0" normalizeH="0" baseline="0" noProof="0">
              <a:ln>
                <a:noFill/>
              </a:ln>
              <a:solidFill>
                <a:srgbClr val="000000"/>
              </a:solidFill>
              <a:effectLst/>
              <a:uLnTx/>
              <a:uFillTx/>
              <a:cs typeface="Arial" charset="0"/>
            </a:endParaRPr>
          </a:p>
        </p:txBody>
      </p:sp>
      <p:pic>
        <p:nvPicPr>
          <p:cNvPr id="14" name="Picture 6"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15297" y="4505325"/>
            <a:ext cx="4008438" cy="156845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7" descr="doi nghe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7113" y="2347579"/>
            <a:ext cx="2895600" cy="1479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8" descr="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7224" y="2327378"/>
            <a:ext cx="2514600" cy="216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p:cNvSpPr/>
          <p:nvPr/>
        </p:nvSpPr>
        <p:spPr>
          <a:xfrm>
            <a:off x="3418536" y="133350"/>
            <a:ext cx="5102679" cy="461665"/>
          </a:xfrm>
          <a:prstGeom prst="rect">
            <a:avLst/>
          </a:prstGeom>
        </p:spPr>
        <p:txBody>
          <a:bodyPr wrap="none">
            <a:spAutoFit/>
          </a:bodyPr>
          <a:lstStyle/>
          <a:p>
            <a:pPr defTabSz="914400" eaLnBrk="0" fontAlgn="base" hangingPunct="0">
              <a:spcBef>
                <a:spcPct val="0"/>
              </a:spcBef>
              <a:spcAft>
                <a:spcPct val="0"/>
              </a:spcAft>
              <a:defRPr/>
            </a:pPr>
            <a:r>
              <a:rPr lang="en-US" altLang="en-US" sz="2400" b="1" dirty="0">
                <a:solidFill>
                  <a:srgbClr val="000099"/>
                </a:solidFill>
                <a:latin typeface="Arial"/>
                <a:cs typeface="Times New Roman" panose="02020603050405020304" pitchFamily="18" charset="0"/>
              </a:rPr>
              <a:t> c. </a:t>
            </a:r>
            <a:r>
              <a:rPr lang="en-US" altLang="en-US" sz="2400" b="1" dirty="0" err="1">
                <a:solidFill>
                  <a:srgbClr val="000099"/>
                </a:solidFill>
                <a:latin typeface="Arial"/>
                <a:cs typeface="Times New Roman" panose="02020603050405020304" pitchFamily="18" charset="0"/>
              </a:rPr>
              <a:t>Tính</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giai</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cấp</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của</a:t>
            </a:r>
            <a:r>
              <a:rPr lang="en-US" altLang="en-US" sz="2400" b="1" dirty="0">
                <a:solidFill>
                  <a:srgbClr val="000099"/>
                </a:solidFill>
                <a:latin typeface="Arial"/>
                <a:cs typeface="Times New Roman" panose="02020603050405020304" pitchFamily="18" charset="0"/>
              </a:rPr>
              <a:t> ý </a:t>
            </a:r>
            <a:r>
              <a:rPr lang="en-US" altLang="en-US" sz="2400" b="1" dirty="0" err="1">
                <a:solidFill>
                  <a:srgbClr val="000099"/>
                </a:solidFill>
                <a:latin typeface="Arial"/>
                <a:cs typeface="Times New Roman" panose="02020603050405020304" pitchFamily="18" charset="0"/>
              </a:rPr>
              <a:t>thức</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xã</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hội</a:t>
            </a:r>
            <a:endParaRPr lang="en-US" altLang="en-US" sz="2400" b="1" dirty="0">
              <a:solidFill>
                <a:srgbClr val="000099"/>
              </a:solidFill>
              <a:latin typeface="Arial"/>
              <a:cs typeface="Times New Roman" panose="02020603050405020304" pitchFamily="18" charset="0"/>
            </a:endParaRPr>
          </a:p>
        </p:txBody>
      </p:sp>
      <p:sp>
        <p:nvSpPr>
          <p:cNvPr id="18" name="Rectangle 17"/>
          <p:cNvSpPr/>
          <p:nvPr/>
        </p:nvSpPr>
        <p:spPr>
          <a:xfrm>
            <a:off x="978795" y="676275"/>
            <a:ext cx="10419008" cy="707886"/>
          </a:xfrm>
          <a:prstGeom prst="rect">
            <a:avLst/>
          </a:prstGeom>
        </p:spPr>
        <p:txBody>
          <a:bodyPr wrap="square">
            <a:spAutoFit/>
          </a:bodyPr>
          <a:lstStyle/>
          <a:p>
            <a:pPr algn="ctr" defTabSz="914400" eaLnBrk="0" fontAlgn="base" hangingPunct="0">
              <a:spcBef>
                <a:spcPct val="0"/>
              </a:spcBef>
              <a:spcAft>
                <a:spcPct val="0"/>
              </a:spcAft>
              <a:defRPr/>
            </a:pPr>
            <a:r>
              <a:rPr lang="vi-VN" altLang="en-US" sz="2000" b="1" dirty="0">
                <a:solidFill>
                  <a:srgbClr val="CC0066"/>
                </a:solidFill>
                <a:cs typeface="Times New Roman" panose="02020603050405020304" pitchFamily="18" charset="0"/>
              </a:rPr>
              <a:t>Trong xã hội có giai cấp</a:t>
            </a:r>
            <a:r>
              <a:rPr lang="vi-VN" altLang="en-US" sz="2000" dirty="0">
                <a:solidFill>
                  <a:srgbClr val="663300"/>
                </a:solidFill>
                <a:cs typeface="Times New Roman" panose="02020603050405020304" pitchFamily="18" charset="0"/>
              </a:rPr>
              <a:t>, </a:t>
            </a:r>
            <a:r>
              <a:rPr lang="vi-VN" altLang="en-US" sz="2000" b="1" dirty="0">
                <a:solidFill>
                  <a:srgbClr val="9900CC"/>
                </a:solidFill>
                <a:cs typeface="Times New Roman" panose="02020603050405020304" pitchFamily="18" charset="0"/>
              </a:rPr>
              <a:t>ý thức xã hội cũng có tính giai cấp</a:t>
            </a:r>
            <a:r>
              <a:rPr lang="vi-VN" altLang="en-US" sz="2000" dirty="0">
                <a:solidFill>
                  <a:srgbClr val="663300"/>
                </a:solidFill>
                <a:cs typeface="Times New Roman" panose="02020603050405020304" pitchFamily="18" charset="0"/>
              </a:rPr>
              <a:t>, phản ánh điều kiện sinh hoạt vật chất và lợi ích khác nhau, đối lập nhau giữa các giai cấp. </a:t>
            </a:r>
            <a:endParaRPr lang="en-US" altLang="en-US" sz="2000" dirty="0">
              <a:solidFill>
                <a:srgbClr val="663300"/>
              </a:solidFill>
              <a:latin typeface="Arial"/>
              <a:cs typeface="Times New Roman" panose="02020603050405020304" pitchFamily="18" charset="0"/>
            </a:endParaRPr>
          </a:p>
        </p:txBody>
      </p:sp>
      <p:sp>
        <p:nvSpPr>
          <p:cNvPr id="19" name="Rectangle 18"/>
          <p:cNvSpPr/>
          <p:nvPr/>
        </p:nvSpPr>
        <p:spPr>
          <a:xfrm>
            <a:off x="1094705" y="1553812"/>
            <a:ext cx="10483402" cy="646331"/>
          </a:xfrm>
          <a:prstGeom prst="rect">
            <a:avLst/>
          </a:prstGeom>
        </p:spPr>
        <p:txBody>
          <a:bodyPr wrap="square">
            <a:spAutoFit/>
          </a:bodyPr>
          <a:lstStyle/>
          <a:p>
            <a:pPr algn="just" defTabSz="914400" eaLnBrk="0" fontAlgn="base" hangingPunct="0">
              <a:spcBef>
                <a:spcPct val="0"/>
              </a:spcBef>
              <a:spcAft>
                <a:spcPct val="0"/>
              </a:spcAft>
              <a:defRPr/>
            </a:pPr>
            <a:r>
              <a:rPr lang="vi-VN" altLang="en-US" b="1" i="1" u="sng" dirty="0">
                <a:solidFill>
                  <a:srgbClr val="0D0D0D"/>
                </a:solidFill>
                <a:latin typeface="Times New Roman" panose="02020603050405020304" pitchFamily="18" charset="0"/>
                <a:cs typeface="Times New Roman" panose="02020603050405020304" pitchFamily="18" charset="0"/>
              </a:rPr>
              <a:t>Ví dụ</a:t>
            </a:r>
            <a:r>
              <a:rPr lang="vi-VN" altLang="en-US" b="1" i="1" dirty="0">
                <a:solidFill>
                  <a:srgbClr val="0D0D0D"/>
                </a:solidFill>
                <a:latin typeface="Times New Roman" panose="02020603050405020304" pitchFamily="18" charset="0"/>
                <a:cs typeface="Times New Roman" panose="02020603050405020304" pitchFamily="18" charset="0"/>
              </a:rPr>
              <a:t>:  </a:t>
            </a:r>
            <a:r>
              <a:rPr lang="vi-VN" altLang="en-US" dirty="0">
                <a:solidFill>
                  <a:srgbClr val="000099"/>
                </a:solidFill>
                <a:cs typeface="Times New Roman" panose="02020603050405020304" pitchFamily="18" charset="0"/>
              </a:rPr>
              <a:t>Trong xã hội </a:t>
            </a:r>
            <a:r>
              <a:rPr lang="vi-VN" altLang="en-US" b="1" dirty="0">
                <a:solidFill>
                  <a:srgbClr val="FF0000"/>
                </a:solidFill>
                <a:cs typeface="Times New Roman" panose="02020603050405020304" pitchFamily="18" charset="0"/>
              </a:rPr>
              <a:t>Phong kiến</a:t>
            </a:r>
            <a:r>
              <a:rPr lang="vi-VN" altLang="en-US" dirty="0">
                <a:solidFill>
                  <a:srgbClr val="000099"/>
                </a:solidFill>
                <a:cs typeface="Times New Roman" panose="02020603050405020304" pitchFamily="18" charset="0"/>
              </a:rPr>
              <a:t>, </a:t>
            </a:r>
            <a:r>
              <a:rPr lang="vi-VN" altLang="en-US" b="1" dirty="0">
                <a:solidFill>
                  <a:srgbClr val="FF9900"/>
                </a:solidFill>
                <a:cs typeface="Times New Roman" panose="02020603050405020304" pitchFamily="18" charset="0"/>
              </a:rPr>
              <a:t>ý thức xã hội của giai cấp địa chủ phong kiến và ý thức xã hội của giai cấp nông dân là khác nhau </a:t>
            </a:r>
            <a:r>
              <a:rPr lang="vi-VN" altLang="en-US" dirty="0">
                <a:solidFill>
                  <a:srgbClr val="000099"/>
                </a:solidFill>
                <a:cs typeface="Times New Roman" panose="02020603050405020304" pitchFamily="18" charset="0"/>
              </a:rPr>
              <a:t>(Biểu hiện về tư tưởng, tình cảm, thói quen… là khác nhau).</a:t>
            </a:r>
            <a:endParaRPr lang="en-US" altLang="en-US" dirty="0">
              <a:solidFill>
                <a:srgbClr val="000099"/>
              </a:solidFill>
              <a:latin typeface="Arial"/>
              <a:cs typeface="Times New Roman" panose="02020603050405020304" pitchFamily="18" charset="0"/>
            </a:endParaRPr>
          </a:p>
        </p:txBody>
      </p:sp>
      <p:sp>
        <p:nvSpPr>
          <p:cNvPr id="20" name="Rectangle 19"/>
          <p:cNvSpPr/>
          <p:nvPr/>
        </p:nvSpPr>
        <p:spPr>
          <a:xfrm>
            <a:off x="4690125" y="4173055"/>
            <a:ext cx="1946275" cy="1754187"/>
          </a:xfrm>
          <a:prstGeom prst="rect">
            <a:avLst/>
          </a:prstGeom>
        </p:spPr>
        <p:txBody>
          <a:bodyPr>
            <a:spAutoFit/>
          </a:bodyPr>
          <a:lstStyle/>
          <a:p>
            <a:pPr algn="ctr" defTabSz="914400" eaLnBrk="0" fontAlgn="base" hangingPunct="0">
              <a:spcBef>
                <a:spcPct val="0"/>
              </a:spcBef>
              <a:spcAft>
                <a:spcPct val="0"/>
              </a:spcAft>
              <a:defRPr/>
            </a:pPr>
            <a:r>
              <a:rPr lang="vi-VN" altLang="en-US" b="1" dirty="0">
                <a:solidFill>
                  <a:srgbClr val="FF0000"/>
                </a:solidFill>
                <a:cs typeface="Times New Roman" panose="02020603050405020304" pitchFamily="18" charset="0"/>
              </a:rPr>
              <a:t>Ý thức của giai cấp thống trị </a:t>
            </a:r>
            <a:r>
              <a:rPr lang="vi-VN" altLang="en-US" dirty="0">
                <a:solidFill>
                  <a:srgbClr val="660066"/>
                </a:solidFill>
                <a:cs typeface="Times New Roman" panose="02020603050405020304" pitchFamily="18" charset="0"/>
              </a:rPr>
              <a:t>là ý thức thống trị, nó </a:t>
            </a:r>
            <a:r>
              <a:rPr lang="vi-VN" altLang="en-US" b="1" dirty="0">
                <a:solidFill>
                  <a:srgbClr val="00B050"/>
                </a:solidFill>
                <a:cs typeface="Times New Roman" panose="02020603050405020304" pitchFamily="18" charset="0"/>
              </a:rPr>
              <a:t>chi phối cả kinh tế lẫn chính trị</a:t>
            </a:r>
            <a:endParaRPr lang="en-US" b="1" dirty="0">
              <a:solidFill>
                <a:srgbClr val="00B050"/>
              </a:solidFill>
              <a:latin typeface="Arial"/>
            </a:endParaRPr>
          </a:p>
        </p:txBody>
      </p:sp>
    </p:spTree>
    <p:extLst>
      <p:ext uri="{BB962C8B-B14F-4D97-AF65-F5344CB8AC3E}">
        <p14:creationId xmlns:p14="http://schemas.microsoft.com/office/powerpoint/2010/main" val="679749481"/>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a:extLst>
              <a:ext uri="{FF2B5EF4-FFF2-40B4-BE49-F238E27FC236}">
                <a16:creationId xmlns="" xmlns:a16="http://schemas.microsoft.com/office/drawing/2014/main" id="{715995D5-D41D-44B4-B6DA-694A51D41700}"/>
              </a:ext>
            </a:extLst>
          </p:cNvPr>
          <p:cNvSpPr/>
          <p:nvPr/>
        </p:nvSpPr>
        <p:spPr>
          <a:xfrm>
            <a:off x="5215962" y="2910053"/>
            <a:ext cx="1695716" cy="1695717"/>
          </a:xfrm>
          <a:prstGeom prst="ellipse">
            <a:avLst/>
          </a:prstGeom>
          <a:gradFill>
            <a:gsLst>
              <a:gs pos="0">
                <a:schemeClr val="bg1"/>
              </a:gs>
              <a:gs pos="100000">
                <a:schemeClr val="bg1">
                  <a:lumMod val="89000"/>
                </a:schemeClr>
              </a:gs>
            </a:gsLst>
            <a:lin ang="16800000" scaled="0"/>
          </a:gradFill>
          <a:ln w="19050">
            <a:gradFill>
              <a:gsLst>
                <a:gs pos="0">
                  <a:schemeClr val="bg1"/>
                </a:gs>
                <a:gs pos="50000">
                  <a:schemeClr val="bg1">
                    <a:alpha val="65000"/>
                  </a:schemeClr>
                </a:gs>
                <a:gs pos="100000">
                  <a:schemeClr val="bg1">
                    <a:alpha val="0"/>
                  </a:schemeClr>
                </a:gs>
              </a:gsLst>
              <a:lin ang="7200000" scaled="0"/>
            </a:gradFill>
          </a:ln>
          <a:effectLst>
            <a:outerShdw blurRad="25400" dist="12700" dir="8100000" algn="tr"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4" name="Group 3">
            <a:extLst>
              <a:ext uri="{FF2B5EF4-FFF2-40B4-BE49-F238E27FC236}">
                <a16:creationId xmlns="" xmlns:a16="http://schemas.microsoft.com/office/drawing/2014/main" id="{43930EFD-8A89-424A-A2E1-F730153E1763}"/>
              </a:ext>
            </a:extLst>
          </p:cNvPr>
          <p:cNvGrpSpPr/>
          <p:nvPr/>
        </p:nvGrpSpPr>
        <p:grpSpPr>
          <a:xfrm>
            <a:off x="4685103" y="2342167"/>
            <a:ext cx="1369195" cy="1279809"/>
            <a:chOff x="2827731" y="1829193"/>
            <a:chExt cx="1744272" cy="1630399"/>
          </a:xfrm>
        </p:grpSpPr>
        <p:sp>
          <p:nvSpPr>
            <p:cNvPr id="5" name="Rectangle 15">
              <a:extLst>
                <a:ext uri="{FF2B5EF4-FFF2-40B4-BE49-F238E27FC236}">
                  <a16:creationId xmlns="" xmlns:a16="http://schemas.microsoft.com/office/drawing/2014/main" id="{E9ED336E-E6AA-4F77-B89D-3C9B267A78FF}"/>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6" name="Rectangle 15">
              <a:extLst>
                <a:ext uri="{FF2B5EF4-FFF2-40B4-BE49-F238E27FC236}">
                  <a16:creationId xmlns="" xmlns:a16="http://schemas.microsoft.com/office/drawing/2014/main" id="{07E530E6-4F6F-49C2-B271-758F86A63E0B}"/>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sp>
        <p:nvSpPr>
          <p:cNvPr id="7" name="Rectangle 15">
            <a:extLst>
              <a:ext uri="{FF2B5EF4-FFF2-40B4-BE49-F238E27FC236}">
                <a16:creationId xmlns="" xmlns:a16="http://schemas.microsoft.com/office/drawing/2014/main" id="{E43B431C-9AAE-4245-9B73-342F64A5B539}"/>
              </a:ext>
            </a:extLst>
          </p:cNvPr>
          <p:cNvSpPr/>
          <p:nvPr/>
        </p:nvSpPr>
        <p:spPr>
          <a:xfrm rot="10800000">
            <a:off x="4637945" y="3764150"/>
            <a:ext cx="729682" cy="704290"/>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white"/>
              </a:solidFill>
            </a:endParaRPr>
          </a:p>
        </p:txBody>
      </p:sp>
      <p:sp>
        <p:nvSpPr>
          <p:cNvPr id="8" name="Rectangle 15">
            <a:extLst>
              <a:ext uri="{FF2B5EF4-FFF2-40B4-BE49-F238E27FC236}">
                <a16:creationId xmlns="" xmlns:a16="http://schemas.microsoft.com/office/drawing/2014/main" id="{2436F07B-525F-4671-A1C7-6326FB0FCF16}"/>
              </a:ext>
            </a:extLst>
          </p:cNvPr>
          <p:cNvSpPr/>
          <p:nvPr/>
        </p:nvSpPr>
        <p:spPr>
          <a:xfrm rot="8033242">
            <a:off x="5200768" y="4416359"/>
            <a:ext cx="729683" cy="704289"/>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9" name="Group 8">
            <a:extLst>
              <a:ext uri="{FF2B5EF4-FFF2-40B4-BE49-F238E27FC236}">
                <a16:creationId xmlns="" xmlns:a16="http://schemas.microsoft.com/office/drawing/2014/main" id="{391B8ECF-BA37-40DB-B416-17F0EAAF4DBA}"/>
              </a:ext>
            </a:extLst>
          </p:cNvPr>
          <p:cNvGrpSpPr/>
          <p:nvPr/>
        </p:nvGrpSpPr>
        <p:grpSpPr>
          <a:xfrm rot="10800000">
            <a:off x="6059183" y="3920995"/>
            <a:ext cx="1369195" cy="1279809"/>
            <a:chOff x="2827731" y="1829193"/>
            <a:chExt cx="1744272" cy="1630399"/>
          </a:xfrm>
        </p:grpSpPr>
        <p:sp>
          <p:nvSpPr>
            <p:cNvPr id="10" name="Rectangle 15">
              <a:extLst>
                <a:ext uri="{FF2B5EF4-FFF2-40B4-BE49-F238E27FC236}">
                  <a16:creationId xmlns="" xmlns:a16="http://schemas.microsoft.com/office/drawing/2014/main" id="{93F0385C-3BDF-4E7E-A230-7A7A8FC6ABE2}"/>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1" name="Rectangle 15">
              <a:extLst>
                <a:ext uri="{FF2B5EF4-FFF2-40B4-BE49-F238E27FC236}">
                  <a16:creationId xmlns="" xmlns:a16="http://schemas.microsoft.com/office/drawing/2014/main" id="{F32AE0A8-7E87-48EF-9C55-A5D5F3A0787E}"/>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grpSp>
        <p:nvGrpSpPr>
          <p:cNvPr id="12" name="Group 11">
            <a:extLst>
              <a:ext uri="{FF2B5EF4-FFF2-40B4-BE49-F238E27FC236}">
                <a16:creationId xmlns="" xmlns:a16="http://schemas.microsoft.com/office/drawing/2014/main" id="{29752512-E230-4192-B8C0-54766A82E369}"/>
              </a:ext>
            </a:extLst>
          </p:cNvPr>
          <p:cNvGrpSpPr/>
          <p:nvPr/>
        </p:nvGrpSpPr>
        <p:grpSpPr>
          <a:xfrm rot="5400000">
            <a:off x="6160982" y="2439648"/>
            <a:ext cx="1369196" cy="1279809"/>
            <a:chOff x="2827731" y="1829193"/>
            <a:chExt cx="1744272" cy="1630399"/>
          </a:xfrm>
        </p:grpSpPr>
        <p:sp>
          <p:nvSpPr>
            <p:cNvPr id="13" name="Rectangle 15">
              <a:extLst>
                <a:ext uri="{FF2B5EF4-FFF2-40B4-BE49-F238E27FC236}">
                  <a16:creationId xmlns="" xmlns:a16="http://schemas.microsoft.com/office/drawing/2014/main" id="{FC114F36-306A-4264-AD03-616E331FBEBD}"/>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4" name="Rectangle 15">
              <a:extLst>
                <a:ext uri="{FF2B5EF4-FFF2-40B4-BE49-F238E27FC236}">
                  <a16:creationId xmlns="" xmlns:a16="http://schemas.microsoft.com/office/drawing/2014/main" id="{AD2995E0-86B7-4DAE-8D4A-4A69FBA649BB}"/>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sp>
        <p:nvSpPr>
          <p:cNvPr id="15" name="Oval 14">
            <a:extLst>
              <a:ext uri="{FF2B5EF4-FFF2-40B4-BE49-F238E27FC236}">
                <a16:creationId xmlns="" xmlns:a16="http://schemas.microsoft.com/office/drawing/2014/main" id="{B62FDF37-386D-4B48-9148-CE67A25D8C9C}"/>
              </a:ext>
            </a:extLst>
          </p:cNvPr>
          <p:cNvSpPr/>
          <p:nvPr/>
        </p:nvSpPr>
        <p:spPr>
          <a:xfrm>
            <a:off x="5702152" y="1726599"/>
            <a:ext cx="563019" cy="5630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6" name="Oval 15">
            <a:extLst>
              <a:ext uri="{FF2B5EF4-FFF2-40B4-BE49-F238E27FC236}">
                <a16:creationId xmlns="" xmlns:a16="http://schemas.microsoft.com/office/drawing/2014/main" id="{6C9E6116-5126-487F-B60F-8E135036DA13}"/>
              </a:ext>
            </a:extLst>
          </p:cNvPr>
          <p:cNvSpPr/>
          <p:nvPr/>
        </p:nvSpPr>
        <p:spPr>
          <a:xfrm>
            <a:off x="4470602" y="2271410"/>
            <a:ext cx="563019" cy="5630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7" name="Oval 16">
            <a:extLst>
              <a:ext uri="{FF2B5EF4-FFF2-40B4-BE49-F238E27FC236}">
                <a16:creationId xmlns="" xmlns:a16="http://schemas.microsoft.com/office/drawing/2014/main" id="{3BC20663-9387-49C3-8654-9066F006C851}"/>
              </a:ext>
            </a:extLst>
          </p:cNvPr>
          <p:cNvSpPr/>
          <p:nvPr/>
        </p:nvSpPr>
        <p:spPr>
          <a:xfrm>
            <a:off x="3979860" y="3553275"/>
            <a:ext cx="563019" cy="5630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8" name="Oval 17">
            <a:extLst>
              <a:ext uri="{FF2B5EF4-FFF2-40B4-BE49-F238E27FC236}">
                <a16:creationId xmlns="" xmlns:a16="http://schemas.microsoft.com/office/drawing/2014/main" id="{1D3FDABE-78A7-4AE9-971E-5A2084BB3B36}"/>
              </a:ext>
            </a:extLst>
          </p:cNvPr>
          <p:cNvSpPr/>
          <p:nvPr/>
        </p:nvSpPr>
        <p:spPr>
          <a:xfrm>
            <a:off x="4582626" y="4788500"/>
            <a:ext cx="563019" cy="5630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9" name="Oval 18">
            <a:extLst>
              <a:ext uri="{FF2B5EF4-FFF2-40B4-BE49-F238E27FC236}">
                <a16:creationId xmlns="" xmlns:a16="http://schemas.microsoft.com/office/drawing/2014/main" id="{F8484930-3D3F-4908-B029-254D165C8A74}"/>
              </a:ext>
            </a:extLst>
          </p:cNvPr>
          <p:cNvSpPr/>
          <p:nvPr/>
        </p:nvSpPr>
        <p:spPr>
          <a:xfrm>
            <a:off x="5848307" y="5258282"/>
            <a:ext cx="563019" cy="5630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0" name="Oval 19">
            <a:extLst>
              <a:ext uri="{FF2B5EF4-FFF2-40B4-BE49-F238E27FC236}">
                <a16:creationId xmlns="" xmlns:a16="http://schemas.microsoft.com/office/drawing/2014/main" id="{6BE8F3C9-DF3D-440A-8615-3C7C2221061E}"/>
              </a:ext>
            </a:extLst>
          </p:cNvPr>
          <p:cNvSpPr/>
          <p:nvPr/>
        </p:nvSpPr>
        <p:spPr>
          <a:xfrm>
            <a:off x="7080598" y="4712550"/>
            <a:ext cx="563019" cy="5630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1" name="Oval 20">
            <a:extLst>
              <a:ext uri="{FF2B5EF4-FFF2-40B4-BE49-F238E27FC236}">
                <a16:creationId xmlns="" xmlns:a16="http://schemas.microsoft.com/office/drawing/2014/main" id="{1153F326-12ED-4B35-BA6C-150BABE77380}"/>
              </a:ext>
            </a:extLst>
          </p:cNvPr>
          <p:cNvSpPr/>
          <p:nvPr/>
        </p:nvSpPr>
        <p:spPr>
          <a:xfrm>
            <a:off x="7582889" y="3412006"/>
            <a:ext cx="563019" cy="5630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2" name="Oval 21">
            <a:extLst>
              <a:ext uri="{FF2B5EF4-FFF2-40B4-BE49-F238E27FC236}">
                <a16:creationId xmlns="" xmlns:a16="http://schemas.microsoft.com/office/drawing/2014/main" id="{F28A8A4B-91D6-46EF-9EE2-728F40772D2D}"/>
              </a:ext>
            </a:extLst>
          </p:cNvPr>
          <p:cNvSpPr/>
          <p:nvPr/>
        </p:nvSpPr>
        <p:spPr>
          <a:xfrm>
            <a:off x="6981651" y="2170844"/>
            <a:ext cx="563019" cy="5630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50" name="Rectangle 16">
            <a:extLst>
              <a:ext uri="{FF2B5EF4-FFF2-40B4-BE49-F238E27FC236}">
                <a16:creationId xmlns="" xmlns:a16="http://schemas.microsoft.com/office/drawing/2014/main" id="{5B201631-5B80-4129-A99E-6BDA2A5FE4BE}"/>
              </a:ext>
            </a:extLst>
          </p:cNvPr>
          <p:cNvSpPr/>
          <p:nvPr/>
        </p:nvSpPr>
        <p:spPr>
          <a:xfrm>
            <a:off x="5769845" y="3543868"/>
            <a:ext cx="578676" cy="380314"/>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1" name="Parallelogram 30">
            <a:extLst>
              <a:ext uri="{FF2B5EF4-FFF2-40B4-BE49-F238E27FC236}">
                <a16:creationId xmlns="" xmlns:a16="http://schemas.microsoft.com/office/drawing/2014/main" id="{161474A0-5A90-4042-BBC2-3BB9AF308A26}"/>
              </a:ext>
            </a:extLst>
          </p:cNvPr>
          <p:cNvSpPr/>
          <p:nvPr/>
        </p:nvSpPr>
        <p:spPr>
          <a:xfrm flipH="1">
            <a:off x="4719485" y="4951950"/>
            <a:ext cx="273822" cy="274499"/>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2" name="Isosceles Triangle 8">
            <a:extLst>
              <a:ext uri="{FF2B5EF4-FFF2-40B4-BE49-F238E27FC236}">
                <a16:creationId xmlns="" xmlns:a16="http://schemas.microsoft.com/office/drawing/2014/main" id="{BBE3A5C6-0178-4BEB-BD9D-C318366585A3}"/>
              </a:ext>
            </a:extLst>
          </p:cNvPr>
          <p:cNvSpPr/>
          <p:nvPr/>
        </p:nvSpPr>
        <p:spPr>
          <a:xfrm rot="16200000">
            <a:off x="7738825" y="3536534"/>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3" name="Oval 7">
            <a:extLst>
              <a:ext uri="{FF2B5EF4-FFF2-40B4-BE49-F238E27FC236}">
                <a16:creationId xmlns="" xmlns:a16="http://schemas.microsoft.com/office/drawing/2014/main" id="{DF5922B6-E941-42DF-B114-097165896A11}"/>
              </a:ext>
            </a:extLst>
          </p:cNvPr>
          <p:cNvSpPr/>
          <p:nvPr/>
        </p:nvSpPr>
        <p:spPr>
          <a:xfrm>
            <a:off x="7229611" y="4855546"/>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4" name="Round Same Side Corner Rectangle 11">
            <a:extLst>
              <a:ext uri="{FF2B5EF4-FFF2-40B4-BE49-F238E27FC236}">
                <a16:creationId xmlns="" xmlns:a16="http://schemas.microsoft.com/office/drawing/2014/main" id="{5A547FEB-4AEB-43C4-9259-0796309C3988}"/>
              </a:ext>
            </a:extLst>
          </p:cNvPr>
          <p:cNvSpPr>
            <a:spLocks noChangeAspect="1"/>
          </p:cNvSpPr>
          <p:nvPr/>
        </p:nvSpPr>
        <p:spPr>
          <a:xfrm rot="9900000">
            <a:off x="4625641" y="2432444"/>
            <a:ext cx="308325" cy="261863"/>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5" name="Rounded Rectangle 27">
            <a:extLst>
              <a:ext uri="{FF2B5EF4-FFF2-40B4-BE49-F238E27FC236}">
                <a16:creationId xmlns="" xmlns:a16="http://schemas.microsoft.com/office/drawing/2014/main" id="{8AEED91A-74E2-413E-BDDD-E7F9CBE683D3}"/>
              </a:ext>
            </a:extLst>
          </p:cNvPr>
          <p:cNvSpPr/>
          <p:nvPr/>
        </p:nvSpPr>
        <p:spPr>
          <a:xfrm>
            <a:off x="5854018" y="1883148"/>
            <a:ext cx="269704" cy="207169"/>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6" name="Donut 24">
            <a:extLst>
              <a:ext uri="{FF2B5EF4-FFF2-40B4-BE49-F238E27FC236}">
                <a16:creationId xmlns="" xmlns:a16="http://schemas.microsoft.com/office/drawing/2014/main" id="{3E183BB0-4510-4CA1-BD59-F208FC178162}"/>
              </a:ext>
            </a:extLst>
          </p:cNvPr>
          <p:cNvSpPr/>
          <p:nvPr/>
        </p:nvSpPr>
        <p:spPr>
          <a:xfrm>
            <a:off x="5981919" y="5381836"/>
            <a:ext cx="307715" cy="310220"/>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black"/>
              </a:solidFill>
            </a:endParaRPr>
          </a:p>
        </p:txBody>
      </p:sp>
      <p:sp>
        <p:nvSpPr>
          <p:cNvPr id="57" name="Oval 21">
            <a:extLst>
              <a:ext uri="{FF2B5EF4-FFF2-40B4-BE49-F238E27FC236}">
                <a16:creationId xmlns="" xmlns:a16="http://schemas.microsoft.com/office/drawing/2014/main" id="{E0BBB1F6-DE69-4195-861B-3ACD455CE664}"/>
              </a:ext>
            </a:extLst>
          </p:cNvPr>
          <p:cNvSpPr>
            <a:spLocks noChangeAspect="1"/>
          </p:cNvSpPr>
          <p:nvPr/>
        </p:nvSpPr>
        <p:spPr>
          <a:xfrm>
            <a:off x="4103088" y="3688651"/>
            <a:ext cx="297351" cy="299833"/>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8" name="Rounded Rectangle 7">
            <a:extLst>
              <a:ext uri="{FF2B5EF4-FFF2-40B4-BE49-F238E27FC236}">
                <a16:creationId xmlns="" xmlns:a16="http://schemas.microsoft.com/office/drawing/2014/main" id="{1CCA599F-1AAC-44D5-BE80-2E2942D9B4F6}"/>
              </a:ext>
            </a:extLst>
          </p:cNvPr>
          <p:cNvSpPr>
            <a:spLocks noChangeAspect="1"/>
          </p:cNvSpPr>
          <p:nvPr/>
        </p:nvSpPr>
        <p:spPr>
          <a:xfrm>
            <a:off x="7138654" y="2303265"/>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grpSp>
        <p:nvGrpSpPr>
          <p:cNvPr id="60" name="Group 21"/>
          <p:cNvGrpSpPr>
            <a:grpSpLocks/>
          </p:cNvGrpSpPr>
          <p:nvPr/>
        </p:nvGrpSpPr>
        <p:grpSpPr bwMode="auto">
          <a:xfrm flipV="1">
            <a:off x="44203" y="741754"/>
            <a:ext cx="9063585" cy="45719"/>
            <a:chOff x="240" y="543"/>
            <a:chExt cx="5298" cy="33"/>
          </a:xfrm>
        </p:grpSpPr>
        <p:sp>
          <p:nvSpPr>
            <p:cNvPr id="6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sp>
          <p:nvSpPr>
            <p:cNvPr id="6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grpSp>
      <p:sp>
        <p:nvSpPr>
          <p:cNvPr id="63" name="Rectangle 62"/>
          <p:cNvSpPr/>
          <p:nvPr/>
        </p:nvSpPr>
        <p:spPr>
          <a:xfrm>
            <a:off x="61443" y="55825"/>
            <a:ext cx="9929962"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2. </a:t>
            </a:r>
            <a:r>
              <a:rPr lang="en-US" sz="2400" b="1" spc="-20" dirty="0" err="1">
                <a:solidFill>
                  <a:srgbClr val="000000"/>
                </a:solidFill>
                <a:latin typeface="+mj-lt"/>
                <a:ea typeface="Times New Roman" panose="02020603050405020304" pitchFamily="18" charset="0"/>
                <a:cs typeface="Times New Roman" panose="02020603050405020304" pitchFamily="18" charset="0"/>
              </a:rPr>
              <a:t>Khái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niệm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kết</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cấu</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tính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giai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hình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ý </a:t>
            </a:r>
            <a:r>
              <a:rPr lang="en-US" sz="2400" b="1" spc="-20" dirty="0" err="1">
                <a:solidFill>
                  <a:srgbClr val="000000"/>
                </a:solidFill>
                <a:latin typeface="+mj-lt"/>
                <a:ea typeface="Times New Roman" panose="02020603050405020304" pitchFamily="18" charset="0"/>
                <a:cs typeface="Times New Roman" panose="02020603050405020304" pitchFamily="18" charset="0"/>
              </a:rPr>
              <a:t>thức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xã</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64" name="Rectangle 63"/>
          <p:cNvSpPr/>
          <p:nvPr/>
        </p:nvSpPr>
        <p:spPr>
          <a:xfrm>
            <a:off x="527302" y="956209"/>
            <a:ext cx="4840325" cy="400110"/>
          </a:xfrm>
          <a:prstGeom prst="rect">
            <a:avLst/>
          </a:prstGeom>
        </p:spPr>
        <p:txBody>
          <a:bodyPr wrap="square">
            <a:spAutoFit/>
          </a:bodyPr>
          <a:lstStyle/>
          <a:p>
            <a:pPr indent="252095" algn="just">
              <a:spcBef>
                <a:spcPts val="1100"/>
              </a:spcBef>
              <a:spcAft>
                <a:spcPts val="500"/>
              </a:spcAft>
            </a:pPr>
            <a:r>
              <a:rPr lang="en-US" sz="2000" b="1" dirty="0">
                <a:solidFill>
                  <a:srgbClr val="7030A0"/>
                </a:solidFill>
                <a:ea typeface="Times New Roman" panose="02020603050405020304" pitchFamily="18" charset="0"/>
                <a:cs typeface="Times New Roman" panose="02020603050405020304" pitchFamily="18" charset="0"/>
              </a:rPr>
              <a:t>d. </a:t>
            </a:r>
            <a:r>
              <a:rPr lang="en-US" sz="2000" b="1" dirty="0" err="1">
                <a:solidFill>
                  <a:srgbClr val="7030A0"/>
                </a:solidFill>
                <a:ea typeface="Times New Roman" panose="02020603050405020304" pitchFamily="18" charset="0"/>
                <a:cs typeface="Times New Roman" panose="02020603050405020304" pitchFamily="18" charset="0"/>
              </a:rPr>
              <a:t>Các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hình</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thái</a:t>
            </a:r>
            <a:r>
              <a:rPr lang="en-US" sz="2000" b="1" dirty="0">
                <a:solidFill>
                  <a:srgbClr val="7030A0"/>
                </a:solidFill>
                <a:ea typeface="Times New Roman" panose="02020603050405020304" pitchFamily="18" charset="0"/>
                <a:cs typeface="Times New Roman" panose="02020603050405020304" pitchFamily="18" charset="0"/>
              </a:rPr>
              <a:t> ý </a:t>
            </a:r>
            <a:r>
              <a:rPr lang="en-US" sz="2000" b="1" dirty="0" err="1">
                <a:solidFill>
                  <a:srgbClr val="7030A0"/>
                </a:solidFill>
                <a:ea typeface="Times New Roman" panose="02020603050405020304" pitchFamily="18" charset="0"/>
                <a:cs typeface="Times New Roman" panose="02020603050405020304" pitchFamily="18" charset="0"/>
              </a:rPr>
              <a:t>thức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xã</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hội</a:t>
            </a:r>
            <a:r>
              <a:rPr lang="en-US" sz="2000" b="1" dirty="0">
                <a:solidFill>
                  <a:srgbClr val="7030A0"/>
                </a:solidFill>
                <a:ea typeface="Times New Roman" panose="02020603050405020304" pitchFamily="18" charset="0"/>
                <a:cs typeface="Times New Roman" panose="02020603050405020304" pitchFamily="18" charset="0"/>
              </a:rPr>
              <a:t> </a:t>
            </a:r>
            <a:endParaRPr lang="en-US" sz="2000" b="1" dirty="0">
              <a:solidFill>
                <a:srgbClr val="7030A0"/>
              </a:solidFill>
              <a:effectLst/>
              <a:ea typeface="Times New Roman" panose="02020603050405020304" pitchFamily="18" charset="0"/>
              <a:cs typeface="Times New Roman" panose="02020603050405020304" pitchFamily="18" charset="0"/>
            </a:endParaRPr>
          </a:p>
        </p:txBody>
      </p:sp>
      <p:sp>
        <p:nvSpPr>
          <p:cNvPr id="65" name="Rectangle 64"/>
          <p:cNvSpPr/>
          <p:nvPr/>
        </p:nvSpPr>
        <p:spPr>
          <a:xfrm>
            <a:off x="2248087" y="2289618"/>
            <a:ext cx="2148345" cy="400110"/>
          </a:xfrm>
          <a:prstGeom prst="rect">
            <a:avLst/>
          </a:prstGeom>
        </p:spPr>
        <p:txBody>
          <a:bodyPr wrap="none">
            <a:spAutoFit/>
          </a:bodyPr>
          <a:lstStyle/>
          <a:p>
            <a:pPr algn="ctr" defTabSz="914400" fontAlgn="base">
              <a:spcBef>
                <a:spcPct val="0"/>
              </a:spcBef>
              <a:spcAft>
                <a:spcPct val="0"/>
              </a:spcAft>
              <a:defRPr/>
            </a:pPr>
            <a:r>
              <a:rPr lang="en-US" sz="2000" b="1" dirty="0">
                <a:solidFill>
                  <a:srgbClr val="008000"/>
                </a:solidFill>
                <a:cs typeface="Times New Roman" pitchFamily="18" charset="0"/>
              </a:rPr>
              <a:t>Ý </a:t>
            </a:r>
            <a:r>
              <a:rPr lang="en-US" sz="2000" b="1" dirty="0" err="1">
                <a:solidFill>
                  <a:srgbClr val="008000"/>
                </a:solidFill>
                <a:cs typeface="Times New Roman" pitchFamily="18" charset="0"/>
              </a:rPr>
              <a:t>thức</a:t>
            </a:r>
            <a:r>
              <a:rPr lang="en-US" sz="2000" b="1" dirty="0">
                <a:solidFill>
                  <a:srgbClr val="008000"/>
                </a:solidFill>
                <a:cs typeface="Times New Roman" pitchFamily="18" charset="0"/>
              </a:rPr>
              <a:t> </a:t>
            </a:r>
            <a:r>
              <a:rPr lang="en-US" sz="2000" b="1" dirty="0" err="1">
                <a:solidFill>
                  <a:srgbClr val="008000"/>
                </a:solidFill>
                <a:cs typeface="Times New Roman" pitchFamily="18" charset="0"/>
              </a:rPr>
              <a:t>chính</a:t>
            </a:r>
            <a:r>
              <a:rPr lang="en-US" sz="2000" b="1" dirty="0">
                <a:solidFill>
                  <a:srgbClr val="008000"/>
                </a:solidFill>
                <a:cs typeface="Times New Roman" pitchFamily="18" charset="0"/>
              </a:rPr>
              <a:t> </a:t>
            </a:r>
            <a:r>
              <a:rPr lang="en-US" sz="2000" b="1" dirty="0" err="1">
                <a:solidFill>
                  <a:srgbClr val="008000"/>
                </a:solidFill>
                <a:cs typeface="Times New Roman" pitchFamily="18" charset="0"/>
              </a:rPr>
              <a:t>trị</a:t>
            </a:r>
            <a:r>
              <a:rPr lang="en-US" sz="2000" b="1" dirty="0">
                <a:solidFill>
                  <a:srgbClr val="008000"/>
                </a:solidFill>
                <a:cs typeface="Times New Roman" pitchFamily="18" charset="0"/>
              </a:rPr>
              <a:t> </a:t>
            </a:r>
          </a:p>
        </p:txBody>
      </p:sp>
      <p:sp>
        <p:nvSpPr>
          <p:cNvPr id="68" name="Rectangle 67"/>
          <p:cNvSpPr/>
          <p:nvPr/>
        </p:nvSpPr>
        <p:spPr>
          <a:xfrm>
            <a:off x="4777837" y="1331776"/>
            <a:ext cx="2640047" cy="400110"/>
          </a:xfrm>
          <a:prstGeom prst="rect">
            <a:avLst/>
          </a:prstGeom>
        </p:spPr>
        <p:txBody>
          <a:bodyPr wrap="square">
            <a:spAutoFit/>
          </a:bodyPr>
          <a:lstStyle/>
          <a:p>
            <a:pPr algn="ctr" defTabSz="914400" fontAlgn="base">
              <a:spcBef>
                <a:spcPct val="0"/>
              </a:spcBef>
              <a:spcAft>
                <a:spcPct val="0"/>
              </a:spcAft>
              <a:defRPr/>
            </a:pPr>
            <a:r>
              <a:rPr lang="en-US" sz="2000" b="1" dirty="0">
                <a:solidFill>
                  <a:srgbClr val="0000FF"/>
                </a:solidFill>
                <a:cs typeface="Times New Roman" pitchFamily="18" charset="0"/>
              </a:rPr>
              <a:t>Ý </a:t>
            </a:r>
            <a:r>
              <a:rPr lang="en-US" sz="2000" b="1" dirty="0" err="1">
                <a:solidFill>
                  <a:srgbClr val="0000FF"/>
                </a:solidFill>
                <a:cs typeface="Times New Roman" pitchFamily="18" charset="0"/>
              </a:rPr>
              <a:t>thức</a:t>
            </a:r>
            <a:r>
              <a:rPr lang="en-US" sz="2000" b="1" dirty="0">
                <a:solidFill>
                  <a:srgbClr val="0000FF"/>
                </a:solidFill>
                <a:cs typeface="Times New Roman" pitchFamily="18" charset="0"/>
              </a:rPr>
              <a:t> </a:t>
            </a:r>
            <a:r>
              <a:rPr lang="en-US" sz="2000" b="1" dirty="0" err="1">
                <a:solidFill>
                  <a:srgbClr val="0000FF"/>
                </a:solidFill>
                <a:cs typeface="Times New Roman" pitchFamily="18" charset="0"/>
              </a:rPr>
              <a:t>pháp</a:t>
            </a:r>
            <a:r>
              <a:rPr lang="en-US" sz="2000" b="1" dirty="0">
                <a:solidFill>
                  <a:srgbClr val="0000FF"/>
                </a:solidFill>
                <a:cs typeface="Times New Roman" pitchFamily="18" charset="0"/>
              </a:rPr>
              <a:t> </a:t>
            </a:r>
            <a:r>
              <a:rPr lang="en-US" sz="2000" b="1" dirty="0" err="1">
                <a:solidFill>
                  <a:srgbClr val="0000FF"/>
                </a:solidFill>
                <a:cs typeface="Times New Roman" pitchFamily="18" charset="0"/>
              </a:rPr>
              <a:t>quyền</a:t>
            </a:r>
            <a:r>
              <a:rPr lang="en-US" sz="2000" b="1" dirty="0">
                <a:solidFill>
                  <a:srgbClr val="0000FF"/>
                </a:solidFill>
                <a:cs typeface="Times New Roman" pitchFamily="18" charset="0"/>
              </a:rPr>
              <a:t> </a:t>
            </a:r>
          </a:p>
        </p:txBody>
      </p:sp>
      <p:sp>
        <p:nvSpPr>
          <p:cNvPr id="69" name="Rectangle 68"/>
          <p:cNvSpPr/>
          <p:nvPr/>
        </p:nvSpPr>
        <p:spPr>
          <a:xfrm>
            <a:off x="7558632" y="2163265"/>
            <a:ext cx="2557526" cy="400110"/>
          </a:xfrm>
          <a:prstGeom prst="rect">
            <a:avLst/>
          </a:prstGeom>
        </p:spPr>
        <p:txBody>
          <a:bodyPr wrap="square">
            <a:spAutoFit/>
          </a:bodyPr>
          <a:lstStyle/>
          <a:p>
            <a:pPr algn="just" defTabSz="914400" fontAlgn="base">
              <a:spcBef>
                <a:spcPct val="0"/>
              </a:spcBef>
              <a:spcAft>
                <a:spcPct val="0"/>
              </a:spcAft>
              <a:defRPr/>
            </a:pPr>
            <a:r>
              <a:rPr lang="en-US" sz="2000" b="1" dirty="0">
                <a:solidFill>
                  <a:srgbClr val="660066"/>
                </a:solidFill>
                <a:cs typeface="Times New Roman" pitchFamily="18" charset="0"/>
              </a:rPr>
              <a:t>Ý </a:t>
            </a:r>
            <a:r>
              <a:rPr lang="en-US" sz="2000" b="1" dirty="0" err="1">
                <a:solidFill>
                  <a:srgbClr val="660066"/>
                </a:solidFill>
                <a:cs typeface="Times New Roman" pitchFamily="18" charset="0"/>
              </a:rPr>
              <a:t>thức</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đạo</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đức</a:t>
            </a:r>
            <a:r>
              <a:rPr lang="en-US" sz="2000" b="1" dirty="0">
                <a:solidFill>
                  <a:srgbClr val="660066"/>
                </a:solidFill>
                <a:cs typeface="Times New Roman" pitchFamily="18" charset="0"/>
              </a:rPr>
              <a:t> </a:t>
            </a:r>
          </a:p>
        </p:txBody>
      </p:sp>
      <p:sp>
        <p:nvSpPr>
          <p:cNvPr id="70" name="Rectangle 69"/>
          <p:cNvSpPr/>
          <p:nvPr/>
        </p:nvSpPr>
        <p:spPr>
          <a:xfrm>
            <a:off x="8186988" y="3488596"/>
            <a:ext cx="2206053" cy="400110"/>
          </a:xfrm>
          <a:prstGeom prst="rect">
            <a:avLst/>
          </a:prstGeom>
        </p:spPr>
        <p:txBody>
          <a:bodyPr wrap="none">
            <a:spAutoFit/>
          </a:bodyPr>
          <a:lstStyle/>
          <a:p>
            <a:pPr algn="ctr" defTabSz="914400" fontAlgn="base">
              <a:spcBef>
                <a:spcPct val="0"/>
              </a:spcBef>
              <a:spcAft>
                <a:spcPct val="0"/>
              </a:spcAft>
              <a:defRPr/>
            </a:pPr>
            <a:r>
              <a:rPr lang="en-US" sz="2000" b="1" dirty="0">
                <a:solidFill>
                  <a:srgbClr val="FF0066"/>
                </a:solidFill>
                <a:cs typeface="Times New Roman" pitchFamily="18" charset="0"/>
              </a:rPr>
              <a:t>Ý </a:t>
            </a:r>
            <a:r>
              <a:rPr lang="en-US" sz="2000" b="1" dirty="0" err="1">
                <a:solidFill>
                  <a:srgbClr val="FF0066"/>
                </a:solidFill>
                <a:cs typeface="Times New Roman" pitchFamily="18" charset="0"/>
              </a:rPr>
              <a:t>thức</a:t>
            </a:r>
            <a:r>
              <a:rPr lang="en-US" sz="2000" b="1" dirty="0">
                <a:solidFill>
                  <a:srgbClr val="FF0066"/>
                </a:solidFill>
                <a:cs typeface="Times New Roman" pitchFamily="18" charset="0"/>
              </a:rPr>
              <a:t> </a:t>
            </a:r>
            <a:r>
              <a:rPr lang="en-US" sz="2000" b="1" dirty="0" err="1">
                <a:solidFill>
                  <a:srgbClr val="FF0066"/>
                </a:solidFill>
                <a:cs typeface="Times New Roman" pitchFamily="18" charset="0"/>
              </a:rPr>
              <a:t>tôn</a:t>
            </a:r>
            <a:r>
              <a:rPr lang="en-US" sz="2000" b="1" dirty="0">
                <a:solidFill>
                  <a:srgbClr val="FF0066"/>
                </a:solidFill>
                <a:cs typeface="Times New Roman" pitchFamily="18" charset="0"/>
              </a:rPr>
              <a:t> </a:t>
            </a:r>
            <a:r>
              <a:rPr lang="en-US" sz="2000" b="1" dirty="0" err="1">
                <a:solidFill>
                  <a:srgbClr val="FF0066"/>
                </a:solidFill>
                <a:cs typeface="Times New Roman" pitchFamily="18" charset="0"/>
              </a:rPr>
              <a:t>giáo</a:t>
            </a:r>
            <a:r>
              <a:rPr lang="en-US" sz="2000" b="1" dirty="0">
                <a:solidFill>
                  <a:srgbClr val="FF0066"/>
                </a:solidFill>
                <a:cs typeface="Times New Roman" pitchFamily="18" charset="0"/>
              </a:rPr>
              <a:t> </a:t>
            </a:r>
          </a:p>
        </p:txBody>
      </p:sp>
      <p:sp>
        <p:nvSpPr>
          <p:cNvPr id="71" name="Rectangle 70"/>
          <p:cNvSpPr/>
          <p:nvPr/>
        </p:nvSpPr>
        <p:spPr>
          <a:xfrm>
            <a:off x="7960742" y="4835962"/>
            <a:ext cx="2132175" cy="400110"/>
          </a:xfrm>
          <a:prstGeom prst="rect">
            <a:avLst/>
          </a:prstGeom>
        </p:spPr>
        <p:txBody>
          <a:bodyPr wrap="square">
            <a:spAutoFit/>
          </a:bodyPr>
          <a:lstStyle/>
          <a:p>
            <a:pPr algn="ctr" defTabSz="914400" eaLnBrk="0" fontAlgn="base" hangingPunct="0">
              <a:spcBef>
                <a:spcPct val="0"/>
              </a:spcBef>
              <a:spcAft>
                <a:spcPct val="0"/>
              </a:spcAft>
              <a:defRPr/>
            </a:pPr>
            <a:r>
              <a:rPr lang="en-US" sz="2000" b="1" dirty="0">
                <a:solidFill>
                  <a:srgbClr val="CC0000"/>
                </a:solidFill>
                <a:cs typeface="Times New Roman" pitchFamily="18" charset="0"/>
              </a:rPr>
              <a:t>Ý </a:t>
            </a:r>
            <a:r>
              <a:rPr lang="en-US" sz="2000" b="1" dirty="0" err="1">
                <a:solidFill>
                  <a:srgbClr val="CC0000"/>
                </a:solidFill>
                <a:cs typeface="Times New Roman" pitchFamily="18" charset="0"/>
              </a:rPr>
              <a:t>thức</a:t>
            </a:r>
            <a:r>
              <a:rPr lang="en-US" sz="2000" b="1" dirty="0">
                <a:solidFill>
                  <a:srgbClr val="CC0000"/>
                </a:solidFill>
                <a:cs typeface="Times New Roman" pitchFamily="18" charset="0"/>
              </a:rPr>
              <a:t> </a:t>
            </a:r>
            <a:r>
              <a:rPr lang="en-US" sz="2000" b="1" dirty="0" err="1">
                <a:solidFill>
                  <a:srgbClr val="CC0000"/>
                </a:solidFill>
                <a:cs typeface="Times New Roman" pitchFamily="18" charset="0"/>
              </a:rPr>
              <a:t>triết</a:t>
            </a:r>
            <a:r>
              <a:rPr lang="en-US" sz="2000" b="1" dirty="0">
                <a:solidFill>
                  <a:srgbClr val="CC0000"/>
                </a:solidFill>
                <a:cs typeface="Times New Roman" pitchFamily="18" charset="0"/>
              </a:rPr>
              <a:t> </a:t>
            </a:r>
            <a:r>
              <a:rPr lang="en-US" sz="2000" b="1" dirty="0" err="1">
                <a:solidFill>
                  <a:srgbClr val="CC0000"/>
                </a:solidFill>
                <a:cs typeface="Times New Roman" pitchFamily="18" charset="0"/>
              </a:rPr>
              <a:t>học</a:t>
            </a:r>
            <a:r>
              <a:rPr lang="en-US" sz="2000" b="1" dirty="0">
                <a:solidFill>
                  <a:srgbClr val="CC0000"/>
                </a:solidFill>
                <a:cs typeface="Times New Roman" pitchFamily="18" charset="0"/>
              </a:rPr>
              <a:t> </a:t>
            </a:r>
            <a:endParaRPr lang="en-US" sz="2000" b="1" dirty="0">
              <a:solidFill>
                <a:srgbClr val="CC0000"/>
              </a:solidFill>
            </a:endParaRPr>
          </a:p>
        </p:txBody>
      </p:sp>
      <p:sp>
        <p:nvSpPr>
          <p:cNvPr id="72" name="Rectangle 71"/>
          <p:cNvSpPr/>
          <p:nvPr/>
        </p:nvSpPr>
        <p:spPr>
          <a:xfrm>
            <a:off x="4962601" y="5913325"/>
            <a:ext cx="2265365" cy="400110"/>
          </a:xfrm>
          <a:prstGeom prst="rect">
            <a:avLst/>
          </a:prstGeom>
        </p:spPr>
        <p:txBody>
          <a:bodyPr wrap="none">
            <a:spAutoFit/>
          </a:bodyPr>
          <a:lstStyle/>
          <a:p>
            <a:pPr algn="ctr" defTabSz="914400" eaLnBrk="0" fontAlgn="base" hangingPunct="0">
              <a:spcBef>
                <a:spcPct val="0"/>
              </a:spcBef>
              <a:spcAft>
                <a:spcPct val="0"/>
              </a:spcAft>
              <a:defRPr/>
            </a:pPr>
            <a:r>
              <a:rPr lang="en-US" sz="2000" b="1" dirty="0">
                <a:solidFill>
                  <a:srgbClr val="663300"/>
                </a:solidFill>
                <a:cs typeface="Times New Roman" pitchFamily="18" charset="0"/>
              </a:rPr>
              <a:t>Ý </a:t>
            </a:r>
            <a:r>
              <a:rPr lang="en-US" sz="2000" b="1" dirty="0" err="1">
                <a:solidFill>
                  <a:srgbClr val="663300"/>
                </a:solidFill>
                <a:cs typeface="Times New Roman" pitchFamily="18" charset="0"/>
              </a:rPr>
              <a:t>thức</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khoa</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học</a:t>
            </a:r>
            <a:r>
              <a:rPr lang="en-US" sz="2000" b="1" dirty="0">
                <a:solidFill>
                  <a:srgbClr val="663300"/>
                </a:solidFill>
                <a:cs typeface="Times New Roman" pitchFamily="18" charset="0"/>
              </a:rPr>
              <a:t> </a:t>
            </a:r>
            <a:endParaRPr lang="en-US" sz="2000" b="1" dirty="0">
              <a:solidFill>
                <a:srgbClr val="663300"/>
              </a:solidFill>
            </a:endParaRPr>
          </a:p>
        </p:txBody>
      </p:sp>
      <p:sp>
        <p:nvSpPr>
          <p:cNvPr id="73" name="Rectangle 72"/>
          <p:cNvSpPr/>
          <p:nvPr/>
        </p:nvSpPr>
        <p:spPr>
          <a:xfrm>
            <a:off x="1860077" y="4860206"/>
            <a:ext cx="2568637" cy="400110"/>
          </a:xfrm>
          <a:prstGeom prst="rect">
            <a:avLst/>
          </a:prstGeom>
        </p:spPr>
        <p:txBody>
          <a:bodyPr wrap="square">
            <a:spAutoFit/>
          </a:bodyPr>
          <a:lstStyle/>
          <a:p>
            <a:pPr algn="ctr" defTabSz="914400" fontAlgn="base">
              <a:spcBef>
                <a:spcPct val="0"/>
              </a:spcBef>
              <a:spcAft>
                <a:spcPct val="0"/>
              </a:spcAft>
              <a:defRPr/>
            </a:pPr>
            <a:r>
              <a:rPr lang="en-US" sz="2000" b="1" dirty="0">
                <a:solidFill>
                  <a:srgbClr val="FF9900"/>
                </a:solidFill>
                <a:cs typeface="Times New Roman" pitchFamily="18" charset="0"/>
              </a:rPr>
              <a:t>Ý </a:t>
            </a:r>
            <a:r>
              <a:rPr lang="en-US" sz="2000" b="1" dirty="0" err="1">
                <a:solidFill>
                  <a:srgbClr val="FF9900"/>
                </a:solidFill>
                <a:cs typeface="Times New Roman" pitchFamily="18" charset="0"/>
              </a:rPr>
              <a:t>thức</a:t>
            </a:r>
            <a:r>
              <a:rPr lang="en-US" sz="2000" b="1" dirty="0">
                <a:solidFill>
                  <a:srgbClr val="FF9900"/>
                </a:solidFill>
                <a:cs typeface="Times New Roman" pitchFamily="18" charset="0"/>
              </a:rPr>
              <a:t> </a:t>
            </a:r>
            <a:r>
              <a:rPr lang="en-US" sz="2000" b="1" dirty="0" err="1">
                <a:solidFill>
                  <a:srgbClr val="FF9900"/>
                </a:solidFill>
                <a:cs typeface="Times New Roman" pitchFamily="18" charset="0"/>
              </a:rPr>
              <a:t>thẩm</a:t>
            </a:r>
            <a:r>
              <a:rPr lang="en-US" sz="2000" b="1" dirty="0">
                <a:solidFill>
                  <a:srgbClr val="FF9900"/>
                </a:solidFill>
                <a:cs typeface="Times New Roman" pitchFamily="18" charset="0"/>
              </a:rPr>
              <a:t> </a:t>
            </a:r>
            <a:r>
              <a:rPr lang="en-US" sz="2000" b="1" dirty="0" err="1">
                <a:solidFill>
                  <a:srgbClr val="FF9900"/>
                </a:solidFill>
                <a:cs typeface="Times New Roman" pitchFamily="18" charset="0"/>
              </a:rPr>
              <a:t>mỹ</a:t>
            </a:r>
            <a:r>
              <a:rPr lang="en-US" sz="2000" b="1" dirty="0">
                <a:solidFill>
                  <a:srgbClr val="FF9900"/>
                </a:solidFill>
                <a:cs typeface="Times New Roman" pitchFamily="18" charset="0"/>
              </a:rPr>
              <a:t> </a:t>
            </a:r>
          </a:p>
        </p:txBody>
      </p:sp>
      <p:sp>
        <p:nvSpPr>
          <p:cNvPr id="74" name="Rectangle 73"/>
          <p:cNvSpPr/>
          <p:nvPr/>
        </p:nvSpPr>
        <p:spPr>
          <a:xfrm>
            <a:off x="2723934" y="3469200"/>
            <a:ext cx="1067921" cy="707886"/>
          </a:xfrm>
          <a:prstGeom prst="rect">
            <a:avLst/>
          </a:prstGeom>
        </p:spPr>
        <p:txBody>
          <a:bodyPr wrap="none">
            <a:spAutoFit/>
          </a:bodyPr>
          <a:lstStyle/>
          <a:p>
            <a:pPr algn="ctr">
              <a:defRPr/>
            </a:pPr>
            <a:r>
              <a:rPr lang="en-US" sz="2000" b="1" dirty="0">
                <a:solidFill>
                  <a:srgbClr val="000000"/>
                </a:solidFill>
                <a:cs typeface="Times New Roman" pitchFamily="18" charset="0"/>
              </a:rPr>
              <a:t>Ý </a:t>
            </a:r>
            <a:r>
              <a:rPr lang="en-US" sz="2000" b="1" dirty="0" err="1">
                <a:solidFill>
                  <a:srgbClr val="000000"/>
                </a:solidFill>
                <a:cs typeface="Times New Roman" pitchFamily="18" charset="0"/>
              </a:rPr>
              <a:t>thức</a:t>
            </a:r>
            <a:r>
              <a:rPr lang="en-US" sz="2000" b="1" dirty="0">
                <a:solidFill>
                  <a:srgbClr val="000000"/>
                </a:solidFill>
                <a:cs typeface="Times New Roman" pitchFamily="18" charset="0"/>
              </a:rPr>
              <a:t> </a:t>
            </a:r>
          </a:p>
          <a:p>
            <a:pPr algn="ctr">
              <a:defRPr/>
            </a:pPr>
            <a:r>
              <a:rPr lang="en-US" sz="2000" b="1" dirty="0">
                <a:solidFill>
                  <a:srgbClr val="000000"/>
                </a:solidFill>
                <a:cs typeface="Times New Roman" pitchFamily="18" charset="0"/>
              </a:rPr>
              <a:t>…..</a:t>
            </a:r>
          </a:p>
        </p:txBody>
      </p:sp>
    </p:spTree>
    <p:extLst>
      <p:ext uri="{BB962C8B-B14F-4D97-AF65-F5344CB8AC3E}">
        <p14:creationId xmlns:p14="http://schemas.microsoft.com/office/powerpoint/2010/main" val="3599067960"/>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ình nền Powerpoint 3D">
            <a:extLst>
              <a:ext uri="{FF2B5EF4-FFF2-40B4-BE49-F238E27FC236}">
                <a16:creationId xmlns="" xmlns:a16="http://schemas.microsoft.com/office/drawing/2014/main" id="{9BA5CD9F-326B-4CCB-A326-7B22B3320B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489289" cy="6858000"/>
          </a:xfrm>
          <a:prstGeom prst="rect">
            <a:avLst/>
          </a:prstGeom>
          <a:noFill/>
          <a:extLst>
            <a:ext uri="{909E8E84-426E-40DD-AFC4-6F175D3DCCD1}">
              <a14:hiddenFill xmlns:a14="http://schemas.microsoft.com/office/drawing/2010/main">
                <a:solidFill>
                  <a:srgbClr val="FFFFFF"/>
                </a:solidFill>
              </a14:hiddenFill>
            </a:ext>
          </a:extLst>
        </p:spPr>
      </p:pic>
      <p:sp>
        <p:nvSpPr>
          <p:cNvPr id="12" name="Flowchart: Process 11"/>
          <p:cNvSpPr/>
          <p:nvPr/>
        </p:nvSpPr>
        <p:spPr>
          <a:xfrm>
            <a:off x="1153051" y="1920383"/>
            <a:ext cx="1130322" cy="19812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1600" b="1" dirty="0">
                <a:solidFill>
                  <a:schemeClr val="bg1"/>
                </a:solidFill>
                <a:ea typeface="Tahoma" pitchFamily="34" charset="0"/>
                <a:cs typeface="Times New Roman" pitchFamily="18" charset="0"/>
              </a:rPr>
              <a:t>Ý </a:t>
            </a:r>
          </a:p>
          <a:p>
            <a:pPr algn="ctr" eaLnBrk="1" hangingPunct="1">
              <a:defRPr/>
            </a:pPr>
            <a:r>
              <a:rPr lang="en-US" sz="1600" b="1" dirty="0">
                <a:solidFill>
                  <a:schemeClr val="bg1"/>
                </a:solidFill>
                <a:ea typeface="Tahoma" pitchFamily="34" charset="0"/>
                <a:cs typeface="Times New Roman" pitchFamily="18" charset="0"/>
              </a:rPr>
              <a:t>THỨC </a:t>
            </a:r>
          </a:p>
          <a:p>
            <a:pPr algn="ctr" eaLnBrk="1" hangingPunct="1">
              <a:defRPr/>
            </a:pPr>
            <a:r>
              <a:rPr lang="en-US" sz="1600" b="1" dirty="0">
                <a:solidFill>
                  <a:schemeClr val="bg1"/>
                </a:solidFill>
                <a:ea typeface="Tahoma" pitchFamily="34" charset="0"/>
                <a:cs typeface="Times New Roman" pitchFamily="18" charset="0"/>
              </a:rPr>
              <a:t>XÃ </a:t>
            </a:r>
          </a:p>
          <a:p>
            <a:pPr algn="ctr" eaLnBrk="1" hangingPunct="1">
              <a:defRPr/>
            </a:pPr>
            <a:r>
              <a:rPr lang="en-US" sz="1600" b="1" dirty="0">
                <a:solidFill>
                  <a:schemeClr val="bg1"/>
                </a:solidFill>
                <a:ea typeface="Tahoma" pitchFamily="34" charset="0"/>
                <a:cs typeface="Times New Roman" pitchFamily="18" charset="0"/>
              </a:rPr>
              <a:t>HÔI</a:t>
            </a:r>
          </a:p>
        </p:txBody>
      </p:sp>
      <p:sp>
        <p:nvSpPr>
          <p:cNvPr id="13" name="Flowchart: Alternate Process 12"/>
          <p:cNvSpPr/>
          <p:nvPr/>
        </p:nvSpPr>
        <p:spPr>
          <a:xfrm>
            <a:off x="3393561" y="732140"/>
            <a:ext cx="2167939" cy="685800"/>
          </a:xfrm>
          <a:prstGeom prst="flowChartAlternateProcess">
            <a:avLst/>
          </a:pr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chính</a:t>
            </a:r>
            <a:r>
              <a:rPr lang="en-US" sz="1600" dirty="0">
                <a:solidFill>
                  <a:schemeClr val="bg1"/>
                </a:solidFill>
                <a:cs typeface="Times New Roman" pitchFamily="18" charset="0"/>
              </a:rPr>
              <a:t> </a:t>
            </a:r>
            <a:r>
              <a:rPr lang="en-US" sz="1600" dirty="0" err="1">
                <a:solidFill>
                  <a:schemeClr val="bg1"/>
                </a:solidFill>
                <a:cs typeface="Times New Roman" pitchFamily="18" charset="0"/>
              </a:rPr>
              <a:t>trị</a:t>
            </a:r>
            <a:r>
              <a:rPr lang="en-US" sz="1600" dirty="0">
                <a:solidFill>
                  <a:schemeClr val="bg1"/>
                </a:solidFill>
                <a:cs typeface="Times New Roman" pitchFamily="18" charset="0"/>
              </a:rPr>
              <a:t> </a:t>
            </a:r>
          </a:p>
        </p:txBody>
      </p:sp>
      <p:sp>
        <p:nvSpPr>
          <p:cNvPr id="16" name="Flowchart: Alternate Process 15"/>
          <p:cNvSpPr/>
          <p:nvPr/>
        </p:nvSpPr>
        <p:spPr>
          <a:xfrm>
            <a:off x="3417373" y="1577483"/>
            <a:ext cx="2144127" cy="685800"/>
          </a:xfrm>
          <a:prstGeom prst="flowChartAlternateProcess">
            <a:avLst/>
          </a:prstGeom>
          <a:solidFill>
            <a:srgbClr val="FF99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pháp</a:t>
            </a:r>
            <a:r>
              <a:rPr lang="en-US" sz="1600" dirty="0">
                <a:solidFill>
                  <a:schemeClr val="bg1"/>
                </a:solidFill>
                <a:cs typeface="Times New Roman" pitchFamily="18" charset="0"/>
              </a:rPr>
              <a:t> </a:t>
            </a:r>
            <a:r>
              <a:rPr lang="en-US" sz="1600" dirty="0" err="1">
                <a:solidFill>
                  <a:schemeClr val="bg1"/>
                </a:solidFill>
                <a:cs typeface="Times New Roman" pitchFamily="18" charset="0"/>
              </a:rPr>
              <a:t>quyền</a:t>
            </a:r>
            <a:r>
              <a:rPr lang="en-US" sz="1600" dirty="0">
                <a:solidFill>
                  <a:schemeClr val="bg1"/>
                </a:solidFill>
                <a:cs typeface="Times New Roman" pitchFamily="18" charset="0"/>
              </a:rPr>
              <a:t> </a:t>
            </a:r>
          </a:p>
        </p:txBody>
      </p:sp>
      <p:sp>
        <p:nvSpPr>
          <p:cNvPr id="17" name="Flowchart: Alternate Process 16"/>
          <p:cNvSpPr/>
          <p:nvPr/>
        </p:nvSpPr>
        <p:spPr>
          <a:xfrm>
            <a:off x="3384036" y="2447830"/>
            <a:ext cx="2177464" cy="685800"/>
          </a:xfrm>
          <a:prstGeom prst="flowChartAlternateProcess">
            <a:avLst/>
          </a:prstGeom>
          <a:solidFill>
            <a:srgbClr val="00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đạo</a:t>
            </a:r>
            <a:r>
              <a:rPr lang="en-US" sz="1600" dirty="0">
                <a:solidFill>
                  <a:schemeClr val="bg1"/>
                </a:solidFill>
                <a:cs typeface="Times New Roman" pitchFamily="18" charset="0"/>
              </a:rPr>
              <a:t> </a:t>
            </a:r>
            <a:r>
              <a:rPr lang="en-US" sz="1600" dirty="0" err="1">
                <a:solidFill>
                  <a:schemeClr val="bg1"/>
                </a:solidFill>
                <a:cs typeface="Times New Roman" pitchFamily="18" charset="0"/>
              </a:rPr>
              <a:t>đức</a:t>
            </a:r>
            <a:r>
              <a:rPr lang="en-US" sz="1600" dirty="0">
                <a:solidFill>
                  <a:schemeClr val="bg1"/>
                </a:solidFill>
                <a:cs typeface="Times New Roman" pitchFamily="18" charset="0"/>
              </a:rPr>
              <a:t> </a:t>
            </a:r>
          </a:p>
        </p:txBody>
      </p:sp>
      <p:sp>
        <p:nvSpPr>
          <p:cNvPr id="18" name="Flowchart: Alternate Process 17"/>
          <p:cNvSpPr/>
          <p:nvPr/>
        </p:nvSpPr>
        <p:spPr>
          <a:xfrm>
            <a:off x="3426897" y="3318177"/>
            <a:ext cx="2134603" cy="685800"/>
          </a:xfrm>
          <a:prstGeom prst="flowChartAlternateProcess">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tôn</a:t>
            </a:r>
            <a:r>
              <a:rPr lang="en-US" sz="1600" dirty="0">
                <a:solidFill>
                  <a:schemeClr val="bg1"/>
                </a:solidFill>
                <a:cs typeface="Times New Roman" pitchFamily="18" charset="0"/>
              </a:rPr>
              <a:t> </a:t>
            </a:r>
            <a:r>
              <a:rPr lang="en-US" sz="1600" dirty="0" err="1">
                <a:solidFill>
                  <a:schemeClr val="bg1"/>
                </a:solidFill>
                <a:cs typeface="Times New Roman" pitchFamily="18" charset="0"/>
              </a:rPr>
              <a:t>giáo</a:t>
            </a:r>
            <a:r>
              <a:rPr lang="en-US" sz="1600" dirty="0">
                <a:solidFill>
                  <a:schemeClr val="bg1"/>
                </a:solidFill>
                <a:cs typeface="Times New Roman" pitchFamily="18" charset="0"/>
              </a:rPr>
              <a:t> </a:t>
            </a:r>
          </a:p>
        </p:txBody>
      </p:sp>
      <p:sp>
        <p:nvSpPr>
          <p:cNvPr id="19" name="Flowchart: Alternate Process 18"/>
          <p:cNvSpPr/>
          <p:nvPr/>
        </p:nvSpPr>
        <p:spPr>
          <a:xfrm>
            <a:off x="3444258" y="4209956"/>
            <a:ext cx="2117242" cy="685800"/>
          </a:xfrm>
          <a:prstGeom prst="flowChartAlternateProcess">
            <a:avLst/>
          </a:prstGeom>
          <a:solidFill>
            <a:srgbClr val="FF5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thẩm</a:t>
            </a:r>
            <a:r>
              <a:rPr lang="en-US" sz="1600" dirty="0">
                <a:solidFill>
                  <a:schemeClr val="bg1"/>
                </a:solidFill>
                <a:cs typeface="Times New Roman" pitchFamily="18" charset="0"/>
              </a:rPr>
              <a:t> </a:t>
            </a:r>
            <a:r>
              <a:rPr lang="en-US" sz="1600" dirty="0" err="1">
                <a:solidFill>
                  <a:schemeClr val="bg1"/>
                </a:solidFill>
                <a:cs typeface="Times New Roman" pitchFamily="18" charset="0"/>
              </a:rPr>
              <a:t>mỹ</a:t>
            </a:r>
            <a:r>
              <a:rPr lang="en-US" sz="1600" dirty="0">
                <a:solidFill>
                  <a:schemeClr val="bg1"/>
                </a:solidFill>
                <a:cs typeface="Times New Roman" pitchFamily="18" charset="0"/>
              </a:rPr>
              <a:t> </a:t>
            </a:r>
          </a:p>
        </p:txBody>
      </p:sp>
      <p:sp>
        <p:nvSpPr>
          <p:cNvPr id="20" name="Flowchart: Alternate Process 19"/>
          <p:cNvSpPr/>
          <p:nvPr/>
        </p:nvSpPr>
        <p:spPr>
          <a:xfrm>
            <a:off x="3444258" y="5141027"/>
            <a:ext cx="2117242" cy="742589"/>
          </a:xfrm>
          <a:prstGeom prst="flowChartAlternateProcess">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khoa </a:t>
            </a:r>
            <a:r>
              <a:rPr lang="en-US" sz="1600" dirty="0" err="1">
                <a:solidFill>
                  <a:schemeClr val="bg1"/>
                </a:solidFill>
                <a:cs typeface="Times New Roman" pitchFamily="18" charset="0"/>
              </a:rPr>
              <a:t>học</a:t>
            </a:r>
            <a:r>
              <a:rPr lang="en-US" sz="1600" dirty="0">
                <a:solidFill>
                  <a:schemeClr val="bg1"/>
                </a:solidFill>
                <a:cs typeface="Times New Roman" pitchFamily="18" charset="0"/>
              </a:rPr>
              <a:t> …</a:t>
            </a:r>
          </a:p>
        </p:txBody>
      </p:sp>
      <p:sp>
        <p:nvSpPr>
          <p:cNvPr id="21" name="Flowchart: Process 20"/>
          <p:cNvSpPr>
            <a:spLocks noChangeArrowheads="1"/>
          </p:cNvSpPr>
          <p:nvPr/>
        </p:nvSpPr>
        <p:spPr bwMode="auto">
          <a:xfrm>
            <a:off x="6532194" y="730206"/>
            <a:ext cx="5292881" cy="685800"/>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1F5281"/>
                </a:solidFill>
                <a:latin typeface="+mn-lt"/>
                <a:cs typeface="Times New Roman" panose="02020603050405020304" pitchFamily="18" charset="0"/>
              </a:rPr>
              <a:t>Quan</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hệ</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chính</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trị</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kinh</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tế</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xã</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hội</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giữa</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các</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giai</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cấp</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dân</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tộc</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và</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nhà</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nước</a:t>
            </a:r>
            <a:r>
              <a:rPr lang="en-US" altLang="en-US" sz="1600" dirty="0">
                <a:solidFill>
                  <a:srgbClr val="1F5281"/>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sp>
        <p:nvSpPr>
          <p:cNvPr id="22" name="Flowchart: Process 21"/>
          <p:cNvSpPr>
            <a:spLocks noChangeArrowheads="1"/>
          </p:cNvSpPr>
          <p:nvPr/>
        </p:nvSpPr>
        <p:spPr bwMode="auto">
          <a:xfrm>
            <a:off x="6568561" y="1577483"/>
            <a:ext cx="5292880" cy="685800"/>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a:solidFill>
                  <a:srgbClr val="800000"/>
                </a:solidFill>
                <a:latin typeface="+mn-lt"/>
                <a:cs typeface="Times New Roman" panose="02020603050405020304" pitchFamily="18" charset="0"/>
              </a:rPr>
              <a:t>Do </a:t>
            </a:r>
            <a:r>
              <a:rPr lang="en-US" altLang="en-US" sz="1600" dirty="0" err="1">
                <a:solidFill>
                  <a:srgbClr val="800000"/>
                </a:solidFill>
                <a:latin typeface="+mn-lt"/>
                <a:cs typeface="Times New Roman" panose="02020603050405020304" pitchFamily="18" charset="0"/>
              </a:rPr>
              <a:t>giai</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cấp</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thống</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trị</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quy</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định</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phản</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án</a:t>
            </a:r>
            <a:r>
              <a:rPr lang="en-US" altLang="en-US" sz="1600" dirty="0">
                <a:solidFill>
                  <a:srgbClr val="800000"/>
                </a:solidFill>
                <a:latin typeface="+mn-lt"/>
                <a:cs typeface="Times New Roman" panose="02020603050405020304" pitchFamily="18" charset="0"/>
              </a:rPr>
              <a:t> QHSX </a:t>
            </a:r>
            <a:r>
              <a:rPr lang="en-US" altLang="en-US" sz="1600" dirty="0" err="1">
                <a:solidFill>
                  <a:srgbClr val="800000"/>
                </a:solidFill>
                <a:latin typeface="+mn-lt"/>
                <a:cs typeface="Times New Roman" panose="02020603050405020304" pitchFamily="18" charset="0"/>
              </a:rPr>
              <a:t>của</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đời</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sống</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xã</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hội</a:t>
            </a:r>
            <a:r>
              <a:rPr lang="en-US" altLang="en-US" sz="1600" dirty="0">
                <a:solidFill>
                  <a:srgbClr val="800000"/>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sp>
        <p:nvSpPr>
          <p:cNvPr id="23" name="Flowchart: Process 22"/>
          <p:cNvSpPr>
            <a:spLocks noChangeArrowheads="1"/>
          </p:cNvSpPr>
          <p:nvPr/>
        </p:nvSpPr>
        <p:spPr bwMode="auto">
          <a:xfrm>
            <a:off x="6568561" y="2370809"/>
            <a:ext cx="5292880" cy="762821"/>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FF0066"/>
                </a:solidFill>
                <a:latin typeface="+mn-lt"/>
                <a:cs typeface="Times New Roman" panose="02020603050405020304" pitchFamily="18" charset="0"/>
              </a:rPr>
              <a:t>Thể</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hiện</a:t>
            </a:r>
            <a:r>
              <a:rPr lang="en-US" altLang="en-US" sz="1600" dirty="0">
                <a:solidFill>
                  <a:srgbClr val="FF0066"/>
                </a:solidFill>
                <a:latin typeface="+mn-lt"/>
                <a:cs typeface="Times New Roman" panose="02020603050405020304" pitchFamily="18" charset="0"/>
              </a:rPr>
              <a:t> ở </a:t>
            </a:r>
            <a:r>
              <a:rPr lang="en-US" altLang="en-US" sz="1600" dirty="0" err="1">
                <a:solidFill>
                  <a:srgbClr val="FF0066"/>
                </a:solidFill>
                <a:latin typeface="+mn-lt"/>
                <a:cs typeface="Times New Roman" panose="02020603050405020304" pitchFamily="18" charset="0"/>
              </a:rPr>
              <a:t>các</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quy</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tắc</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đánh</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giá</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hành</a:t>
            </a:r>
            <a:r>
              <a:rPr lang="en-US" altLang="en-US" sz="1600" dirty="0">
                <a:solidFill>
                  <a:srgbClr val="FF0066"/>
                </a:solidFill>
                <a:latin typeface="+mn-lt"/>
                <a:cs typeface="Times New Roman" panose="02020603050405020304" pitchFamily="18" charset="0"/>
              </a:rPr>
              <a:t> vi </a:t>
            </a:r>
            <a:r>
              <a:rPr lang="en-US" altLang="en-US" sz="1600" dirty="0" err="1">
                <a:solidFill>
                  <a:srgbClr val="FF0066"/>
                </a:solidFill>
                <a:latin typeface="+mn-lt"/>
                <a:cs typeface="Times New Roman" panose="02020603050405020304" pitchFamily="18" charset="0"/>
              </a:rPr>
              <a:t>ứng</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xử</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giữa</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ca</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nhân</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với</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nhau</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và</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với</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xã</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hội</a:t>
            </a:r>
            <a:r>
              <a:rPr lang="en-US" altLang="en-US" sz="1600" dirty="0">
                <a:solidFill>
                  <a:srgbClr val="FF0066"/>
                </a:solidFill>
                <a:latin typeface="+mn-lt"/>
                <a:cs typeface="Times New Roman" panose="02020603050405020304" pitchFamily="18" charset="0"/>
              </a:rPr>
              <a:t>.</a:t>
            </a:r>
          </a:p>
          <a:p>
            <a:pPr algn="just" eaLnBrk="1" hangingPunct="1">
              <a:defRPr/>
            </a:pPr>
            <a:endParaRPr lang="en-US" altLang="en-US" sz="1600" dirty="0">
              <a:solidFill>
                <a:srgbClr val="FF0066"/>
              </a:solidFill>
              <a:latin typeface="+mn-lt"/>
              <a:cs typeface="Times New Roman" panose="02020603050405020304" pitchFamily="18" charset="0"/>
            </a:endParaRPr>
          </a:p>
        </p:txBody>
      </p:sp>
      <p:sp>
        <p:nvSpPr>
          <p:cNvPr id="24" name="Flowchart: Process 23"/>
          <p:cNvSpPr>
            <a:spLocks noChangeArrowheads="1"/>
          </p:cNvSpPr>
          <p:nvPr/>
        </p:nvSpPr>
        <p:spPr bwMode="auto">
          <a:xfrm>
            <a:off x="6568561" y="3295896"/>
            <a:ext cx="5292880" cy="708081"/>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0000FF"/>
                </a:solidFill>
                <a:latin typeface="+mn-lt"/>
                <a:cs typeface="Times New Roman" panose="02020603050405020304" pitchFamily="18" charset="0"/>
              </a:rPr>
              <a:t>Sự</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phản</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ánh</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hư</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ảo</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vào</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đầu</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óc</a:t>
            </a:r>
            <a:r>
              <a:rPr lang="en-US" altLang="en-US" sz="1600" dirty="0">
                <a:solidFill>
                  <a:srgbClr val="0000FF"/>
                </a:solidFill>
                <a:latin typeface="+mn-lt"/>
                <a:cs typeface="Times New Roman" panose="02020603050405020304" pitchFamily="18" charset="0"/>
              </a:rPr>
              <a:t> con </a:t>
            </a:r>
            <a:r>
              <a:rPr lang="en-US" altLang="en-US" sz="1600" dirty="0" err="1">
                <a:solidFill>
                  <a:srgbClr val="0000FF"/>
                </a:solidFill>
                <a:latin typeface="+mn-lt"/>
                <a:cs typeface="Times New Roman" panose="02020603050405020304" pitchFamily="18" charset="0"/>
              </a:rPr>
              <a:t>người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về</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những</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lực</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lượng</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bên</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ngoài</a:t>
            </a:r>
            <a:r>
              <a:rPr lang="en-US" altLang="en-US" sz="1600" dirty="0">
                <a:solidFill>
                  <a:srgbClr val="0000FF"/>
                </a:solidFill>
                <a:latin typeface="+mn-lt"/>
                <a:cs typeface="Times New Roman" panose="02020603050405020304" pitchFamily="18" charset="0"/>
              </a:rPr>
              <a:t> chi </a:t>
            </a:r>
            <a:r>
              <a:rPr lang="en-US" altLang="en-US" sz="1600" dirty="0" err="1">
                <a:solidFill>
                  <a:srgbClr val="0000FF"/>
                </a:solidFill>
                <a:latin typeface="+mn-lt"/>
                <a:cs typeface="Times New Roman" panose="02020603050405020304" pitchFamily="18" charset="0"/>
              </a:rPr>
              <a:t>phối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đời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sống</a:t>
            </a:r>
            <a:r>
              <a:rPr lang="en-US" altLang="en-US" sz="1600" dirty="0">
                <a:solidFill>
                  <a:srgbClr val="0000FF"/>
                </a:solidFill>
                <a:latin typeface="+mn-lt"/>
                <a:cs typeface="Times New Roman" panose="02020603050405020304" pitchFamily="18" charset="0"/>
              </a:rPr>
              <a:t>.</a:t>
            </a:r>
          </a:p>
          <a:p>
            <a:pPr algn="just" eaLnBrk="1" hangingPunct="1">
              <a:defRPr/>
            </a:pPr>
            <a:endParaRPr lang="en-US" altLang="en-US" sz="1600" dirty="0">
              <a:solidFill>
                <a:srgbClr val="0000FF"/>
              </a:solidFill>
              <a:latin typeface="+mn-lt"/>
              <a:cs typeface="Times New Roman" panose="02020603050405020304" pitchFamily="18" charset="0"/>
            </a:endParaRPr>
          </a:p>
        </p:txBody>
      </p:sp>
      <p:sp>
        <p:nvSpPr>
          <p:cNvPr id="25" name="Flowchart: Process 24"/>
          <p:cNvSpPr>
            <a:spLocks noChangeArrowheads="1"/>
          </p:cNvSpPr>
          <p:nvPr/>
        </p:nvSpPr>
        <p:spPr bwMode="auto">
          <a:xfrm>
            <a:off x="6568561" y="4184953"/>
            <a:ext cx="5292880" cy="710804"/>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009900"/>
                </a:solidFill>
                <a:latin typeface="+mn-lt"/>
                <a:cs typeface="Times New Roman" panose="02020603050405020304" pitchFamily="18" charset="0"/>
              </a:rPr>
              <a:t>Sự</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phản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ánh</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hiện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thực</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vào</a:t>
            </a:r>
            <a:r>
              <a:rPr lang="en-US" altLang="en-US" sz="1600" dirty="0">
                <a:solidFill>
                  <a:srgbClr val="009900"/>
                </a:solidFill>
                <a:latin typeface="+mn-lt"/>
                <a:cs typeface="Times New Roman" panose="02020603050405020304" pitchFamily="18" charset="0"/>
              </a:rPr>
              <a:t> ý </a:t>
            </a:r>
            <a:r>
              <a:rPr lang="en-US" altLang="en-US" sz="1600" dirty="0" err="1">
                <a:solidFill>
                  <a:srgbClr val="009900"/>
                </a:solidFill>
                <a:latin typeface="+mn-lt"/>
                <a:cs typeface="Times New Roman" panose="02020603050405020304" pitchFamily="18" charset="0"/>
              </a:rPr>
              <a:t>thức</a:t>
            </a:r>
            <a:r>
              <a:rPr lang="en-US" altLang="en-US" sz="1600" dirty="0">
                <a:solidFill>
                  <a:srgbClr val="009900"/>
                </a:solidFill>
                <a:latin typeface="+mn-lt"/>
                <a:cs typeface="Times New Roman" panose="02020603050405020304" pitchFamily="18" charset="0"/>
              </a:rPr>
              <a:t> con </a:t>
            </a:r>
            <a:r>
              <a:rPr lang="en-US" altLang="en-US" sz="1600" dirty="0" err="1">
                <a:solidFill>
                  <a:srgbClr val="009900"/>
                </a:solidFill>
                <a:latin typeface="+mn-lt"/>
                <a:cs typeface="Times New Roman" panose="02020603050405020304" pitchFamily="18" charset="0"/>
              </a:rPr>
              <a:t>người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trong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quan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hệ</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với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nhu</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cầu</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thưởng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thức</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và</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sáng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tạo</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cái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đẹp</a:t>
            </a:r>
            <a:r>
              <a:rPr lang="en-US" altLang="en-US" sz="1600" dirty="0">
                <a:solidFill>
                  <a:srgbClr val="009900"/>
                </a:solidFill>
                <a:latin typeface="+mn-lt"/>
                <a:cs typeface="Times New Roman" panose="02020603050405020304" pitchFamily="18" charset="0"/>
              </a:rPr>
              <a:t>.</a:t>
            </a:r>
          </a:p>
          <a:p>
            <a:pPr algn="just" eaLnBrk="1" hangingPunct="1">
              <a:defRPr/>
            </a:pPr>
            <a:endParaRPr lang="en-US" altLang="en-US" sz="1600" dirty="0">
              <a:solidFill>
                <a:srgbClr val="009900"/>
              </a:solidFill>
              <a:latin typeface="+mn-lt"/>
              <a:cs typeface="Times New Roman" panose="02020603050405020304" pitchFamily="18" charset="0"/>
            </a:endParaRPr>
          </a:p>
        </p:txBody>
      </p:sp>
      <p:sp>
        <p:nvSpPr>
          <p:cNvPr id="26" name="Flowchart: Process 25"/>
          <p:cNvSpPr>
            <a:spLocks noChangeArrowheads="1"/>
          </p:cNvSpPr>
          <p:nvPr/>
        </p:nvSpPr>
        <p:spPr bwMode="auto">
          <a:xfrm>
            <a:off x="6568561" y="5069229"/>
            <a:ext cx="5292880" cy="814387"/>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a:solidFill>
                  <a:srgbClr val="000000"/>
                </a:solidFill>
                <a:latin typeface="+mn-lt"/>
                <a:cs typeface="Times New Roman" panose="02020603050405020304" pitchFamily="18" charset="0"/>
              </a:rPr>
              <a:t>Tri </a:t>
            </a:r>
            <a:r>
              <a:rPr lang="en-US" altLang="en-US" sz="1600" dirty="0" err="1">
                <a:solidFill>
                  <a:srgbClr val="000000"/>
                </a:solidFill>
                <a:latin typeface="+mn-lt"/>
                <a:cs typeface="Times New Roman" panose="02020603050405020304" pitchFamily="18" charset="0"/>
              </a:rPr>
              <a:t>thức</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có</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nôi</a:t>
            </a:r>
            <a:r>
              <a:rPr lang="en-US" altLang="en-US" sz="1600" dirty="0">
                <a:solidFill>
                  <a:srgbClr val="000000"/>
                </a:solidFill>
                <a:latin typeface="+mn-lt"/>
                <a:cs typeface="Times New Roman" panose="02020603050405020304" pitchFamily="18" charset="0"/>
              </a:rPr>
              <a:t> dung </a:t>
            </a:r>
            <a:r>
              <a:rPr lang="en-US" altLang="en-US" sz="1600" dirty="0" err="1">
                <a:solidFill>
                  <a:srgbClr val="000000"/>
                </a:solidFill>
                <a:latin typeface="+mn-lt"/>
                <a:cs typeface="Times New Roman" panose="02020603050405020304" pitchFamily="18" charset="0"/>
              </a:rPr>
              <a:t>phù</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hợp</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với</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hiện</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thực</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khách</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quan</a:t>
            </a:r>
            <a:r>
              <a:rPr lang="en-US" altLang="en-US" sz="1600" dirty="0">
                <a:solidFill>
                  <a:srgbClr val="000000"/>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cxnSp>
        <p:nvCxnSpPr>
          <p:cNvPr id="27" name="Straight Arrow Connector 26"/>
          <p:cNvCxnSpPr>
            <a:cxnSpLocks/>
            <a:stCxn id="12" idx="3"/>
            <a:endCxn id="13" idx="1"/>
          </p:cNvCxnSpPr>
          <p:nvPr/>
        </p:nvCxnSpPr>
        <p:spPr>
          <a:xfrm flipV="1">
            <a:off x="2283373" y="1075040"/>
            <a:ext cx="1110188" cy="183594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cxnSpLocks/>
            <a:stCxn id="12" idx="3"/>
            <a:endCxn id="16" idx="1"/>
          </p:cNvCxnSpPr>
          <p:nvPr/>
        </p:nvCxnSpPr>
        <p:spPr>
          <a:xfrm flipV="1">
            <a:off x="2283373" y="1920383"/>
            <a:ext cx="1134000" cy="9906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a:cxnSpLocks/>
            <a:stCxn id="12" idx="3"/>
            <a:endCxn id="17" idx="1"/>
          </p:cNvCxnSpPr>
          <p:nvPr/>
        </p:nvCxnSpPr>
        <p:spPr>
          <a:xfrm flipV="1">
            <a:off x="2283373" y="2790730"/>
            <a:ext cx="1100663" cy="12025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cxnSpLocks/>
            <a:stCxn id="12" idx="3"/>
            <a:endCxn id="18" idx="1"/>
          </p:cNvCxnSpPr>
          <p:nvPr/>
        </p:nvCxnSpPr>
        <p:spPr>
          <a:xfrm>
            <a:off x="2283373" y="2910983"/>
            <a:ext cx="1143524" cy="75009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a:cxnSpLocks/>
            <a:stCxn id="12" idx="3"/>
            <a:endCxn id="19" idx="1"/>
          </p:cNvCxnSpPr>
          <p:nvPr/>
        </p:nvCxnSpPr>
        <p:spPr>
          <a:xfrm>
            <a:off x="2283373" y="2910983"/>
            <a:ext cx="1160885" cy="164187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cxnSpLocks/>
            <a:stCxn id="12" idx="3"/>
            <a:endCxn id="20" idx="1"/>
          </p:cNvCxnSpPr>
          <p:nvPr/>
        </p:nvCxnSpPr>
        <p:spPr>
          <a:xfrm>
            <a:off x="2283373" y="2910983"/>
            <a:ext cx="1160885" cy="260133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2679185" y="130417"/>
            <a:ext cx="4840325" cy="400110"/>
          </a:xfrm>
          <a:prstGeom prst="rect">
            <a:avLst/>
          </a:prstGeom>
        </p:spPr>
        <p:txBody>
          <a:bodyPr wrap="square">
            <a:spAutoFit/>
          </a:bodyPr>
          <a:lstStyle/>
          <a:p>
            <a:pPr indent="252095" algn="just">
              <a:spcBef>
                <a:spcPts val="1100"/>
              </a:spcBef>
              <a:spcAft>
                <a:spcPts val="500"/>
              </a:spcAft>
            </a:pPr>
            <a:r>
              <a:rPr lang="en-US" sz="2000" b="1" dirty="0">
                <a:solidFill>
                  <a:srgbClr val="7030A0"/>
                </a:solidFill>
                <a:ea typeface="Times New Roman" panose="02020603050405020304" pitchFamily="18" charset="0"/>
                <a:cs typeface="Times New Roman" panose="02020603050405020304" pitchFamily="18" charset="0"/>
              </a:rPr>
              <a:t>d. </a:t>
            </a:r>
            <a:r>
              <a:rPr lang="en-US" sz="2000" b="1" dirty="0" err="1">
                <a:solidFill>
                  <a:srgbClr val="7030A0"/>
                </a:solidFill>
                <a:ea typeface="Times New Roman" panose="02020603050405020304" pitchFamily="18" charset="0"/>
                <a:cs typeface="Times New Roman" panose="02020603050405020304" pitchFamily="18" charset="0"/>
              </a:rPr>
              <a:t>Các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hình</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thái</a:t>
            </a:r>
            <a:r>
              <a:rPr lang="en-US" sz="2000" b="1" dirty="0">
                <a:solidFill>
                  <a:srgbClr val="7030A0"/>
                </a:solidFill>
                <a:ea typeface="Times New Roman" panose="02020603050405020304" pitchFamily="18" charset="0"/>
                <a:cs typeface="Times New Roman" panose="02020603050405020304" pitchFamily="18" charset="0"/>
              </a:rPr>
              <a:t> ý </a:t>
            </a:r>
            <a:r>
              <a:rPr lang="en-US" sz="2000" b="1" dirty="0" err="1">
                <a:solidFill>
                  <a:srgbClr val="7030A0"/>
                </a:solidFill>
                <a:ea typeface="Times New Roman" panose="02020603050405020304" pitchFamily="18" charset="0"/>
                <a:cs typeface="Times New Roman" panose="02020603050405020304" pitchFamily="18" charset="0"/>
              </a:rPr>
              <a:t>thức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xã</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hội</a:t>
            </a:r>
            <a:r>
              <a:rPr lang="en-US" sz="2000" b="1" dirty="0">
                <a:solidFill>
                  <a:srgbClr val="7030A0"/>
                </a:solidFill>
                <a:ea typeface="Times New Roman" panose="02020603050405020304" pitchFamily="18" charset="0"/>
                <a:cs typeface="Times New Roman" panose="02020603050405020304" pitchFamily="18" charset="0"/>
              </a:rPr>
              <a:t> </a:t>
            </a:r>
            <a:endParaRPr lang="en-US" sz="2000" b="1" dirty="0">
              <a:solidFill>
                <a:srgbClr val="7030A0"/>
              </a:solidFill>
              <a:effectLst/>
              <a:ea typeface="Times New Roman" panose="02020603050405020304" pitchFamily="18" charset="0"/>
              <a:cs typeface="Times New Roman" panose="02020603050405020304" pitchFamily="18" charset="0"/>
            </a:endParaRPr>
          </a:p>
        </p:txBody>
      </p:sp>
      <p:cxnSp>
        <p:nvCxnSpPr>
          <p:cNvPr id="48129" name="Straight Arrow Connector 48128"/>
          <p:cNvCxnSpPr>
            <a:endCxn id="21" idx="1"/>
          </p:cNvCxnSpPr>
          <p:nvPr/>
        </p:nvCxnSpPr>
        <p:spPr>
          <a:xfrm flipV="1">
            <a:off x="5561500" y="1073106"/>
            <a:ext cx="970694" cy="1934"/>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2" name="Straight Arrow Connector 48131"/>
          <p:cNvCxnSpPr>
            <a:stCxn id="16" idx="3"/>
            <a:endCxn id="22" idx="1"/>
          </p:cNvCxnSpPr>
          <p:nvPr/>
        </p:nvCxnSpPr>
        <p:spPr>
          <a:xfrm>
            <a:off x="5561500" y="1920383"/>
            <a:ext cx="1007061"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4" name="Straight Arrow Connector 48133"/>
          <p:cNvCxnSpPr/>
          <p:nvPr/>
        </p:nvCxnSpPr>
        <p:spPr>
          <a:xfrm>
            <a:off x="5561500" y="2790730"/>
            <a:ext cx="970694"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6" name="Straight Arrow Connector 48135"/>
          <p:cNvCxnSpPr>
            <a:endCxn id="24" idx="1"/>
          </p:cNvCxnSpPr>
          <p:nvPr/>
        </p:nvCxnSpPr>
        <p:spPr>
          <a:xfrm flipV="1">
            <a:off x="5561500" y="3649937"/>
            <a:ext cx="1007061" cy="1114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40" name="Straight Arrow Connector 48139"/>
          <p:cNvCxnSpPr>
            <a:stCxn id="19" idx="3"/>
            <a:endCxn id="25" idx="1"/>
          </p:cNvCxnSpPr>
          <p:nvPr/>
        </p:nvCxnSpPr>
        <p:spPr>
          <a:xfrm flipV="1">
            <a:off x="5561500" y="4540355"/>
            <a:ext cx="1007061" cy="12501"/>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42" name="Straight Arrow Connector 48141"/>
          <p:cNvCxnSpPr>
            <a:stCxn id="20" idx="3"/>
          </p:cNvCxnSpPr>
          <p:nvPr/>
        </p:nvCxnSpPr>
        <p:spPr>
          <a:xfrm>
            <a:off x="5561500" y="5512322"/>
            <a:ext cx="970694"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259251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AutoShape 3"/>
          <p:cNvSpPr>
            <a:spLocks noChangeAspect="1" noChangeArrowheads="1"/>
          </p:cNvSpPr>
          <p:nvPr/>
        </p:nvSpPr>
        <p:spPr bwMode="auto">
          <a:xfrm>
            <a:off x="2115222" y="1268658"/>
            <a:ext cx="8281988" cy="71438"/>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2000" i="0" u="none" strike="noStrike" kern="0" cap="none" spc="0" normalizeH="0" baseline="0" noProof="0">
              <a:ln>
                <a:noFill/>
              </a:ln>
              <a:solidFill>
                <a:srgbClr val="000000"/>
              </a:solidFill>
              <a:uLnTx/>
              <a:uFillTx/>
              <a:cs typeface="Arial" panose="020B0604020202020204" pitchFamily="34" charset="0"/>
            </a:endParaRPr>
          </a:p>
        </p:txBody>
      </p:sp>
      <p:sp>
        <p:nvSpPr>
          <p:cNvPr id="4" name="WordArt 4"/>
          <p:cNvSpPr>
            <a:spLocks noChangeArrowheads="1" noChangeShapeType="1" noTextEdit="1"/>
          </p:cNvSpPr>
          <p:nvPr/>
        </p:nvSpPr>
        <p:spPr bwMode="auto">
          <a:xfrm>
            <a:off x="3591597" y="625721"/>
            <a:ext cx="5572125" cy="43180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2000" kern="10">
                <a:ln w="9525">
                  <a:solidFill>
                    <a:srgbClr val="000000"/>
                  </a:solidFill>
                  <a:round/>
                  <a:headEnd/>
                  <a:tailEnd/>
                </a:ln>
                <a:solidFill>
                  <a:srgbClr val="FFFFFF"/>
                </a:solidFill>
                <a:latin typeface="Arial" panose="020B0604020202020204" pitchFamily="34" charset="0"/>
                <a:cs typeface="Arial" panose="020B0604020202020204" pitchFamily="34" charset="0"/>
              </a:rPr>
              <a:t>SỰ TÁC ĐỘNG QUA LẠI GIỮA CÁC HÌNH THÁI YTXH</a:t>
            </a:r>
          </a:p>
        </p:txBody>
      </p:sp>
      <p:grpSp>
        <p:nvGrpSpPr>
          <p:cNvPr id="5" name="Group 5"/>
          <p:cNvGrpSpPr>
            <a:grpSpLocks/>
          </p:cNvGrpSpPr>
          <p:nvPr/>
        </p:nvGrpSpPr>
        <p:grpSpPr bwMode="auto">
          <a:xfrm>
            <a:off x="1985047" y="1773483"/>
            <a:ext cx="8439150" cy="4806950"/>
            <a:chOff x="177" y="992"/>
            <a:chExt cx="5316" cy="3028"/>
          </a:xfrm>
        </p:grpSpPr>
        <p:sp>
          <p:nvSpPr>
            <p:cNvPr id="6" name="AutoShape 6"/>
            <p:cNvSpPr>
              <a:spLocks noChangeArrowheads="1"/>
            </p:cNvSpPr>
            <p:nvPr/>
          </p:nvSpPr>
          <p:spPr bwMode="auto">
            <a:xfrm>
              <a:off x="1440" y="992"/>
              <a:ext cx="1036" cy="547"/>
            </a:xfrm>
            <a:prstGeom prst="roundRect">
              <a:avLst>
                <a:gd name="adj" fmla="val 16667"/>
              </a:avLst>
            </a:prstGeom>
            <a:solidFill>
              <a:srgbClr val="0099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chính</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trị</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7" name="AutoShape 7"/>
            <p:cNvSpPr>
              <a:spLocks noChangeArrowheads="1"/>
            </p:cNvSpPr>
            <p:nvPr/>
          </p:nvSpPr>
          <p:spPr bwMode="auto">
            <a:xfrm>
              <a:off x="3230" y="992"/>
              <a:ext cx="1094" cy="547"/>
            </a:xfrm>
            <a:prstGeom prst="roundRect">
              <a:avLst>
                <a:gd name="adj" fmla="val 16667"/>
              </a:avLst>
            </a:prstGeom>
            <a:solidFill>
              <a:srgbClr val="FF0066"/>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pháp</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quyền</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8" name="AutoShape 8"/>
            <p:cNvSpPr>
              <a:spLocks noChangeArrowheads="1"/>
            </p:cNvSpPr>
            <p:nvPr/>
          </p:nvSpPr>
          <p:spPr bwMode="auto">
            <a:xfrm>
              <a:off x="4457" y="2248"/>
              <a:ext cx="1036" cy="547"/>
            </a:xfrm>
            <a:prstGeom prst="roundRect">
              <a:avLst>
                <a:gd name="adj" fmla="val 16667"/>
              </a:avLst>
            </a:prstGeom>
            <a:solidFill>
              <a:srgbClr val="7030A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đạo</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đức</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9" name="AutoShape 9"/>
            <p:cNvSpPr>
              <a:spLocks noChangeArrowheads="1"/>
            </p:cNvSpPr>
            <p:nvPr/>
          </p:nvSpPr>
          <p:spPr bwMode="auto">
            <a:xfrm>
              <a:off x="177" y="2272"/>
              <a:ext cx="1036" cy="547"/>
            </a:xfrm>
            <a:prstGeom prst="roundRect">
              <a:avLst>
                <a:gd name="adj" fmla="val 16667"/>
              </a:avLst>
            </a:prstGeom>
            <a:solidFill>
              <a:srgbClr val="FF00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rPr>
                <a:t>ý </a:t>
              </a:r>
              <a:r>
                <a:rPr kumimoji="0" lang="fr-FR" altLang="en-US" sz="2000" i="0" u="none" strike="noStrike" kern="0" cap="none" spc="0" normalizeH="0" baseline="0" noProof="0" dirty="0" err="1">
                  <a:ln>
                    <a:noFill/>
                  </a:ln>
                  <a:solidFill>
                    <a:srgbClr val="FFFFFF"/>
                  </a:solidFill>
                  <a:uLnTx/>
                  <a:uFillTx/>
                </a:rPr>
                <a:t>thức</a:t>
              </a:r>
              <a:r>
                <a:rPr kumimoji="0" lang="fr-FR" altLang="en-US" sz="2000" i="0" u="none" strike="noStrike" kern="0" cap="none" spc="0" normalizeH="0" baseline="0" noProof="0" dirty="0">
                  <a:ln>
                    <a:noFill/>
                  </a:ln>
                  <a:solidFill>
                    <a:srgbClr val="FFFFFF"/>
                  </a:solidFill>
                  <a:uLnTx/>
                  <a:uFillTx/>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rPr>
                <a:t>khoa</a:t>
              </a:r>
              <a:r>
                <a:rPr kumimoji="0" lang="fr-FR" altLang="en-US" sz="2000" i="0" u="none" strike="noStrike" kern="0" cap="none" spc="0" normalizeH="0" baseline="0" noProof="0" dirty="0">
                  <a:ln>
                    <a:noFill/>
                  </a:ln>
                  <a:solidFill>
                    <a:srgbClr val="FFFFFF"/>
                  </a:solidFill>
                  <a:uLnTx/>
                  <a:uFillTx/>
                </a:rPr>
                <a:t> </a:t>
              </a:r>
              <a:r>
                <a:rPr kumimoji="0" lang="fr-FR" altLang="en-US" sz="2000" i="0" u="none" strike="noStrike" kern="0" cap="none" spc="0" normalizeH="0" baseline="0" noProof="0" dirty="0" err="1">
                  <a:ln>
                    <a:noFill/>
                  </a:ln>
                  <a:solidFill>
                    <a:srgbClr val="FFFFFF"/>
                  </a:solidFill>
                  <a:uLnTx/>
                  <a:uFillTx/>
                </a:rPr>
                <a:t>học</a:t>
              </a:r>
              <a:endParaRPr kumimoji="0" lang="en-US" altLang="en-US" sz="2000" i="0" u="none" strike="noStrike" kern="0" cap="none" spc="0" normalizeH="0" baseline="0" noProof="0" dirty="0">
                <a:ln>
                  <a:noFill/>
                </a:ln>
                <a:solidFill>
                  <a:srgbClr val="FFFFFF"/>
                </a:solidFill>
                <a:uLnTx/>
                <a:uFillTx/>
              </a:endParaRPr>
            </a:p>
          </p:txBody>
        </p:sp>
        <p:sp>
          <p:nvSpPr>
            <p:cNvPr id="10" name="AutoShape 10"/>
            <p:cNvSpPr>
              <a:spLocks noChangeArrowheads="1"/>
            </p:cNvSpPr>
            <p:nvPr/>
          </p:nvSpPr>
          <p:spPr bwMode="auto">
            <a:xfrm>
              <a:off x="1440" y="3473"/>
              <a:ext cx="1036" cy="547"/>
            </a:xfrm>
            <a:prstGeom prst="roundRect">
              <a:avLst>
                <a:gd name="adj" fmla="val 16667"/>
              </a:avLst>
            </a:prstGeom>
            <a:solidFill>
              <a:srgbClr val="0000FF"/>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thẩm</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mỹ</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11" name="AutoShape 11"/>
            <p:cNvSpPr>
              <a:spLocks noChangeArrowheads="1"/>
            </p:cNvSpPr>
            <p:nvPr/>
          </p:nvSpPr>
          <p:spPr bwMode="auto">
            <a:xfrm>
              <a:off x="3230" y="3473"/>
              <a:ext cx="1036" cy="547"/>
            </a:xfrm>
            <a:prstGeom prst="roundRect">
              <a:avLst>
                <a:gd name="adj" fmla="val 16667"/>
              </a:avLst>
            </a:prstGeom>
            <a:solidFill>
              <a:srgbClr val="FF7F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tôn</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giáo</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cxnSp>
          <p:nvCxnSpPr>
            <p:cNvPr id="12" name="AutoShape 12"/>
            <p:cNvCxnSpPr>
              <a:cxnSpLocks noChangeShapeType="1"/>
              <a:stCxn id="10" idx="0"/>
              <a:endCxn id="7" idx="2"/>
            </p:cNvCxnSpPr>
            <p:nvPr/>
          </p:nvCxnSpPr>
          <p:spPr bwMode="auto">
            <a:xfrm flipV="1">
              <a:off x="1958" y="1539"/>
              <a:ext cx="1819" cy="1934"/>
            </a:xfrm>
            <a:prstGeom prst="straightConnector1">
              <a:avLst/>
            </a:prstGeom>
            <a:noFill/>
            <a:ln w="9525">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3"/>
            <p:cNvCxnSpPr>
              <a:cxnSpLocks noChangeShapeType="1"/>
              <a:stCxn id="11" idx="0"/>
              <a:endCxn id="7" idx="2"/>
            </p:cNvCxnSpPr>
            <p:nvPr/>
          </p:nvCxnSpPr>
          <p:spPr bwMode="auto">
            <a:xfrm flipV="1">
              <a:off x="3748" y="1539"/>
              <a:ext cx="29" cy="193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AutoShape 14"/>
            <p:cNvCxnSpPr>
              <a:cxnSpLocks noChangeShapeType="1"/>
              <a:stCxn id="10" idx="0"/>
              <a:endCxn id="6" idx="2"/>
            </p:cNvCxnSpPr>
            <p:nvPr/>
          </p:nvCxnSpPr>
          <p:spPr bwMode="auto">
            <a:xfrm flipV="1">
              <a:off x="1958" y="1539"/>
              <a:ext cx="0" cy="1934"/>
            </a:xfrm>
            <a:prstGeom prst="straightConnector1">
              <a:avLst/>
            </a:prstGeom>
            <a:noFill/>
            <a:ln w="19050">
              <a:solidFill>
                <a:srgbClr val="800080"/>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AutoShape 15"/>
            <p:cNvCxnSpPr>
              <a:cxnSpLocks noChangeShapeType="1"/>
              <a:stCxn id="11" idx="0"/>
              <a:endCxn id="6" idx="2"/>
            </p:cNvCxnSpPr>
            <p:nvPr/>
          </p:nvCxnSpPr>
          <p:spPr bwMode="auto">
            <a:xfrm flipH="1" flipV="1">
              <a:off x="1958" y="1539"/>
              <a:ext cx="1790" cy="193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16"/>
            <p:cNvCxnSpPr>
              <a:cxnSpLocks noChangeShapeType="1"/>
              <a:stCxn id="11" idx="0"/>
              <a:endCxn id="9" idx="3"/>
            </p:cNvCxnSpPr>
            <p:nvPr/>
          </p:nvCxnSpPr>
          <p:spPr bwMode="auto">
            <a:xfrm flipH="1" flipV="1">
              <a:off x="1213" y="2546"/>
              <a:ext cx="2535" cy="927"/>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AutoShape 17"/>
            <p:cNvCxnSpPr>
              <a:cxnSpLocks noChangeShapeType="1"/>
              <a:stCxn id="10" idx="0"/>
              <a:endCxn id="8" idx="1"/>
            </p:cNvCxnSpPr>
            <p:nvPr/>
          </p:nvCxnSpPr>
          <p:spPr bwMode="auto">
            <a:xfrm flipV="1">
              <a:off x="1958" y="2522"/>
              <a:ext cx="2499" cy="951"/>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AutoShape 18"/>
            <p:cNvCxnSpPr>
              <a:cxnSpLocks noChangeShapeType="1"/>
              <a:stCxn id="9" idx="3"/>
              <a:endCxn id="7" idx="2"/>
            </p:cNvCxnSpPr>
            <p:nvPr/>
          </p:nvCxnSpPr>
          <p:spPr bwMode="auto">
            <a:xfrm flipV="1">
              <a:off x="1213" y="1539"/>
              <a:ext cx="2564" cy="1007"/>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AutoShape 19"/>
            <p:cNvCxnSpPr>
              <a:cxnSpLocks noChangeShapeType="1"/>
              <a:stCxn id="9" idx="3"/>
              <a:endCxn id="8" idx="1"/>
            </p:cNvCxnSpPr>
            <p:nvPr/>
          </p:nvCxnSpPr>
          <p:spPr bwMode="auto">
            <a:xfrm flipV="1">
              <a:off x="1213" y="2522"/>
              <a:ext cx="3244" cy="2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AutoShape 20"/>
            <p:cNvCxnSpPr>
              <a:cxnSpLocks noChangeShapeType="1"/>
              <a:stCxn id="8" idx="1"/>
              <a:endCxn id="6" idx="2"/>
            </p:cNvCxnSpPr>
            <p:nvPr/>
          </p:nvCxnSpPr>
          <p:spPr bwMode="auto">
            <a:xfrm flipH="1" flipV="1">
              <a:off x="1958" y="1539"/>
              <a:ext cx="2499" cy="983"/>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AutoShape 21"/>
            <p:cNvCxnSpPr>
              <a:cxnSpLocks noChangeShapeType="1"/>
              <a:stCxn id="9" idx="0"/>
              <a:endCxn id="6" idx="1"/>
            </p:cNvCxnSpPr>
            <p:nvPr/>
          </p:nvCxnSpPr>
          <p:spPr bwMode="auto">
            <a:xfrm flipV="1">
              <a:off x="695" y="1266"/>
              <a:ext cx="745" cy="1006"/>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AutoShape 22"/>
            <p:cNvCxnSpPr>
              <a:cxnSpLocks noChangeShapeType="1"/>
              <a:stCxn id="9" idx="2"/>
              <a:endCxn id="10" idx="1"/>
            </p:cNvCxnSpPr>
            <p:nvPr/>
          </p:nvCxnSpPr>
          <p:spPr bwMode="auto">
            <a:xfrm>
              <a:off x="695" y="2819"/>
              <a:ext cx="745" cy="928"/>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AutoShape 23"/>
            <p:cNvCxnSpPr>
              <a:cxnSpLocks noChangeShapeType="1"/>
              <a:stCxn id="6" idx="3"/>
              <a:endCxn id="7" idx="1"/>
            </p:cNvCxnSpPr>
            <p:nvPr/>
          </p:nvCxnSpPr>
          <p:spPr bwMode="auto">
            <a:xfrm>
              <a:off x="2476" y="1266"/>
              <a:ext cx="754" cy="0"/>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AutoShape 24"/>
            <p:cNvCxnSpPr>
              <a:cxnSpLocks noChangeShapeType="1"/>
              <a:stCxn id="7" idx="3"/>
              <a:endCxn id="8" idx="0"/>
            </p:cNvCxnSpPr>
            <p:nvPr/>
          </p:nvCxnSpPr>
          <p:spPr bwMode="auto">
            <a:xfrm>
              <a:off x="4324" y="1266"/>
              <a:ext cx="651" cy="982"/>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AutoShape 25"/>
            <p:cNvCxnSpPr>
              <a:cxnSpLocks noChangeShapeType="1"/>
              <a:stCxn id="11" idx="3"/>
              <a:endCxn id="8" idx="2"/>
            </p:cNvCxnSpPr>
            <p:nvPr/>
          </p:nvCxnSpPr>
          <p:spPr bwMode="auto">
            <a:xfrm flipV="1">
              <a:off x="4266" y="2795"/>
              <a:ext cx="709" cy="952"/>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AutoShape 26"/>
            <p:cNvCxnSpPr>
              <a:cxnSpLocks noChangeShapeType="1"/>
              <a:stCxn id="10" idx="3"/>
              <a:endCxn id="11" idx="1"/>
            </p:cNvCxnSpPr>
            <p:nvPr/>
          </p:nvCxnSpPr>
          <p:spPr bwMode="auto">
            <a:xfrm>
              <a:off x="2476" y="3747"/>
              <a:ext cx="754" cy="0"/>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extLst>
      <p:ext uri="{BB962C8B-B14F-4D97-AF65-F5344CB8AC3E}">
        <p14:creationId xmlns:p14="http://schemas.microsoft.com/office/powerpoint/2010/main" val="185298006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101847" cy="6858000"/>
          </a:xfrm>
          <a:prstGeom prst="rect">
            <a:avLst/>
          </a:prstGeom>
        </p:spPr>
      </p:pic>
      <p:sp>
        <p:nvSpPr>
          <p:cNvPr id="3" name="Rectangle 2"/>
          <p:cNvSpPr/>
          <p:nvPr/>
        </p:nvSpPr>
        <p:spPr>
          <a:xfrm>
            <a:off x="1862372" y="2514601"/>
            <a:ext cx="8126569" cy="1828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prstClr val="white"/>
              </a:solidFill>
            </a:endParaRPr>
          </a:p>
        </p:txBody>
      </p:sp>
      <p:sp>
        <p:nvSpPr>
          <p:cNvPr id="4" name="Rectangle 3"/>
          <p:cNvSpPr>
            <a:spLocks noChangeArrowheads="1"/>
          </p:cNvSpPr>
          <p:nvPr/>
        </p:nvSpPr>
        <p:spPr bwMode="auto">
          <a:xfrm>
            <a:off x="2129151" y="2154015"/>
            <a:ext cx="816927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Wingdings" panose="05000000000000000000" pitchFamily="2" charset="2"/>
              <a:buChar char="Ø"/>
              <a:defRPr/>
            </a:pPr>
            <a:r>
              <a:rPr lang="en-US" altLang="en-US" sz="2000" dirty="0">
                <a:solidFill>
                  <a:srgbClr val="000099"/>
                </a:solidFill>
                <a:latin typeface="Arial"/>
                <a:cs typeface="Times New Roman" panose="02020603050405020304" pitchFamily="18" charset="0"/>
              </a:rPr>
              <a:t>Ý </a:t>
            </a:r>
            <a:r>
              <a:rPr lang="en-US" altLang="en-US" sz="2000" dirty="0" err="1">
                <a:solidFill>
                  <a:srgbClr val="000099"/>
                </a:solidFill>
                <a:latin typeface="Arial"/>
                <a:cs typeface="Times New Roman" panose="02020603050405020304" pitchFamily="18" charset="0"/>
              </a:rPr>
              <a:t>thức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tồn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thông</a:t>
            </a:r>
            <a:r>
              <a:rPr lang="en-US" altLang="en-US" sz="2000" dirty="0">
                <a:solidFill>
                  <a:srgbClr val="000099"/>
                </a:solidFill>
                <a:latin typeface="Arial"/>
                <a:cs typeface="Times New Roman" panose="02020603050405020304" pitchFamily="18" charset="0"/>
              </a:rPr>
              <a:t> qua </a:t>
            </a:r>
            <a:r>
              <a:rPr lang="en-US" altLang="en-US" sz="2000" dirty="0" err="1">
                <a:solidFill>
                  <a:srgbClr val="000099"/>
                </a:solidFill>
                <a:latin typeface="Arial"/>
                <a:cs typeface="Times New Roman" panose="02020603050405020304" pitchFamily="18" charset="0"/>
              </a:rPr>
              <a:t>các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ý </a:t>
            </a:r>
            <a:r>
              <a:rPr lang="en-US" altLang="en-US" sz="2000" dirty="0" err="1">
                <a:solidFill>
                  <a:srgbClr val="000099"/>
                </a:solidFill>
                <a:latin typeface="Arial"/>
                <a:cs typeface="Times New Roman" panose="02020603050405020304" pitchFamily="18" charset="0"/>
              </a:rPr>
              <a:t>thức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khác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không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rời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mà</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tác</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động</a:t>
            </a:r>
            <a:r>
              <a:rPr lang="en-US" altLang="en-US" sz="2000" b="1" dirty="0">
                <a:solidFill>
                  <a:srgbClr val="FF0000"/>
                </a:solidFill>
                <a:latin typeface="Arial"/>
                <a:cs typeface="Times New Roman" panose="02020603050405020304" pitchFamily="18" charset="0"/>
              </a:rPr>
              <a:t> qua </a:t>
            </a:r>
            <a:r>
              <a:rPr lang="en-US" altLang="en-US" sz="2000" b="1" dirty="0" err="1">
                <a:solidFill>
                  <a:srgbClr val="FF0000"/>
                </a:solidFill>
                <a:latin typeface="Arial"/>
                <a:cs typeface="Times New Roman" panose="02020603050405020304" pitchFamily="18" charset="0"/>
              </a:rPr>
              <a:t>lại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với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một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cách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phổ</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biến</a:t>
            </a:r>
            <a:r>
              <a:rPr lang="en-US" altLang="en-US" sz="2000" dirty="0">
                <a:solidFill>
                  <a:srgbClr val="000099"/>
                </a:solidFill>
                <a:latin typeface="Arial"/>
                <a:cs typeface="Times New Roman" panose="02020603050405020304" pitchFamily="18" charset="0"/>
              </a:rPr>
              <a:t>.</a:t>
            </a:r>
          </a:p>
        </p:txBody>
      </p:sp>
      <p:sp>
        <p:nvSpPr>
          <p:cNvPr id="5" name="Rectangle 4"/>
          <p:cNvSpPr>
            <a:spLocks noChangeArrowheads="1"/>
          </p:cNvSpPr>
          <p:nvPr/>
        </p:nvSpPr>
        <p:spPr bwMode="auto">
          <a:xfrm>
            <a:off x="2148201" y="3719092"/>
            <a:ext cx="81502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99"/>
                </a:solidFill>
                <a:latin typeface="Arial"/>
                <a:cs typeface="Times New Roman" panose="02020603050405020304" pitchFamily="18" charset="0"/>
              </a:rPr>
              <a:t>Trong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sự</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động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lẫn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này</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thì</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a:t>
            </a:r>
            <a:r>
              <a:rPr lang="en-US" altLang="en-US" sz="2000" b="1" dirty="0">
                <a:solidFill>
                  <a:srgbClr val="663300"/>
                </a:solidFill>
                <a:latin typeface="Arial"/>
                <a:cs typeface="Times New Roman" panose="02020603050405020304" pitchFamily="18" charset="0"/>
              </a:rPr>
              <a:t>ý </a:t>
            </a:r>
            <a:r>
              <a:rPr lang="en-US" altLang="en-US" sz="2000" b="1" dirty="0" err="1">
                <a:solidFill>
                  <a:srgbClr val="663300"/>
                </a:solidFill>
                <a:latin typeface="Arial"/>
                <a:cs typeface="Times New Roman" panose="02020603050405020304" pitchFamily="18" charset="0"/>
              </a:rPr>
              <a:t>thức</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hệ</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tư</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tưởng</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chính</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trị</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và</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pháp</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luật</a:t>
            </a:r>
            <a:r>
              <a:rPr lang="en-US" altLang="en-US" sz="2000" dirty="0">
                <a:solidFill>
                  <a:srgbClr val="6633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giữ</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vai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trò</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nổi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bật</a:t>
            </a:r>
            <a:r>
              <a:rPr lang="en-US" altLang="en-US" sz="2000" dirty="0">
                <a:solidFill>
                  <a:srgbClr val="000099"/>
                </a:solidFill>
                <a:latin typeface="Arial"/>
                <a:cs typeface="Times New Roman" panose="02020603050405020304" pitchFamily="18" charset="0"/>
              </a:rPr>
              <a:t>.</a:t>
            </a:r>
          </a:p>
        </p:txBody>
      </p:sp>
      <p:sp>
        <p:nvSpPr>
          <p:cNvPr id="6" name="Rectangle 5"/>
          <p:cNvSpPr/>
          <p:nvPr/>
        </p:nvSpPr>
        <p:spPr>
          <a:xfrm>
            <a:off x="2791137" y="1186365"/>
            <a:ext cx="6269038" cy="461962"/>
          </a:xfrm>
          <a:prstGeom prst="rect">
            <a:avLst/>
          </a:prstGeom>
        </p:spPr>
        <p:txBody>
          <a:bodyPr wrap="none">
            <a:spAutoFit/>
          </a:bodyPr>
          <a:lstStyle/>
          <a:p>
            <a:pPr marL="342900" indent="-342900" algn="ctr" defTabSz="914400" fontAlgn="base">
              <a:spcBef>
                <a:spcPts val="200"/>
              </a:spcBef>
              <a:spcAft>
                <a:spcPts val="200"/>
              </a:spcAft>
              <a:buFont typeface="Wingdings" panose="05000000000000000000" pitchFamily="2" charset="2"/>
              <a:buChar char="v"/>
              <a:defRPr/>
            </a:pPr>
            <a:r>
              <a:rPr lang="fr-FR" altLang="en-US" sz="2400" b="1" dirty="0" err="1">
                <a:solidFill>
                  <a:srgbClr val="800000"/>
                </a:solidFill>
                <a:latin typeface="Arial"/>
                <a:cs typeface="Times New Roman" pitchFamily="18" charset="0"/>
              </a:rPr>
              <a:t>Sự</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tác</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động</a:t>
            </a:r>
            <a:r>
              <a:rPr lang="fr-FR" altLang="en-US" sz="2400" b="1" dirty="0">
                <a:solidFill>
                  <a:srgbClr val="800000"/>
                </a:solidFill>
                <a:latin typeface="Arial"/>
                <a:cs typeface="Times New Roman" pitchFamily="18" charset="0"/>
              </a:rPr>
              <a:t> qua </a:t>
            </a:r>
            <a:r>
              <a:rPr lang="fr-FR" altLang="en-US" sz="2400" b="1" dirty="0" err="1">
                <a:solidFill>
                  <a:srgbClr val="800000"/>
                </a:solidFill>
                <a:latin typeface="Arial"/>
                <a:cs typeface="Times New Roman" pitchFamily="18" charset="0"/>
              </a:rPr>
              <a:t>lại</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giữa</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các</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hình</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thái</a:t>
            </a:r>
            <a:r>
              <a:rPr lang="fr-FR" altLang="en-US" sz="2400" b="1" dirty="0">
                <a:solidFill>
                  <a:srgbClr val="800000"/>
                </a:solidFill>
                <a:latin typeface="Arial"/>
                <a:cs typeface="Times New Roman" pitchFamily="18" charset="0"/>
              </a:rPr>
              <a:t>  </a:t>
            </a:r>
            <a:endParaRPr lang="en-US" altLang="en-US" sz="2400" b="1" dirty="0">
              <a:solidFill>
                <a:srgbClr val="800000"/>
              </a:solidFill>
              <a:latin typeface="Arial"/>
              <a:cs typeface="Times New Roman" pitchFamily="18" charset="0"/>
            </a:endParaRPr>
          </a:p>
        </p:txBody>
      </p:sp>
    </p:spTree>
    <p:extLst>
      <p:ext uri="{BB962C8B-B14F-4D97-AF65-F5344CB8AC3E}">
        <p14:creationId xmlns:p14="http://schemas.microsoft.com/office/powerpoint/2010/main" val="341854056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descr="hình nền powerpoint đẹp nhất">
            <a:extLst>
              <a:ext uri="{FF2B5EF4-FFF2-40B4-BE49-F238E27FC236}">
                <a16:creationId xmlns="" xmlns:a16="http://schemas.microsoft.com/office/drawing/2014/main" id="{B48F767B-A4A6-4C5E-BC9E-9E386E0802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7907628" y="6053069"/>
            <a:ext cx="4284372" cy="56667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21"/>
          <p:cNvGrpSpPr>
            <a:grpSpLocks/>
          </p:cNvGrpSpPr>
          <p:nvPr/>
        </p:nvGrpSpPr>
        <p:grpSpPr bwMode="auto">
          <a:xfrm flipV="1">
            <a:off x="2678806" y="991359"/>
            <a:ext cx="9513194" cy="115908"/>
            <a:chOff x="240"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17"/>
          <p:cNvSpPr/>
          <p:nvPr/>
        </p:nvSpPr>
        <p:spPr>
          <a:xfrm>
            <a:off x="2880576" y="109158"/>
            <a:ext cx="8877836"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6" name="Rectangle 6"/>
          <p:cNvSpPr txBox="1">
            <a:spLocks noChangeArrowheads="1"/>
          </p:cNvSpPr>
          <p:nvPr/>
        </p:nvSpPr>
        <p:spPr bwMode="auto">
          <a:xfrm>
            <a:off x="3268014" y="1239439"/>
            <a:ext cx="6906296" cy="4453023"/>
          </a:xfrm>
          <a:prstGeom prst="ellipse">
            <a:avLst/>
          </a:prstGeom>
          <a:gradFill rotWithShape="1">
            <a:gsLst>
              <a:gs pos="0">
                <a:srgbClr val="FFCC66"/>
              </a:gs>
              <a:gs pos="100000">
                <a:srgbClr val="765E2F"/>
              </a:gs>
            </a:gsLst>
            <a:path path="shape">
              <a:fillToRect l="50000" t="50000" r="50000" b="50000"/>
            </a:path>
          </a:gradFill>
          <a:ln w="12700" cap="sq">
            <a:solidFill>
              <a:srgbClr val="000000"/>
            </a:solidFill>
            <a:round/>
            <a:headEnd type="none" w="sm" len="sm"/>
            <a:tailEnd type="none" w="sm" len="sm"/>
          </a:ln>
        </p:spPr>
        <p:txBody>
          <a:bodyPr vert="horz" wrap="square" lIns="92075" tIns="46038" rIns="92075" bIns="46038" numCol="1" anchor="t" anchorCtr="0" compatLnSpc="1">
            <a:prstTxWarp prst="textNoShape">
              <a:avLst/>
            </a:prstTxWarp>
          </a:bodyPr>
          <a:lst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a:lstStyle>
          <a:p>
            <a:pPr marL="0" marR="0" lvl="0" indent="0" algn="l" defTabSz="914400" rtl="0" eaLnBrk="1" fontAlgn="base" latinLnBrk="0" hangingPunct="1">
              <a:lnSpc>
                <a:spcPct val="80000"/>
              </a:lnSpc>
              <a:spcBef>
                <a:spcPts val="600"/>
              </a:spcBef>
              <a:spcAft>
                <a:spcPct val="0"/>
              </a:spcAft>
              <a:buClr>
                <a:srgbClr val="28324A"/>
              </a:buClr>
              <a:buSzTx/>
              <a:buFontTx/>
              <a:buNone/>
              <a:tabLst/>
              <a:defRPr/>
            </a:pPr>
            <a:r>
              <a:rPr kumimoji="0" lang="en-US" altLang="en-US" sz="1800" b="0" i="0" u="none" strike="noStrike" kern="0" cap="none" spc="0" normalizeH="0" baseline="0" noProof="0">
                <a:ln>
                  <a:noFill/>
                </a:ln>
                <a:solidFill>
                  <a:srgbClr val="28324A"/>
                </a:solidFill>
                <a:effectLst/>
                <a:uLnTx/>
                <a:uFillTx/>
                <a:latin typeface="Source Sans Pro"/>
                <a:ea typeface="Source Sans Pro"/>
                <a:cs typeface="Source Sans Pro"/>
                <a:sym typeface="Source Sans Pro"/>
                <a:rtl val="0"/>
              </a:rPr>
              <a:t>                      </a:t>
            </a:r>
            <a:endParaRPr kumimoji="0" lang="vi-VN" altLang="en-US" sz="1800" b="0" i="0" u="none" strike="noStrike" kern="0" cap="none" spc="0" normalizeH="0" baseline="0" noProof="0" dirty="0">
              <a:ln>
                <a:noFill/>
              </a:ln>
              <a:solidFill>
                <a:srgbClr val="28324A"/>
              </a:solidFill>
              <a:effectLst/>
              <a:uLnTx/>
              <a:uFillTx/>
              <a:latin typeface="Source Sans Pro"/>
              <a:ea typeface="Source Sans Pro"/>
              <a:cs typeface="Source Sans Pro"/>
              <a:sym typeface="Source Sans Pro"/>
              <a:rtl val="0"/>
            </a:endParaRPr>
          </a:p>
        </p:txBody>
      </p:sp>
      <p:sp>
        <p:nvSpPr>
          <p:cNvPr id="27" name="WordArt 8"/>
          <p:cNvSpPr>
            <a:spLocks noChangeArrowheads="1" noChangeShapeType="1" noTextEdit="1"/>
          </p:cNvSpPr>
          <p:nvPr/>
        </p:nvSpPr>
        <p:spPr bwMode="auto">
          <a:xfrm>
            <a:off x="5083157" y="5595870"/>
            <a:ext cx="3124200" cy="762000"/>
          </a:xfrm>
          <a:prstGeom prst="rect">
            <a:avLst/>
          </a:prstGeom>
        </p:spPr>
        <p:txBody>
          <a:bodyPr wrap="none" fromWordArt="1">
            <a:prstTxWarp prst="textCanDown">
              <a:avLst>
                <a:gd name="adj" fmla="val 33333"/>
              </a:avLst>
            </a:prstTxWarp>
          </a:bodyPr>
          <a:lstStyle/>
          <a:p>
            <a:pPr algn="ctr" defTabSz="914400" eaLnBrk="0" fontAlgn="base" hangingPunct="0">
              <a:spcBef>
                <a:spcPct val="0"/>
              </a:spcBef>
              <a:spcAft>
                <a:spcPct val="0"/>
              </a:spcAft>
            </a:pPr>
            <a:r>
              <a:rPr lang="vi-VN" kern="10" dirty="0">
                <a:ln w="9525" cap="sq">
                  <a:solidFill>
                    <a:srgbClr val="000000"/>
                  </a:solidFill>
                  <a:round/>
                  <a:headEnd type="none" w="sm" len="sm"/>
                  <a:tailEnd type="none" w="sm" len="sm"/>
                </a:ln>
                <a:solidFill>
                  <a:srgbClr val="000000"/>
                </a:solidFill>
                <a:cs typeface="Arial" panose="020B0604020202020204" pitchFamily="34" charset="0"/>
              </a:rPr>
              <a:t>XÃ HỘI LOÀI NGƯỜI </a:t>
            </a:r>
            <a:endParaRPr lang="en-US" kern="10" dirty="0">
              <a:ln w="9525" cap="sq">
                <a:solidFill>
                  <a:srgbClr val="000000"/>
                </a:solidFill>
                <a:round/>
                <a:headEnd type="none" w="sm" len="sm"/>
                <a:tailEnd type="none" w="sm" len="sm"/>
              </a:ln>
              <a:solidFill>
                <a:srgbClr val="000000"/>
              </a:solidFill>
              <a:cs typeface="Arial" panose="020B0604020202020204" pitchFamily="34" charset="0"/>
            </a:endParaRPr>
          </a:p>
        </p:txBody>
      </p:sp>
      <p:sp>
        <p:nvSpPr>
          <p:cNvPr id="28" name="Text Box 12"/>
          <p:cNvSpPr txBox="1">
            <a:spLocks noChangeArrowheads="1"/>
          </p:cNvSpPr>
          <p:nvPr/>
        </p:nvSpPr>
        <p:spPr bwMode="auto">
          <a:xfrm>
            <a:off x="3902057" y="1748470"/>
            <a:ext cx="27432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b="1"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TỒN TẠI XÃ HỘI </a:t>
            </a:r>
          </a:p>
          <a:p>
            <a:pPr algn="ctr" defTabSz="914400" fontAlgn="base">
              <a:spcBef>
                <a:spcPct val="0"/>
              </a:spcBef>
              <a:spcAft>
                <a:spcPct val="0"/>
              </a:spcAft>
            </a:pPr>
            <a:r>
              <a:rPr lang="en-US" altLang="en-US" b="1" dirty="0">
                <a:solidFill>
                  <a:srgbClr val="FFFFFF"/>
                </a:solidFill>
                <a:latin typeface="Times New Roman" panose="02020603050405020304" pitchFamily="18" charset="0"/>
                <a:ea typeface="SimSun" panose="02010600030101010101" pitchFamily="2" charset="-122"/>
                <a:cs typeface="Arial" panose="020B0604020202020204" pitchFamily="34" charset="0"/>
              </a:rPr>
              <a:t>MẶT VẬT CHẤT </a:t>
            </a:r>
          </a:p>
          <a:p>
            <a:pPr algn="ctr" defTabSz="914400" fontAlgn="base">
              <a:spcBef>
                <a:spcPct val="0"/>
              </a:spcBef>
              <a:spcAft>
                <a:spcPct val="0"/>
              </a:spcAft>
            </a:pPr>
            <a:r>
              <a:rPr lang="en-US" altLang="en-US" b="1" dirty="0">
                <a:solidFill>
                  <a:srgbClr val="FFFFFF"/>
                </a:solidFill>
                <a:latin typeface="Times New Roman" panose="02020603050405020304" pitchFamily="18" charset="0"/>
                <a:ea typeface="SimSun" panose="02010600030101010101" pitchFamily="2" charset="-122"/>
                <a:cs typeface="Arial" panose="020B0604020202020204" pitchFamily="34" charset="0"/>
              </a:rPr>
              <a:t>CỦA ĐỜI SỐNG XÃ HỘI </a:t>
            </a:r>
          </a:p>
          <a:p>
            <a:pPr defTabSz="914400" fontAlgn="base">
              <a:spcBef>
                <a:spcPct val="0"/>
              </a:spcBef>
              <a:spcAft>
                <a:spcPct val="0"/>
              </a:spcAft>
            </a:pPr>
            <a:endParaRPr lang="en-US" altLang="en-US" dirty="0">
              <a:solidFill>
                <a:srgbClr val="666666"/>
              </a:solidFill>
              <a:latin typeface="Times New Roman" panose="02020603050405020304" pitchFamily="18" charset="0"/>
              <a:ea typeface="SimSun" panose="02010600030101010101" pitchFamily="2" charset="-122"/>
              <a:cs typeface="Arial" panose="020B0604020202020204" pitchFamily="34" charset="0"/>
            </a:endParaRPr>
          </a:p>
        </p:txBody>
      </p:sp>
      <p:sp>
        <p:nvSpPr>
          <p:cNvPr id="29" name="Text Box 13"/>
          <p:cNvSpPr txBox="1">
            <a:spLocks noChangeArrowheads="1"/>
          </p:cNvSpPr>
          <p:nvPr/>
        </p:nvSpPr>
        <p:spPr bwMode="auto">
          <a:xfrm>
            <a:off x="6299183" y="1746848"/>
            <a:ext cx="28194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1600" b="1"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Ý THỨC XÃ HỘI</a:t>
            </a:r>
            <a:r>
              <a:rPr lang="en-US" altLang="en-US" sz="1600"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 </a:t>
            </a:r>
          </a:p>
          <a:p>
            <a:pPr algn="ctr" defTabSz="914400" fontAlgn="base">
              <a:spcBef>
                <a:spcPct val="0"/>
              </a:spcBef>
              <a:spcAft>
                <a:spcPct val="0"/>
              </a:spcAft>
            </a:pPr>
            <a:r>
              <a:rPr lang="en-US" altLang="en-US" sz="1600" b="1" dirty="0">
                <a:solidFill>
                  <a:srgbClr val="FFFFFF"/>
                </a:solidFill>
                <a:latin typeface="Times New Roman" panose="02020603050405020304" pitchFamily="18" charset="0"/>
                <a:ea typeface="SimSun" panose="02010600030101010101" pitchFamily="2" charset="-122"/>
                <a:cs typeface="Arial" panose="020B0604020202020204" pitchFamily="34" charset="0"/>
              </a:rPr>
              <a:t>MẶT TINH THẦN </a:t>
            </a:r>
          </a:p>
          <a:p>
            <a:pPr algn="ctr" defTabSz="914400" fontAlgn="base">
              <a:spcBef>
                <a:spcPct val="0"/>
              </a:spcBef>
              <a:spcAft>
                <a:spcPct val="0"/>
              </a:spcAft>
            </a:pPr>
            <a:r>
              <a:rPr lang="en-US" altLang="en-US" sz="1600" b="1" dirty="0">
                <a:solidFill>
                  <a:srgbClr val="FFFFFF"/>
                </a:solidFill>
                <a:latin typeface="Times New Roman" panose="02020603050405020304" pitchFamily="18" charset="0"/>
                <a:ea typeface="SimSun" panose="02010600030101010101" pitchFamily="2" charset="-122"/>
                <a:cs typeface="Arial" panose="020B0604020202020204" pitchFamily="34" charset="0"/>
              </a:rPr>
              <a:t>CỦA ĐỜI SỐNG XÃ HỘI</a:t>
            </a:r>
          </a:p>
        </p:txBody>
      </p:sp>
      <p:pic>
        <p:nvPicPr>
          <p:cNvPr id="30" name="Picture 14" descr="j0395783"/>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145314" y="3364046"/>
            <a:ext cx="1676400" cy="935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5" descr="j0172639"/>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788251" y="4312959"/>
            <a:ext cx="2066925" cy="125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6" descr="j023318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0664" y="3252921"/>
            <a:ext cx="1905000" cy="1113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7" descr="j018626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55107" y="3044999"/>
            <a:ext cx="1460500" cy="1165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8" descr="j0162965"/>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6947707" y="3234961"/>
            <a:ext cx="1362075" cy="1023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5362043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084" name="Group 4"/>
          <p:cNvGrpSpPr>
            <a:grpSpLocks/>
          </p:cNvGrpSpPr>
          <p:nvPr/>
        </p:nvGrpSpPr>
        <p:grpSpPr bwMode="auto">
          <a:xfrm>
            <a:off x="2279650" y="4652963"/>
            <a:ext cx="7613650" cy="2057400"/>
            <a:chOff x="431" y="2523"/>
            <a:chExt cx="4796" cy="1523"/>
          </a:xfrm>
        </p:grpSpPr>
        <p:sp>
          <p:nvSpPr>
            <p:cNvPr id="179209" name="Rectangle 5"/>
            <p:cNvSpPr>
              <a:spLocks noChangeArrowheads="1"/>
            </p:cNvSpPr>
            <p:nvPr/>
          </p:nvSpPr>
          <p:spPr bwMode="auto">
            <a:xfrm>
              <a:off x="476" y="2976"/>
              <a:ext cx="639" cy="1070"/>
            </a:xfrm>
            <a:prstGeom prst="rect">
              <a:avLst/>
            </a:prstGeom>
            <a:solidFill>
              <a:schemeClr val="accent1"/>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chemeClr val="accent1"/>
              </a:extrusionClr>
              <a:contourClr>
                <a:schemeClr val="accent1"/>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grpSp>
          <p:nvGrpSpPr>
            <p:cNvPr id="179210" name="Group 6"/>
            <p:cNvGrpSpPr>
              <a:grpSpLocks/>
            </p:cNvGrpSpPr>
            <p:nvPr/>
          </p:nvGrpSpPr>
          <p:grpSpPr bwMode="auto">
            <a:xfrm>
              <a:off x="431" y="2523"/>
              <a:ext cx="4796" cy="1418"/>
              <a:chOff x="748" y="1570"/>
              <a:chExt cx="4796" cy="1418"/>
            </a:xfrm>
          </p:grpSpPr>
          <p:sp>
            <p:nvSpPr>
              <p:cNvPr id="179211" name="AutoShape 7"/>
              <p:cNvSpPr>
                <a:spLocks noChangeArrowheads="1"/>
              </p:cNvSpPr>
              <p:nvPr/>
            </p:nvSpPr>
            <p:spPr bwMode="auto">
              <a:xfrm>
                <a:off x="2620" y="2005"/>
                <a:ext cx="965" cy="717"/>
              </a:xfrm>
              <a:prstGeom prst="hexagon">
                <a:avLst>
                  <a:gd name="adj" fmla="val 33647"/>
                  <a:gd name="vf" fmla="val 115470"/>
                </a:avLst>
              </a:prstGeom>
              <a:solidFill>
                <a:srgbClr val="FF0000"/>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179212" name="Line 8"/>
              <p:cNvSpPr>
                <a:spLocks noChangeShapeType="1"/>
              </p:cNvSpPr>
              <p:nvPr/>
            </p:nvSpPr>
            <p:spPr bwMode="auto">
              <a:xfrm flipV="1">
                <a:off x="1769" y="2174"/>
                <a:ext cx="937" cy="1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79213" name="Line 9"/>
              <p:cNvSpPr>
                <a:spLocks noChangeShapeType="1"/>
              </p:cNvSpPr>
              <p:nvPr/>
            </p:nvSpPr>
            <p:spPr bwMode="auto">
              <a:xfrm flipV="1">
                <a:off x="3343" y="1920"/>
                <a:ext cx="809" cy="12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79214" name="WordArt 10"/>
              <p:cNvSpPr>
                <a:spLocks noChangeArrowheads="1" noChangeShapeType="1" noTextEdit="1"/>
              </p:cNvSpPr>
              <p:nvPr/>
            </p:nvSpPr>
            <p:spPr bwMode="auto">
              <a:xfrm>
                <a:off x="748" y="2511"/>
                <a:ext cx="978" cy="307"/>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chemeClr val="accent2"/>
                  </a:contourClr>
                </a:sp3d>
              </a:bodyPr>
              <a:lstStyle/>
              <a:p>
                <a:pPr algn="ctr" defTabSz="914400" eaLnBrk="0" fontAlgn="base" hangingPunct="0">
                  <a:spcBef>
                    <a:spcPct val="0"/>
                  </a:spcBef>
                  <a:spcAft>
                    <a:spcPct val="0"/>
                  </a:spcAft>
                </a:pPr>
                <a:r>
                  <a:rPr lang="en-US" sz="3600" kern="10">
                    <a:ln w="9525">
                      <a:round/>
                      <a:headEnd/>
                      <a:tailEnd/>
                    </a:ln>
                    <a:solidFill>
                      <a:srgbClr val="D89F39"/>
                    </a:solidFill>
                    <a:latin typeface="Arial Đen"/>
                  </a:rPr>
                  <a:t>TTXH</a:t>
                </a:r>
              </a:p>
            </p:txBody>
          </p:sp>
          <p:sp>
            <p:nvSpPr>
              <p:cNvPr id="179215" name="WordArt 11"/>
              <p:cNvSpPr>
                <a:spLocks noChangeArrowheads="1" noChangeShapeType="1" noTextEdit="1"/>
              </p:cNvSpPr>
              <p:nvPr/>
            </p:nvSpPr>
            <p:spPr bwMode="auto">
              <a:xfrm>
                <a:off x="2493" y="2469"/>
                <a:ext cx="1575" cy="51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CỘNG ĐỒNG</a:t>
                </a:r>
              </a:p>
            </p:txBody>
          </p:sp>
          <p:sp>
            <p:nvSpPr>
              <p:cNvPr id="179216" name="Rectangle 12"/>
              <p:cNvSpPr>
                <a:spLocks noChangeArrowheads="1"/>
              </p:cNvSpPr>
              <p:nvPr/>
            </p:nvSpPr>
            <p:spPr bwMode="auto">
              <a:xfrm>
                <a:off x="4422" y="1570"/>
                <a:ext cx="545" cy="726"/>
              </a:xfrm>
              <a:prstGeom prst="rect">
                <a:avLst/>
              </a:prstGeom>
              <a:solidFill>
                <a:schemeClr val="folHlink"/>
              </a:solidFill>
              <a:ln w="9525">
                <a:miter lim="800000"/>
                <a:headEnd/>
                <a:tailEnd/>
              </a:ln>
              <a:effectLst/>
              <a:scene3d>
                <a:camera prst="legacyObliqueBottomLeft"/>
                <a:lightRig rig="legacyFlat3" dir="t"/>
              </a:scene3d>
              <a:sp3d extrusionH="430200" prstMaterial="legacyMatte">
                <a:bevelT w="13500" h="13500" prst="angle"/>
                <a:bevelB w="13500" h="13500" prst="angle"/>
                <a:extrusionClr>
                  <a:schemeClr val="folHlink"/>
                </a:extrusionClr>
                <a:contourClr>
                  <a:schemeClr val="folHlink"/>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179217" name="WordArt 13" descr="Túi giấy"/>
              <p:cNvSpPr>
                <a:spLocks noChangeArrowheads="1" noChangeShapeType="1" noTextEdit="1"/>
              </p:cNvSpPr>
              <p:nvPr/>
            </p:nvSpPr>
            <p:spPr bwMode="auto">
              <a:xfrm>
                <a:off x="4790" y="2132"/>
                <a:ext cx="754" cy="30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2"/>
                      <a:srcRect/>
                      <a:tile tx="0" ty="0" sx="100000" sy="100000" flip="none" algn="tl"/>
                    </a:blipFill>
                    <a:effectLst>
                      <a:outerShdw dist="563972" dir="14049741" sx="125000" sy="125000" algn="tl" rotWithShape="0">
                        <a:srgbClr val="C7DFD3">
                          <a:alpha val="79999"/>
                        </a:srgbClr>
                      </a:outerShdw>
                    </a:effectLst>
                    <a:latin typeface="Times New Roman" panose="02020603050405020304" pitchFamily="18" charset="0"/>
                    <a:cs typeface="Times New Roman" panose="02020603050405020304" pitchFamily="18" charset="0"/>
                  </a:rPr>
                  <a:t>YTXH</a:t>
                </a:r>
              </a:p>
            </p:txBody>
          </p:sp>
        </p:grpSp>
      </p:grpSp>
      <p:sp>
        <p:nvSpPr>
          <p:cNvPr id="46094" name="WordArt 14"/>
          <p:cNvSpPr>
            <a:spLocks noChangeArrowheads="1" noChangeShapeType="1" noTextEdit="1"/>
          </p:cNvSpPr>
          <p:nvPr/>
        </p:nvSpPr>
        <p:spPr bwMode="auto">
          <a:xfrm>
            <a:off x="7104063" y="1571625"/>
            <a:ext cx="2881312" cy="446088"/>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Ý THỨC</a:t>
            </a:r>
          </a:p>
          <a:p>
            <a:pPr algn="ctr" defTabSz="914400" eaLnBrk="0" fontAlgn="base" hangingPunct="0">
              <a:spcBef>
                <a:spcPct val="0"/>
              </a:spcBef>
              <a:spcAft>
                <a:spcPct val="0"/>
              </a:spcAft>
            </a:pPr>
            <a:r>
              <a:rPr lang="vi-VN"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"TRỌNG LÀNG"</a:t>
            </a:r>
            <a:endPar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46095" name="AutoShape 15" descr="Ảnh2"/>
          <p:cNvSpPr>
            <a:spLocks noChangeArrowheads="1"/>
          </p:cNvSpPr>
          <p:nvPr/>
        </p:nvSpPr>
        <p:spPr bwMode="auto">
          <a:xfrm>
            <a:off x="3935413" y="1963738"/>
            <a:ext cx="2519362" cy="2762250"/>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blipFill dpi="0" rotWithShape="0">
            <a:blip r:embed="rId3"/>
            <a:srcRect/>
            <a:stretch>
              <a:fillRect/>
            </a:stretch>
          </a:blipFill>
          <a:ln w="76200">
            <a:pattFill prst="solidDmnd">
              <a:fgClr>
                <a:srgbClr val="FF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endParaRPr>
          </a:p>
        </p:txBody>
      </p:sp>
      <p:sp>
        <p:nvSpPr>
          <p:cNvPr id="46096" name="Oval 16" descr="Ảnh1"/>
          <p:cNvSpPr>
            <a:spLocks noChangeArrowheads="1"/>
          </p:cNvSpPr>
          <p:nvPr/>
        </p:nvSpPr>
        <p:spPr bwMode="auto">
          <a:xfrm>
            <a:off x="1774826" y="1565275"/>
            <a:ext cx="3171825" cy="3232150"/>
          </a:xfrm>
          <a:prstGeom prst="ellipse">
            <a:avLst/>
          </a:prstGeom>
          <a:blipFill dpi="0" rotWithShape="1">
            <a:blip r:embed="rId4"/>
            <a:srcRect/>
            <a:stretch>
              <a:fillRect/>
            </a:stretch>
          </a:blipFill>
          <a:ln w="76200" cmpd="tri">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46097" name="Text Box 17" descr="Giấy Da"/>
          <p:cNvSpPr txBox="1">
            <a:spLocks noChangeArrowheads="1"/>
          </p:cNvSpPr>
          <p:nvPr/>
        </p:nvSpPr>
        <p:spPr bwMode="auto">
          <a:xfrm>
            <a:off x="6551613" y="2741614"/>
            <a:ext cx="3987800" cy="2586037"/>
          </a:xfrm>
          <a:prstGeom prst="rect">
            <a:avLst/>
          </a:prstGeom>
          <a:solidFill>
            <a:schemeClr val="bg1"/>
          </a:solidFill>
          <a:ln w="76200" cmpd="tri">
            <a:solidFill>
              <a:srgbClr val="660066"/>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Tx/>
              <a:buChar char="-"/>
            </a:pPr>
            <a:r>
              <a:rPr lang="vi-VN" altLang="en-US" b="1" i="1">
                <a:solidFill>
                  <a:srgbClr val="008000"/>
                </a:solidFill>
                <a:cs typeface="Arial" panose="020B0604020202020204" pitchFamily="34" charset="0"/>
              </a:rPr>
              <a:t>Tự tôn “Làng mình”; Dị ứng với bên ngoài;</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Bất li hương; </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Trọng tình xóm - làng;</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Trọng lệ làng hơn phép nước;</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Khôn vặt; Trọng danh hão....</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Suy nghĩ theo thói quen đám đông – không coi trọng sáng kiến mới.</a:t>
            </a:r>
          </a:p>
        </p:txBody>
      </p:sp>
      <p:sp>
        <p:nvSpPr>
          <p:cNvPr id="2" name="Rectangle 1"/>
          <p:cNvSpPr/>
          <p:nvPr/>
        </p:nvSpPr>
        <p:spPr>
          <a:xfrm>
            <a:off x="1631951" y="341313"/>
            <a:ext cx="8907463" cy="461962"/>
          </a:xfrm>
          <a:prstGeom prst="rect">
            <a:avLst/>
          </a:prstGeom>
        </p:spPr>
        <p:txBody>
          <a:bodyPr>
            <a:spAutoFit/>
          </a:bodyPr>
          <a:lstStyle/>
          <a:p>
            <a:pPr algn="ctr" defTabSz="914400" eaLnBrk="0" fontAlgn="base" hangingPunct="0">
              <a:spcBef>
                <a:spcPct val="0"/>
              </a:spcBef>
              <a:spcAft>
                <a:spcPct val="0"/>
              </a:spcAft>
              <a:defRPr/>
            </a:pPr>
            <a:r>
              <a:rPr lang="en-US" altLang="en-US" sz="2400" b="1">
                <a:solidFill>
                  <a:srgbClr val="000099"/>
                </a:solidFill>
                <a:cs typeface="Times New Roman" panose="02020603050405020304" pitchFamily="18" charset="0"/>
              </a:rPr>
              <a:t>Quan </a:t>
            </a:r>
            <a:r>
              <a:rPr lang="en-US" altLang="en-US" sz="2400" b="1" dirty="0" err="1">
                <a:solidFill>
                  <a:srgbClr val="000099"/>
                </a:solidFill>
                <a:cs typeface="Times New Roman" panose="02020603050405020304" pitchFamily="18" charset="0"/>
              </a:rPr>
              <a:t>hệ</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biện</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chứng</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giữa</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tồn</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tại</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xã</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hội</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và</a:t>
            </a:r>
            <a:r>
              <a:rPr lang="en-US" altLang="en-US" sz="2400" b="1" dirty="0">
                <a:solidFill>
                  <a:srgbClr val="000099"/>
                </a:solidFill>
                <a:cs typeface="Times New Roman" panose="02020603050405020304" pitchFamily="18" charset="0"/>
              </a:rPr>
              <a:t> ý </a:t>
            </a:r>
            <a:r>
              <a:rPr lang="en-US" altLang="en-US" sz="2400" b="1" dirty="0" err="1">
                <a:solidFill>
                  <a:srgbClr val="000099"/>
                </a:solidFill>
                <a:cs typeface="Times New Roman" panose="02020603050405020304" pitchFamily="18" charset="0"/>
              </a:rPr>
              <a:t>thức</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xã</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hội</a:t>
            </a:r>
            <a:endParaRPr lang="en-US" altLang="en-US" sz="2400" b="1" dirty="0">
              <a:solidFill>
                <a:srgbClr val="000099"/>
              </a:solidFill>
              <a:cs typeface="Times New Roman" panose="02020603050405020304" pitchFamily="18" charset="0"/>
            </a:endParaRPr>
          </a:p>
        </p:txBody>
      </p:sp>
      <p:sp>
        <p:nvSpPr>
          <p:cNvPr id="3" name="Rectangle 2"/>
          <p:cNvSpPr/>
          <p:nvPr/>
        </p:nvSpPr>
        <p:spPr>
          <a:xfrm>
            <a:off x="3460751" y="874713"/>
            <a:ext cx="5800725" cy="461962"/>
          </a:xfrm>
          <a:prstGeom prst="rect">
            <a:avLst/>
          </a:prstGeom>
        </p:spPr>
        <p:txBody>
          <a:bodyPr wrap="none">
            <a:spAutoFit/>
          </a:bodyPr>
          <a:lstStyle/>
          <a:p>
            <a:pPr defTabSz="914400" eaLnBrk="0" fontAlgn="base" hangingPunct="0">
              <a:spcBef>
                <a:spcPct val="0"/>
              </a:spcBef>
              <a:spcAft>
                <a:spcPct val="0"/>
              </a:spcAft>
              <a:defRPr/>
            </a:pPr>
            <a:r>
              <a:rPr lang="en-US" altLang="en-US" sz="2400" b="1" dirty="0">
                <a:solidFill>
                  <a:srgbClr val="CC0066"/>
                </a:solidFill>
                <a:cs typeface="Times New Roman" panose="02020603050405020304" pitchFamily="18" charset="0"/>
              </a:rPr>
              <a:t>T</a:t>
            </a:r>
            <a:r>
              <a:rPr lang="vi-VN" altLang="en-US" sz="2400" b="1" u="sng" dirty="0">
                <a:solidFill>
                  <a:srgbClr val="CC0066"/>
                </a:solidFill>
                <a:cs typeface="Times New Roman" panose="02020603050405020304" pitchFamily="18" charset="0"/>
              </a:rPr>
              <a:t>ồn tại xã hội quyết định ý thức xã hội</a:t>
            </a:r>
            <a:endParaRPr lang="en-US" sz="2400" u="sng" dirty="0">
              <a:solidFill>
                <a:srgbClr val="CC0066"/>
              </a:solidFill>
            </a:endParaRPr>
          </a:p>
        </p:txBody>
      </p:sp>
    </p:spTree>
    <p:extLst>
      <p:ext uri="{BB962C8B-B14F-4D97-AF65-F5344CB8AC3E}">
        <p14:creationId xmlns:p14="http://schemas.microsoft.com/office/powerpoint/2010/main" val="1365327850"/>
      </p:ext>
    </p:extLst>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150+ Hình Nền Slide PowerPoint Thuyết Trình Đẹp Nhất in 2021 | Powerpoint,  Powerpoint templates, Microsoft powerpoint">
            <a:extLst>
              <a:ext uri="{FF2B5EF4-FFF2-40B4-BE49-F238E27FC236}">
                <a16:creationId xmlns="" xmlns:a16="http://schemas.microsoft.com/office/drawing/2014/main" id="{B23C8A70-2E9F-4EC8-BA37-2EFA3EC7E88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50424" y="1382393"/>
            <a:ext cx="5841576" cy="548640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 y="178067"/>
            <a:ext cx="11629623"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2" name="Group 21"/>
          <p:cNvGrpSpPr>
            <a:grpSpLocks/>
          </p:cNvGrpSpPr>
          <p:nvPr/>
        </p:nvGrpSpPr>
        <p:grpSpPr bwMode="auto">
          <a:xfrm>
            <a:off x="0" y="1106045"/>
            <a:ext cx="12192000" cy="46291"/>
            <a:chOff x="240" y="543"/>
            <a:chExt cx="5298" cy="33"/>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 name="Rectangle 14"/>
          <p:cNvSpPr/>
          <p:nvPr/>
        </p:nvSpPr>
        <p:spPr>
          <a:xfrm>
            <a:off x="1516041" y="1326566"/>
            <a:ext cx="6147837" cy="461665"/>
          </a:xfrm>
          <a:prstGeom prst="rect">
            <a:avLst/>
          </a:prstGeom>
        </p:spPr>
        <p:txBody>
          <a:bodyPr wrap="non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400" b="1" dirty="0">
                <a:solidFill>
                  <a:srgbClr val="CC0066"/>
                </a:solidFill>
                <a:cs typeface="Times New Roman" panose="02020603050405020304" pitchFamily="18" charset="0"/>
              </a:rPr>
              <a:t>T</a:t>
            </a:r>
            <a:r>
              <a:rPr lang="vi-VN" altLang="en-US" sz="2400" b="1" dirty="0">
                <a:solidFill>
                  <a:srgbClr val="CC0066"/>
                </a:solidFill>
                <a:cs typeface="Times New Roman" panose="02020603050405020304" pitchFamily="18" charset="0"/>
              </a:rPr>
              <a:t>ồn tại xã hội quyết định ý thức xã hội</a:t>
            </a:r>
            <a:endParaRPr lang="en-US" sz="2400" dirty="0">
              <a:solidFill>
                <a:srgbClr val="CC0066"/>
              </a:solidFill>
            </a:endParaRPr>
          </a:p>
        </p:txBody>
      </p:sp>
      <p:grpSp>
        <p:nvGrpSpPr>
          <p:cNvPr id="16" name="Group 4"/>
          <p:cNvGrpSpPr>
            <a:grpSpLocks/>
          </p:cNvGrpSpPr>
          <p:nvPr/>
        </p:nvGrpSpPr>
        <p:grpSpPr bwMode="auto">
          <a:xfrm>
            <a:off x="824337" y="4952080"/>
            <a:ext cx="7613650" cy="1804575"/>
            <a:chOff x="431" y="2523"/>
            <a:chExt cx="4796" cy="1523"/>
          </a:xfrm>
        </p:grpSpPr>
        <p:sp>
          <p:nvSpPr>
            <p:cNvPr id="17" name="Rectangle 5"/>
            <p:cNvSpPr>
              <a:spLocks noChangeArrowheads="1"/>
            </p:cNvSpPr>
            <p:nvPr/>
          </p:nvSpPr>
          <p:spPr bwMode="auto">
            <a:xfrm>
              <a:off x="476" y="2976"/>
              <a:ext cx="639" cy="1070"/>
            </a:xfrm>
            <a:prstGeom prst="rect">
              <a:avLst/>
            </a:prstGeom>
            <a:solidFill>
              <a:schemeClr val="accent1"/>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chemeClr val="accent1"/>
              </a:extrusionClr>
              <a:contourClr>
                <a:schemeClr val="accent1"/>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grpSp>
          <p:nvGrpSpPr>
            <p:cNvPr id="18" name="Group 6"/>
            <p:cNvGrpSpPr>
              <a:grpSpLocks/>
            </p:cNvGrpSpPr>
            <p:nvPr/>
          </p:nvGrpSpPr>
          <p:grpSpPr bwMode="auto">
            <a:xfrm>
              <a:off x="431" y="2523"/>
              <a:ext cx="4796" cy="1418"/>
              <a:chOff x="748" y="1570"/>
              <a:chExt cx="4796" cy="1418"/>
            </a:xfrm>
          </p:grpSpPr>
          <p:sp>
            <p:nvSpPr>
              <p:cNvPr id="19" name="AutoShape 7"/>
              <p:cNvSpPr>
                <a:spLocks noChangeArrowheads="1"/>
              </p:cNvSpPr>
              <p:nvPr/>
            </p:nvSpPr>
            <p:spPr bwMode="auto">
              <a:xfrm>
                <a:off x="2620" y="2005"/>
                <a:ext cx="965" cy="717"/>
              </a:xfrm>
              <a:prstGeom prst="hexagon">
                <a:avLst>
                  <a:gd name="adj" fmla="val 33647"/>
                  <a:gd name="vf" fmla="val 115470"/>
                </a:avLst>
              </a:prstGeom>
              <a:solidFill>
                <a:srgbClr val="FF0000"/>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0" name="Line 8"/>
              <p:cNvSpPr>
                <a:spLocks noChangeShapeType="1"/>
              </p:cNvSpPr>
              <p:nvPr/>
            </p:nvSpPr>
            <p:spPr bwMode="auto">
              <a:xfrm flipV="1">
                <a:off x="1769" y="2174"/>
                <a:ext cx="937" cy="1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1" name="Line 9"/>
              <p:cNvSpPr>
                <a:spLocks noChangeShapeType="1"/>
              </p:cNvSpPr>
              <p:nvPr/>
            </p:nvSpPr>
            <p:spPr bwMode="auto">
              <a:xfrm flipV="1">
                <a:off x="3343" y="1920"/>
                <a:ext cx="809" cy="12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2" name="WordArt 10"/>
              <p:cNvSpPr>
                <a:spLocks noChangeArrowheads="1" noChangeShapeType="1" noTextEdit="1"/>
              </p:cNvSpPr>
              <p:nvPr/>
            </p:nvSpPr>
            <p:spPr bwMode="auto">
              <a:xfrm>
                <a:off x="748" y="2511"/>
                <a:ext cx="978" cy="307"/>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chemeClr val="accent2"/>
                  </a:contourClr>
                </a:sp3d>
              </a:bodyPr>
              <a:lstStyle/>
              <a:p>
                <a:pPr algn="ctr" defTabSz="914400" eaLnBrk="0" fontAlgn="base" hangingPunct="0">
                  <a:spcBef>
                    <a:spcPct val="0"/>
                  </a:spcBef>
                  <a:spcAft>
                    <a:spcPct val="0"/>
                  </a:spcAft>
                </a:pPr>
                <a:r>
                  <a:rPr lang="en-US" sz="3600" kern="10">
                    <a:ln w="9525">
                      <a:round/>
                      <a:headEnd/>
                      <a:tailEnd/>
                    </a:ln>
                    <a:solidFill>
                      <a:srgbClr val="D89F39"/>
                    </a:solidFill>
                    <a:latin typeface="Arial Đen"/>
                  </a:rPr>
                  <a:t>TTXH</a:t>
                </a:r>
              </a:p>
            </p:txBody>
          </p:sp>
          <p:sp>
            <p:nvSpPr>
              <p:cNvPr id="23" name="WordArt 11"/>
              <p:cNvSpPr>
                <a:spLocks noChangeArrowheads="1" noChangeShapeType="1" noTextEdit="1"/>
              </p:cNvSpPr>
              <p:nvPr/>
            </p:nvSpPr>
            <p:spPr bwMode="auto">
              <a:xfrm>
                <a:off x="2493" y="2469"/>
                <a:ext cx="1575" cy="51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CỘNG ĐỒNG</a:t>
                </a:r>
              </a:p>
            </p:txBody>
          </p:sp>
          <p:sp>
            <p:nvSpPr>
              <p:cNvPr id="24" name="Rectangle 12"/>
              <p:cNvSpPr>
                <a:spLocks noChangeArrowheads="1"/>
              </p:cNvSpPr>
              <p:nvPr/>
            </p:nvSpPr>
            <p:spPr bwMode="auto">
              <a:xfrm>
                <a:off x="4422" y="1570"/>
                <a:ext cx="545" cy="726"/>
              </a:xfrm>
              <a:prstGeom prst="rect">
                <a:avLst/>
              </a:prstGeom>
              <a:solidFill>
                <a:schemeClr val="folHlink"/>
              </a:solidFill>
              <a:ln w="9525">
                <a:miter lim="800000"/>
                <a:headEnd/>
                <a:tailEnd/>
              </a:ln>
              <a:effectLst/>
              <a:scene3d>
                <a:camera prst="legacyObliqueBottomLeft"/>
                <a:lightRig rig="legacyFlat3" dir="t"/>
              </a:scene3d>
              <a:sp3d extrusionH="430200" prstMaterial="legacyMatte">
                <a:bevelT w="13500" h="13500" prst="angle"/>
                <a:bevelB w="13500" h="13500" prst="angle"/>
                <a:extrusionClr>
                  <a:schemeClr val="folHlink"/>
                </a:extrusionClr>
                <a:contourClr>
                  <a:schemeClr val="folHlink"/>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5" name="WordArt 13" descr="Túi giấy"/>
              <p:cNvSpPr>
                <a:spLocks noChangeArrowheads="1" noChangeShapeType="1" noTextEdit="1"/>
              </p:cNvSpPr>
              <p:nvPr/>
            </p:nvSpPr>
            <p:spPr bwMode="auto">
              <a:xfrm>
                <a:off x="4790" y="2132"/>
                <a:ext cx="754" cy="30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3"/>
                      <a:srcRect/>
                      <a:tile tx="0" ty="0" sx="100000" sy="100000" flip="none" algn="tl"/>
                    </a:blipFill>
                    <a:effectLst>
                      <a:outerShdw dist="563972" dir="14049741" sx="125000" sy="125000" algn="tl" rotWithShape="0">
                        <a:srgbClr val="C7DFD3">
                          <a:alpha val="79999"/>
                        </a:srgbClr>
                      </a:outerShdw>
                    </a:effectLst>
                    <a:latin typeface="Times New Roman" panose="02020603050405020304" pitchFamily="18" charset="0"/>
                    <a:cs typeface="Times New Roman" panose="02020603050405020304" pitchFamily="18" charset="0"/>
                  </a:rPr>
                  <a:t>YTXH</a:t>
                </a:r>
              </a:p>
            </p:txBody>
          </p:sp>
        </p:grpSp>
      </p:grpSp>
      <p:sp>
        <p:nvSpPr>
          <p:cNvPr id="26" name="WordArt 14"/>
          <p:cNvSpPr>
            <a:spLocks noChangeArrowheads="1" noChangeShapeType="1" noTextEdit="1"/>
          </p:cNvSpPr>
          <p:nvPr/>
        </p:nvSpPr>
        <p:spPr bwMode="auto">
          <a:xfrm>
            <a:off x="5586044" y="1900856"/>
            <a:ext cx="2881312" cy="61215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Ý THỨC</a:t>
            </a:r>
          </a:p>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"TRỌNG LÀNG"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7" name="AutoShape 15" descr="Ảnh2"/>
          <p:cNvSpPr>
            <a:spLocks noChangeArrowheads="1"/>
          </p:cNvSpPr>
          <p:nvPr/>
        </p:nvSpPr>
        <p:spPr bwMode="auto">
          <a:xfrm>
            <a:off x="2480100" y="2349471"/>
            <a:ext cx="2519362" cy="2422809"/>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blipFill dpi="0" rotWithShape="0">
            <a:blip r:embed="rId4"/>
            <a:srcRect/>
            <a:stretch>
              <a:fillRect/>
            </a:stretch>
          </a:blipFill>
          <a:ln w="76200">
            <a:pattFill prst="solidDmnd">
              <a:fgClr>
                <a:srgbClr val="FF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endParaRPr>
          </a:p>
        </p:txBody>
      </p:sp>
      <p:sp>
        <p:nvSpPr>
          <p:cNvPr id="28" name="Oval 16" descr="Ảnh1"/>
          <p:cNvSpPr>
            <a:spLocks noChangeArrowheads="1"/>
          </p:cNvSpPr>
          <p:nvPr/>
        </p:nvSpPr>
        <p:spPr bwMode="auto">
          <a:xfrm>
            <a:off x="319513" y="2008752"/>
            <a:ext cx="3171825" cy="2834965"/>
          </a:xfrm>
          <a:prstGeom prst="ellipse">
            <a:avLst/>
          </a:prstGeom>
          <a:blipFill dpi="0" rotWithShape="1">
            <a:blip r:embed="rId5"/>
            <a:srcRect/>
            <a:stretch>
              <a:fillRect/>
            </a:stretch>
          </a:blipFill>
          <a:ln w="76200" cmpd="tri">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9" name="Text Box 17" descr="Giấy Da"/>
          <p:cNvSpPr txBox="1">
            <a:spLocks noChangeArrowheads="1"/>
          </p:cNvSpPr>
          <p:nvPr/>
        </p:nvSpPr>
        <p:spPr bwMode="auto">
          <a:xfrm>
            <a:off x="5096300" y="2787907"/>
            <a:ext cx="3987800" cy="2586037"/>
          </a:xfrm>
          <a:prstGeom prst="rect">
            <a:avLst/>
          </a:prstGeom>
          <a:solidFill>
            <a:schemeClr val="bg1"/>
          </a:solidFill>
          <a:ln w="76200" cmpd="tri">
            <a:solidFill>
              <a:srgbClr val="660066"/>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Tự tôn “Làng mình”; Dị ứng với bên ngoài;</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Bất li hương; </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Trọng tình xóm - làng;</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Trọng lệ làng hơn phép nước;</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Khôn vặt; Trọng danh hão....</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Suy nghĩ theo thói quen đám đông – không coi trọng sáng kiến mới.</a:t>
            </a:r>
          </a:p>
        </p:txBody>
      </p:sp>
    </p:spTree>
    <p:extLst>
      <p:ext uri="{BB962C8B-B14F-4D97-AF65-F5344CB8AC3E}">
        <p14:creationId xmlns:p14="http://schemas.microsoft.com/office/powerpoint/2010/main" val="2956938844"/>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grpSp>
        <p:nvGrpSpPr>
          <p:cNvPr id="6" name="Group 5"/>
          <p:cNvGrpSpPr/>
          <p:nvPr/>
        </p:nvGrpSpPr>
        <p:grpSpPr>
          <a:xfrm>
            <a:off x="6287695" y="1796819"/>
            <a:ext cx="832020" cy="832020"/>
            <a:chOff x="5364088" y="2787774"/>
            <a:chExt cx="914400" cy="914400"/>
          </a:xfrm>
        </p:grpSpPr>
        <p:sp>
          <p:nvSpPr>
            <p:cNvPr id="7" name="Oval 6"/>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dirty="0">
                <a:solidFill>
                  <a:schemeClr val="tx1"/>
                </a:solidFill>
                <a:latin typeface="Arial" panose="020B0604020202020204" pitchFamily="34" charset="0"/>
                <a:cs typeface="Arial" panose="020B0604020202020204" pitchFamily="34" charset="0"/>
              </a:endParaRPr>
            </a:p>
          </p:txBody>
        </p:sp>
        <p:sp>
          <p:nvSpPr>
            <p:cNvPr id="8" name="Oval 7"/>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sp>
        <p:nvSpPr>
          <p:cNvPr id="9" name="Block Arc 14"/>
          <p:cNvSpPr/>
          <p:nvPr/>
        </p:nvSpPr>
        <p:spPr>
          <a:xfrm rot="16200000">
            <a:off x="6539498" y="2061041"/>
            <a:ext cx="303375" cy="303572"/>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nvGrpSpPr>
          <p:cNvPr id="10" name="Group 9"/>
          <p:cNvGrpSpPr/>
          <p:nvPr/>
        </p:nvGrpSpPr>
        <p:grpSpPr>
          <a:xfrm>
            <a:off x="6287695" y="2964986"/>
            <a:ext cx="832020" cy="832020"/>
            <a:chOff x="5364088" y="2787774"/>
            <a:chExt cx="914400" cy="914400"/>
          </a:xfrm>
        </p:grpSpPr>
        <p:sp>
          <p:nvSpPr>
            <p:cNvPr id="11" name="Oval 10"/>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12" name="Oval 11"/>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grpSp>
        <p:nvGrpSpPr>
          <p:cNvPr id="14" name="Group 13"/>
          <p:cNvGrpSpPr/>
          <p:nvPr/>
        </p:nvGrpSpPr>
        <p:grpSpPr>
          <a:xfrm>
            <a:off x="6287695" y="4133151"/>
            <a:ext cx="832020" cy="832020"/>
            <a:chOff x="5364088" y="2787774"/>
            <a:chExt cx="914400" cy="914400"/>
          </a:xfrm>
        </p:grpSpPr>
        <p:sp>
          <p:nvSpPr>
            <p:cNvPr id="15" name="Oval 14"/>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16" name="Oval 15"/>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sp>
        <p:nvSpPr>
          <p:cNvPr id="21" name="Rectangle 36"/>
          <p:cNvSpPr/>
          <p:nvPr/>
        </p:nvSpPr>
        <p:spPr>
          <a:xfrm>
            <a:off x="6542804" y="3231453"/>
            <a:ext cx="332424" cy="277881"/>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22" name="Rounded Rectangle 27"/>
          <p:cNvSpPr/>
          <p:nvPr/>
        </p:nvSpPr>
        <p:spPr>
          <a:xfrm>
            <a:off x="6525264" y="4391249"/>
            <a:ext cx="360113" cy="276616"/>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30" name="Rectangle 29"/>
          <p:cNvSpPr/>
          <p:nvPr/>
        </p:nvSpPr>
        <p:spPr>
          <a:xfrm>
            <a:off x="-1" y="178067"/>
            <a:ext cx="11629623"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31" name="Group 21"/>
          <p:cNvGrpSpPr>
            <a:grpSpLocks/>
          </p:cNvGrpSpPr>
          <p:nvPr/>
        </p:nvGrpSpPr>
        <p:grpSpPr bwMode="auto">
          <a:xfrm>
            <a:off x="0" y="1106045"/>
            <a:ext cx="12192000" cy="46291"/>
            <a:chOff x="240" y="543"/>
            <a:chExt cx="5298" cy="33"/>
          </a:xfrm>
        </p:grpSpPr>
        <p:sp>
          <p:nvSpPr>
            <p:cNvPr id="32"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4" name="Rectangle 33"/>
          <p:cNvSpPr/>
          <p:nvPr/>
        </p:nvSpPr>
        <p:spPr>
          <a:xfrm>
            <a:off x="1580436" y="1249118"/>
            <a:ext cx="5703806" cy="430887"/>
          </a:xfrm>
          <a:prstGeom prst="rect">
            <a:avLst/>
          </a:prstGeom>
        </p:spPr>
        <p:txBody>
          <a:bodyPr wrap="non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200" b="1" dirty="0">
                <a:solidFill>
                  <a:srgbClr val="CC0066"/>
                </a:solidFill>
                <a:cs typeface="Times New Roman" panose="02020603050405020304" pitchFamily="18" charset="0"/>
              </a:rPr>
              <a:t>T</a:t>
            </a:r>
            <a:r>
              <a:rPr lang="vi-VN" altLang="en-US" sz="2200" b="1" dirty="0">
                <a:solidFill>
                  <a:srgbClr val="CC0066"/>
                </a:solidFill>
                <a:cs typeface="Times New Roman" panose="02020603050405020304" pitchFamily="18" charset="0"/>
              </a:rPr>
              <a:t>ồn tại xã hội quyết định ý thức xã hội</a:t>
            </a:r>
            <a:endParaRPr lang="en-US" sz="2200" dirty="0">
              <a:solidFill>
                <a:srgbClr val="CC0066"/>
              </a:solidFill>
            </a:endParaRPr>
          </a:p>
        </p:txBody>
      </p:sp>
      <p:sp>
        <p:nvSpPr>
          <p:cNvPr id="17" name="Rectangle 16"/>
          <p:cNvSpPr/>
          <p:nvPr/>
        </p:nvSpPr>
        <p:spPr>
          <a:xfrm>
            <a:off x="7284242" y="2059995"/>
            <a:ext cx="4918526" cy="400110"/>
          </a:xfrm>
          <a:prstGeom prst="rect">
            <a:avLst/>
          </a:prstGeom>
        </p:spPr>
        <p:txBody>
          <a:bodyPr wrap="none">
            <a:spAutoFit/>
          </a:bodyPr>
          <a:lstStyle/>
          <a:p>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Tồn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tại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nào</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thì</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ý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ấy</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
        <p:nvSpPr>
          <p:cNvPr id="35" name="Rectangle 34"/>
          <p:cNvSpPr/>
          <p:nvPr/>
        </p:nvSpPr>
        <p:spPr>
          <a:xfrm>
            <a:off x="7119715" y="2996370"/>
            <a:ext cx="4966268" cy="923330"/>
          </a:xfrm>
          <a:prstGeom prst="rect">
            <a:avLst/>
          </a:prstGeom>
        </p:spPr>
        <p:txBody>
          <a:bodyPr wrap="square">
            <a:spAutoFit/>
          </a:bodyPr>
          <a:lstStyle/>
          <a:p>
            <a:pPr algn="just"/>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Tồn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quyết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dung,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đặc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điểm</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vận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biến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đổi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triển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ý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6600"/>
              </a:solidFill>
              <a:latin typeface="Arial" panose="020B0604020202020204" pitchFamily="34" charset="0"/>
              <a:cs typeface="Arial" panose="020B0604020202020204" pitchFamily="34" charset="0"/>
            </a:endParaRPr>
          </a:p>
        </p:txBody>
      </p:sp>
      <p:sp>
        <p:nvSpPr>
          <p:cNvPr id="37" name="Rectangle 36"/>
          <p:cNvSpPr/>
          <p:nvPr/>
        </p:nvSpPr>
        <p:spPr>
          <a:xfrm>
            <a:off x="7191742" y="4354190"/>
            <a:ext cx="4894241" cy="646331"/>
          </a:xfrm>
          <a:prstGeom prst="rect">
            <a:avLst/>
          </a:prstGeom>
        </p:spPr>
        <p:txBody>
          <a:bodyPr wrap="square">
            <a:spAutoFit/>
          </a:bodyPr>
          <a:lstStyle/>
          <a:p>
            <a:pPr algn="just"/>
            <a:r>
              <a:rPr lang="en-US" dirty="0" err="1">
                <a:solidFill>
                  <a:srgbClr val="800000"/>
                </a:solidFill>
              </a:rPr>
              <a:t>Khi</a:t>
            </a:r>
            <a:r>
              <a:rPr lang="en-US" dirty="0">
                <a:solidFill>
                  <a:srgbClr val="800000"/>
                </a:solidFill>
              </a:rPr>
              <a:t> </a:t>
            </a:r>
            <a:r>
              <a:rPr lang="en-US" dirty="0" err="1">
                <a:solidFill>
                  <a:srgbClr val="800000"/>
                </a:solidFill>
              </a:rPr>
              <a:t>tồn</a:t>
            </a:r>
            <a:r>
              <a:rPr lang="en-US" dirty="0">
                <a:solidFill>
                  <a:srgbClr val="800000"/>
                </a:solidFill>
              </a:rPr>
              <a:t> </a:t>
            </a:r>
            <a:r>
              <a:rPr lang="en-US" dirty="0" err="1">
                <a:solidFill>
                  <a:srgbClr val="800000"/>
                </a:solidFill>
              </a:rPr>
              <a:t>tại</a:t>
            </a:r>
            <a:r>
              <a:rPr lang="en-US" dirty="0">
                <a:solidFill>
                  <a:srgbClr val="800000"/>
                </a:solidFill>
              </a:rPr>
              <a:t> </a:t>
            </a:r>
            <a:r>
              <a:rPr lang="en-US" dirty="0" err="1">
                <a:solidFill>
                  <a:srgbClr val="800000"/>
                </a:solidFill>
              </a:rPr>
              <a:t>xã</a:t>
            </a:r>
            <a:r>
              <a:rPr lang="en-US" dirty="0">
                <a:solidFill>
                  <a:srgbClr val="800000"/>
                </a:solidFill>
              </a:rPr>
              <a:t> </a:t>
            </a:r>
            <a:r>
              <a:rPr lang="en-US" dirty="0" err="1">
                <a:solidFill>
                  <a:srgbClr val="800000"/>
                </a:solidFill>
              </a:rPr>
              <a:t>hội</a:t>
            </a:r>
            <a:r>
              <a:rPr lang="en-US" dirty="0">
                <a:solidFill>
                  <a:srgbClr val="800000"/>
                </a:solidFill>
              </a:rPr>
              <a:t> </a:t>
            </a:r>
            <a:r>
              <a:rPr lang="en-US" dirty="0" err="1">
                <a:solidFill>
                  <a:srgbClr val="800000"/>
                </a:solidFill>
              </a:rPr>
              <a:t>thay</a:t>
            </a:r>
            <a:r>
              <a:rPr lang="en-US" dirty="0">
                <a:solidFill>
                  <a:srgbClr val="800000"/>
                </a:solidFill>
              </a:rPr>
              <a:t> </a:t>
            </a:r>
            <a:r>
              <a:rPr lang="en-US" dirty="0" err="1">
                <a:solidFill>
                  <a:srgbClr val="800000"/>
                </a:solidFill>
              </a:rPr>
              <a:t>đổi</a:t>
            </a:r>
            <a:r>
              <a:rPr lang="en-US" dirty="0">
                <a:solidFill>
                  <a:srgbClr val="800000"/>
                </a:solidFill>
              </a:rPr>
              <a:t> </a:t>
            </a:r>
            <a:r>
              <a:rPr lang="en-US" dirty="0" err="1">
                <a:solidFill>
                  <a:srgbClr val="800000"/>
                </a:solidFill>
              </a:rPr>
              <a:t>thì</a:t>
            </a:r>
            <a:r>
              <a:rPr lang="en-US" dirty="0">
                <a:solidFill>
                  <a:srgbClr val="800000"/>
                </a:solidFill>
              </a:rPr>
              <a:t> ý </a:t>
            </a:r>
            <a:r>
              <a:rPr lang="en-US" dirty="0" err="1">
                <a:solidFill>
                  <a:srgbClr val="800000"/>
                </a:solidFill>
              </a:rPr>
              <a:t>thức</a:t>
            </a:r>
            <a:r>
              <a:rPr lang="en-US" dirty="0">
                <a:solidFill>
                  <a:srgbClr val="800000"/>
                </a:solidFill>
              </a:rPr>
              <a:t> </a:t>
            </a:r>
            <a:r>
              <a:rPr lang="en-US" dirty="0" err="1">
                <a:solidFill>
                  <a:srgbClr val="800000"/>
                </a:solidFill>
              </a:rPr>
              <a:t>xã</a:t>
            </a:r>
            <a:r>
              <a:rPr lang="en-US" dirty="0">
                <a:solidFill>
                  <a:srgbClr val="800000"/>
                </a:solidFill>
              </a:rPr>
              <a:t> </a:t>
            </a:r>
            <a:r>
              <a:rPr lang="en-US" dirty="0" err="1">
                <a:solidFill>
                  <a:srgbClr val="800000"/>
                </a:solidFill>
              </a:rPr>
              <a:t>hội</a:t>
            </a:r>
            <a:r>
              <a:rPr lang="en-US" dirty="0">
                <a:solidFill>
                  <a:srgbClr val="800000"/>
                </a:solidFill>
              </a:rPr>
              <a:t> </a:t>
            </a:r>
            <a:r>
              <a:rPr lang="en-US" dirty="0" err="1">
                <a:solidFill>
                  <a:srgbClr val="800000"/>
                </a:solidFill>
              </a:rPr>
              <a:t>cũng</a:t>
            </a:r>
            <a:r>
              <a:rPr lang="en-US" dirty="0">
                <a:solidFill>
                  <a:srgbClr val="800000"/>
                </a:solidFill>
              </a:rPr>
              <a:t> </a:t>
            </a:r>
            <a:r>
              <a:rPr lang="en-US" dirty="0" err="1">
                <a:solidFill>
                  <a:srgbClr val="800000"/>
                </a:solidFill>
              </a:rPr>
              <a:t>thay</a:t>
            </a:r>
            <a:r>
              <a:rPr lang="en-US" dirty="0">
                <a:solidFill>
                  <a:srgbClr val="800000"/>
                </a:solidFill>
              </a:rPr>
              <a:t> </a:t>
            </a:r>
            <a:r>
              <a:rPr lang="en-US" dirty="0" err="1">
                <a:solidFill>
                  <a:srgbClr val="800000"/>
                </a:solidFill>
              </a:rPr>
              <a:t>đổi</a:t>
            </a:r>
            <a:r>
              <a:rPr lang="en-US" dirty="0">
                <a:solidFill>
                  <a:srgbClr val="800000"/>
                </a:solidFill>
              </a:rPr>
              <a:t> </a:t>
            </a:r>
            <a:r>
              <a:rPr lang="en-US" dirty="0" err="1">
                <a:solidFill>
                  <a:srgbClr val="800000"/>
                </a:solidFill>
              </a:rPr>
              <a:t>theo.</a:t>
            </a:r>
            <a:r>
              <a:rPr lang="en-US" dirty="0">
                <a:solidFill>
                  <a:srgbClr val="800000"/>
                </a:solidFill>
              </a:rPr>
              <a:t> </a:t>
            </a:r>
          </a:p>
        </p:txBody>
      </p:sp>
      <p:sp>
        <p:nvSpPr>
          <p:cNvPr id="38" name="Rectangle 37"/>
          <p:cNvSpPr/>
          <p:nvPr/>
        </p:nvSpPr>
        <p:spPr>
          <a:xfrm>
            <a:off x="1298713" y="1868846"/>
            <a:ext cx="4028661" cy="30242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Tree>
    <p:extLst>
      <p:ext uri="{BB962C8B-B14F-4D97-AF65-F5344CB8AC3E}">
        <p14:creationId xmlns:p14="http://schemas.microsoft.com/office/powerpoint/2010/main" val="317003736"/>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6125"/>
            <a:ext cx="6343650" cy="3571875"/>
          </a:xfrm>
          <a:prstGeom prst="rect">
            <a:avLst/>
          </a:prstGeom>
        </p:spPr>
      </p:pic>
      <p:sp>
        <p:nvSpPr>
          <p:cNvPr id="3" name="TextBox 2"/>
          <p:cNvSpPr txBox="1">
            <a:spLocks noChangeArrowheads="1"/>
          </p:cNvSpPr>
          <p:nvPr/>
        </p:nvSpPr>
        <p:spPr bwMode="auto">
          <a:xfrm flipH="1">
            <a:off x="7782216" y="366377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FFC000"/>
                </a:solidFill>
                <a:cs typeface="Arial" panose="020B0604020202020204" pitchFamily="34" charset="0"/>
              </a:rPr>
              <a:t>5</a:t>
            </a:r>
          </a:p>
        </p:txBody>
      </p:sp>
      <p:sp>
        <p:nvSpPr>
          <p:cNvPr id="4" name="TextBox 3"/>
          <p:cNvSpPr txBox="1">
            <a:spLocks noChangeArrowheads="1"/>
          </p:cNvSpPr>
          <p:nvPr/>
        </p:nvSpPr>
        <p:spPr bwMode="auto">
          <a:xfrm flipH="1">
            <a:off x="7801266" y="253347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4472C4"/>
                </a:solidFill>
                <a:cs typeface="Arial" panose="020B0604020202020204" pitchFamily="34" charset="0"/>
              </a:rPr>
              <a:t>3</a:t>
            </a:r>
          </a:p>
        </p:txBody>
      </p:sp>
      <p:sp>
        <p:nvSpPr>
          <p:cNvPr id="5" name="TextBox 4"/>
          <p:cNvSpPr txBox="1">
            <a:spLocks noChangeAspect="1"/>
          </p:cNvSpPr>
          <p:nvPr/>
        </p:nvSpPr>
        <p:spPr bwMode="auto">
          <a:xfrm flipH="1">
            <a:off x="7837779" y="143968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FF0000"/>
                </a:solidFill>
                <a:cs typeface="Arial" panose="020B0604020202020204" pitchFamily="34" charset="0"/>
              </a:rPr>
              <a:t>1</a:t>
            </a:r>
          </a:p>
        </p:txBody>
      </p:sp>
      <p:sp>
        <p:nvSpPr>
          <p:cNvPr id="6" name="TextBox 5"/>
          <p:cNvSpPr txBox="1">
            <a:spLocks noChangeArrowheads="1"/>
          </p:cNvSpPr>
          <p:nvPr/>
        </p:nvSpPr>
        <p:spPr bwMode="auto">
          <a:xfrm flipH="1">
            <a:off x="5285079" y="31208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70AD47"/>
                </a:solidFill>
                <a:cs typeface="Arial" panose="020B0604020202020204" pitchFamily="34" charset="0"/>
              </a:rPr>
              <a:t>4</a:t>
            </a:r>
          </a:p>
        </p:txBody>
      </p:sp>
      <p:sp>
        <p:nvSpPr>
          <p:cNvPr id="7" name="TextBox 6"/>
          <p:cNvSpPr txBox="1">
            <a:spLocks noChangeArrowheads="1"/>
          </p:cNvSpPr>
          <p:nvPr/>
        </p:nvSpPr>
        <p:spPr bwMode="auto">
          <a:xfrm flipH="1">
            <a:off x="5299211" y="20286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id-ID" sz="2000" b="1">
                <a:solidFill>
                  <a:srgbClr val="7030A0"/>
                </a:solidFill>
                <a:cs typeface="Arial" panose="020B0604020202020204" pitchFamily="34" charset="0"/>
              </a:rPr>
              <a:t>2</a:t>
            </a:r>
          </a:p>
        </p:txBody>
      </p:sp>
      <p:sp>
        <p:nvSpPr>
          <p:cNvPr id="8" name="ghjh 3"/>
          <p:cNvSpPr>
            <a:spLocks noChangeArrowheads="1"/>
          </p:cNvSpPr>
          <p:nvPr/>
        </p:nvSpPr>
        <p:spPr bwMode="auto">
          <a:xfrm rot="5400000" flipH="1">
            <a:off x="4923922" y="5201265"/>
            <a:ext cx="515938" cy="457200"/>
          </a:xfrm>
          <a:prstGeom prst="rect">
            <a:avLst/>
          </a:pr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9" name="Freeform 8"/>
          <p:cNvSpPr>
            <a:spLocks/>
          </p:cNvSpPr>
          <p:nvPr/>
        </p:nvSpPr>
        <p:spPr bwMode="auto">
          <a:xfrm rot="5400000" flipH="1">
            <a:off x="5515266" y="4208284"/>
            <a:ext cx="404812"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0" name="Freeform 54"/>
          <p:cNvSpPr>
            <a:spLocks/>
          </p:cNvSpPr>
          <p:nvPr/>
        </p:nvSpPr>
        <p:spPr bwMode="auto">
          <a:xfrm rot="5400000" flipH="1">
            <a:off x="6161378" y="3254196"/>
            <a:ext cx="323850" cy="311150"/>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1" name="Rectangle 55"/>
          <p:cNvSpPr>
            <a:spLocks noChangeArrowheads="1"/>
          </p:cNvSpPr>
          <p:nvPr/>
        </p:nvSpPr>
        <p:spPr bwMode="auto">
          <a:xfrm rot="5400000" flipH="1">
            <a:off x="5846259" y="4134465"/>
            <a:ext cx="1195388" cy="69850"/>
          </a:xfrm>
          <a:prstGeom prst="rect">
            <a:avLst/>
          </a:pr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2" name="Freeform 56"/>
          <p:cNvSpPr>
            <a:spLocks noEditPoints="1"/>
          </p:cNvSpPr>
          <p:nvPr/>
        </p:nvSpPr>
        <p:spPr bwMode="auto">
          <a:xfrm rot="5400000" flipH="1">
            <a:off x="5487485" y="2831128"/>
            <a:ext cx="438150" cy="922337"/>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3" name="ghjh 2"/>
          <p:cNvSpPr>
            <a:spLocks noChangeArrowheads="1"/>
          </p:cNvSpPr>
          <p:nvPr/>
        </p:nvSpPr>
        <p:spPr bwMode="auto">
          <a:xfrm rot="5400000" flipH="1">
            <a:off x="5680366" y="5203647"/>
            <a:ext cx="523875" cy="450850"/>
          </a:xfrm>
          <a:prstGeom prst="rect">
            <a:avLst/>
          </a:pr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4" name="Freeform 13"/>
          <p:cNvSpPr>
            <a:spLocks/>
          </p:cNvSpPr>
          <p:nvPr/>
        </p:nvSpPr>
        <p:spPr bwMode="auto">
          <a:xfrm rot="5400000" flipH="1">
            <a:off x="5967703" y="4521021"/>
            <a:ext cx="395288" cy="896938"/>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5" name="Freeform 51"/>
          <p:cNvSpPr>
            <a:spLocks/>
          </p:cNvSpPr>
          <p:nvPr/>
        </p:nvSpPr>
        <p:spPr bwMode="auto">
          <a:xfrm rot="5400000" flipH="1">
            <a:off x="6287585" y="2075478"/>
            <a:ext cx="287338" cy="377825"/>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6" name="Freeform 52"/>
          <p:cNvSpPr>
            <a:spLocks/>
          </p:cNvSpPr>
          <p:nvPr/>
        </p:nvSpPr>
        <p:spPr bwMode="auto">
          <a:xfrm rot="5400000" flipH="1">
            <a:off x="5399379" y="3551059"/>
            <a:ext cx="2365375" cy="762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7" name="Freeform 53"/>
          <p:cNvSpPr>
            <a:spLocks noEditPoints="1"/>
          </p:cNvSpPr>
          <p:nvPr/>
        </p:nvSpPr>
        <p:spPr bwMode="auto">
          <a:xfrm rot="5400000" flipH="1">
            <a:off x="5523203" y="1666696"/>
            <a:ext cx="439738" cy="998538"/>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8" name="Freeform 17"/>
          <p:cNvSpPr>
            <a:spLocks/>
          </p:cNvSpPr>
          <p:nvPr/>
        </p:nvSpPr>
        <p:spPr bwMode="auto">
          <a:xfrm rot="5400000" flipH="1">
            <a:off x="6525710" y="4748828"/>
            <a:ext cx="385763"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9" name="Rectangle 48"/>
          <p:cNvSpPr>
            <a:spLocks noChangeArrowheads="1"/>
          </p:cNvSpPr>
          <p:nvPr/>
        </p:nvSpPr>
        <p:spPr bwMode="auto">
          <a:xfrm rot="5400000" flipH="1">
            <a:off x="5266028" y="3298646"/>
            <a:ext cx="2895600" cy="69850"/>
          </a:xfrm>
          <a:prstGeom prst="rect">
            <a:avLst/>
          </a:pr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0" name="Freeform 49"/>
          <p:cNvSpPr>
            <a:spLocks noEditPoints="1"/>
          </p:cNvSpPr>
          <p:nvPr/>
        </p:nvSpPr>
        <p:spPr bwMode="auto">
          <a:xfrm rot="5400000" flipH="1">
            <a:off x="7424235" y="1035666"/>
            <a:ext cx="438150" cy="1087437"/>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1" name="Freeform 50"/>
          <p:cNvSpPr>
            <a:spLocks/>
          </p:cNvSpPr>
          <p:nvPr/>
        </p:nvSpPr>
        <p:spPr bwMode="auto">
          <a:xfrm rot="5400000" flipH="1">
            <a:off x="6717797" y="1503977"/>
            <a:ext cx="342900" cy="420688"/>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2" name="ghjh 1"/>
          <p:cNvSpPr>
            <a:spLocks noChangeAspect="1" noChangeArrowheads="1"/>
          </p:cNvSpPr>
          <p:nvPr/>
        </p:nvSpPr>
        <p:spPr bwMode="auto">
          <a:xfrm flipH="1">
            <a:off x="6493166" y="5167134"/>
            <a:ext cx="450850" cy="531812"/>
          </a:xfrm>
          <a:prstGeom prst="rect">
            <a:avLst/>
          </a:pr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3" name="Rectangle 38"/>
          <p:cNvSpPr>
            <a:spLocks noChangeArrowheads="1"/>
          </p:cNvSpPr>
          <p:nvPr/>
        </p:nvSpPr>
        <p:spPr bwMode="auto">
          <a:xfrm rot="5400000" flipH="1">
            <a:off x="7205954" y="5200472"/>
            <a:ext cx="520700" cy="454025"/>
          </a:xfrm>
          <a:prstGeom prst="rect">
            <a:avLst/>
          </a:prstGeom>
          <a:solidFill>
            <a:srgbClr val="3082BA"/>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4" name="Freeform 23"/>
          <p:cNvSpPr>
            <a:spLocks/>
          </p:cNvSpPr>
          <p:nvPr/>
        </p:nvSpPr>
        <p:spPr bwMode="auto">
          <a:xfrm rot="5400000" flipH="1">
            <a:off x="7057522" y="4526578"/>
            <a:ext cx="395288" cy="885825"/>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5" name="Rectangle 45"/>
          <p:cNvSpPr>
            <a:spLocks noChangeArrowheads="1"/>
          </p:cNvSpPr>
          <p:nvPr/>
        </p:nvSpPr>
        <p:spPr bwMode="auto">
          <a:xfrm rot="5400000" flipH="1">
            <a:off x="5951035" y="3839190"/>
            <a:ext cx="1793875" cy="71438"/>
          </a:xfrm>
          <a:prstGeom prst="rect">
            <a:avLst/>
          </a:pr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6" name="Freeform 46"/>
          <p:cNvSpPr>
            <a:spLocks/>
          </p:cNvSpPr>
          <p:nvPr/>
        </p:nvSpPr>
        <p:spPr bwMode="auto">
          <a:xfrm rot="5400000" flipH="1">
            <a:off x="6847179" y="2652534"/>
            <a:ext cx="292100"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7" name="Freeform 47"/>
          <p:cNvSpPr>
            <a:spLocks noEditPoints="1"/>
          </p:cNvSpPr>
          <p:nvPr/>
        </p:nvSpPr>
        <p:spPr bwMode="auto">
          <a:xfrm rot="5400000" flipH="1">
            <a:off x="7459953" y="2214384"/>
            <a:ext cx="433388" cy="1008062"/>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8" name="Rectangle 37"/>
          <p:cNvSpPr>
            <a:spLocks noChangeArrowheads="1"/>
          </p:cNvSpPr>
          <p:nvPr/>
        </p:nvSpPr>
        <p:spPr bwMode="auto">
          <a:xfrm rot="5400000" flipH="1">
            <a:off x="7982241" y="5200472"/>
            <a:ext cx="530225" cy="444500"/>
          </a:xfrm>
          <a:prstGeom prst="rect">
            <a:avLst/>
          </a:pr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9" name="Freeform 28"/>
          <p:cNvSpPr>
            <a:spLocks/>
          </p:cNvSpPr>
          <p:nvPr/>
        </p:nvSpPr>
        <p:spPr bwMode="auto">
          <a:xfrm rot="5400000" flipH="1">
            <a:off x="7520278" y="4208284"/>
            <a:ext cx="382588"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0" name="Rectangle 42"/>
          <p:cNvSpPr>
            <a:spLocks noChangeArrowheads="1"/>
          </p:cNvSpPr>
          <p:nvPr/>
        </p:nvSpPr>
        <p:spPr bwMode="auto">
          <a:xfrm rot="5400000" flipH="1">
            <a:off x="6664617" y="4413072"/>
            <a:ext cx="650875" cy="73025"/>
          </a:xfrm>
          <a:prstGeom prst="rect">
            <a:avLst/>
          </a:pr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1" name="Freeform 43"/>
          <p:cNvSpPr>
            <a:spLocks noEditPoints="1"/>
          </p:cNvSpPr>
          <p:nvPr/>
        </p:nvSpPr>
        <p:spPr bwMode="auto">
          <a:xfrm rot="5400000" flipH="1">
            <a:off x="7531392" y="3401835"/>
            <a:ext cx="439737" cy="871537"/>
          </a:xfrm>
          <a:custGeom>
            <a:avLst/>
            <a:gdLst>
              <a:gd name="T0" fmla="*/ 51 w 93"/>
              <a:gd name="T1" fmla="*/ 93 h 184"/>
              <a:gd name="T2" fmla="*/ 93 w 93"/>
              <a:gd name="T3" fmla="*/ 47 h 184"/>
              <a:gd name="T4" fmla="*/ 46 w 93"/>
              <a:gd name="T5" fmla="*/ 0 h 184"/>
              <a:gd name="T6" fmla="*/ 0 w 93"/>
              <a:gd name="T7" fmla="*/ 47 h 184"/>
              <a:gd name="T8" fmla="*/ 36 w 93"/>
              <a:gd name="T9" fmla="*/ 92 h 184"/>
              <a:gd name="T10" fmla="*/ 36 w 93"/>
              <a:gd name="T11" fmla="*/ 184 h 184"/>
              <a:gd name="T12" fmla="*/ 51 w 93"/>
              <a:gd name="T13" fmla="*/ 184 h 184"/>
              <a:gd name="T14" fmla="*/ 51 w 93"/>
              <a:gd name="T15" fmla="*/ 93 h 184"/>
              <a:gd name="T16" fmla="*/ 19 w 93"/>
              <a:gd name="T17" fmla="*/ 47 h 184"/>
              <a:gd name="T18" fmla="*/ 46 w 93"/>
              <a:gd name="T19" fmla="*/ 19 h 184"/>
              <a:gd name="T20" fmla="*/ 74 w 93"/>
              <a:gd name="T21" fmla="*/ 47 h 184"/>
              <a:gd name="T22" fmla="*/ 46 w 93"/>
              <a:gd name="T23" fmla="*/ 74 h 184"/>
              <a:gd name="T24" fmla="*/ 19 w 93"/>
              <a:gd name="T25" fmla="*/ 4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84">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2" name="Freeform 44"/>
          <p:cNvSpPr>
            <a:spLocks/>
          </p:cNvSpPr>
          <p:nvPr/>
        </p:nvSpPr>
        <p:spPr bwMode="auto">
          <a:xfrm rot="5400000" flipH="1">
            <a:off x="6981323" y="3789978"/>
            <a:ext cx="306387"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3" name="Freeform 204"/>
          <p:cNvSpPr>
            <a:spLocks noEditPoints="1"/>
          </p:cNvSpPr>
          <p:nvPr/>
        </p:nvSpPr>
        <p:spPr bwMode="auto">
          <a:xfrm>
            <a:off x="5083467" y="5203646"/>
            <a:ext cx="219075" cy="768350"/>
          </a:xfrm>
          <a:custGeom>
            <a:avLst/>
            <a:gdLst>
              <a:gd name="T0" fmla="*/ 280 w 287"/>
              <a:gd name="T1" fmla="*/ 271 h 1160"/>
              <a:gd name="T2" fmla="*/ 247 w 287"/>
              <a:gd name="T3" fmla="*/ 188 h 1160"/>
              <a:gd name="T4" fmla="*/ 213 w 287"/>
              <a:gd name="T5" fmla="*/ 135 h 1160"/>
              <a:gd name="T6" fmla="*/ 181 w 287"/>
              <a:gd name="T7" fmla="*/ 23 h 1160"/>
              <a:gd name="T8" fmla="*/ 82 w 287"/>
              <a:gd name="T9" fmla="*/ 57 h 1160"/>
              <a:gd name="T10" fmla="*/ 76 w 287"/>
              <a:gd name="T11" fmla="*/ 189 h 1160"/>
              <a:gd name="T12" fmla="*/ 40 w 287"/>
              <a:gd name="T13" fmla="*/ 237 h 1160"/>
              <a:gd name="T14" fmla="*/ 4 w 287"/>
              <a:gd name="T15" fmla="*/ 366 h 1160"/>
              <a:gd name="T16" fmla="*/ 7 w 287"/>
              <a:gd name="T17" fmla="*/ 412 h 1160"/>
              <a:gd name="T18" fmla="*/ 40 w 287"/>
              <a:gd name="T19" fmla="*/ 467 h 1160"/>
              <a:gd name="T20" fmla="*/ 35 w 287"/>
              <a:gd name="T21" fmla="*/ 546 h 1160"/>
              <a:gd name="T22" fmla="*/ 27 w 287"/>
              <a:gd name="T23" fmla="*/ 759 h 1160"/>
              <a:gd name="T24" fmla="*/ 47 w 287"/>
              <a:gd name="T25" fmla="*/ 843 h 1160"/>
              <a:gd name="T26" fmla="*/ 75 w 287"/>
              <a:gd name="T27" fmla="*/ 1036 h 1160"/>
              <a:gd name="T28" fmla="*/ 44 w 287"/>
              <a:gd name="T29" fmla="*/ 1127 h 1160"/>
              <a:gd name="T30" fmla="*/ 70 w 287"/>
              <a:gd name="T31" fmla="*/ 1155 h 1160"/>
              <a:gd name="T32" fmla="*/ 108 w 287"/>
              <a:gd name="T33" fmla="*/ 1107 h 1160"/>
              <a:gd name="T34" fmla="*/ 107 w 287"/>
              <a:gd name="T35" fmla="*/ 1141 h 1160"/>
              <a:gd name="T36" fmla="*/ 119 w 287"/>
              <a:gd name="T37" fmla="*/ 1132 h 1160"/>
              <a:gd name="T38" fmla="*/ 117 w 287"/>
              <a:gd name="T39" fmla="*/ 1050 h 1160"/>
              <a:gd name="T40" fmla="*/ 115 w 287"/>
              <a:gd name="T41" fmla="*/ 885 h 1160"/>
              <a:gd name="T42" fmla="*/ 167 w 287"/>
              <a:gd name="T43" fmla="*/ 851 h 1160"/>
              <a:gd name="T44" fmla="*/ 169 w 287"/>
              <a:gd name="T45" fmla="*/ 977 h 1160"/>
              <a:gd name="T46" fmla="*/ 154 w 287"/>
              <a:gd name="T47" fmla="*/ 1096 h 1160"/>
              <a:gd name="T48" fmla="*/ 148 w 287"/>
              <a:gd name="T49" fmla="*/ 1159 h 1160"/>
              <a:gd name="T50" fmla="*/ 205 w 287"/>
              <a:gd name="T51" fmla="*/ 1104 h 1160"/>
              <a:gd name="T52" fmla="*/ 202 w 287"/>
              <a:gd name="T53" fmla="*/ 1043 h 1160"/>
              <a:gd name="T54" fmla="*/ 234 w 287"/>
              <a:gd name="T55" fmla="*/ 852 h 1160"/>
              <a:gd name="T56" fmla="*/ 251 w 287"/>
              <a:gd name="T57" fmla="*/ 721 h 1160"/>
              <a:gd name="T58" fmla="*/ 265 w 287"/>
              <a:gd name="T59" fmla="*/ 535 h 1160"/>
              <a:gd name="T60" fmla="*/ 258 w 287"/>
              <a:gd name="T61" fmla="*/ 449 h 1160"/>
              <a:gd name="T62" fmla="*/ 244 w 287"/>
              <a:gd name="T63" fmla="*/ 388 h 1160"/>
              <a:gd name="T64" fmla="*/ 102 w 287"/>
              <a:gd name="T65" fmla="*/ 452 h 1160"/>
              <a:gd name="T66" fmla="*/ 114 w 287"/>
              <a:gd name="T67" fmla="*/ 452 h 1160"/>
              <a:gd name="T68" fmla="*/ 168 w 287"/>
              <a:gd name="T69" fmla="*/ 213 h 1160"/>
              <a:gd name="T70" fmla="*/ 117 w 287"/>
              <a:gd name="T71" fmla="*/ 344 h 1160"/>
              <a:gd name="T72" fmla="*/ 114 w 287"/>
              <a:gd name="T73" fmla="*/ 257 h 1160"/>
              <a:gd name="T74" fmla="*/ 102 w 287"/>
              <a:gd name="T75" fmla="*/ 205 h 1160"/>
              <a:gd name="T76" fmla="*/ 134 w 287"/>
              <a:gd name="T77" fmla="*/ 223 h 1160"/>
              <a:gd name="T78" fmla="*/ 152 w 287"/>
              <a:gd name="T79" fmla="*/ 222 h 1160"/>
              <a:gd name="T80" fmla="*/ 159 w 287"/>
              <a:gd name="T81" fmla="*/ 184 h 1160"/>
              <a:gd name="T82" fmla="*/ 189 w 287"/>
              <a:gd name="T83" fmla="*/ 176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7" h="1160">
                <a:moveTo>
                  <a:pt x="257" y="366"/>
                </a:moveTo>
                <a:cubicBezTo>
                  <a:pt x="258" y="353"/>
                  <a:pt x="279" y="285"/>
                  <a:pt x="280" y="271"/>
                </a:cubicBezTo>
                <a:cubicBezTo>
                  <a:pt x="281" y="257"/>
                  <a:pt x="287" y="214"/>
                  <a:pt x="282" y="199"/>
                </a:cubicBezTo>
                <a:cubicBezTo>
                  <a:pt x="277" y="183"/>
                  <a:pt x="247" y="188"/>
                  <a:pt x="247" y="188"/>
                </a:cubicBezTo>
                <a:cubicBezTo>
                  <a:pt x="247" y="188"/>
                  <a:pt x="240" y="172"/>
                  <a:pt x="226" y="168"/>
                </a:cubicBezTo>
                <a:cubicBezTo>
                  <a:pt x="211" y="164"/>
                  <a:pt x="229" y="145"/>
                  <a:pt x="213" y="135"/>
                </a:cubicBezTo>
                <a:cubicBezTo>
                  <a:pt x="203" y="128"/>
                  <a:pt x="206" y="92"/>
                  <a:pt x="202" y="78"/>
                </a:cubicBezTo>
                <a:cubicBezTo>
                  <a:pt x="199" y="64"/>
                  <a:pt x="190" y="35"/>
                  <a:pt x="181" y="23"/>
                </a:cubicBezTo>
                <a:cubicBezTo>
                  <a:pt x="171" y="10"/>
                  <a:pt x="152" y="17"/>
                  <a:pt x="152" y="17"/>
                </a:cubicBezTo>
                <a:cubicBezTo>
                  <a:pt x="108" y="0"/>
                  <a:pt x="86" y="37"/>
                  <a:pt x="82" y="57"/>
                </a:cubicBezTo>
                <a:cubicBezTo>
                  <a:pt x="79" y="77"/>
                  <a:pt x="89" y="114"/>
                  <a:pt x="77" y="140"/>
                </a:cubicBezTo>
                <a:cubicBezTo>
                  <a:pt x="66" y="165"/>
                  <a:pt x="91" y="174"/>
                  <a:pt x="76" y="189"/>
                </a:cubicBezTo>
                <a:cubicBezTo>
                  <a:pt x="60" y="203"/>
                  <a:pt x="74" y="208"/>
                  <a:pt x="59" y="215"/>
                </a:cubicBezTo>
                <a:cubicBezTo>
                  <a:pt x="45" y="221"/>
                  <a:pt x="40" y="224"/>
                  <a:pt x="40" y="237"/>
                </a:cubicBezTo>
                <a:cubicBezTo>
                  <a:pt x="40" y="250"/>
                  <a:pt x="28" y="284"/>
                  <a:pt x="22" y="314"/>
                </a:cubicBezTo>
                <a:cubicBezTo>
                  <a:pt x="15" y="344"/>
                  <a:pt x="8" y="355"/>
                  <a:pt x="4" y="366"/>
                </a:cubicBezTo>
                <a:cubicBezTo>
                  <a:pt x="0" y="378"/>
                  <a:pt x="2" y="382"/>
                  <a:pt x="4" y="388"/>
                </a:cubicBezTo>
                <a:cubicBezTo>
                  <a:pt x="6" y="393"/>
                  <a:pt x="7" y="394"/>
                  <a:pt x="7" y="412"/>
                </a:cubicBezTo>
                <a:cubicBezTo>
                  <a:pt x="7" y="431"/>
                  <a:pt x="38" y="434"/>
                  <a:pt x="38" y="434"/>
                </a:cubicBezTo>
                <a:cubicBezTo>
                  <a:pt x="38" y="434"/>
                  <a:pt x="40" y="451"/>
                  <a:pt x="40" y="467"/>
                </a:cubicBezTo>
                <a:cubicBezTo>
                  <a:pt x="40" y="482"/>
                  <a:pt x="30" y="526"/>
                  <a:pt x="28" y="538"/>
                </a:cubicBezTo>
                <a:cubicBezTo>
                  <a:pt x="26" y="550"/>
                  <a:pt x="35" y="546"/>
                  <a:pt x="35" y="546"/>
                </a:cubicBezTo>
                <a:cubicBezTo>
                  <a:pt x="35" y="546"/>
                  <a:pt x="35" y="559"/>
                  <a:pt x="33" y="578"/>
                </a:cubicBezTo>
                <a:cubicBezTo>
                  <a:pt x="30" y="597"/>
                  <a:pt x="27" y="724"/>
                  <a:pt x="27" y="759"/>
                </a:cubicBezTo>
                <a:cubicBezTo>
                  <a:pt x="27" y="794"/>
                  <a:pt x="23" y="842"/>
                  <a:pt x="27" y="842"/>
                </a:cubicBezTo>
                <a:cubicBezTo>
                  <a:pt x="32" y="842"/>
                  <a:pt x="47" y="843"/>
                  <a:pt x="47" y="843"/>
                </a:cubicBezTo>
                <a:cubicBezTo>
                  <a:pt x="47" y="843"/>
                  <a:pt x="45" y="866"/>
                  <a:pt x="46" y="895"/>
                </a:cubicBezTo>
                <a:cubicBezTo>
                  <a:pt x="47" y="923"/>
                  <a:pt x="70" y="1014"/>
                  <a:pt x="75" y="1036"/>
                </a:cubicBezTo>
                <a:cubicBezTo>
                  <a:pt x="79" y="1059"/>
                  <a:pt x="78" y="1079"/>
                  <a:pt x="70" y="1091"/>
                </a:cubicBezTo>
                <a:cubicBezTo>
                  <a:pt x="63" y="1103"/>
                  <a:pt x="57" y="1118"/>
                  <a:pt x="44" y="1127"/>
                </a:cubicBezTo>
                <a:cubicBezTo>
                  <a:pt x="31" y="1137"/>
                  <a:pt x="26" y="1141"/>
                  <a:pt x="28" y="1150"/>
                </a:cubicBezTo>
                <a:cubicBezTo>
                  <a:pt x="30" y="1158"/>
                  <a:pt x="46" y="1156"/>
                  <a:pt x="70" y="1155"/>
                </a:cubicBezTo>
                <a:cubicBezTo>
                  <a:pt x="94" y="1154"/>
                  <a:pt x="91" y="1139"/>
                  <a:pt x="94" y="1132"/>
                </a:cubicBezTo>
                <a:cubicBezTo>
                  <a:pt x="97" y="1125"/>
                  <a:pt x="108" y="1107"/>
                  <a:pt x="108" y="1107"/>
                </a:cubicBezTo>
                <a:cubicBezTo>
                  <a:pt x="108" y="1107"/>
                  <a:pt x="111" y="1110"/>
                  <a:pt x="111" y="1118"/>
                </a:cubicBezTo>
                <a:cubicBezTo>
                  <a:pt x="111" y="1127"/>
                  <a:pt x="107" y="1141"/>
                  <a:pt x="107" y="1141"/>
                </a:cubicBezTo>
                <a:cubicBezTo>
                  <a:pt x="117" y="1141"/>
                  <a:pt x="117" y="1141"/>
                  <a:pt x="117" y="1141"/>
                </a:cubicBezTo>
                <a:cubicBezTo>
                  <a:pt x="117" y="1141"/>
                  <a:pt x="120" y="1140"/>
                  <a:pt x="119" y="1132"/>
                </a:cubicBezTo>
                <a:cubicBezTo>
                  <a:pt x="118" y="1124"/>
                  <a:pt x="123" y="1106"/>
                  <a:pt x="127" y="1091"/>
                </a:cubicBezTo>
                <a:cubicBezTo>
                  <a:pt x="132" y="1075"/>
                  <a:pt x="123" y="1057"/>
                  <a:pt x="117" y="1050"/>
                </a:cubicBezTo>
                <a:cubicBezTo>
                  <a:pt x="112" y="1044"/>
                  <a:pt x="114" y="1009"/>
                  <a:pt x="115" y="974"/>
                </a:cubicBezTo>
                <a:cubicBezTo>
                  <a:pt x="117" y="939"/>
                  <a:pt x="119" y="901"/>
                  <a:pt x="115" y="885"/>
                </a:cubicBezTo>
                <a:cubicBezTo>
                  <a:pt x="112" y="868"/>
                  <a:pt x="107" y="846"/>
                  <a:pt x="107" y="846"/>
                </a:cubicBezTo>
                <a:cubicBezTo>
                  <a:pt x="167" y="851"/>
                  <a:pt x="167" y="851"/>
                  <a:pt x="167" y="851"/>
                </a:cubicBezTo>
                <a:cubicBezTo>
                  <a:pt x="167" y="851"/>
                  <a:pt x="169" y="863"/>
                  <a:pt x="169" y="889"/>
                </a:cubicBezTo>
                <a:cubicBezTo>
                  <a:pt x="169" y="916"/>
                  <a:pt x="169" y="934"/>
                  <a:pt x="169" y="977"/>
                </a:cubicBezTo>
                <a:cubicBezTo>
                  <a:pt x="169" y="1019"/>
                  <a:pt x="165" y="1035"/>
                  <a:pt x="160" y="1051"/>
                </a:cubicBezTo>
                <a:cubicBezTo>
                  <a:pt x="156" y="1068"/>
                  <a:pt x="159" y="1080"/>
                  <a:pt x="154" y="1096"/>
                </a:cubicBezTo>
                <a:cubicBezTo>
                  <a:pt x="149" y="1113"/>
                  <a:pt x="140" y="1125"/>
                  <a:pt x="135" y="1134"/>
                </a:cubicBezTo>
                <a:cubicBezTo>
                  <a:pt x="129" y="1143"/>
                  <a:pt x="127" y="1158"/>
                  <a:pt x="148" y="1159"/>
                </a:cubicBezTo>
                <a:cubicBezTo>
                  <a:pt x="170" y="1160"/>
                  <a:pt x="196" y="1150"/>
                  <a:pt x="196" y="1140"/>
                </a:cubicBezTo>
                <a:cubicBezTo>
                  <a:pt x="196" y="1131"/>
                  <a:pt x="198" y="1119"/>
                  <a:pt x="205" y="1104"/>
                </a:cubicBezTo>
                <a:cubicBezTo>
                  <a:pt x="213" y="1088"/>
                  <a:pt x="206" y="1075"/>
                  <a:pt x="204" y="1069"/>
                </a:cubicBezTo>
                <a:cubicBezTo>
                  <a:pt x="201" y="1062"/>
                  <a:pt x="202" y="1055"/>
                  <a:pt x="202" y="1043"/>
                </a:cubicBezTo>
                <a:cubicBezTo>
                  <a:pt x="202" y="1031"/>
                  <a:pt x="213" y="991"/>
                  <a:pt x="225" y="947"/>
                </a:cubicBezTo>
                <a:cubicBezTo>
                  <a:pt x="237" y="903"/>
                  <a:pt x="234" y="852"/>
                  <a:pt x="234" y="852"/>
                </a:cubicBezTo>
                <a:cubicBezTo>
                  <a:pt x="243" y="852"/>
                  <a:pt x="243" y="852"/>
                  <a:pt x="243" y="852"/>
                </a:cubicBezTo>
                <a:cubicBezTo>
                  <a:pt x="243" y="852"/>
                  <a:pt x="244" y="787"/>
                  <a:pt x="251" y="721"/>
                </a:cubicBezTo>
                <a:cubicBezTo>
                  <a:pt x="258" y="654"/>
                  <a:pt x="248" y="585"/>
                  <a:pt x="248" y="566"/>
                </a:cubicBezTo>
                <a:cubicBezTo>
                  <a:pt x="248" y="547"/>
                  <a:pt x="255" y="539"/>
                  <a:pt x="265" y="535"/>
                </a:cubicBezTo>
                <a:cubicBezTo>
                  <a:pt x="276" y="530"/>
                  <a:pt x="277" y="528"/>
                  <a:pt x="272" y="510"/>
                </a:cubicBezTo>
                <a:cubicBezTo>
                  <a:pt x="266" y="492"/>
                  <a:pt x="258" y="449"/>
                  <a:pt x="258" y="449"/>
                </a:cubicBezTo>
                <a:cubicBezTo>
                  <a:pt x="258" y="449"/>
                  <a:pt x="257" y="443"/>
                  <a:pt x="251" y="424"/>
                </a:cubicBezTo>
                <a:cubicBezTo>
                  <a:pt x="244" y="406"/>
                  <a:pt x="244" y="388"/>
                  <a:pt x="244" y="388"/>
                </a:cubicBezTo>
                <a:cubicBezTo>
                  <a:pt x="244" y="388"/>
                  <a:pt x="256" y="378"/>
                  <a:pt x="257" y="366"/>
                </a:cubicBezTo>
                <a:close/>
                <a:moveTo>
                  <a:pt x="102" y="452"/>
                </a:moveTo>
                <a:cubicBezTo>
                  <a:pt x="110" y="434"/>
                  <a:pt x="110" y="434"/>
                  <a:pt x="110" y="434"/>
                </a:cubicBezTo>
                <a:cubicBezTo>
                  <a:pt x="114" y="452"/>
                  <a:pt x="114" y="452"/>
                  <a:pt x="114" y="452"/>
                </a:cubicBezTo>
                <a:lnTo>
                  <a:pt x="102" y="452"/>
                </a:lnTo>
                <a:close/>
                <a:moveTo>
                  <a:pt x="168" y="213"/>
                </a:moveTo>
                <a:cubicBezTo>
                  <a:pt x="158" y="230"/>
                  <a:pt x="141" y="260"/>
                  <a:pt x="135" y="285"/>
                </a:cubicBezTo>
                <a:cubicBezTo>
                  <a:pt x="128" y="309"/>
                  <a:pt x="117" y="344"/>
                  <a:pt x="117" y="344"/>
                </a:cubicBezTo>
                <a:cubicBezTo>
                  <a:pt x="117" y="344"/>
                  <a:pt x="116" y="338"/>
                  <a:pt x="115" y="329"/>
                </a:cubicBezTo>
                <a:cubicBezTo>
                  <a:pt x="114" y="320"/>
                  <a:pt x="114" y="277"/>
                  <a:pt x="114" y="257"/>
                </a:cubicBezTo>
                <a:cubicBezTo>
                  <a:pt x="114" y="237"/>
                  <a:pt x="115" y="220"/>
                  <a:pt x="112" y="219"/>
                </a:cubicBezTo>
                <a:cubicBezTo>
                  <a:pt x="108" y="217"/>
                  <a:pt x="102" y="205"/>
                  <a:pt x="102" y="205"/>
                </a:cubicBezTo>
                <a:cubicBezTo>
                  <a:pt x="124" y="175"/>
                  <a:pt x="124" y="175"/>
                  <a:pt x="124" y="175"/>
                </a:cubicBezTo>
                <a:cubicBezTo>
                  <a:pt x="117" y="218"/>
                  <a:pt x="129" y="210"/>
                  <a:pt x="134" y="223"/>
                </a:cubicBezTo>
                <a:cubicBezTo>
                  <a:pt x="138" y="236"/>
                  <a:pt x="133" y="269"/>
                  <a:pt x="136" y="253"/>
                </a:cubicBezTo>
                <a:cubicBezTo>
                  <a:pt x="138" y="238"/>
                  <a:pt x="146" y="237"/>
                  <a:pt x="152" y="222"/>
                </a:cubicBezTo>
                <a:cubicBezTo>
                  <a:pt x="159" y="207"/>
                  <a:pt x="139" y="196"/>
                  <a:pt x="139" y="196"/>
                </a:cubicBezTo>
                <a:cubicBezTo>
                  <a:pt x="139" y="196"/>
                  <a:pt x="150" y="192"/>
                  <a:pt x="159" y="184"/>
                </a:cubicBezTo>
                <a:cubicBezTo>
                  <a:pt x="169" y="175"/>
                  <a:pt x="182" y="164"/>
                  <a:pt x="182" y="164"/>
                </a:cubicBezTo>
                <a:cubicBezTo>
                  <a:pt x="189" y="176"/>
                  <a:pt x="189" y="176"/>
                  <a:pt x="189" y="176"/>
                </a:cubicBezTo>
                <a:cubicBezTo>
                  <a:pt x="189" y="176"/>
                  <a:pt x="178" y="196"/>
                  <a:pt x="168" y="213"/>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4" name="Freeform 196"/>
          <p:cNvSpPr>
            <a:spLocks noEditPoints="1"/>
          </p:cNvSpPr>
          <p:nvPr/>
        </p:nvSpPr>
        <p:spPr bwMode="auto">
          <a:xfrm>
            <a:off x="5794666" y="5203646"/>
            <a:ext cx="298450" cy="814388"/>
          </a:xfrm>
          <a:custGeom>
            <a:avLst/>
            <a:gdLst>
              <a:gd name="T0" fmla="*/ 379 w 386"/>
              <a:gd name="T1" fmla="*/ 464 h 1210"/>
              <a:gd name="T2" fmla="*/ 364 w 386"/>
              <a:gd name="T3" fmla="*/ 267 h 1210"/>
              <a:gd name="T4" fmla="*/ 269 w 386"/>
              <a:gd name="T5" fmla="*/ 191 h 1210"/>
              <a:gd name="T6" fmla="*/ 251 w 386"/>
              <a:gd name="T7" fmla="*/ 145 h 1210"/>
              <a:gd name="T8" fmla="*/ 266 w 386"/>
              <a:gd name="T9" fmla="*/ 116 h 1210"/>
              <a:gd name="T10" fmla="*/ 263 w 386"/>
              <a:gd name="T11" fmla="*/ 82 h 1210"/>
              <a:gd name="T12" fmla="*/ 205 w 386"/>
              <a:gd name="T13" fmla="*/ 0 h 1210"/>
              <a:gd name="T14" fmla="*/ 155 w 386"/>
              <a:gd name="T15" fmla="*/ 90 h 1210"/>
              <a:gd name="T16" fmla="*/ 174 w 386"/>
              <a:gd name="T17" fmla="*/ 126 h 1210"/>
              <a:gd name="T18" fmla="*/ 176 w 386"/>
              <a:gd name="T19" fmla="*/ 167 h 1210"/>
              <a:gd name="T20" fmla="*/ 177 w 386"/>
              <a:gd name="T21" fmla="*/ 167 h 1210"/>
              <a:gd name="T22" fmla="*/ 156 w 386"/>
              <a:gd name="T23" fmla="*/ 186 h 1210"/>
              <a:gd name="T24" fmla="*/ 99 w 386"/>
              <a:gd name="T25" fmla="*/ 207 h 1210"/>
              <a:gd name="T26" fmla="*/ 57 w 386"/>
              <a:gd name="T27" fmla="*/ 370 h 1210"/>
              <a:gd name="T28" fmla="*/ 38 w 386"/>
              <a:gd name="T29" fmla="*/ 604 h 1210"/>
              <a:gd name="T30" fmla="*/ 68 w 386"/>
              <a:gd name="T31" fmla="*/ 598 h 1210"/>
              <a:gd name="T32" fmla="*/ 68 w 386"/>
              <a:gd name="T33" fmla="*/ 607 h 1210"/>
              <a:gd name="T34" fmla="*/ 41 w 386"/>
              <a:gd name="T35" fmla="*/ 619 h 1210"/>
              <a:gd name="T36" fmla="*/ 47 w 386"/>
              <a:gd name="T37" fmla="*/ 662 h 1210"/>
              <a:gd name="T38" fmla="*/ 3 w 386"/>
              <a:gd name="T39" fmla="*/ 849 h 1210"/>
              <a:gd name="T40" fmla="*/ 99 w 386"/>
              <a:gd name="T41" fmla="*/ 898 h 1210"/>
              <a:gd name="T42" fmla="*/ 118 w 386"/>
              <a:gd name="T43" fmla="*/ 899 h 1210"/>
              <a:gd name="T44" fmla="*/ 127 w 386"/>
              <a:gd name="T45" fmla="*/ 1051 h 1210"/>
              <a:gd name="T46" fmla="*/ 118 w 386"/>
              <a:gd name="T47" fmla="*/ 1153 h 1210"/>
              <a:gd name="T48" fmla="*/ 181 w 386"/>
              <a:gd name="T49" fmla="*/ 1159 h 1210"/>
              <a:gd name="T50" fmla="*/ 194 w 386"/>
              <a:gd name="T51" fmla="*/ 1084 h 1210"/>
              <a:gd name="T52" fmla="*/ 192 w 386"/>
              <a:gd name="T53" fmla="*/ 968 h 1210"/>
              <a:gd name="T54" fmla="*/ 222 w 386"/>
              <a:gd name="T55" fmla="*/ 712 h 1210"/>
              <a:gd name="T56" fmla="*/ 252 w 386"/>
              <a:gd name="T57" fmla="*/ 767 h 1210"/>
              <a:gd name="T58" fmla="*/ 285 w 386"/>
              <a:gd name="T59" fmla="*/ 1024 h 1210"/>
              <a:gd name="T60" fmla="*/ 277 w 386"/>
              <a:gd name="T61" fmla="*/ 1067 h 1210"/>
              <a:gd name="T62" fmla="*/ 298 w 386"/>
              <a:gd name="T63" fmla="*/ 1146 h 1210"/>
              <a:gd name="T64" fmla="*/ 355 w 386"/>
              <a:gd name="T65" fmla="*/ 1205 h 1210"/>
              <a:gd name="T66" fmla="*/ 347 w 386"/>
              <a:gd name="T67" fmla="*/ 1105 h 1210"/>
              <a:gd name="T68" fmla="*/ 351 w 386"/>
              <a:gd name="T69" fmla="*/ 1046 h 1210"/>
              <a:gd name="T70" fmla="*/ 356 w 386"/>
              <a:gd name="T71" fmla="*/ 829 h 1210"/>
              <a:gd name="T72" fmla="*/ 354 w 386"/>
              <a:gd name="T73" fmla="*/ 603 h 1210"/>
              <a:gd name="T74" fmla="*/ 367 w 386"/>
              <a:gd name="T75" fmla="*/ 565 h 1210"/>
              <a:gd name="T76" fmla="*/ 109 w 386"/>
              <a:gd name="T77" fmla="*/ 669 h 1210"/>
              <a:gd name="T78" fmla="*/ 91 w 386"/>
              <a:gd name="T79" fmla="*/ 666 h 1210"/>
              <a:gd name="T80" fmla="*/ 90 w 386"/>
              <a:gd name="T81" fmla="*/ 617 h 1210"/>
              <a:gd name="T82" fmla="*/ 101 w 386"/>
              <a:gd name="T83" fmla="*/ 628 h 1210"/>
              <a:gd name="T84" fmla="*/ 108 w 386"/>
              <a:gd name="T85" fmla="*/ 649 h 1210"/>
              <a:gd name="T86" fmla="*/ 223 w 386"/>
              <a:gd name="T87" fmla="*/ 505 h 1210"/>
              <a:gd name="T88" fmla="*/ 221 w 386"/>
              <a:gd name="T89" fmla="*/ 232 h 1210"/>
              <a:gd name="T90" fmla="*/ 215 w 386"/>
              <a:gd name="T91" fmla="*/ 208 h 1210"/>
              <a:gd name="T92" fmla="*/ 205 w 386"/>
              <a:gd name="T93" fmla="*/ 231 h 1210"/>
              <a:gd name="T94" fmla="*/ 199 w 386"/>
              <a:gd name="T95" fmla="*/ 505 h 1210"/>
              <a:gd name="T96" fmla="*/ 190 w 386"/>
              <a:gd name="T97" fmla="*/ 325 h 1210"/>
              <a:gd name="T98" fmla="*/ 173 w 386"/>
              <a:gd name="T99" fmla="*/ 188 h 1210"/>
              <a:gd name="T100" fmla="*/ 182 w 386"/>
              <a:gd name="T101" fmla="*/ 176 h 1210"/>
              <a:gd name="T102" fmla="*/ 248 w 386"/>
              <a:gd name="T103" fmla="*/ 179 h 1210"/>
              <a:gd name="T104" fmla="*/ 259 w 386"/>
              <a:gd name="T105" fmla="*/ 196 h 1210"/>
              <a:gd name="T106" fmla="*/ 258 w 386"/>
              <a:gd name="T107" fmla="*/ 201 h 1210"/>
              <a:gd name="T108" fmla="*/ 260 w 386"/>
              <a:gd name="T109" fmla="*/ 256 h 1210"/>
              <a:gd name="T110" fmla="*/ 301 w 386"/>
              <a:gd name="T111" fmla="*/ 488 h 1210"/>
              <a:gd name="T112" fmla="*/ 360 w 386"/>
              <a:gd name="T113" fmla="*/ 585 h 1210"/>
              <a:gd name="T114" fmla="*/ 328 w 386"/>
              <a:gd name="T115" fmla="*/ 554 h 1210"/>
              <a:gd name="T116" fmla="*/ 360 w 386"/>
              <a:gd name="T117" fmla="*/ 58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6" h="1210">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5" name="Freeform 200"/>
          <p:cNvSpPr>
            <a:spLocks noEditPoints="1"/>
          </p:cNvSpPr>
          <p:nvPr/>
        </p:nvSpPr>
        <p:spPr bwMode="auto">
          <a:xfrm>
            <a:off x="8104478" y="5203646"/>
            <a:ext cx="285750" cy="787400"/>
          </a:xfrm>
          <a:custGeom>
            <a:avLst/>
            <a:gdLst>
              <a:gd name="T0" fmla="*/ 412 w 463"/>
              <a:gd name="T1" fmla="*/ 379 h 1470"/>
              <a:gd name="T2" fmla="*/ 323 w 463"/>
              <a:gd name="T3" fmla="*/ 262 h 1470"/>
              <a:gd name="T4" fmla="*/ 285 w 463"/>
              <a:gd name="T5" fmla="*/ 285 h 1470"/>
              <a:gd name="T6" fmla="*/ 267 w 463"/>
              <a:gd name="T7" fmla="*/ 261 h 1470"/>
              <a:gd name="T8" fmla="*/ 184 w 463"/>
              <a:gd name="T9" fmla="*/ 204 h 1470"/>
              <a:gd name="T10" fmla="*/ 217 w 463"/>
              <a:gd name="T11" fmla="*/ 229 h 1470"/>
              <a:gd name="T12" fmla="*/ 275 w 463"/>
              <a:gd name="T13" fmla="*/ 231 h 1470"/>
              <a:gd name="T14" fmla="*/ 275 w 463"/>
              <a:gd name="T15" fmla="*/ 231 h 1470"/>
              <a:gd name="T16" fmla="*/ 280 w 463"/>
              <a:gd name="T17" fmla="*/ 213 h 1470"/>
              <a:gd name="T18" fmla="*/ 313 w 463"/>
              <a:gd name="T19" fmla="*/ 121 h 1470"/>
              <a:gd name="T20" fmla="*/ 312 w 463"/>
              <a:gd name="T21" fmla="*/ 65 h 1470"/>
              <a:gd name="T22" fmla="*/ 194 w 463"/>
              <a:gd name="T23" fmla="*/ 42 h 1470"/>
              <a:gd name="T24" fmla="*/ 186 w 463"/>
              <a:gd name="T25" fmla="*/ 51 h 1470"/>
              <a:gd name="T26" fmla="*/ 175 w 463"/>
              <a:gd name="T27" fmla="*/ 119 h 1470"/>
              <a:gd name="T28" fmla="*/ 178 w 463"/>
              <a:gd name="T29" fmla="*/ 165 h 1470"/>
              <a:gd name="T30" fmla="*/ 181 w 463"/>
              <a:gd name="T31" fmla="*/ 201 h 1470"/>
              <a:gd name="T32" fmla="*/ 175 w 463"/>
              <a:gd name="T33" fmla="*/ 217 h 1470"/>
              <a:gd name="T34" fmla="*/ 79 w 463"/>
              <a:gd name="T35" fmla="*/ 333 h 1470"/>
              <a:gd name="T36" fmla="*/ 104 w 463"/>
              <a:gd name="T37" fmla="*/ 477 h 1470"/>
              <a:gd name="T38" fmla="*/ 99 w 463"/>
              <a:gd name="T39" fmla="*/ 610 h 1470"/>
              <a:gd name="T40" fmla="*/ 85 w 463"/>
              <a:gd name="T41" fmla="*/ 763 h 1470"/>
              <a:gd name="T42" fmla="*/ 69 w 463"/>
              <a:gd name="T43" fmla="*/ 975 h 1470"/>
              <a:gd name="T44" fmla="*/ 8 w 463"/>
              <a:gd name="T45" fmla="*/ 1383 h 1470"/>
              <a:gd name="T46" fmla="*/ 11 w 463"/>
              <a:gd name="T47" fmla="*/ 1423 h 1470"/>
              <a:gd name="T48" fmla="*/ 108 w 463"/>
              <a:gd name="T49" fmla="*/ 1468 h 1470"/>
              <a:gd name="T50" fmla="*/ 96 w 463"/>
              <a:gd name="T51" fmla="*/ 1398 h 1470"/>
              <a:gd name="T52" fmla="*/ 153 w 463"/>
              <a:gd name="T53" fmla="*/ 1231 h 1470"/>
              <a:gd name="T54" fmla="*/ 220 w 463"/>
              <a:gd name="T55" fmla="*/ 1100 h 1470"/>
              <a:gd name="T56" fmla="*/ 215 w 463"/>
              <a:gd name="T57" fmla="*/ 1363 h 1470"/>
              <a:gd name="T58" fmla="*/ 242 w 463"/>
              <a:gd name="T59" fmla="*/ 1391 h 1470"/>
              <a:gd name="T60" fmla="*/ 297 w 463"/>
              <a:gd name="T61" fmla="*/ 1388 h 1470"/>
              <a:gd name="T62" fmla="*/ 429 w 463"/>
              <a:gd name="T63" fmla="*/ 1397 h 1470"/>
              <a:gd name="T64" fmla="*/ 342 w 463"/>
              <a:gd name="T65" fmla="*/ 1344 h 1470"/>
              <a:gd name="T66" fmla="*/ 316 w 463"/>
              <a:gd name="T67" fmla="*/ 1300 h 1470"/>
              <a:gd name="T68" fmla="*/ 337 w 463"/>
              <a:gd name="T69" fmla="*/ 1080 h 1470"/>
              <a:gd name="T70" fmla="*/ 376 w 463"/>
              <a:gd name="T71" fmla="*/ 792 h 1470"/>
              <a:gd name="T72" fmla="*/ 388 w 463"/>
              <a:gd name="T73" fmla="*/ 747 h 1470"/>
              <a:gd name="T74" fmla="*/ 359 w 463"/>
              <a:gd name="T75" fmla="*/ 534 h 1470"/>
              <a:gd name="T76" fmla="*/ 385 w 463"/>
              <a:gd name="T77" fmla="*/ 500 h 1470"/>
              <a:gd name="T78" fmla="*/ 454 w 463"/>
              <a:gd name="T79" fmla="*/ 422 h 1470"/>
              <a:gd name="T80" fmla="*/ 330 w 463"/>
              <a:gd name="T81" fmla="*/ 437 h 1470"/>
              <a:gd name="T82" fmla="*/ 327 w 463"/>
              <a:gd name="T83" fmla="*/ 411 h 1470"/>
              <a:gd name="T84" fmla="*/ 311 w 463"/>
              <a:gd name="T85" fmla="*/ 458 h 1470"/>
              <a:gd name="T86" fmla="*/ 353 w 463"/>
              <a:gd name="T87" fmla="*/ 483 h 1470"/>
              <a:gd name="T88" fmla="*/ 350 w 463"/>
              <a:gd name="T89" fmla="*/ 54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3" h="1470">
                <a:moveTo>
                  <a:pt x="454" y="422"/>
                </a:moveTo>
                <a:cubicBezTo>
                  <a:pt x="448" y="394"/>
                  <a:pt x="430" y="395"/>
                  <a:pt x="412" y="379"/>
                </a:cubicBezTo>
                <a:cubicBezTo>
                  <a:pt x="395" y="363"/>
                  <a:pt x="381" y="350"/>
                  <a:pt x="379" y="321"/>
                </a:cubicBezTo>
                <a:cubicBezTo>
                  <a:pt x="376" y="291"/>
                  <a:pt x="344" y="267"/>
                  <a:pt x="323" y="262"/>
                </a:cubicBezTo>
                <a:cubicBezTo>
                  <a:pt x="304" y="258"/>
                  <a:pt x="286" y="248"/>
                  <a:pt x="281" y="246"/>
                </a:cubicBezTo>
                <a:cubicBezTo>
                  <a:pt x="280" y="254"/>
                  <a:pt x="283" y="272"/>
                  <a:pt x="285" y="285"/>
                </a:cubicBezTo>
                <a:cubicBezTo>
                  <a:pt x="284" y="286"/>
                  <a:pt x="282" y="284"/>
                  <a:pt x="281" y="281"/>
                </a:cubicBezTo>
                <a:cubicBezTo>
                  <a:pt x="274" y="266"/>
                  <a:pt x="272" y="258"/>
                  <a:pt x="267" y="261"/>
                </a:cubicBezTo>
                <a:cubicBezTo>
                  <a:pt x="263" y="263"/>
                  <a:pt x="260" y="273"/>
                  <a:pt x="257" y="282"/>
                </a:cubicBezTo>
                <a:cubicBezTo>
                  <a:pt x="241" y="262"/>
                  <a:pt x="203" y="221"/>
                  <a:pt x="184" y="204"/>
                </a:cubicBezTo>
                <a:cubicBezTo>
                  <a:pt x="185" y="202"/>
                  <a:pt x="187" y="200"/>
                  <a:pt x="189" y="199"/>
                </a:cubicBezTo>
                <a:cubicBezTo>
                  <a:pt x="194" y="208"/>
                  <a:pt x="205" y="223"/>
                  <a:pt x="217" y="229"/>
                </a:cubicBezTo>
                <a:cubicBezTo>
                  <a:pt x="232" y="237"/>
                  <a:pt x="266" y="257"/>
                  <a:pt x="266" y="257"/>
                </a:cubicBezTo>
                <a:cubicBezTo>
                  <a:pt x="266" y="257"/>
                  <a:pt x="273" y="241"/>
                  <a:pt x="275" y="231"/>
                </a:cubicBezTo>
                <a:cubicBezTo>
                  <a:pt x="275" y="230"/>
                  <a:pt x="275" y="230"/>
                  <a:pt x="275" y="230"/>
                </a:cubicBezTo>
                <a:cubicBezTo>
                  <a:pt x="275" y="231"/>
                  <a:pt x="275" y="231"/>
                  <a:pt x="275" y="231"/>
                </a:cubicBezTo>
                <a:cubicBezTo>
                  <a:pt x="275" y="230"/>
                  <a:pt x="275" y="228"/>
                  <a:pt x="275" y="227"/>
                </a:cubicBezTo>
                <a:cubicBezTo>
                  <a:pt x="275" y="220"/>
                  <a:pt x="273" y="215"/>
                  <a:pt x="280" y="213"/>
                </a:cubicBezTo>
                <a:cubicBezTo>
                  <a:pt x="288" y="211"/>
                  <a:pt x="299" y="185"/>
                  <a:pt x="302" y="169"/>
                </a:cubicBezTo>
                <a:cubicBezTo>
                  <a:pt x="306" y="153"/>
                  <a:pt x="306" y="139"/>
                  <a:pt x="313" y="121"/>
                </a:cubicBezTo>
                <a:cubicBezTo>
                  <a:pt x="321" y="104"/>
                  <a:pt x="320" y="87"/>
                  <a:pt x="312" y="65"/>
                </a:cubicBezTo>
                <a:cubicBezTo>
                  <a:pt x="312" y="65"/>
                  <a:pt x="312" y="65"/>
                  <a:pt x="312" y="65"/>
                </a:cubicBezTo>
                <a:cubicBezTo>
                  <a:pt x="300" y="14"/>
                  <a:pt x="277" y="28"/>
                  <a:pt x="277" y="28"/>
                </a:cubicBezTo>
                <a:cubicBezTo>
                  <a:pt x="246" y="0"/>
                  <a:pt x="210" y="26"/>
                  <a:pt x="194" y="42"/>
                </a:cubicBezTo>
                <a:cubicBezTo>
                  <a:pt x="194" y="42"/>
                  <a:pt x="194" y="42"/>
                  <a:pt x="193" y="42"/>
                </a:cubicBezTo>
                <a:cubicBezTo>
                  <a:pt x="190" y="44"/>
                  <a:pt x="188" y="47"/>
                  <a:pt x="186" y="51"/>
                </a:cubicBezTo>
                <a:cubicBezTo>
                  <a:pt x="186" y="51"/>
                  <a:pt x="186" y="51"/>
                  <a:pt x="186" y="51"/>
                </a:cubicBezTo>
                <a:cubicBezTo>
                  <a:pt x="171" y="73"/>
                  <a:pt x="175" y="119"/>
                  <a:pt x="175" y="119"/>
                </a:cubicBezTo>
                <a:cubicBezTo>
                  <a:pt x="175" y="119"/>
                  <a:pt x="173" y="120"/>
                  <a:pt x="171" y="131"/>
                </a:cubicBezTo>
                <a:cubicBezTo>
                  <a:pt x="170" y="142"/>
                  <a:pt x="175" y="159"/>
                  <a:pt x="178" y="165"/>
                </a:cubicBezTo>
                <a:cubicBezTo>
                  <a:pt x="180" y="171"/>
                  <a:pt x="185" y="172"/>
                  <a:pt x="186" y="177"/>
                </a:cubicBezTo>
                <a:cubicBezTo>
                  <a:pt x="186" y="177"/>
                  <a:pt x="184" y="189"/>
                  <a:pt x="181" y="201"/>
                </a:cubicBezTo>
                <a:cubicBezTo>
                  <a:pt x="181" y="201"/>
                  <a:pt x="181" y="201"/>
                  <a:pt x="180" y="201"/>
                </a:cubicBezTo>
                <a:cubicBezTo>
                  <a:pt x="179" y="203"/>
                  <a:pt x="181" y="206"/>
                  <a:pt x="175" y="217"/>
                </a:cubicBezTo>
                <a:cubicBezTo>
                  <a:pt x="166" y="231"/>
                  <a:pt x="153" y="236"/>
                  <a:pt x="121" y="253"/>
                </a:cubicBezTo>
                <a:cubicBezTo>
                  <a:pt x="90" y="269"/>
                  <a:pt x="82" y="302"/>
                  <a:pt x="79" y="333"/>
                </a:cubicBezTo>
                <a:cubicBezTo>
                  <a:pt x="76" y="365"/>
                  <a:pt x="71" y="389"/>
                  <a:pt x="76" y="396"/>
                </a:cubicBezTo>
                <a:cubicBezTo>
                  <a:pt x="81" y="403"/>
                  <a:pt x="93" y="443"/>
                  <a:pt x="104" y="477"/>
                </a:cubicBezTo>
                <a:cubicBezTo>
                  <a:pt x="116" y="510"/>
                  <a:pt x="111" y="549"/>
                  <a:pt x="109" y="564"/>
                </a:cubicBezTo>
                <a:cubicBezTo>
                  <a:pt x="107" y="578"/>
                  <a:pt x="98" y="591"/>
                  <a:pt x="99" y="610"/>
                </a:cubicBezTo>
                <a:cubicBezTo>
                  <a:pt x="100" y="629"/>
                  <a:pt x="98" y="648"/>
                  <a:pt x="95" y="677"/>
                </a:cubicBezTo>
                <a:cubicBezTo>
                  <a:pt x="93" y="705"/>
                  <a:pt x="76" y="759"/>
                  <a:pt x="85" y="763"/>
                </a:cubicBezTo>
                <a:cubicBezTo>
                  <a:pt x="93" y="768"/>
                  <a:pt x="96" y="767"/>
                  <a:pt x="96" y="780"/>
                </a:cubicBezTo>
                <a:cubicBezTo>
                  <a:pt x="96" y="793"/>
                  <a:pt x="90" y="876"/>
                  <a:pt x="69" y="975"/>
                </a:cubicBezTo>
                <a:cubicBezTo>
                  <a:pt x="48" y="1075"/>
                  <a:pt x="16" y="1296"/>
                  <a:pt x="9" y="1338"/>
                </a:cubicBezTo>
                <a:cubicBezTo>
                  <a:pt x="2" y="1379"/>
                  <a:pt x="8" y="1383"/>
                  <a:pt x="8" y="1383"/>
                </a:cubicBezTo>
                <a:cubicBezTo>
                  <a:pt x="8" y="1383"/>
                  <a:pt x="8" y="1386"/>
                  <a:pt x="4" y="1398"/>
                </a:cubicBezTo>
                <a:cubicBezTo>
                  <a:pt x="0" y="1410"/>
                  <a:pt x="4" y="1418"/>
                  <a:pt x="11" y="1423"/>
                </a:cubicBezTo>
                <a:cubicBezTo>
                  <a:pt x="18" y="1428"/>
                  <a:pt x="19" y="1438"/>
                  <a:pt x="34" y="1449"/>
                </a:cubicBezTo>
                <a:cubicBezTo>
                  <a:pt x="48" y="1460"/>
                  <a:pt x="90" y="1470"/>
                  <a:pt x="108" y="1468"/>
                </a:cubicBezTo>
                <a:cubicBezTo>
                  <a:pt x="126" y="1466"/>
                  <a:pt x="121" y="1460"/>
                  <a:pt x="120" y="1442"/>
                </a:cubicBezTo>
                <a:cubicBezTo>
                  <a:pt x="119" y="1424"/>
                  <a:pt x="96" y="1398"/>
                  <a:pt x="96" y="1398"/>
                </a:cubicBezTo>
                <a:cubicBezTo>
                  <a:pt x="96" y="1398"/>
                  <a:pt x="95" y="1393"/>
                  <a:pt x="101" y="1390"/>
                </a:cubicBezTo>
                <a:cubicBezTo>
                  <a:pt x="107" y="1386"/>
                  <a:pt x="132" y="1306"/>
                  <a:pt x="153" y="1231"/>
                </a:cubicBezTo>
                <a:cubicBezTo>
                  <a:pt x="175" y="1157"/>
                  <a:pt x="214" y="1022"/>
                  <a:pt x="214" y="1022"/>
                </a:cubicBezTo>
                <a:cubicBezTo>
                  <a:pt x="214" y="1022"/>
                  <a:pt x="217" y="1061"/>
                  <a:pt x="220" y="1100"/>
                </a:cubicBezTo>
                <a:cubicBezTo>
                  <a:pt x="222" y="1139"/>
                  <a:pt x="224" y="1267"/>
                  <a:pt x="220" y="1300"/>
                </a:cubicBezTo>
                <a:cubicBezTo>
                  <a:pt x="215" y="1333"/>
                  <a:pt x="215" y="1363"/>
                  <a:pt x="215" y="1363"/>
                </a:cubicBezTo>
                <a:cubicBezTo>
                  <a:pt x="215" y="1363"/>
                  <a:pt x="215" y="1367"/>
                  <a:pt x="215" y="1378"/>
                </a:cubicBezTo>
                <a:cubicBezTo>
                  <a:pt x="215" y="1389"/>
                  <a:pt x="223" y="1389"/>
                  <a:pt x="242" y="1391"/>
                </a:cubicBezTo>
                <a:cubicBezTo>
                  <a:pt x="261" y="1393"/>
                  <a:pt x="287" y="1392"/>
                  <a:pt x="287" y="1392"/>
                </a:cubicBezTo>
                <a:cubicBezTo>
                  <a:pt x="287" y="1392"/>
                  <a:pt x="286" y="1383"/>
                  <a:pt x="297" y="1388"/>
                </a:cubicBezTo>
                <a:cubicBezTo>
                  <a:pt x="307" y="1392"/>
                  <a:pt x="329" y="1403"/>
                  <a:pt x="349" y="1403"/>
                </a:cubicBezTo>
                <a:cubicBezTo>
                  <a:pt x="369" y="1403"/>
                  <a:pt x="429" y="1412"/>
                  <a:pt x="429" y="1397"/>
                </a:cubicBezTo>
                <a:cubicBezTo>
                  <a:pt x="429" y="1382"/>
                  <a:pt x="406" y="1376"/>
                  <a:pt x="385" y="1376"/>
                </a:cubicBezTo>
                <a:cubicBezTo>
                  <a:pt x="365" y="1376"/>
                  <a:pt x="342" y="1344"/>
                  <a:pt x="342" y="1344"/>
                </a:cubicBezTo>
                <a:cubicBezTo>
                  <a:pt x="342" y="1344"/>
                  <a:pt x="342" y="1344"/>
                  <a:pt x="348" y="1340"/>
                </a:cubicBezTo>
                <a:cubicBezTo>
                  <a:pt x="353" y="1337"/>
                  <a:pt x="320" y="1312"/>
                  <a:pt x="316" y="1300"/>
                </a:cubicBezTo>
                <a:cubicBezTo>
                  <a:pt x="311" y="1288"/>
                  <a:pt x="312" y="1286"/>
                  <a:pt x="316" y="1257"/>
                </a:cubicBezTo>
                <a:cubicBezTo>
                  <a:pt x="319" y="1229"/>
                  <a:pt x="327" y="1136"/>
                  <a:pt x="337" y="1080"/>
                </a:cubicBezTo>
                <a:cubicBezTo>
                  <a:pt x="346" y="1023"/>
                  <a:pt x="358" y="968"/>
                  <a:pt x="365" y="920"/>
                </a:cubicBezTo>
                <a:cubicBezTo>
                  <a:pt x="372" y="871"/>
                  <a:pt x="376" y="792"/>
                  <a:pt x="376" y="792"/>
                </a:cubicBezTo>
                <a:cubicBezTo>
                  <a:pt x="376" y="792"/>
                  <a:pt x="380" y="791"/>
                  <a:pt x="387" y="785"/>
                </a:cubicBezTo>
                <a:cubicBezTo>
                  <a:pt x="394" y="779"/>
                  <a:pt x="392" y="764"/>
                  <a:pt x="388" y="747"/>
                </a:cubicBezTo>
                <a:cubicBezTo>
                  <a:pt x="385" y="729"/>
                  <a:pt x="380" y="656"/>
                  <a:pt x="377" y="621"/>
                </a:cubicBezTo>
                <a:cubicBezTo>
                  <a:pt x="373" y="586"/>
                  <a:pt x="359" y="534"/>
                  <a:pt x="359" y="534"/>
                </a:cubicBezTo>
                <a:cubicBezTo>
                  <a:pt x="359" y="534"/>
                  <a:pt x="370" y="529"/>
                  <a:pt x="377" y="522"/>
                </a:cubicBezTo>
                <a:cubicBezTo>
                  <a:pt x="384" y="516"/>
                  <a:pt x="385" y="500"/>
                  <a:pt x="385" y="500"/>
                </a:cubicBezTo>
                <a:cubicBezTo>
                  <a:pt x="385" y="500"/>
                  <a:pt x="428" y="504"/>
                  <a:pt x="446" y="496"/>
                </a:cubicBezTo>
                <a:cubicBezTo>
                  <a:pt x="463" y="489"/>
                  <a:pt x="460" y="450"/>
                  <a:pt x="454" y="422"/>
                </a:cubicBezTo>
                <a:close/>
                <a:moveTo>
                  <a:pt x="311" y="458"/>
                </a:moveTo>
                <a:cubicBezTo>
                  <a:pt x="311" y="458"/>
                  <a:pt x="330" y="452"/>
                  <a:pt x="330" y="437"/>
                </a:cubicBezTo>
                <a:cubicBezTo>
                  <a:pt x="330" y="421"/>
                  <a:pt x="315" y="411"/>
                  <a:pt x="308" y="410"/>
                </a:cubicBezTo>
                <a:cubicBezTo>
                  <a:pt x="301" y="410"/>
                  <a:pt x="313" y="399"/>
                  <a:pt x="327" y="411"/>
                </a:cubicBezTo>
                <a:cubicBezTo>
                  <a:pt x="342" y="423"/>
                  <a:pt x="353" y="475"/>
                  <a:pt x="353" y="475"/>
                </a:cubicBezTo>
                <a:cubicBezTo>
                  <a:pt x="353" y="475"/>
                  <a:pt x="323" y="463"/>
                  <a:pt x="311" y="458"/>
                </a:cubicBezTo>
                <a:close/>
                <a:moveTo>
                  <a:pt x="350" y="540"/>
                </a:moveTo>
                <a:cubicBezTo>
                  <a:pt x="350" y="540"/>
                  <a:pt x="352" y="500"/>
                  <a:pt x="353" y="483"/>
                </a:cubicBezTo>
                <a:cubicBezTo>
                  <a:pt x="362" y="531"/>
                  <a:pt x="362" y="531"/>
                  <a:pt x="362" y="531"/>
                </a:cubicBezTo>
                <a:lnTo>
                  <a:pt x="350" y="540"/>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6" name="Freeform 208"/>
          <p:cNvSpPr>
            <a:spLocks noEditPoints="1"/>
          </p:cNvSpPr>
          <p:nvPr/>
        </p:nvSpPr>
        <p:spPr bwMode="auto">
          <a:xfrm>
            <a:off x="7340891" y="5203646"/>
            <a:ext cx="254000" cy="827088"/>
          </a:xfrm>
          <a:custGeom>
            <a:avLst/>
            <a:gdLst>
              <a:gd name="T0" fmla="*/ 221 w 224"/>
              <a:gd name="T1" fmla="*/ 237 h 906"/>
              <a:gd name="T2" fmla="*/ 178 w 224"/>
              <a:gd name="T3" fmla="*/ 151 h 906"/>
              <a:gd name="T4" fmla="*/ 161 w 224"/>
              <a:gd name="T5" fmla="*/ 98 h 906"/>
              <a:gd name="T6" fmla="*/ 148 w 224"/>
              <a:gd name="T7" fmla="*/ 36 h 906"/>
              <a:gd name="T8" fmla="*/ 107 w 224"/>
              <a:gd name="T9" fmla="*/ 0 h 906"/>
              <a:gd name="T10" fmla="*/ 63 w 224"/>
              <a:gd name="T11" fmla="*/ 101 h 906"/>
              <a:gd name="T12" fmla="*/ 48 w 224"/>
              <a:gd name="T13" fmla="*/ 145 h 906"/>
              <a:gd name="T14" fmla="*/ 7 w 224"/>
              <a:gd name="T15" fmla="*/ 204 h 906"/>
              <a:gd name="T16" fmla="*/ 2 w 224"/>
              <a:gd name="T17" fmla="*/ 302 h 906"/>
              <a:gd name="T18" fmla="*/ 28 w 224"/>
              <a:gd name="T19" fmla="*/ 360 h 906"/>
              <a:gd name="T20" fmla="*/ 31 w 224"/>
              <a:gd name="T21" fmla="*/ 411 h 906"/>
              <a:gd name="T22" fmla="*/ 35 w 224"/>
              <a:gd name="T23" fmla="*/ 565 h 906"/>
              <a:gd name="T24" fmla="*/ 54 w 224"/>
              <a:gd name="T25" fmla="*/ 607 h 906"/>
              <a:gd name="T26" fmla="*/ 81 w 224"/>
              <a:gd name="T27" fmla="*/ 790 h 906"/>
              <a:gd name="T28" fmla="*/ 89 w 224"/>
              <a:gd name="T29" fmla="*/ 869 h 906"/>
              <a:gd name="T30" fmla="*/ 112 w 224"/>
              <a:gd name="T31" fmla="*/ 906 h 906"/>
              <a:gd name="T32" fmla="*/ 122 w 224"/>
              <a:gd name="T33" fmla="*/ 847 h 906"/>
              <a:gd name="T34" fmla="*/ 157 w 224"/>
              <a:gd name="T35" fmla="*/ 853 h 906"/>
              <a:gd name="T36" fmla="*/ 124 w 224"/>
              <a:gd name="T37" fmla="*/ 764 h 906"/>
              <a:gd name="T38" fmla="*/ 156 w 224"/>
              <a:gd name="T39" fmla="*/ 611 h 906"/>
              <a:gd name="T40" fmla="*/ 166 w 224"/>
              <a:gd name="T41" fmla="*/ 582 h 906"/>
              <a:gd name="T42" fmla="*/ 190 w 224"/>
              <a:gd name="T43" fmla="*/ 474 h 906"/>
              <a:gd name="T44" fmla="*/ 206 w 224"/>
              <a:gd name="T45" fmla="*/ 414 h 906"/>
              <a:gd name="T46" fmla="*/ 192 w 224"/>
              <a:gd name="T47" fmla="*/ 313 h 906"/>
              <a:gd name="T48" fmla="*/ 73 w 224"/>
              <a:gd name="T49" fmla="*/ 279 h 906"/>
              <a:gd name="T50" fmla="*/ 63 w 224"/>
              <a:gd name="T51" fmla="*/ 289 h 906"/>
              <a:gd name="T52" fmla="*/ 73 w 224"/>
              <a:gd name="T53" fmla="*/ 269 h 906"/>
              <a:gd name="T54" fmla="*/ 110 w 224"/>
              <a:gd name="T55" fmla="*/ 621 h 906"/>
              <a:gd name="T56" fmla="*/ 107 w 224"/>
              <a:gd name="T57" fmla="*/ 646 h 906"/>
              <a:gd name="T58" fmla="*/ 104 w 224"/>
              <a:gd name="T59" fmla="*/ 612 h 906"/>
              <a:gd name="T60" fmla="*/ 110 w 224"/>
              <a:gd name="T61" fmla="*/ 580 h 906"/>
              <a:gd name="T62" fmla="*/ 116 w 224"/>
              <a:gd name="T63" fmla="*/ 225 h 906"/>
              <a:gd name="T64" fmla="*/ 91 w 224"/>
              <a:gd name="T65" fmla="*/ 130 h 906"/>
              <a:gd name="T66" fmla="*/ 115 w 224"/>
              <a:gd name="T67" fmla="*/ 200 h 906"/>
              <a:gd name="T68" fmla="*/ 128 w 224"/>
              <a:gd name="T69" fmla="*/ 156 h 906"/>
              <a:gd name="T70" fmla="*/ 143 w 224"/>
              <a:gd name="T71" fmla="*/ 147 h 906"/>
              <a:gd name="T72" fmla="*/ 116 w 224"/>
              <a:gd name="T73" fmla="*/ 225 h 906"/>
              <a:gd name="T74" fmla="*/ 138 w 224"/>
              <a:gd name="T75" fmla="*/ 333 h 906"/>
              <a:gd name="T76" fmla="*/ 149 w 224"/>
              <a:gd name="T77" fmla="*/ 31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906">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7" name="Freeform 192"/>
          <p:cNvSpPr>
            <a:spLocks noEditPoints="1"/>
          </p:cNvSpPr>
          <p:nvPr/>
        </p:nvSpPr>
        <p:spPr bwMode="auto">
          <a:xfrm>
            <a:off x="6523328" y="5198885"/>
            <a:ext cx="420688" cy="866775"/>
          </a:xfrm>
          <a:custGeom>
            <a:avLst/>
            <a:gdLst>
              <a:gd name="T0" fmla="*/ 625 w 693"/>
              <a:gd name="T1" fmla="*/ 1522 h 1641"/>
              <a:gd name="T2" fmla="*/ 520 w 693"/>
              <a:gd name="T3" fmla="*/ 985 h 1641"/>
              <a:gd name="T4" fmla="*/ 498 w 693"/>
              <a:gd name="T5" fmla="*/ 789 h 1641"/>
              <a:gd name="T6" fmla="*/ 532 w 693"/>
              <a:gd name="T7" fmla="*/ 760 h 1641"/>
              <a:gd name="T8" fmla="*/ 571 w 693"/>
              <a:gd name="T9" fmla="*/ 506 h 1641"/>
              <a:gd name="T10" fmla="*/ 505 w 693"/>
              <a:gd name="T11" fmla="*/ 282 h 1641"/>
              <a:gd name="T12" fmla="*/ 394 w 693"/>
              <a:gd name="T13" fmla="*/ 243 h 1641"/>
              <a:gd name="T14" fmla="*/ 344 w 693"/>
              <a:gd name="T15" fmla="*/ 214 h 1641"/>
              <a:gd name="T16" fmla="*/ 341 w 693"/>
              <a:gd name="T17" fmla="*/ 204 h 1641"/>
              <a:gd name="T18" fmla="*/ 354 w 693"/>
              <a:gd name="T19" fmla="*/ 65 h 1641"/>
              <a:gd name="T20" fmla="*/ 313 w 693"/>
              <a:gd name="T21" fmla="*/ 0 h 1641"/>
              <a:gd name="T22" fmla="*/ 228 w 693"/>
              <a:gd name="T23" fmla="*/ 24 h 1641"/>
              <a:gd name="T24" fmla="*/ 214 w 693"/>
              <a:gd name="T25" fmla="*/ 121 h 1641"/>
              <a:gd name="T26" fmla="*/ 240 w 693"/>
              <a:gd name="T27" fmla="*/ 200 h 1641"/>
              <a:gd name="T28" fmla="*/ 240 w 693"/>
              <a:gd name="T29" fmla="*/ 215 h 1641"/>
              <a:gd name="T30" fmla="*/ 147 w 693"/>
              <a:gd name="T31" fmla="*/ 272 h 1641"/>
              <a:gd name="T32" fmla="*/ 22 w 693"/>
              <a:gd name="T33" fmla="*/ 531 h 1641"/>
              <a:gd name="T34" fmla="*/ 113 w 693"/>
              <a:gd name="T35" fmla="*/ 777 h 1641"/>
              <a:gd name="T36" fmla="*/ 143 w 693"/>
              <a:gd name="T37" fmla="*/ 802 h 1641"/>
              <a:gd name="T38" fmla="*/ 220 w 693"/>
              <a:gd name="T39" fmla="*/ 1183 h 1641"/>
              <a:gd name="T40" fmla="*/ 267 w 693"/>
              <a:gd name="T41" fmla="*/ 1470 h 1641"/>
              <a:gd name="T42" fmla="*/ 231 w 693"/>
              <a:gd name="T43" fmla="*/ 1602 h 1641"/>
              <a:gd name="T44" fmla="*/ 343 w 693"/>
              <a:gd name="T45" fmla="*/ 1595 h 1641"/>
              <a:gd name="T46" fmla="*/ 351 w 693"/>
              <a:gd name="T47" fmla="*/ 1504 h 1641"/>
              <a:gd name="T48" fmla="*/ 342 w 693"/>
              <a:gd name="T49" fmla="*/ 1327 h 1641"/>
              <a:gd name="T50" fmla="*/ 334 w 693"/>
              <a:gd name="T51" fmla="*/ 1168 h 1641"/>
              <a:gd name="T52" fmla="*/ 372 w 693"/>
              <a:gd name="T53" fmla="*/ 991 h 1641"/>
              <a:gd name="T54" fmla="*/ 495 w 693"/>
              <a:gd name="T55" fmla="*/ 1455 h 1641"/>
              <a:gd name="T56" fmla="*/ 553 w 693"/>
              <a:gd name="T57" fmla="*/ 1595 h 1641"/>
              <a:gd name="T58" fmla="*/ 693 w 693"/>
              <a:gd name="T59" fmla="*/ 1628 h 1641"/>
              <a:gd name="T60" fmla="*/ 115 w 693"/>
              <a:gd name="T61" fmla="*/ 608 h 1641"/>
              <a:gd name="T62" fmla="*/ 125 w 693"/>
              <a:gd name="T63" fmla="*/ 524 h 1641"/>
              <a:gd name="T64" fmla="*/ 395 w 693"/>
              <a:gd name="T65" fmla="*/ 690 h 1641"/>
              <a:gd name="T66" fmla="*/ 314 w 693"/>
              <a:gd name="T67" fmla="*/ 307 h 1641"/>
              <a:gd name="T68" fmla="*/ 280 w 693"/>
              <a:gd name="T69" fmla="*/ 291 h 1641"/>
              <a:gd name="T70" fmla="*/ 295 w 693"/>
              <a:gd name="T71" fmla="*/ 485 h 1641"/>
              <a:gd name="T72" fmla="*/ 274 w 693"/>
              <a:gd name="T73" fmla="*/ 687 h 1641"/>
              <a:gd name="T74" fmla="*/ 235 w 693"/>
              <a:gd name="T75" fmla="*/ 542 h 1641"/>
              <a:gd name="T76" fmla="*/ 248 w 693"/>
              <a:gd name="T77" fmla="*/ 225 h 1641"/>
              <a:gd name="T78" fmla="*/ 334 w 693"/>
              <a:gd name="T79" fmla="*/ 227 h 1641"/>
              <a:gd name="T80" fmla="*/ 381 w 693"/>
              <a:gd name="T81" fmla="*/ 413 h 1641"/>
              <a:gd name="T82" fmla="*/ 411 w 693"/>
              <a:gd name="T83" fmla="*/ 689 h 1641"/>
              <a:gd name="T84" fmla="*/ 473 w 693"/>
              <a:gd name="T85" fmla="*/ 485 h 1641"/>
              <a:gd name="T86" fmla="*/ 501 w 693"/>
              <a:gd name="T87" fmla="*/ 57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 h="1641">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8" name="Rectangle 37"/>
          <p:cNvSpPr/>
          <p:nvPr/>
        </p:nvSpPr>
        <p:spPr>
          <a:xfrm>
            <a:off x="2210091" y="361334"/>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39" name="Rectangle 38"/>
          <p:cNvSpPr/>
          <p:nvPr/>
        </p:nvSpPr>
        <p:spPr>
          <a:xfrm>
            <a:off x="8247353" y="1265472"/>
            <a:ext cx="3725929" cy="707886"/>
          </a:xfrm>
          <a:prstGeom prst="rect">
            <a:avLst/>
          </a:prstGeom>
        </p:spPr>
        <p:txBody>
          <a:bodyPr wrap="square">
            <a:spAutoFit/>
          </a:bodyPr>
          <a:lstStyle/>
          <a:p>
            <a:pPr algn="ctr" defTabSz="914400" fontAlgn="base">
              <a:spcBef>
                <a:spcPts val="200"/>
              </a:spcBef>
              <a:spcAft>
                <a:spcPts val="200"/>
              </a:spcAft>
              <a:defRPr/>
            </a:pPr>
            <a:r>
              <a:rPr lang="fr-FR" altLang="en-US" sz="2000" b="1" dirty="0">
                <a:solidFill>
                  <a:srgbClr val="660066"/>
                </a:solidFill>
                <a:latin typeface="Arial" panose="020B0604020202020204" pitchFamily="34" charset="0"/>
                <a:cs typeface="Arial" panose="020B0604020202020204" pitchFamily="34" charset="0"/>
              </a:rPr>
              <a:t>Ý </a:t>
            </a:r>
            <a:r>
              <a:rPr lang="fr-FR" altLang="en-US" sz="2000" b="1" dirty="0" err="1">
                <a:solidFill>
                  <a:srgbClr val="660066"/>
                </a:solidFill>
                <a:latin typeface="Arial" panose="020B0604020202020204" pitchFamily="34" charset="0"/>
                <a:cs typeface="Arial" panose="020B0604020202020204" pitchFamily="34" charset="0"/>
              </a:rPr>
              <a:t>thức</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xã</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hội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thường</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FF9900"/>
                </a:solidFill>
                <a:latin typeface="Arial" panose="020B0604020202020204" pitchFamily="34" charset="0"/>
                <a:cs typeface="Arial" panose="020B0604020202020204" pitchFamily="34" charset="0"/>
              </a:rPr>
              <a:t>lạc</a:t>
            </a:r>
            <a:r>
              <a:rPr lang="fr-FR" altLang="en-US" sz="2000" b="1" dirty="0">
                <a:solidFill>
                  <a:srgbClr val="FF9900"/>
                </a:solidFill>
                <a:latin typeface="Arial" panose="020B0604020202020204" pitchFamily="34" charset="0"/>
                <a:cs typeface="Arial" panose="020B0604020202020204" pitchFamily="34" charset="0"/>
              </a:rPr>
              <a:t> </a:t>
            </a:r>
            <a:r>
              <a:rPr lang="fr-FR" altLang="en-US" sz="2000" b="1" dirty="0" err="1">
                <a:solidFill>
                  <a:srgbClr val="FF9900"/>
                </a:solidFill>
                <a:latin typeface="Arial" panose="020B0604020202020204" pitchFamily="34" charset="0"/>
                <a:cs typeface="Arial" panose="020B0604020202020204" pitchFamily="34" charset="0"/>
              </a:rPr>
              <a:t>hậu</a:t>
            </a:r>
            <a:r>
              <a:rPr lang="fr-FR" altLang="en-US" sz="2000" b="1" dirty="0">
                <a:solidFill>
                  <a:srgbClr val="FF9900"/>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hơn</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so</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với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tồn</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tại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xã</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hội</a:t>
            </a:r>
            <a:endParaRPr lang="fr-FR" altLang="en-US" sz="2000" b="1" dirty="0">
              <a:solidFill>
                <a:srgbClr val="660066"/>
              </a:solidFill>
              <a:latin typeface="Arial" panose="020B0604020202020204" pitchFamily="34" charset="0"/>
              <a:cs typeface="Arial" panose="020B0604020202020204" pitchFamily="34" charset="0"/>
            </a:endParaRPr>
          </a:p>
        </p:txBody>
      </p:sp>
      <p:sp>
        <p:nvSpPr>
          <p:cNvPr id="40" name="Rectangle 39"/>
          <p:cNvSpPr/>
          <p:nvPr/>
        </p:nvSpPr>
        <p:spPr>
          <a:xfrm>
            <a:off x="1981189" y="1723912"/>
            <a:ext cx="3285478" cy="707886"/>
          </a:xfrm>
          <a:prstGeom prst="rect">
            <a:avLst/>
          </a:prstGeom>
        </p:spPr>
        <p:txBody>
          <a:bodyPr wrap="square">
            <a:spAutoFit/>
          </a:bodyPr>
          <a:lstStyle/>
          <a:p>
            <a:pPr algn="ctr" defTabSz="914400" fontAlgn="base">
              <a:spcBef>
                <a:spcPts val="200"/>
              </a:spcBef>
              <a:spcAft>
                <a:spcPts val="200"/>
              </a:spcAft>
              <a:defRPr/>
            </a:pPr>
            <a:r>
              <a:rPr lang="fr-FR" altLang="en-US" sz="2000" b="1" dirty="0">
                <a:solidFill>
                  <a:srgbClr val="FF5050"/>
                </a:solidFill>
                <a:latin typeface="Arial" panose="020B0604020202020204" pitchFamily="34" charset="0"/>
                <a:cs typeface="Arial" panose="020B0604020202020204" pitchFamily="34" charset="0"/>
              </a:rPr>
              <a:t>Ý </a:t>
            </a:r>
            <a:r>
              <a:rPr lang="fr-FR" altLang="en-US" sz="2000" b="1" dirty="0" err="1">
                <a:solidFill>
                  <a:srgbClr val="FF5050"/>
                </a:solidFill>
                <a:latin typeface="Arial" panose="020B0604020202020204" pitchFamily="34" charset="0"/>
                <a:cs typeface="Arial" panose="020B0604020202020204" pitchFamily="34" charset="0"/>
              </a:rPr>
              <a:t>thức</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xã</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hội</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có</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thể</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000099"/>
                </a:solidFill>
                <a:latin typeface="Arial" panose="020B0604020202020204" pitchFamily="34" charset="0"/>
                <a:cs typeface="Arial" panose="020B0604020202020204" pitchFamily="34" charset="0"/>
              </a:rPr>
              <a:t>vượt</a:t>
            </a:r>
            <a:r>
              <a:rPr lang="fr-FR" altLang="en-US" sz="2000" b="1" dirty="0">
                <a:solidFill>
                  <a:srgbClr val="000099"/>
                </a:solidFill>
                <a:latin typeface="Arial" panose="020B0604020202020204" pitchFamily="34" charset="0"/>
                <a:cs typeface="Arial" panose="020B0604020202020204" pitchFamily="34" charset="0"/>
              </a:rPr>
              <a:t> </a:t>
            </a:r>
            <a:r>
              <a:rPr lang="fr-FR" altLang="en-US" sz="2000" b="1" dirty="0" err="1">
                <a:solidFill>
                  <a:srgbClr val="000099"/>
                </a:solidFill>
                <a:latin typeface="Arial" panose="020B0604020202020204" pitchFamily="34" charset="0"/>
                <a:cs typeface="Arial" panose="020B0604020202020204" pitchFamily="34" charset="0"/>
              </a:rPr>
              <a:t>trước</a:t>
            </a:r>
            <a:r>
              <a:rPr lang="fr-FR" altLang="en-US" sz="2000" b="1" dirty="0">
                <a:solidFill>
                  <a:srgbClr val="000099"/>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tồn</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tại</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xã</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hội</a:t>
            </a:r>
            <a:endParaRPr lang="en-US" altLang="en-US" sz="2000" b="1" dirty="0">
              <a:solidFill>
                <a:srgbClr val="FF5050"/>
              </a:solidFill>
              <a:latin typeface="Arial" panose="020B0604020202020204" pitchFamily="34" charset="0"/>
              <a:cs typeface="Arial" panose="020B0604020202020204" pitchFamily="34" charset="0"/>
            </a:endParaRPr>
          </a:p>
        </p:txBody>
      </p:sp>
      <p:sp>
        <p:nvSpPr>
          <p:cNvPr id="41" name="Rectangle 40"/>
          <p:cNvSpPr/>
          <p:nvPr/>
        </p:nvSpPr>
        <p:spPr>
          <a:xfrm>
            <a:off x="8180268" y="2590621"/>
            <a:ext cx="3793014" cy="400110"/>
          </a:xfrm>
          <a:prstGeom prst="rect">
            <a:avLst/>
          </a:prstGeom>
        </p:spPr>
        <p:txBody>
          <a:bodyPr wrap="square">
            <a:spAutoFit/>
          </a:bodyPr>
          <a:lstStyle/>
          <a:p>
            <a:pPr algn="ctr" defTabSz="914400" fontAlgn="base">
              <a:spcBef>
                <a:spcPct val="0"/>
              </a:spcBef>
              <a:spcAft>
                <a:spcPct val="0"/>
              </a:spcAft>
              <a:defRPr/>
            </a:pPr>
            <a:r>
              <a:rPr lang="fr-FR" altLang="en-US" sz="2000" b="1" dirty="0">
                <a:solidFill>
                  <a:srgbClr val="CC0000"/>
                </a:solidFill>
                <a:latin typeface="Arial" panose="020B0604020202020204" pitchFamily="34" charset="0"/>
                <a:cs typeface="Arial" panose="020B0604020202020204" pitchFamily="34" charset="0"/>
              </a:rPr>
              <a:t>Ý </a:t>
            </a:r>
            <a:r>
              <a:rPr lang="fr-FR" altLang="en-US" sz="2000" b="1" dirty="0" err="1">
                <a:solidFill>
                  <a:srgbClr val="CC0000"/>
                </a:solidFill>
                <a:latin typeface="Arial" panose="020B0604020202020204" pitchFamily="34" charset="0"/>
                <a:cs typeface="Arial" panose="020B0604020202020204" pitchFamily="34" charset="0"/>
              </a:rPr>
              <a:t>thức</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xã</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hội</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có</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tính</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6600CC"/>
                </a:solidFill>
                <a:latin typeface="Arial" panose="020B0604020202020204" pitchFamily="34" charset="0"/>
                <a:cs typeface="Arial" panose="020B0604020202020204" pitchFamily="34" charset="0"/>
              </a:rPr>
              <a:t>kế</a:t>
            </a:r>
            <a:r>
              <a:rPr lang="fr-FR" altLang="en-US" sz="2000" b="1" dirty="0">
                <a:solidFill>
                  <a:srgbClr val="6600CC"/>
                </a:solidFill>
                <a:latin typeface="Arial" panose="020B0604020202020204" pitchFamily="34" charset="0"/>
                <a:cs typeface="Arial" panose="020B0604020202020204" pitchFamily="34" charset="0"/>
              </a:rPr>
              <a:t> </a:t>
            </a:r>
            <a:r>
              <a:rPr lang="fr-FR" altLang="en-US" sz="2000" b="1" dirty="0" err="1">
                <a:solidFill>
                  <a:srgbClr val="6600CC"/>
                </a:solidFill>
                <a:latin typeface="Arial" panose="020B0604020202020204" pitchFamily="34" charset="0"/>
                <a:cs typeface="Arial" panose="020B0604020202020204" pitchFamily="34" charset="0"/>
              </a:rPr>
              <a:t>thừa</a:t>
            </a:r>
            <a:endParaRPr lang="fr-FR" altLang="en-US" sz="2000" b="1" dirty="0">
              <a:solidFill>
                <a:srgbClr val="6600CC"/>
              </a:solidFill>
              <a:latin typeface="Arial" panose="020B0604020202020204" pitchFamily="34" charset="0"/>
              <a:cs typeface="Arial" panose="020B0604020202020204" pitchFamily="34" charset="0"/>
            </a:endParaRPr>
          </a:p>
        </p:txBody>
      </p:sp>
      <p:sp>
        <p:nvSpPr>
          <p:cNvPr id="42" name="Rectangle 41"/>
          <p:cNvSpPr/>
          <p:nvPr/>
        </p:nvSpPr>
        <p:spPr>
          <a:xfrm>
            <a:off x="1914626" y="2990505"/>
            <a:ext cx="3350609" cy="759182"/>
          </a:xfrm>
          <a:prstGeom prst="rect">
            <a:avLst/>
          </a:prstGeom>
        </p:spPr>
        <p:txBody>
          <a:bodyPr wrap="square">
            <a:spAutoFit/>
          </a:bodyPr>
          <a:lstStyle/>
          <a:p>
            <a:pPr algn="ctr" defTabSz="914400" fontAlgn="base">
              <a:spcBef>
                <a:spcPts val="200"/>
              </a:spcBef>
              <a:spcAft>
                <a:spcPts val="200"/>
              </a:spcAft>
              <a:defRPr/>
            </a:pPr>
            <a:r>
              <a:rPr lang="fr-FR" altLang="en-US" sz="2000" b="1" dirty="0" err="1">
                <a:solidFill>
                  <a:srgbClr val="008000"/>
                </a:solidFill>
                <a:latin typeface="Arial" panose="020B0604020202020204" pitchFamily="34" charset="0"/>
                <a:cs typeface="Arial" panose="020B0604020202020204" pitchFamily="34" charset="0"/>
              </a:rPr>
              <a:t>Giữa</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các</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hình</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thái</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có</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sự</a:t>
            </a:r>
            <a:r>
              <a:rPr lang="fr-FR" altLang="en-US" sz="2000" b="1" dirty="0">
                <a:solidFill>
                  <a:srgbClr val="008000"/>
                </a:solidFill>
                <a:latin typeface="Arial" panose="020B0604020202020204" pitchFamily="34" charset="0"/>
                <a:cs typeface="Arial" panose="020B0604020202020204" pitchFamily="34" charset="0"/>
              </a:rPr>
              <a:t> </a:t>
            </a:r>
          </a:p>
          <a:p>
            <a:pPr algn="ctr" defTabSz="914400" fontAlgn="base">
              <a:spcBef>
                <a:spcPts val="200"/>
              </a:spcBef>
              <a:spcAft>
                <a:spcPts val="200"/>
              </a:spcAft>
              <a:defRPr/>
            </a:pPr>
            <a:r>
              <a:rPr lang="fr-FR" altLang="en-US" sz="2000" b="1" dirty="0" err="1">
                <a:solidFill>
                  <a:srgbClr val="FF5050"/>
                </a:solidFill>
                <a:latin typeface="Arial" panose="020B0604020202020204" pitchFamily="34" charset="0"/>
                <a:cs typeface="Arial" panose="020B0604020202020204" pitchFamily="34" charset="0"/>
              </a:rPr>
              <a:t>tác</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động</a:t>
            </a:r>
            <a:r>
              <a:rPr lang="fr-FR" altLang="en-US" sz="2000" b="1" dirty="0">
                <a:solidFill>
                  <a:srgbClr val="FF5050"/>
                </a:solidFill>
                <a:latin typeface="Arial" panose="020B0604020202020204" pitchFamily="34" charset="0"/>
                <a:cs typeface="Arial" panose="020B0604020202020204" pitchFamily="34" charset="0"/>
              </a:rPr>
              <a:t> qua </a:t>
            </a:r>
            <a:r>
              <a:rPr lang="fr-FR" altLang="en-US" sz="2000" b="1" dirty="0" err="1">
                <a:solidFill>
                  <a:srgbClr val="FF5050"/>
                </a:solidFill>
                <a:latin typeface="Arial" panose="020B0604020202020204" pitchFamily="34" charset="0"/>
                <a:cs typeface="Arial" panose="020B0604020202020204" pitchFamily="34" charset="0"/>
              </a:rPr>
              <a:t>lại</a:t>
            </a:r>
            <a:endParaRPr lang="en-US" altLang="en-US" sz="2000" b="1" dirty="0">
              <a:solidFill>
                <a:srgbClr val="FF5050"/>
              </a:solidFill>
              <a:latin typeface="Arial" panose="020B0604020202020204" pitchFamily="34" charset="0"/>
              <a:cs typeface="Arial" panose="020B0604020202020204" pitchFamily="34" charset="0"/>
            </a:endParaRPr>
          </a:p>
        </p:txBody>
      </p:sp>
      <p:sp>
        <p:nvSpPr>
          <p:cNvPr id="43" name="Rectangle 42"/>
          <p:cNvSpPr/>
          <p:nvPr/>
        </p:nvSpPr>
        <p:spPr>
          <a:xfrm>
            <a:off x="8247353" y="3690174"/>
            <a:ext cx="3725929" cy="707886"/>
          </a:xfrm>
          <a:prstGeom prst="rect">
            <a:avLst/>
          </a:prstGeom>
        </p:spPr>
        <p:txBody>
          <a:bodyPr wrap="square">
            <a:spAutoFit/>
          </a:bodyPr>
          <a:lstStyle/>
          <a:p>
            <a:pPr algn="ctr" defTabSz="914400" eaLnBrk="0" fontAlgn="base" hangingPunct="0">
              <a:spcBef>
                <a:spcPct val="0"/>
              </a:spcBef>
              <a:spcAft>
                <a:spcPct val="0"/>
              </a:spcAft>
              <a:defRPr/>
            </a:pPr>
            <a:r>
              <a:rPr lang="fr-FR" sz="2000" b="1" dirty="0">
                <a:solidFill>
                  <a:srgbClr val="000000"/>
                </a:solidFill>
                <a:latin typeface="Arial" panose="020B0604020202020204" pitchFamily="34" charset="0"/>
                <a:cs typeface="Arial" panose="020B0604020202020204" pitchFamily="34" charset="0"/>
              </a:rPr>
              <a:t>Ý </a:t>
            </a:r>
            <a:r>
              <a:rPr lang="fr-FR" sz="2000" b="1" dirty="0" err="1">
                <a:solidFill>
                  <a:srgbClr val="000000"/>
                </a:solidFill>
                <a:latin typeface="Arial" panose="020B0604020202020204" pitchFamily="34" charset="0"/>
                <a:cs typeface="Arial" panose="020B0604020202020204" pitchFamily="34" charset="0"/>
              </a:rPr>
              <a:t>thức</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xã</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hội</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tác</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động</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trở</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lại</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tồn</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tại</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xã</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hội</a:t>
            </a:r>
            <a:r>
              <a:rPr lang="fr-FR" sz="2000" b="1" dirty="0">
                <a:solidFill>
                  <a:srgbClr val="000000"/>
                </a:solidFill>
                <a:latin typeface="Arial" panose="020B0604020202020204" pitchFamily="34" charset="0"/>
                <a:cs typeface="Arial" panose="020B0604020202020204" pitchFamily="34" charset="0"/>
              </a:rPr>
              <a:t> </a:t>
            </a:r>
            <a:endParaRPr lang="en-US" sz="2000" b="1"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9727190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5991770" cy="6858000"/>
          </a:xfrm>
          <a:prstGeom prst="rect">
            <a:avLst/>
          </a:prstGeom>
        </p:spPr>
      </p:pic>
      <p:sp>
        <p:nvSpPr>
          <p:cNvPr id="3" name="Rectangle 2"/>
          <p:cNvSpPr/>
          <p:nvPr/>
        </p:nvSpPr>
        <p:spPr>
          <a:xfrm>
            <a:off x="2184333" y="103756"/>
            <a:ext cx="8064500" cy="461665"/>
          </a:xfrm>
          <a:prstGeom prst="rect">
            <a:avLst/>
          </a:prstGeom>
        </p:spPr>
        <p:txBody>
          <a:bodyPr>
            <a:spAutoFit/>
          </a:bodyPr>
          <a:lstStyle/>
          <a:p>
            <a:pPr marL="457200" indent="-457200"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grpSp>
        <p:nvGrpSpPr>
          <p:cNvPr id="4" name="Group 97"/>
          <p:cNvGrpSpPr>
            <a:grpSpLocks/>
          </p:cNvGrpSpPr>
          <p:nvPr/>
        </p:nvGrpSpPr>
        <p:grpSpPr bwMode="auto">
          <a:xfrm>
            <a:off x="5677101" y="5099453"/>
            <a:ext cx="749300" cy="101600"/>
            <a:chOff x="2347656" y="1525463"/>
            <a:chExt cx="749681" cy="101416"/>
          </a:xfrm>
        </p:grpSpPr>
        <p:cxnSp>
          <p:nvCxnSpPr>
            <p:cNvPr id="5" name="Straight Connector 4"/>
            <p:cNvCxnSpPr>
              <a:stCxn id="6" idx="2"/>
            </p:cNvCxnSpPr>
            <p:nvPr/>
          </p:nvCxnSpPr>
          <p:spPr>
            <a:xfrm flipH="1">
              <a:off x="2347656" y="1576171"/>
              <a:ext cx="648029"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6" name="Oval 5"/>
            <p:cNvSpPr/>
            <p:nvPr/>
          </p:nvSpPr>
          <p:spPr>
            <a:xfrm>
              <a:off x="2995685" y="1525463"/>
              <a:ext cx="101652"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pSp>
        <p:nvGrpSpPr>
          <p:cNvPr id="7" name="Group 100"/>
          <p:cNvGrpSpPr>
            <a:grpSpLocks/>
          </p:cNvGrpSpPr>
          <p:nvPr/>
        </p:nvGrpSpPr>
        <p:grpSpPr bwMode="auto">
          <a:xfrm>
            <a:off x="5767589" y="3969153"/>
            <a:ext cx="658813" cy="101600"/>
            <a:chOff x="2438400" y="1525463"/>
            <a:chExt cx="658937" cy="101416"/>
          </a:xfrm>
        </p:grpSpPr>
        <p:cxnSp>
          <p:nvCxnSpPr>
            <p:cNvPr id="8" name="Straight Connector 7"/>
            <p:cNvCxnSpPr>
              <a:stCxn id="9" idx="2"/>
            </p:cNvCxnSpPr>
            <p:nvPr/>
          </p:nvCxnSpPr>
          <p:spPr>
            <a:xfrm flipH="1">
              <a:off x="2438400" y="1576171"/>
              <a:ext cx="557318"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2995718" y="1525463"/>
              <a:ext cx="101619"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pSp>
        <p:nvGrpSpPr>
          <p:cNvPr id="10" name="Group 103"/>
          <p:cNvGrpSpPr>
            <a:grpSpLocks/>
          </p:cNvGrpSpPr>
          <p:nvPr/>
        </p:nvGrpSpPr>
        <p:grpSpPr bwMode="auto">
          <a:xfrm>
            <a:off x="5615189" y="2824566"/>
            <a:ext cx="811213" cy="100012"/>
            <a:chOff x="2286794" y="1525463"/>
            <a:chExt cx="810543" cy="101416"/>
          </a:xfrm>
        </p:grpSpPr>
        <p:cxnSp>
          <p:nvCxnSpPr>
            <p:cNvPr id="11" name="Straight Connector 10"/>
            <p:cNvCxnSpPr>
              <a:stCxn id="12" idx="2"/>
            </p:cNvCxnSpPr>
            <p:nvPr/>
          </p:nvCxnSpPr>
          <p:spPr>
            <a:xfrm flipH="1">
              <a:off x="2286794" y="1576976"/>
              <a:ext cx="709027"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2995821" y="1525463"/>
              <a:ext cx="101516"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aphicFrame>
        <p:nvGraphicFramePr>
          <p:cNvPr id="13" name="Diagram 12"/>
          <p:cNvGraphicFramePr/>
          <p:nvPr>
            <p:extLst>
              <p:ext uri="{D42A27DB-BD31-4B8C-83A1-F6EECF244321}">
                <p14:modId xmlns:p14="http://schemas.microsoft.com/office/powerpoint/2010/main" val="1194972493"/>
              </p:ext>
            </p:extLst>
          </p:nvPr>
        </p:nvGraphicFramePr>
        <p:xfrm>
          <a:off x="2490988" y="1441920"/>
          <a:ext cx="4748947" cy="430205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4" name="Rectangle 13"/>
          <p:cNvSpPr/>
          <p:nvPr/>
        </p:nvSpPr>
        <p:spPr>
          <a:xfrm>
            <a:off x="6505776" y="1413279"/>
            <a:ext cx="1041400" cy="2857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Lato" pitchFamily="34" charset="0"/>
            </a:endParaRPr>
          </a:p>
        </p:txBody>
      </p:sp>
      <p:sp>
        <p:nvSpPr>
          <p:cNvPr id="17" name="Freeform 48"/>
          <p:cNvSpPr>
            <a:spLocks noEditPoints="1"/>
          </p:cNvSpPr>
          <p:nvPr/>
        </p:nvSpPr>
        <p:spPr bwMode="auto">
          <a:xfrm>
            <a:off x="5112184" y="2767415"/>
            <a:ext cx="309088" cy="324384"/>
          </a:xfrm>
          <a:custGeom>
            <a:avLst/>
            <a:gdLst>
              <a:gd name="T0" fmla="*/ 2147483646 w 415"/>
              <a:gd name="T1" fmla="*/ 2147483646 h 437"/>
              <a:gd name="T2" fmla="*/ 2147483646 w 415"/>
              <a:gd name="T3" fmla="*/ 2147483646 h 437"/>
              <a:gd name="T4" fmla="*/ 2147483646 w 415"/>
              <a:gd name="T5" fmla="*/ 2147483646 h 437"/>
              <a:gd name="T6" fmla="*/ 2147483646 w 415"/>
              <a:gd name="T7" fmla="*/ 2147483646 h 437"/>
              <a:gd name="T8" fmla="*/ 2147483646 w 415"/>
              <a:gd name="T9" fmla="*/ 2147483646 h 437"/>
              <a:gd name="T10" fmla="*/ 2147483646 w 415"/>
              <a:gd name="T11" fmla="*/ 2147483646 h 437"/>
              <a:gd name="T12" fmla="*/ 2147483646 w 415"/>
              <a:gd name="T13" fmla="*/ 2147483646 h 437"/>
              <a:gd name="T14" fmla="*/ 2147483646 w 415"/>
              <a:gd name="T15" fmla="*/ 2147483646 h 437"/>
              <a:gd name="T16" fmla="*/ 2147483646 w 415"/>
              <a:gd name="T17" fmla="*/ 2147483646 h 437"/>
              <a:gd name="T18" fmla="*/ 2147483646 w 415"/>
              <a:gd name="T19" fmla="*/ 2147483646 h 437"/>
              <a:gd name="T20" fmla="*/ 2147483646 w 415"/>
              <a:gd name="T21" fmla="*/ 2147483646 h 437"/>
              <a:gd name="T22" fmla="*/ 2147483646 w 415"/>
              <a:gd name="T23" fmla="*/ 2147483646 h 437"/>
              <a:gd name="T24" fmla="*/ 2147483646 w 415"/>
              <a:gd name="T25" fmla="*/ 2147483646 h 437"/>
              <a:gd name="T26" fmla="*/ 2147483646 w 415"/>
              <a:gd name="T27" fmla="*/ 2147483646 h 437"/>
              <a:gd name="T28" fmla="*/ 2147483646 w 415"/>
              <a:gd name="T29" fmla="*/ 2147483646 h 437"/>
              <a:gd name="T30" fmla="*/ 2147483646 w 415"/>
              <a:gd name="T31" fmla="*/ 2147483646 h 437"/>
              <a:gd name="T32" fmla="*/ 2147483646 w 415"/>
              <a:gd name="T33" fmla="*/ 2147483646 h 437"/>
              <a:gd name="T34" fmla="*/ 2147483646 w 415"/>
              <a:gd name="T35" fmla="*/ 2147483646 h 437"/>
              <a:gd name="T36" fmla="*/ 2147483646 w 415"/>
              <a:gd name="T37" fmla="*/ 2147483646 h 437"/>
              <a:gd name="T38" fmla="*/ 2147483646 w 415"/>
              <a:gd name="T39" fmla="*/ 2147483646 h 437"/>
              <a:gd name="T40" fmla="*/ 2147483646 w 415"/>
              <a:gd name="T41" fmla="*/ 2147483646 h 437"/>
              <a:gd name="T42" fmla="*/ 2147483646 w 415"/>
              <a:gd name="T43" fmla="*/ 2147483646 h 437"/>
              <a:gd name="T44" fmla="*/ 2147483646 w 415"/>
              <a:gd name="T45" fmla="*/ 2147483646 h 437"/>
              <a:gd name="T46" fmla="*/ 2147483646 w 415"/>
              <a:gd name="T47" fmla="*/ 2147483646 h 437"/>
              <a:gd name="T48" fmla="*/ 2147483646 w 415"/>
              <a:gd name="T49" fmla="*/ 2147483646 h 437"/>
              <a:gd name="T50" fmla="*/ 2147483646 w 415"/>
              <a:gd name="T51" fmla="*/ 2147483646 h 437"/>
              <a:gd name="T52" fmla="*/ 2147483646 w 415"/>
              <a:gd name="T53" fmla="*/ 2147483646 h 437"/>
              <a:gd name="T54" fmla="*/ 2147483646 w 415"/>
              <a:gd name="T55" fmla="*/ 2147483646 h 437"/>
              <a:gd name="T56" fmla="*/ 2147483646 w 415"/>
              <a:gd name="T57" fmla="*/ 2147483646 h 437"/>
              <a:gd name="T58" fmla="*/ 2147483646 w 415"/>
              <a:gd name="T59" fmla="*/ 2147483646 h 437"/>
              <a:gd name="T60" fmla="*/ 2147483646 w 415"/>
              <a:gd name="T61" fmla="*/ 2147483646 h 437"/>
              <a:gd name="T62" fmla="*/ 2147483646 w 415"/>
              <a:gd name="T63" fmla="*/ 2147483646 h 437"/>
              <a:gd name="T64" fmla="*/ 2147483646 w 415"/>
              <a:gd name="T65" fmla="*/ 2147483646 h 437"/>
              <a:gd name="T66" fmla="*/ 2147483646 w 415"/>
              <a:gd name="T67" fmla="*/ 2147483646 h 437"/>
              <a:gd name="T68" fmla="*/ 2147483646 w 415"/>
              <a:gd name="T69" fmla="*/ 2147483646 h 437"/>
              <a:gd name="T70" fmla="*/ 2147483646 w 415"/>
              <a:gd name="T71" fmla="*/ 2147483646 h 437"/>
              <a:gd name="T72" fmla="*/ 2147483646 w 415"/>
              <a:gd name="T73" fmla="*/ 2147483646 h 437"/>
              <a:gd name="T74" fmla="*/ 2147483646 w 415"/>
              <a:gd name="T75" fmla="*/ 2147483646 h 437"/>
              <a:gd name="T76" fmla="*/ 2147483646 w 415"/>
              <a:gd name="T77" fmla="*/ 2147483646 h 437"/>
              <a:gd name="T78" fmla="*/ 2147483646 w 415"/>
              <a:gd name="T79" fmla="*/ 2147483646 h 437"/>
              <a:gd name="T80" fmla="*/ 2147483646 w 415"/>
              <a:gd name="T81" fmla="*/ 2147483646 h 437"/>
              <a:gd name="T82" fmla="*/ 2147483646 w 415"/>
              <a:gd name="T83" fmla="*/ 2147483646 h 437"/>
              <a:gd name="T84" fmla="*/ 2147483646 w 415"/>
              <a:gd name="T85" fmla="*/ 2147483646 h 437"/>
              <a:gd name="T86" fmla="*/ 2147483646 w 415"/>
              <a:gd name="T87" fmla="*/ 2147483646 h 437"/>
              <a:gd name="T88" fmla="*/ 2147483646 w 415"/>
              <a:gd name="T89" fmla="*/ 2147483646 h 437"/>
              <a:gd name="T90" fmla="*/ 2147483646 w 415"/>
              <a:gd name="T91" fmla="*/ 2147483646 h 437"/>
              <a:gd name="T92" fmla="*/ 2147483646 w 415"/>
              <a:gd name="T93" fmla="*/ 2147483646 h 437"/>
              <a:gd name="T94" fmla="*/ 2147483646 w 415"/>
              <a:gd name="T95" fmla="*/ 2147483646 h 437"/>
              <a:gd name="T96" fmla="*/ 2147483646 w 415"/>
              <a:gd name="T97" fmla="*/ 2147483646 h 437"/>
              <a:gd name="T98" fmla="*/ 2147483646 w 415"/>
              <a:gd name="T99" fmla="*/ 2147483646 h 437"/>
              <a:gd name="T100" fmla="*/ 2147483646 w 415"/>
              <a:gd name="T101" fmla="*/ 2147483646 h 437"/>
              <a:gd name="T102" fmla="*/ 2147483646 w 415"/>
              <a:gd name="T103" fmla="*/ 2147483646 h 437"/>
              <a:gd name="T104" fmla="*/ 2147483646 w 415"/>
              <a:gd name="T105" fmla="*/ 2147483646 h 437"/>
              <a:gd name="T106" fmla="*/ 2147483646 w 415"/>
              <a:gd name="T107" fmla="*/ 2147483646 h 437"/>
              <a:gd name="T108" fmla="*/ 2147483646 w 415"/>
              <a:gd name="T109" fmla="*/ 2147483646 h 437"/>
              <a:gd name="T110" fmla="*/ 2147483646 w 415"/>
              <a:gd name="T111" fmla="*/ 2147483646 h 437"/>
              <a:gd name="T112" fmla="*/ 2147483646 w 415"/>
              <a:gd name="T113" fmla="*/ 2147483646 h 4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15" h="437">
                <a:moveTo>
                  <a:pt x="130" y="119"/>
                </a:moveTo>
                <a:cubicBezTo>
                  <a:pt x="114" y="119"/>
                  <a:pt x="102" y="132"/>
                  <a:pt x="102" y="148"/>
                </a:cubicBezTo>
                <a:cubicBezTo>
                  <a:pt x="102" y="163"/>
                  <a:pt x="114" y="176"/>
                  <a:pt x="130" y="176"/>
                </a:cubicBezTo>
                <a:cubicBezTo>
                  <a:pt x="145" y="176"/>
                  <a:pt x="158" y="163"/>
                  <a:pt x="158" y="148"/>
                </a:cubicBezTo>
                <a:cubicBezTo>
                  <a:pt x="158" y="132"/>
                  <a:pt x="145" y="119"/>
                  <a:pt x="130" y="119"/>
                </a:cubicBezTo>
                <a:close/>
                <a:moveTo>
                  <a:pt x="231" y="77"/>
                </a:moveTo>
                <a:cubicBezTo>
                  <a:pt x="224" y="77"/>
                  <a:pt x="217" y="83"/>
                  <a:pt x="217" y="91"/>
                </a:cubicBezTo>
                <a:cubicBezTo>
                  <a:pt x="217" y="98"/>
                  <a:pt x="224" y="105"/>
                  <a:pt x="231" y="105"/>
                </a:cubicBezTo>
                <a:cubicBezTo>
                  <a:pt x="239" y="105"/>
                  <a:pt x="245" y="98"/>
                  <a:pt x="245" y="91"/>
                </a:cubicBezTo>
                <a:cubicBezTo>
                  <a:pt x="245" y="83"/>
                  <a:pt x="239" y="77"/>
                  <a:pt x="231" y="77"/>
                </a:cubicBezTo>
                <a:close/>
                <a:moveTo>
                  <a:pt x="407" y="258"/>
                </a:moveTo>
                <a:cubicBezTo>
                  <a:pt x="400" y="246"/>
                  <a:pt x="371" y="214"/>
                  <a:pt x="365" y="206"/>
                </a:cubicBezTo>
                <a:cubicBezTo>
                  <a:pt x="360" y="199"/>
                  <a:pt x="357" y="194"/>
                  <a:pt x="360" y="186"/>
                </a:cubicBezTo>
                <a:cubicBezTo>
                  <a:pt x="364" y="179"/>
                  <a:pt x="370" y="163"/>
                  <a:pt x="356" y="125"/>
                </a:cubicBezTo>
                <a:cubicBezTo>
                  <a:pt x="342" y="88"/>
                  <a:pt x="320" y="34"/>
                  <a:pt x="249" y="17"/>
                </a:cubicBezTo>
                <a:cubicBezTo>
                  <a:pt x="178" y="0"/>
                  <a:pt x="80" y="9"/>
                  <a:pt x="41" y="82"/>
                </a:cubicBezTo>
                <a:cubicBezTo>
                  <a:pt x="41" y="82"/>
                  <a:pt x="0" y="141"/>
                  <a:pt x="29" y="223"/>
                </a:cubicBezTo>
                <a:cubicBezTo>
                  <a:pt x="63" y="294"/>
                  <a:pt x="113" y="317"/>
                  <a:pt x="70" y="437"/>
                </a:cubicBezTo>
                <a:cubicBezTo>
                  <a:pt x="285" y="437"/>
                  <a:pt x="285" y="437"/>
                  <a:pt x="285" y="437"/>
                </a:cubicBezTo>
                <a:cubicBezTo>
                  <a:pt x="285" y="437"/>
                  <a:pt x="285" y="416"/>
                  <a:pt x="298" y="409"/>
                </a:cubicBezTo>
                <a:cubicBezTo>
                  <a:pt x="310" y="402"/>
                  <a:pt x="324" y="404"/>
                  <a:pt x="337" y="405"/>
                </a:cubicBezTo>
                <a:cubicBezTo>
                  <a:pt x="350" y="407"/>
                  <a:pt x="380" y="406"/>
                  <a:pt x="382" y="386"/>
                </a:cubicBezTo>
                <a:cubicBezTo>
                  <a:pt x="384" y="373"/>
                  <a:pt x="377" y="362"/>
                  <a:pt x="374" y="355"/>
                </a:cubicBezTo>
                <a:cubicBezTo>
                  <a:pt x="371" y="347"/>
                  <a:pt x="369" y="342"/>
                  <a:pt x="375" y="337"/>
                </a:cubicBezTo>
                <a:cubicBezTo>
                  <a:pt x="381" y="333"/>
                  <a:pt x="382" y="324"/>
                  <a:pt x="379" y="321"/>
                </a:cubicBezTo>
                <a:cubicBezTo>
                  <a:pt x="375" y="318"/>
                  <a:pt x="376" y="317"/>
                  <a:pt x="379" y="314"/>
                </a:cubicBezTo>
                <a:cubicBezTo>
                  <a:pt x="382" y="312"/>
                  <a:pt x="381" y="303"/>
                  <a:pt x="376" y="296"/>
                </a:cubicBezTo>
                <a:cubicBezTo>
                  <a:pt x="372" y="289"/>
                  <a:pt x="376" y="279"/>
                  <a:pt x="386" y="279"/>
                </a:cubicBezTo>
                <a:cubicBezTo>
                  <a:pt x="397" y="279"/>
                  <a:pt x="415" y="270"/>
                  <a:pt x="407" y="258"/>
                </a:cubicBezTo>
                <a:close/>
                <a:moveTo>
                  <a:pt x="200" y="158"/>
                </a:moveTo>
                <a:cubicBezTo>
                  <a:pt x="200" y="159"/>
                  <a:pt x="199" y="161"/>
                  <a:pt x="197" y="161"/>
                </a:cubicBezTo>
                <a:cubicBezTo>
                  <a:pt x="180" y="164"/>
                  <a:pt x="180" y="164"/>
                  <a:pt x="180" y="164"/>
                </a:cubicBezTo>
                <a:cubicBezTo>
                  <a:pt x="179" y="167"/>
                  <a:pt x="178" y="169"/>
                  <a:pt x="177" y="172"/>
                </a:cubicBezTo>
                <a:cubicBezTo>
                  <a:pt x="180" y="176"/>
                  <a:pt x="183" y="180"/>
                  <a:pt x="187" y="185"/>
                </a:cubicBezTo>
                <a:cubicBezTo>
                  <a:pt x="187" y="185"/>
                  <a:pt x="187" y="186"/>
                  <a:pt x="187" y="187"/>
                </a:cubicBezTo>
                <a:cubicBezTo>
                  <a:pt x="187" y="188"/>
                  <a:pt x="187" y="188"/>
                  <a:pt x="187" y="189"/>
                </a:cubicBezTo>
                <a:cubicBezTo>
                  <a:pt x="185" y="192"/>
                  <a:pt x="172" y="205"/>
                  <a:pt x="169" y="205"/>
                </a:cubicBezTo>
                <a:cubicBezTo>
                  <a:pt x="168" y="205"/>
                  <a:pt x="167" y="205"/>
                  <a:pt x="167" y="204"/>
                </a:cubicBezTo>
                <a:cubicBezTo>
                  <a:pt x="154" y="195"/>
                  <a:pt x="154" y="195"/>
                  <a:pt x="154" y="195"/>
                </a:cubicBezTo>
                <a:cubicBezTo>
                  <a:pt x="151" y="196"/>
                  <a:pt x="149" y="197"/>
                  <a:pt x="146" y="198"/>
                </a:cubicBezTo>
                <a:cubicBezTo>
                  <a:pt x="145" y="204"/>
                  <a:pt x="145" y="210"/>
                  <a:pt x="143" y="215"/>
                </a:cubicBezTo>
                <a:cubicBezTo>
                  <a:pt x="143" y="216"/>
                  <a:pt x="142" y="218"/>
                  <a:pt x="140" y="218"/>
                </a:cubicBezTo>
                <a:cubicBezTo>
                  <a:pt x="120" y="218"/>
                  <a:pt x="120" y="218"/>
                  <a:pt x="120" y="218"/>
                </a:cubicBezTo>
                <a:cubicBezTo>
                  <a:pt x="118" y="218"/>
                  <a:pt x="117" y="216"/>
                  <a:pt x="116" y="215"/>
                </a:cubicBezTo>
                <a:cubicBezTo>
                  <a:pt x="114" y="198"/>
                  <a:pt x="114" y="198"/>
                  <a:pt x="114" y="198"/>
                </a:cubicBezTo>
                <a:cubicBezTo>
                  <a:pt x="111" y="197"/>
                  <a:pt x="108" y="196"/>
                  <a:pt x="106" y="195"/>
                </a:cubicBezTo>
                <a:cubicBezTo>
                  <a:pt x="93" y="204"/>
                  <a:pt x="93" y="204"/>
                  <a:pt x="93" y="204"/>
                </a:cubicBezTo>
                <a:cubicBezTo>
                  <a:pt x="92" y="205"/>
                  <a:pt x="91" y="205"/>
                  <a:pt x="91" y="205"/>
                </a:cubicBezTo>
                <a:cubicBezTo>
                  <a:pt x="90" y="205"/>
                  <a:pt x="89" y="205"/>
                  <a:pt x="88" y="204"/>
                </a:cubicBezTo>
                <a:cubicBezTo>
                  <a:pt x="85" y="202"/>
                  <a:pt x="73" y="190"/>
                  <a:pt x="73" y="187"/>
                </a:cubicBezTo>
                <a:cubicBezTo>
                  <a:pt x="73" y="186"/>
                  <a:pt x="73" y="185"/>
                  <a:pt x="73" y="185"/>
                </a:cubicBezTo>
                <a:cubicBezTo>
                  <a:pt x="76" y="181"/>
                  <a:pt x="80" y="176"/>
                  <a:pt x="83" y="172"/>
                </a:cubicBezTo>
                <a:cubicBezTo>
                  <a:pt x="81" y="169"/>
                  <a:pt x="80" y="166"/>
                  <a:pt x="79" y="163"/>
                </a:cubicBezTo>
                <a:cubicBezTo>
                  <a:pt x="62" y="161"/>
                  <a:pt x="62" y="161"/>
                  <a:pt x="62" y="161"/>
                </a:cubicBezTo>
                <a:cubicBezTo>
                  <a:pt x="61" y="160"/>
                  <a:pt x="60" y="159"/>
                  <a:pt x="60" y="157"/>
                </a:cubicBezTo>
                <a:cubicBezTo>
                  <a:pt x="60" y="137"/>
                  <a:pt x="60" y="137"/>
                  <a:pt x="60" y="137"/>
                </a:cubicBezTo>
                <a:cubicBezTo>
                  <a:pt x="60" y="136"/>
                  <a:pt x="61" y="134"/>
                  <a:pt x="62" y="134"/>
                </a:cubicBezTo>
                <a:cubicBezTo>
                  <a:pt x="79" y="131"/>
                  <a:pt x="79" y="131"/>
                  <a:pt x="79" y="131"/>
                </a:cubicBezTo>
                <a:cubicBezTo>
                  <a:pt x="80" y="128"/>
                  <a:pt x="81" y="126"/>
                  <a:pt x="83" y="123"/>
                </a:cubicBezTo>
                <a:cubicBezTo>
                  <a:pt x="80" y="119"/>
                  <a:pt x="76" y="115"/>
                  <a:pt x="73" y="110"/>
                </a:cubicBezTo>
                <a:cubicBezTo>
                  <a:pt x="73" y="110"/>
                  <a:pt x="72" y="109"/>
                  <a:pt x="72" y="108"/>
                </a:cubicBezTo>
                <a:cubicBezTo>
                  <a:pt x="72" y="107"/>
                  <a:pt x="72" y="107"/>
                  <a:pt x="73" y="106"/>
                </a:cubicBezTo>
                <a:cubicBezTo>
                  <a:pt x="75" y="103"/>
                  <a:pt x="87" y="90"/>
                  <a:pt x="91" y="90"/>
                </a:cubicBezTo>
                <a:cubicBezTo>
                  <a:pt x="91" y="90"/>
                  <a:pt x="92" y="90"/>
                  <a:pt x="93" y="91"/>
                </a:cubicBezTo>
                <a:cubicBezTo>
                  <a:pt x="105" y="100"/>
                  <a:pt x="105" y="100"/>
                  <a:pt x="105" y="100"/>
                </a:cubicBezTo>
                <a:cubicBezTo>
                  <a:pt x="108" y="99"/>
                  <a:pt x="111" y="98"/>
                  <a:pt x="114" y="97"/>
                </a:cubicBezTo>
                <a:cubicBezTo>
                  <a:pt x="114" y="91"/>
                  <a:pt x="115" y="85"/>
                  <a:pt x="116" y="80"/>
                </a:cubicBezTo>
                <a:cubicBezTo>
                  <a:pt x="117" y="79"/>
                  <a:pt x="118" y="77"/>
                  <a:pt x="120" y="77"/>
                </a:cubicBezTo>
                <a:cubicBezTo>
                  <a:pt x="140" y="77"/>
                  <a:pt x="140" y="77"/>
                  <a:pt x="140" y="77"/>
                </a:cubicBezTo>
                <a:cubicBezTo>
                  <a:pt x="142" y="77"/>
                  <a:pt x="143" y="79"/>
                  <a:pt x="143" y="80"/>
                </a:cubicBezTo>
                <a:cubicBezTo>
                  <a:pt x="146" y="97"/>
                  <a:pt x="146" y="97"/>
                  <a:pt x="146" y="97"/>
                </a:cubicBezTo>
                <a:cubicBezTo>
                  <a:pt x="149" y="98"/>
                  <a:pt x="151" y="99"/>
                  <a:pt x="154" y="100"/>
                </a:cubicBezTo>
                <a:cubicBezTo>
                  <a:pt x="167" y="91"/>
                  <a:pt x="167" y="91"/>
                  <a:pt x="167" y="91"/>
                </a:cubicBezTo>
                <a:cubicBezTo>
                  <a:pt x="168" y="90"/>
                  <a:pt x="168" y="90"/>
                  <a:pt x="169" y="90"/>
                </a:cubicBezTo>
                <a:cubicBezTo>
                  <a:pt x="170" y="90"/>
                  <a:pt x="171" y="90"/>
                  <a:pt x="171" y="91"/>
                </a:cubicBezTo>
                <a:cubicBezTo>
                  <a:pt x="174" y="93"/>
                  <a:pt x="187" y="105"/>
                  <a:pt x="187" y="108"/>
                </a:cubicBezTo>
                <a:cubicBezTo>
                  <a:pt x="187" y="109"/>
                  <a:pt x="187" y="110"/>
                  <a:pt x="186" y="110"/>
                </a:cubicBezTo>
                <a:cubicBezTo>
                  <a:pt x="183" y="115"/>
                  <a:pt x="180" y="119"/>
                  <a:pt x="177" y="123"/>
                </a:cubicBezTo>
                <a:cubicBezTo>
                  <a:pt x="178" y="126"/>
                  <a:pt x="180" y="129"/>
                  <a:pt x="181" y="132"/>
                </a:cubicBezTo>
                <a:cubicBezTo>
                  <a:pt x="197" y="134"/>
                  <a:pt x="197" y="134"/>
                  <a:pt x="197" y="134"/>
                </a:cubicBezTo>
                <a:cubicBezTo>
                  <a:pt x="199" y="135"/>
                  <a:pt x="200" y="136"/>
                  <a:pt x="200" y="138"/>
                </a:cubicBezTo>
                <a:lnTo>
                  <a:pt x="200" y="158"/>
                </a:lnTo>
                <a:close/>
                <a:moveTo>
                  <a:pt x="273" y="98"/>
                </a:moveTo>
                <a:cubicBezTo>
                  <a:pt x="273" y="100"/>
                  <a:pt x="259" y="101"/>
                  <a:pt x="257" y="102"/>
                </a:cubicBezTo>
                <a:cubicBezTo>
                  <a:pt x="256" y="104"/>
                  <a:pt x="255" y="106"/>
                  <a:pt x="254" y="107"/>
                </a:cubicBezTo>
                <a:cubicBezTo>
                  <a:pt x="255" y="110"/>
                  <a:pt x="259" y="120"/>
                  <a:pt x="259" y="122"/>
                </a:cubicBezTo>
                <a:cubicBezTo>
                  <a:pt x="259" y="123"/>
                  <a:pt x="259" y="123"/>
                  <a:pt x="259" y="123"/>
                </a:cubicBezTo>
                <a:cubicBezTo>
                  <a:pt x="258" y="124"/>
                  <a:pt x="246" y="131"/>
                  <a:pt x="245" y="131"/>
                </a:cubicBezTo>
                <a:cubicBezTo>
                  <a:pt x="244" y="131"/>
                  <a:pt x="236" y="120"/>
                  <a:pt x="235" y="118"/>
                </a:cubicBezTo>
                <a:cubicBezTo>
                  <a:pt x="234" y="119"/>
                  <a:pt x="232" y="119"/>
                  <a:pt x="231" y="119"/>
                </a:cubicBezTo>
                <a:cubicBezTo>
                  <a:pt x="230" y="119"/>
                  <a:pt x="229" y="119"/>
                  <a:pt x="228" y="118"/>
                </a:cubicBezTo>
                <a:cubicBezTo>
                  <a:pt x="227" y="120"/>
                  <a:pt x="219" y="131"/>
                  <a:pt x="217" y="131"/>
                </a:cubicBezTo>
                <a:cubicBezTo>
                  <a:pt x="217" y="131"/>
                  <a:pt x="205" y="124"/>
                  <a:pt x="204" y="123"/>
                </a:cubicBezTo>
                <a:cubicBezTo>
                  <a:pt x="203" y="123"/>
                  <a:pt x="203" y="123"/>
                  <a:pt x="203" y="122"/>
                </a:cubicBezTo>
                <a:cubicBezTo>
                  <a:pt x="203" y="121"/>
                  <a:pt x="208" y="110"/>
                  <a:pt x="209" y="107"/>
                </a:cubicBezTo>
                <a:cubicBezTo>
                  <a:pt x="208" y="106"/>
                  <a:pt x="206" y="104"/>
                  <a:pt x="206" y="102"/>
                </a:cubicBezTo>
                <a:cubicBezTo>
                  <a:pt x="203" y="101"/>
                  <a:pt x="189" y="100"/>
                  <a:pt x="189" y="98"/>
                </a:cubicBezTo>
                <a:cubicBezTo>
                  <a:pt x="189" y="83"/>
                  <a:pt x="189" y="83"/>
                  <a:pt x="189" y="83"/>
                </a:cubicBezTo>
                <a:cubicBezTo>
                  <a:pt x="189" y="81"/>
                  <a:pt x="203" y="80"/>
                  <a:pt x="206" y="80"/>
                </a:cubicBezTo>
                <a:cubicBezTo>
                  <a:pt x="206" y="78"/>
                  <a:pt x="208" y="76"/>
                  <a:pt x="209" y="74"/>
                </a:cubicBezTo>
                <a:cubicBezTo>
                  <a:pt x="208" y="72"/>
                  <a:pt x="203" y="61"/>
                  <a:pt x="203" y="59"/>
                </a:cubicBezTo>
                <a:cubicBezTo>
                  <a:pt x="203" y="59"/>
                  <a:pt x="203" y="58"/>
                  <a:pt x="204" y="58"/>
                </a:cubicBezTo>
                <a:cubicBezTo>
                  <a:pt x="205" y="57"/>
                  <a:pt x="217" y="50"/>
                  <a:pt x="217" y="50"/>
                </a:cubicBezTo>
                <a:cubicBezTo>
                  <a:pt x="219" y="50"/>
                  <a:pt x="227" y="61"/>
                  <a:pt x="228" y="63"/>
                </a:cubicBezTo>
                <a:cubicBezTo>
                  <a:pt x="229" y="63"/>
                  <a:pt x="230" y="63"/>
                  <a:pt x="231" y="63"/>
                </a:cubicBezTo>
                <a:cubicBezTo>
                  <a:pt x="232" y="63"/>
                  <a:pt x="234" y="63"/>
                  <a:pt x="235" y="63"/>
                </a:cubicBezTo>
                <a:cubicBezTo>
                  <a:pt x="238" y="59"/>
                  <a:pt x="241" y="54"/>
                  <a:pt x="245" y="51"/>
                </a:cubicBezTo>
                <a:cubicBezTo>
                  <a:pt x="245" y="50"/>
                  <a:pt x="245" y="50"/>
                  <a:pt x="245" y="50"/>
                </a:cubicBezTo>
                <a:cubicBezTo>
                  <a:pt x="246" y="50"/>
                  <a:pt x="258" y="57"/>
                  <a:pt x="259" y="58"/>
                </a:cubicBezTo>
                <a:cubicBezTo>
                  <a:pt x="259" y="58"/>
                  <a:pt x="259" y="59"/>
                  <a:pt x="259" y="59"/>
                </a:cubicBezTo>
                <a:cubicBezTo>
                  <a:pt x="259" y="61"/>
                  <a:pt x="255" y="72"/>
                  <a:pt x="254" y="74"/>
                </a:cubicBezTo>
                <a:cubicBezTo>
                  <a:pt x="255" y="76"/>
                  <a:pt x="256" y="78"/>
                  <a:pt x="257" y="80"/>
                </a:cubicBezTo>
                <a:cubicBezTo>
                  <a:pt x="259" y="80"/>
                  <a:pt x="273" y="81"/>
                  <a:pt x="273" y="83"/>
                </a:cubicBezTo>
                <a:lnTo>
                  <a:pt x="273" y="9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sp>
        <p:nvSpPr>
          <p:cNvPr id="20" name="Freeform 7"/>
          <p:cNvSpPr>
            <a:spLocks noEditPoints="1"/>
          </p:cNvSpPr>
          <p:nvPr/>
        </p:nvSpPr>
        <p:spPr bwMode="auto">
          <a:xfrm>
            <a:off x="5453279" y="3708805"/>
            <a:ext cx="325404" cy="327032"/>
          </a:xfrm>
          <a:custGeom>
            <a:avLst/>
            <a:gdLst>
              <a:gd name="T0" fmla="*/ 2147483646 w 400"/>
              <a:gd name="T1" fmla="*/ 2147483646 h 400"/>
              <a:gd name="T2" fmla="*/ 2147483646 w 400"/>
              <a:gd name="T3" fmla="*/ 2147483646 h 400"/>
              <a:gd name="T4" fmla="*/ 2147483646 w 400"/>
              <a:gd name="T5" fmla="*/ 2147483646 h 400"/>
              <a:gd name="T6" fmla="*/ 2147483646 w 400"/>
              <a:gd name="T7" fmla="*/ 2147483646 h 400"/>
              <a:gd name="T8" fmla="*/ 2147483646 w 400"/>
              <a:gd name="T9" fmla="*/ 2147483646 h 400"/>
              <a:gd name="T10" fmla="*/ 2147483646 w 400"/>
              <a:gd name="T11" fmla="*/ 2147483646 h 400"/>
              <a:gd name="T12" fmla="*/ 2147483646 w 400"/>
              <a:gd name="T13" fmla="*/ 2147483646 h 400"/>
              <a:gd name="T14" fmla="*/ 2147483646 w 400"/>
              <a:gd name="T15" fmla="*/ 2147483646 h 400"/>
              <a:gd name="T16" fmla="*/ 2147483646 w 400"/>
              <a:gd name="T17" fmla="*/ 2147483646 h 400"/>
              <a:gd name="T18" fmla="*/ 2147483646 w 400"/>
              <a:gd name="T19" fmla="*/ 2147483646 h 400"/>
              <a:gd name="T20" fmla="*/ 2147483646 w 400"/>
              <a:gd name="T21" fmla="*/ 2147483646 h 400"/>
              <a:gd name="T22" fmla="*/ 2147483646 w 400"/>
              <a:gd name="T23" fmla="*/ 2147483646 h 400"/>
              <a:gd name="T24" fmla="*/ 2147483646 w 400"/>
              <a:gd name="T25" fmla="*/ 2147483646 h 400"/>
              <a:gd name="T26" fmla="*/ 2147483646 w 400"/>
              <a:gd name="T27" fmla="*/ 2147483646 h 400"/>
              <a:gd name="T28" fmla="*/ 2147483646 w 400"/>
              <a:gd name="T29" fmla="*/ 2147483646 h 400"/>
              <a:gd name="T30" fmla="*/ 2147483646 w 400"/>
              <a:gd name="T31" fmla="*/ 2147483646 h 400"/>
              <a:gd name="T32" fmla="*/ 2147483646 w 400"/>
              <a:gd name="T33" fmla="*/ 2147483646 h 400"/>
              <a:gd name="T34" fmla="*/ 2147483646 w 400"/>
              <a:gd name="T35" fmla="*/ 2147483646 h 400"/>
              <a:gd name="T36" fmla="*/ 2147483646 w 400"/>
              <a:gd name="T37" fmla="*/ 2147483646 h 400"/>
              <a:gd name="T38" fmla="*/ 2147483646 w 400"/>
              <a:gd name="T39" fmla="*/ 2147483646 h 400"/>
              <a:gd name="T40" fmla="*/ 2147483646 w 400"/>
              <a:gd name="T41" fmla="*/ 2147483646 h 400"/>
              <a:gd name="T42" fmla="*/ 2147483646 w 400"/>
              <a:gd name="T43" fmla="*/ 2147483646 h 400"/>
              <a:gd name="T44" fmla="*/ 0 w 400"/>
              <a:gd name="T45" fmla="*/ 2147483646 h 400"/>
              <a:gd name="T46" fmla="*/ 2147483646 w 400"/>
              <a:gd name="T47" fmla="*/ 2147483646 h 400"/>
              <a:gd name="T48" fmla="*/ 2147483646 w 400"/>
              <a:gd name="T49" fmla="*/ 2147483646 h 400"/>
              <a:gd name="T50" fmla="*/ 2147483646 w 400"/>
              <a:gd name="T51" fmla="*/ 2147483646 h 400"/>
              <a:gd name="T52" fmla="*/ 2147483646 w 400"/>
              <a:gd name="T53" fmla="*/ 2147483646 h 400"/>
              <a:gd name="T54" fmla="*/ 2147483646 w 400"/>
              <a:gd name="T55" fmla="*/ 2147483646 h 400"/>
              <a:gd name="T56" fmla="*/ 2147483646 w 400"/>
              <a:gd name="T57" fmla="*/ 2147483646 h 400"/>
              <a:gd name="T58" fmla="*/ 2147483646 w 400"/>
              <a:gd name="T59" fmla="*/ 2147483646 h 400"/>
              <a:gd name="T60" fmla="*/ 2147483646 w 400"/>
              <a:gd name="T61" fmla="*/ 2147483646 h 400"/>
              <a:gd name="T62" fmla="*/ 2147483646 w 400"/>
              <a:gd name="T63" fmla="*/ 2147483646 h 4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00" h="400">
                <a:moveTo>
                  <a:pt x="311" y="333"/>
                </a:moveTo>
                <a:cubicBezTo>
                  <a:pt x="313" y="335"/>
                  <a:pt x="323" y="345"/>
                  <a:pt x="325" y="347"/>
                </a:cubicBezTo>
                <a:cubicBezTo>
                  <a:pt x="333" y="355"/>
                  <a:pt x="344" y="356"/>
                  <a:pt x="350" y="350"/>
                </a:cubicBezTo>
                <a:cubicBezTo>
                  <a:pt x="356" y="344"/>
                  <a:pt x="355" y="332"/>
                  <a:pt x="347" y="325"/>
                </a:cubicBezTo>
                <a:cubicBezTo>
                  <a:pt x="345" y="322"/>
                  <a:pt x="335" y="313"/>
                  <a:pt x="333" y="311"/>
                </a:cubicBezTo>
                <a:cubicBezTo>
                  <a:pt x="326" y="303"/>
                  <a:pt x="314" y="301"/>
                  <a:pt x="308" y="308"/>
                </a:cubicBezTo>
                <a:cubicBezTo>
                  <a:pt x="302" y="314"/>
                  <a:pt x="303" y="325"/>
                  <a:pt x="311" y="333"/>
                </a:cubicBezTo>
                <a:close/>
                <a:moveTo>
                  <a:pt x="75" y="53"/>
                </a:moveTo>
                <a:cubicBezTo>
                  <a:pt x="68" y="45"/>
                  <a:pt x="56" y="43"/>
                  <a:pt x="50" y="50"/>
                </a:cubicBezTo>
                <a:cubicBezTo>
                  <a:pt x="44" y="56"/>
                  <a:pt x="45" y="67"/>
                  <a:pt x="53" y="75"/>
                </a:cubicBezTo>
                <a:cubicBezTo>
                  <a:pt x="55" y="77"/>
                  <a:pt x="65" y="87"/>
                  <a:pt x="67" y="89"/>
                </a:cubicBezTo>
                <a:cubicBezTo>
                  <a:pt x="75" y="97"/>
                  <a:pt x="86" y="98"/>
                  <a:pt x="92" y="92"/>
                </a:cubicBezTo>
                <a:cubicBezTo>
                  <a:pt x="98" y="86"/>
                  <a:pt x="97" y="74"/>
                  <a:pt x="89" y="67"/>
                </a:cubicBezTo>
                <a:cubicBezTo>
                  <a:pt x="87" y="64"/>
                  <a:pt x="77" y="55"/>
                  <a:pt x="75" y="53"/>
                </a:cubicBezTo>
                <a:close/>
                <a:moveTo>
                  <a:pt x="67" y="311"/>
                </a:moveTo>
                <a:cubicBezTo>
                  <a:pt x="65" y="313"/>
                  <a:pt x="55" y="322"/>
                  <a:pt x="53" y="325"/>
                </a:cubicBezTo>
                <a:cubicBezTo>
                  <a:pt x="45" y="332"/>
                  <a:pt x="44" y="344"/>
                  <a:pt x="50" y="350"/>
                </a:cubicBezTo>
                <a:cubicBezTo>
                  <a:pt x="56" y="356"/>
                  <a:pt x="68" y="355"/>
                  <a:pt x="75" y="347"/>
                </a:cubicBezTo>
                <a:cubicBezTo>
                  <a:pt x="77" y="345"/>
                  <a:pt x="87" y="335"/>
                  <a:pt x="89" y="333"/>
                </a:cubicBezTo>
                <a:cubicBezTo>
                  <a:pt x="97" y="325"/>
                  <a:pt x="98" y="314"/>
                  <a:pt x="92" y="308"/>
                </a:cubicBezTo>
                <a:cubicBezTo>
                  <a:pt x="86" y="301"/>
                  <a:pt x="74" y="303"/>
                  <a:pt x="67" y="311"/>
                </a:cubicBezTo>
                <a:close/>
                <a:moveTo>
                  <a:pt x="347" y="75"/>
                </a:moveTo>
                <a:cubicBezTo>
                  <a:pt x="355" y="67"/>
                  <a:pt x="356" y="56"/>
                  <a:pt x="350" y="50"/>
                </a:cubicBezTo>
                <a:cubicBezTo>
                  <a:pt x="344" y="43"/>
                  <a:pt x="332" y="45"/>
                  <a:pt x="325" y="53"/>
                </a:cubicBezTo>
                <a:cubicBezTo>
                  <a:pt x="323" y="55"/>
                  <a:pt x="313" y="64"/>
                  <a:pt x="311" y="67"/>
                </a:cubicBezTo>
                <a:cubicBezTo>
                  <a:pt x="303" y="74"/>
                  <a:pt x="302" y="86"/>
                  <a:pt x="308" y="92"/>
                </a:cubicBezTo>
                <a:cubicBezTo>
                  <a:pt x="314" y="98"/>
                  <a:pt x="326" y="97"/>
                  <a:pt x="333" y="89"/>
                </a:cubicBezTo>
                <a:cubicBezTo>
                  <a:pt x="335" y="87"/>
                  <a:pt x="345" y="77"/>
                  <a:pt x="347" y="75"/>
                </a:cubicBezTo>
                <a:close/>
                <a:moveTo>
                  <a:pt x="200" y="340"/>
                </a:moveTo>
                <a:cubicBezTo>
                  <a:pt x="191" y="340"/>
                  <a:pt x="184" y="349"/>
                  <a:pt x="184" y="360"/>
                </a:cubicBezTo>
                <a:cubicBezTo>
                  <a:pt x="184" y="363"/>
                  <a:pt x="184" y="376"/>
                  <a:pt x="184" y="380"/>
                </a:cubicBezTo>
                <a:cubicBezTo>
                  <a:pt x="184" y="391"/>
                  <a:pt x="191" y="400"/>
                  <a:pt x="200" y="400"/>
                </a:cubicBezTo>
                <a:cubicBezTo>
                  <a:pt x="209" y="400"/>
                  <a:pt x="216" y="391"/>
                  <a:pt x="216" y="380"/>
                </a:cubicBezTo>
                <a:cubicBezTo>
                  <a:pt x="216" y="376"/>
                  <a:pt x="216" y="363"/>
                  <a:pt x="216" y="360"/>
                </a:cubicBezTo>
                <a:cubicBezTo>
                  <a:pt x="216" y="349"/>
                  <a:pt x="209" y="340"/>
                  <a:pt x="200" y="340"/>
                </a:cubicBezTo>
                <a:close/>
                <a:moveTo>
                  <a:pt x="200" y="60"/>
                </a:moveTo>
                <a:cubicBezTo>
                  <a:pt x="209" y="60"/>
                  <a:pt x="216" y="51"/>
                  <a:pt x="216" y="40"/>
                </a:cubicBezTo>
                <a:cubicBezTo>
                  <a:pt x="216" y="36"/>
                  <a:pt x="216" y="23"/>
                  <a:pt x="216" y="20"/>
                </a:cubicBezTo>
                <a:cubicBezTo>
                  <a:pt x="216" y="9"/>
                  <a:pt x="209" y="0"/>
                  <a:pt x="200" y="0"/>
                </a:cubicBezTo>
                <a:cubicBezTo>
                  <a:pt x="191" y="0"/>
                  <a:pt x="184" y="9"/>
                  <a:pt x="184" y="20"/>
                </a:cubicBezTo>
                <a:cubicBezTo>
                  <a:pt x="184" y="23"/>
                  <a:pt x="184" y="36"/>
                  <a:pt x="184" y="40"/>
                </a:cubicBezTo>
                <a:cubicBezTo>
                  <a:pt x="184" y="51"/>
                  <a:pt x="191" y="60"/>
                  <a:pt x="200" y="60"/>
                </a:cubicBezTo>
                <a:close/>
                <a:moveTo>
                  <a:pt x="60" y="200"/>
                </a:moveTo>
                <a:cubicBezTo>
                  <a:pt x="60" y="191"/>
                  <a:pt x="51" y="184"/>
                  <a:pt x="40" y="184"/>
                </a:cubicBezTo>
                <a:cubicBezTo>
                  <a:pt x="36" y="184"/>
                  <a:pt x="24" y="184"/>
                  <a:pt x="20" y="184"/>
                </a:cubicBezTo>
                <a:cubicBezTo>
                  <a:pt x="9" y="184"/>
                  <a:pt x="0" y="191"/>
                  <a:pt x="0" y="200"/>
                </a:cubicBezTo>
                <a:cubicBezTo>
                  <a:pt x="0" y="209"/>
                  <a:pt x="9" y="216"/>
                  <a:pt x="20" y="216"/>
                </a:cubicBezTo>
                <a:cubicBezTo>
                  <a:pt x="24" y="216"/>
                  <a:pt x="36" y="216"/>
                  <a:pt x="40" y="216"/>
                </a:cubicBezTo>
                <a:cubicBezTo>
                  <a:pt x="51" y="216"/>
                  <a:pt x="60" y="209"/>
                  <a:pt x="60" y="200"/>
                </a:cubicBezTo>
                <a:close/>
                <a:moveTo>
                  <a:pt x="202" y="280"/>
                </a:moveTo>
                <a:cubicBezTo>
                  <a:pt x="156" y="280"/>
                  <a:pt x="120" y="244"/>
                  <a:pt x="120" y="200"/>
                </a:cubicBezTo>
                <a:cubicBezTo>
                  <a:pt x="120" y="156"/>
                  <a:pt x="156" y="120"/>
                  <a:pt x="202" y="120"/>
                </a:cubicBezTo>
                <a:cubicBezTo>
                  <a:pt x="202" y="280"/>
                  <a:pt x="202" y="280"/>
                  <a:pt x="202" y="280"/>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nvGrpSpPr>
          <p:cNvPr id="21" name="Group 5"/>
          <p:cNvGrpSpPr>
            <a:grpSpLocks/>
          </p:cNvGrpSpPr>
          <p:nvPr/>
        </p:nvGrpSpPr>
        <p:grpSpPr bwMode="auto">
          <a:xfrm>
            <a:off x="4745238" y="4735919"/>
            <a:ext cx="1055688" cy="1079820"/>
            <a:chOff x="2179320" y="3620813"/>
            <a:chExt cx="1054845" cy="1079267"/>
          </a:xfrm>
        </p:grpSpPr>
        <p:sp>
          <p:nvSpPr>
            <p:cNvPr id="22" name="TextBox 47"/>
            <p:cNvSpPr txBox="1">
              <a:spLocks noChangeArrowheads="1"/>
            </p:cNvSpPr>
            <p:nvPr/>
          </p:nvSpPr>
          <p:spPr bwMode="auto">
            <a:xfrm>
              <a:off x="2179320" y="3915652"/>
              <a:ext cx="1054845" cy="784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lnSpc>
                  <a:spcPct val="125000"/>
                </a:lnSpc>
                <a:spcBef>
                  <a:spcPct val="0"/>
                </a:spcBef>
                <a:spcAft>
                  <a:spcPct val="0"/>
                </a:spcAft>
              </a:pPr>
              <a:r>
                <a:rPr lang="en-US">
                  <a:solidFill>
                    <a:srgbClr val="FFFFFF"/>
                  </a:solidFill>
                  <a:cs typeface="Arial" panose="020B0604020202020204" pitchFamily="34" charset="0"/>
                </a:rPr>
                <a:t>Proposal</a:t>
              </a:r>
            </a:p>
          </p:txBody>
        </p:sp>
        <p:sp>
          <p:nvSpPr>
            <p:cNvPr id="23" name="Freeform 8"/>
            <p:cNvSpPr>
              <a:spLocks noEditPoints="1"/>
            </p:cNvSpPr>
            <p:nvPr/>
          </p:nvSpPr>
          <p:spPr bwMode="auto">
            <a:xfrm>
              <a:off x="2535291" y="3620813"/>
              <a:ext cx="328613" cy="328613"/>
            </a:xfrm>
            <a:custGeom>
              <a:avLst/>
              <a:gdLst>
                <a:gd name="T0" fmla="*/ 2147483646 w 403"/>
                <a:gd name="T1" fmla="*/ 2147483646 h 403"/>
                <a:gd name="T2" fmla="*/ 2147483646 w 403"/>
                <a:gd name="T3" fmla="*/ 2147483646 h 403"/>
                <a:gd name="T4" fmla="*/ 2147483646 w 403"/>
                <a:gd name="T5" fmla="*/ 2147483646 h 403"/>
                <a:gd name="T6" fmla="*/ 2147483646 w 403"/>
                <a:gd name="T7" fmla="*/ 2147483646 h 403"/>
                <a:gd name="T8" fmla="*/ 2147483646 w 403"/>
                <a:gd name="T9" fmla="*/ 2147483646 h 403"/>
                <a:gd name="T10" fmla="*/ 2147483646 w 403"/>
                <a:gd name="T11" fmla="*/ 2147483646 h 403"/>
                <a:gd name="T12" fmla="*/ 2147483646 w 403"/>
                <a:gd name="T13" fmla="*/ 2147483646 h 403"/>
                <a:gd name="T14" fmla="*/ 2147483646 w 403"/>
                <a:gd name="T15" fmla="*/ 2147483646 h 403"/>
                <a:gd name="T16" fmla="*/ 2147483646 w 403"/>
                <a:gd name="T17" fmla="*/ 2147483646 h 403"/>
                <a:gd name="T18" fmla="*/ 2147483646 w 403"/>
                <a:gd name="T19" fmla="*/ 2147483646 h 403"/>
                <a:gd name="T20" fmla="*/ 2147483646 w 403"/>
                <a:gd name="T21" fmla="*/ 2147483646 h 403"/>
                <a:gd name="T22" fmla="*/ 2147483646 w 403"/>
                <a:gd name="T23" fmla="*/ 2147483646 h 403"/>
                <a:gd name="T24" fmla="*/ 2147483646 w 403"/>
                <a:gd name="T25" fmla="*/ 2147483646 h 403"/>
                <a:gd name="T26" fmla="*/ 2147483646 w 403"/>
                <a:gd name="T27" fmla="*/ 2147483646 h 403"/>
                <a:gd name="T28" fmla="*/ 2147483646 w 403"/>
                <a:gd name="T29" fmla="*/ 2147483646 h 403"/>
                <a:gd name="T30" fmla="*/ 2147483646 w 403"/>
                <a:gd name="T31" fmla="*/ 2147483646 h 403"/>
                <a:gd name="T32" fmla="*/ 2147483646 w 403"/>
                <a:gd name="T33" fmla="*/ 2147483646 h 403"/>
                <a:gd name="T34" fmla="*/ 2147483646 w 403"/>
                <a:gd name="T35" fmla="*/ 2147483646 h 403"/>
                <a:gd name="T36" fmla="*/ 2147483646 w 403"/>
                <a:gd name="T37" fmla="*/ 2147483646 h 403"/>
                <a:gd name="T38" fmla="*/ 2147483646 w 403"/>
                <a:gd name="T39" fmla="*/ 2147483646 h 403"/>
                <a:gd name="T40" fmla="*/ 2147483646 w 403"/>
                <a:gd name="T41" fmla="*/ 2147483646 h 403"/>
                <a:gd name="T42" fmla="*/ 2147483646 w 403"/>
                <a:gd name="T43" fmla="*/ 2147483646 h 403"/>
                <a:gd name="T44" fmla="*/ 2147483646 w 403"/>
                <a:gd name="T45" fmla="*/ 2147483646 h 403"/>
                <a:gd name="T46" fmla="*/ 2147483646 w 403"/>
                <a:gd name="T47" fmla="*/ 2147483646 h 403"/>
                <a:gd name="T48" fmla="*/ 2147483646 w 403"/>
                <a:gd name="T49" fmla="*/ 2147483646 h 403"/>
                <a:gd name="T50" fmla="*/ 2147483646 w 403"/>
                <a:gd name="T51" fmla="*/ 2147483646 h 403"/>
                <a:gd name="T52" fmla="*/ 2147483646 w 403"/>
                <a:gd name="T53" fmla="*/ 2147483646 h 403"/>
                <a:gd name="T54" fmla="*/ 2147483646 w 403"/>
                <a:gd name="T55" fmla="*/ 2147483646 h 40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03" h="403">
                  <a:moveTo>
                    <a:pt x="315" y="371"/>
                  </a:moveTo>
                  <a:cubicBezTo>
                    <a:pt x="179" y="334"/>
                    <a:pt x="179" y="334"/>
                    <a:pt x="179" y="334"/>
                  </a:cubicBezTo>
                  <a:cubicBezTo>
                    <a:pt x="189" y="294"/>
                    <a:pt x="189" y="294"/>
                    <a:pt x="189" y="294"/>
                  </a:cubicBezTo>
                  <a:cubicBezTo>
                    <a:pt x="267" y="273"/>
                    <a:pt x="267" y="273"/>
                    <a:pt x="267" y="273"/>
                  </a:cubicBezTo>
                  <a:cubicBezTo>
                    <a:pt x="276" y="270"/>
                    <a:pt x="281" y="262"/>
                    <a:pt x="279" y="254"/>
                  </a:cubicBezTo>
                  <a:cubicBezTo>
                    <a:pt x="249" y="141"/>
                    <a:pt x="249" y="141"/>
                    <a:pt x="249" y="141"/>
                  </a:cubicBezTo>
                  <a:cubicBezTo>
                    <a:pt x="368" y="174"/>
                    <a:pt x="368" y="174"/>
                    <a:pt x="368" y="174"/>
                  </a:cubicBezTo>
                  <a:cubicBezTo>
                    <a:pt x="315" y="371"/>
                    <a:pt x="315" y="371"/>
                    <a:pt x="315" y="371"/>
                  </a:cubicBezTo>
                  <a:close/>
                  <a:moveTo>
                    <a:pt x="34" y="74"/>
                  </a:moveTo>
                  <a:cubicBezTo>
                    <a:pt x="191" y="32"/>
                    <a:pt x="191" y="32"/>
                    <a:pt x="191" y="32"/>
                  </a:cubicBezTo>
                  <a:cubicBezTo>
                    <a:pt x="249" y="249"/>
                    <a:pt x="249" y="249"/>
                    <a:pt x="249" y="249"/>
                  </a:cubicBezTo>
                  <a:cubicBezTo>
                    <a:pt x="92" y="291"/>
                    <a:pt x="92" y="291"/>
                    <a:pt x="92" y="291"/>
                  </a:cubicBezTo>
                  <a:cubicBezTo>
                    <a:pt x="34" y="74"/>
                    <a:pt x="34" y="74"/>
                    <a:pt x="34" y="74"/>
                  </a:cubicBezTo>
                  <a:close/>
                  <a:moveTo>
                    <a:pt x="389" y="150"/>
                  </a:moveTo>
                  <a:cubicBezTo>
                    <a:pt x="240" y="110"/>
                    <a:pt x="240" y="110"/>
                    <a:pt x="240" y="110"/>
                  </a:cubicBezTo>
                  <a:cubicBezTo>
                    <a:pt x="214" y="13"/>
                    <a:pt x="214" y="13"/>
                    <a:pt x="214" y="13"/>
                  </a:cubicBezTo>
                  <a:cubicBezTo>
                    <a:pt x="212" y="5"/>
                    <a:pt x="204" y="0"/>
                    <a:pt x="195" y="2"/>
                  </a:cubicBezTo>
                  <a:cubicBezTo>
                    <a:pt x="13" y="51"/>
                    <a:pt x="13" y="51"/>
                    <a:pt x="13" y="51"/>
                  </a:cubicBezTo>
                  <a:cubicBezTo>
                    <a:pt x="5" y="53"/>
                    <a:pt x="0" y="62"/>
                    <a:pt x="2" y="70"/>
                  </a:cubicBezTo>
                  <a:cubicBezTo>
                    <a:pt x="66" y="311"/>
                    <a:pt x="66" y="311"/>
                    <a:pt x="66" y="311"/>
                  </a:cubicBezTo>
                  <a:cubicBezTo>
                    <a:pt x="69" y="319"/>
                    <a:pt x="77" y="324"/>
                    <a:pt x="86" y="321"/>
                  </a:cubicBezTo>
                  <a:cubicBezTo>
                    <a:pt x="158" y="302"/>
                    <a:pt x="158" y="302"/>
                    <a:pt x="158" y="302"/>
                  </a:cubicBezTo>
                  <a:cubicBezTo>
                    <a:pt x="148" y="339"/>
                    <a:pt x="148" y="339"/>
                    <a:pt x="148" y="339"/>
                  </a:cubicBezTo>
                  <a:cubicBezTo>
                    <a:pt x="146" y="347"/>
                    <a:pt x="151" y="355"/>
                    <a:pt x="160" y="358"/>
                  </a:cubicBezTo>
                  <a:cubicBezTo>
                    <a:pt x="322" y="401"/>
                    <a:pt x="322" y="401"/>
                    <a:pt x="322" y="401"/>
                  </a:cubicBezTo>
                  <a:cubicBezTo>
                    <a:pt x="331" y="403"/>
                    <a:pt x="339" y="399"/>
                    <a:pt x="342" y="391"/>
                  </a:cubicBezTo>
                  <a:cubicBezTo>
                    <a:pt x="401" y="169"/>
                    <a:pt x="401" y="169"/>
                    <a:pt x="401" y="169"/>
                  </a:cubicBezTo>
                  <a:cubicBezTo>
                    <a:pt x="403" y="161"/>
                    <a:pt x="398" y="152"/>
                    <a:pt x="389" y="1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sp>
        <p:nvSpPr>
          <p:cNvPr id="24" name="Rounded Rectangle 23"/>
          <p:cNvSpPr/>
          <p:nvPr/>
        </p:nvSpPr>
        <p:spPr>
          <a:xfrm>
            <a:off x="2791987" y="743748"/>
            <a:ext cx="8731876" cy="4818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457200" indent="-457200"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342900" indent="-342900" algn="ctr" defTabSz="914400" eaLnBrk="1" fontAlgn="base" hangingPunct="1">
              <a:buFont typeface="Wingdings" panose="05000000000000000000" pitchFamily="2" charset="2"/>
              <a:buChar char="§"/>
              <a:defRPr/>
            </a:pPr>
            <a:r>
              <a:rPr lang="fr-FR" altLang="en-US" sz="2000" b="1" dirty="0">
                <a:solidFill>
                  <a:srgbClr val="CC0066"/>
                </a:solidFill>
                <a:latin typeface="Arial"/>
                <a:cs typeface="Times New Roman" pitchFamily="18" charset="0"/>
              </a:rPr>
              <a:t>Ý </a:t>
            </a:r>
            <a:r>
              <a:rPr lang="fr-FR" altLang="en-US" sz="2000" b="1" dirty="0" err="1">
                <a:solidFill>
                  <a:srgbClr val="CC0066"/>
                </a:solidFill>
                <a:latin typeface="Arial"/>
                <a:cs typeface="Times New Roman" pitchFamily="18" charset="0"/>
              </a:rPr>
              <a:t>thức</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thường</a:t>
            </a:r>
            <a:r>
              <a:rPr lang="fr-FR" altLang="en-US" sz="2000" b="1" dirty="0">
                <a:solidFill>
                  <a:srgbClr val="CC0066"/>
                </a:solidFill>
                <a:latin typeface="Arial"/>
                <a:cs typeface="Times New Roman" pitchFamily="18" charset="0"/>
              </a:rPr>
              <a:t> </a:t>
            </a:r>
            <a:r>
              <a:rPr lang="fr-FR" altLang="en-US" sz="2000" b="1" u="sng" dirty="0" err="1">
                <a:solidFill>
                  <a:srgbClr val="00B0F0"/>
                </a:solidFill>
                <a:latin typeface="Arial"/>
                <a:cs typeface="Times New Roman" pitchFamily="18" charset="0"/>
              </a:rPr>
              <a:t>lạc</a:t>
            </a:r>
            <a:r>
              <a:rPr lang="fr-FR" altLang="en-US" sz="2000" b="1" u="sng" dirty="0">
                <a:solidFill>
                  <a:srgbClr val="00B0F0"/>
                </a:solidFill>
                <a:latin typeface="Arial"/>
                <a:cs typeface="Times New Roman" pitchFamily="18" charset="0"/>
              </a:rPr>
              <a:t> </a:t>
            </a:r>
            <a:r>
              <a:rPr lang="fr-FR" altLang="en-US" sz="2000" b="1" u="sng" dirty="0" err="1">
                <a:solidFill>
                  <a:srgbClr val="00B0F0"/>
                </a:solidFill>
                <a:latin typeface="Arial"/>
                <a:cs typeface="Times New Roman" pitchFamily="18" charset="0"/>
              </a:rPr>
              <a:t>hậu</a:t>
            </a:r>
            <a:r>
              <a:rPr lang="fr-FR" altLang="en-US" sz="2000" b="1" u="sng" dirty="0">
                <a:solidFill>
                  <a:srgbClr val="00B0F0"/>
                </a:solidFill>
                <a:latin typeface="Arial"/>
                <a:cs typeface="Times New Roman" pitchFamily="18" charset="0"/>
              </a:rPr>
              <a:t> </a:t>
            </a:r>
            <a:r>
              <a:rPr lang="fr-FR" altLang="en-US" sz="2000" b="1" dirty="0" err="1">
                <a:solidFill>
                  <a:srgbClr val="CC0066"/>
                </a:solidFill>
                <a:latin typeface="Arial"/>
                <a:cs typeface="Times New Roman" pitchFamily="18" charset="0"/>
              </a:rPr>
              <a:t>hơn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so</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với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tồn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tại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endParaRPr lang="en-US" altLang="en-US" sz="2000" b="1" dirty="0">
              <a:solidFill>
                <a:srgbClr val="CC0066"/>
              </a:solidFill>
              <a:latin typeface="Arial"/>
              <a:cs typeface="Times New Roman" pitchFamily="18" charset="0"/>
            </a:endParaRPr>
          </a:p>
        </p:txBody>
      </p:sp>
      <p:sp>
        <p:nvSpPr>
          <p:cNvPr id="25" name="Rectangle 24"/>
          <p:cNvSpPr/>
          <p:nvPr/>
        </p:nvSpPr>
        <p:spPr>
          <a:xfrm>
            <a:off x="3687361" y="3318279"/>
            <a:ext cx="912429" cy="369332"/>
          </a:xfrm>
          <a:prstGeom prst="rect">
            <a:avLst/>
          </a:prstGeom>
        </p:spPr>
        <p:txBody>
          <a:bodyPr wrap="none">
            <a:spAutoFit/>
          </a:bodyPr>
          <a:lstStyle/>
          <a:p>
            <a:pPr algn="just" defTabSz="914400" eaLnBrk="0" fontAlgn="base" hangingPunct="0">
              <a:spcBef>
                <a:spcPct val="0"/>
              </a:spcBef>
              <a:spcAft>
                <a:spcPct val="0"/>
              </a:spcAft>
              <a:defRPr/>
            </a:pPr>
            <a:r>
              <a:rPr lang="en-US" altLang="en-US" b="1" dirty="0" err="1">
                <a:solidFill>
                  <a:srgbClr val="FFFFFF"/>
                </a:solidFill>
                <a:latin typeface="Arial" panose="020B0604020202020204" pitchFamily="34" charset="0"/>
                <a:cs typeface="Arial" panose="020B0604020202020204" pitchFamily="34" charset="0"/>
              </a:rPr>
              <a:t>Bởi</a:t>
            </a:r>
            <a:r>
              <a:rPr lang="en-US" altLang="en-US" b="1" dirty="0">
                <a:solidFill>
                  <a:srgbClr val="FFFFFF"/>
                </a:solidFill>
                <a:latin typeface="Arial" panose="020B0604020202020204" pitchFamily="34" charset="0"/>
                <a:cs typeface="Arial" panose="020B0604020202020204" pitchFamily="34" charset="0"/>
              </a:rPr>
              <a:t> </a:t>
            </a:r>
            <a:r>
              <a:rPr lang="en-US" altLang="en-US" b="1" dirty="0" err="1">
                <a:solidFill>
                  <a:srgbClr val="FFFFFF"/>
                </a:solidFill>
                <a:latin typeface="Arial" panose="020B0604020202020204" pitchFamily="34" charset="0"/>
                <a:cs typeface="Arial" panose="020B0604020202020204" pitchFamily="34" charset="0"/>
              </a:rPr>
              <a:t>vì</a:t>
            </a:r>
            <a:r>
              <a:rPr lang="en-US" altLang="en-US" b="1" dirty="0">
                <a:solidFill>
                  <a:srgbClr val="FFFFFF"/>
                </a:solidFill>
                <a:latin typeface="Arial" panose="020B0604020202020204" pitchFamily="34" charset="0"/>
                <a:cs typeface="Arial" panose="020B0604020202020204" pitchFamily="34" charset="0"/>
              </a:rPr>
              <a:t>:</a:t>
            </a:r>
          </a:p>
        </p:txBody>
      </p:sp>
      <p:sp>
        <p:nvSpPr>
          <p:cNvPr id="26" name="Rectangle 25"/>
          <p:cNvSpPr/>
          <p:nvPr/>
        </p:nvSpPr>
        <p:spPr>
          <a:xfrm>
            <a:off x="5594550" y="1635529"/>
            <a:ext cx="6008687" cy="923925"/>
          </a:xfrm>
          <a:prstGeom prst="rect">
            <a:avLst/>
          </a:prstGeom>
        </p:spPr>
        <p:txBody>
          <a:bodyPr wrap="square">
            <a:spAutoFit/>
          </a:bodyPr>
          <a:lstStyle/>
          <a:p>
            <a:pPr marL="285750" indent="-285750" algn="just" defTabSz="914400" eaLnBrk="0" fontAlgn="base" hangingPunct="0">
              <a:spcBef>
                <a:spcPct val="0"/>
              </a:spcBef>
              <a:spcAft>
                <a:spcPct val="0"/>
              </a:spcAft>
              <a:buFont typeface="Wingdings" panose="05000000000000000000" pitchFamily="2" charset="2"/>
              <a:buChar char="Ø"/>
              <a:defRPr/>
            </a:pPr>
            <a:r>
              <a:rPr lang="vi-VN" altLang="en-US" b="1" dirty="0">
                <a:solidFill>
                  <a:srgbClr val="FF0000"/>
                </a:solidFill>
                <a:latin typeface="Arial" panose="020B0604020202020204" pitchFamily="34" charset="0"/>
                <a:cs typeface="Arial" panose="020B0604020202020204" pitchFamily="34" charset="0"/>
              </a:rPr>
              <a:t>Tồn tại xã hội luôn vận động, biến đổi </a:t>
            </a:r>
            <a:r>
              <a:rPr lang="vi-VN" altLang="en-US" dirty="0">
                <a:solidFill>
                  <a:srgbClr val="000099"/>
                </a:solidFill>
                <a:latin typeface="Arial" panose="020B0604020202020204" pitchFamily="34" charset="0"/>
                <a:cs typeface="Arial" panose="020B0604020202020204" pitchFamily="34" charset="0"/>
              </a:rPr>
              <a:t>một cách mạnh mẽ trong khi </a:t>
            </a:r>
            <a:r>
              <a:rPr lang="vi-VN" altLang="en-US" b="1" dirty="0">
                <a:solidFill>
                  <a:srgbClr val="CC0000"/>
                </a:solidFill>
                <a:latin typeface="Arial" panose="020B0604020202020204" pitchFamily="34" charset="0"/>
                <a:cs typeface="Arial" panose="020B0604020202020204" pitchFamily="34" charset="0"/>
              </a:rPr>
              <a:t>ý thức xã hội không phản ánh kịp thời</a:t>
            </a:r>
            <a:r>
              <a:rPr lang="vi-VN" altLang="en-US" dirty="0">
                <a:solidFill>
                  <a:srgbClr val="000099"/>
                </a:solidFill>
                <a:latin typeface="Arial" panose="020B0604020202020204" pitchFamily="34" charset="0"/>
                <a:cs typeface="Arial" panose="020B0604020202020204" pitchFamily="34" charset="0"/>
              </a:rPr>
              <a:t> sự vận động đó. </a:t>
            </a:r>
          </a:p>
        </p:txBody>
      </p:sp>
      <p:sp>
        <p:nvSpPr>
          <p:cNvPr id="27" name="Rectangle 26"/>
          <p:cNvSpPr/>
          <p:nvPr/>
        </p:nvSpPr>
        <p:spPr>
          <a:xfrm>
            <a:off x="6424812" y="2842028"/>
            <a:ext cx="5372235" cy="1200150"/>
          </a:xfrm>
          <a:prstGeom prst="rect">
            <a:avLst/>
          </a:prstGeom>
        </p:spPr>
        <p:txBody>
          <a:bodyPr wrap="square">
            <a:spAutoFit/>
          </a:bodyPr>
          <a:lstStyle/>
          <a:p>
            <a:pPr algn="just" defTabSz="914400" eaLnBrk="0" fontAlgn="base" hangingPunct="0">
              <a:spcBef>
                <a:spcPct val="0"/>
              </a:spcBef>
              <a:spcAft>
                <a:spcPct val="0"/>
              </a:spcAft>
              <a:defRPr/>
            </a:pPr>
            <a:r>
              <a:rPr lang="en-US" altLang="en-US" dirty="0">
                <a:solidFill>
                  <a:srgbClr val="663300"/>
                </a:solidFill>
                <a:latin typeface="Arial" panose="020B0604020202020204" pitchFamily="34" charset="0"/>
                <a:cs typeface="Arial" panose="020B0604020202020204" pitchFamily="34" charset="0"/>
              </a:rPr>
              <a:t>Do </a:t>
            </a:r>
            <a:r>
              <a:rPr lang="en-US" altLang="en-US" b="1" dirty="0" err="1">
                <a:solidFill>
                  <a:srgbClr val="008000"/>
                </a:solidFill>
                <a:latin typeface="Arial" panose="020B0604020202020204" pitchFamily="34" charset="0"/>
                <a:cs typeface="Arial" panose="020B0604020202020204" pitchFamily="34" charset="0"/>
              </a:rPr>
              <a:t>sức</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mạnh</a:t>
            </a:r>
            <a:r>
              <a:rPr lang="en-US" altLang="en-US" b="1" dirty="0">
                <a:solidFill>
                  <a:srgbClr val="0080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của</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thói</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quen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truyền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thống</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tập</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quán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cũng</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như</a:t>
            </a:r>
            <a:r>
              <a:rPr lang="en-US" altLang="en-US" dirty="0">
                <a:solidFill>
                  <a:srgbClr val="663300"/>
                </a:solidFill>
                <a:latin typeface="Arial" panose="020B0604020202020204" pitchFamily="34" charset="0"/>
                <a:cs typeface="Arial" panose="020B0604020202020204" pitchFamily="34" charset="0"/>
              </a:rPr>
              <a:t> do </a:t>
            </a:r>
            <a:r>
              <a:rPr lang="en-US" altLang="en-US" b="1" dirty="0" err="1">
                <a:solidFill>
                  <a:srgbClr val="008000"/>
                </a:solidFill>
                <a:latin typeface="Arial" panose="020B0604020202020204" pitchFamily="34" charset="0"/>
                <a:cs typeface="Arial" panose="020B0604020202020204" pitchFamily="34" charset="0"/>
              </a:rPr>
              <a:t>tính</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lạc</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hậu</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bảo</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thủ</a:t>
            </a:r>
            <a:r>
              <a:rPr lang="en-US" altLang="en-US" b="1" dirty="0">
                <a:solidFill>
                  <a:srgbClr val="0080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của</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một</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số</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hình</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thái</a:t>
            </a:r>
            <a:r>
              <a:rPr lang="en-US" altLang="en-US" dirty="0">
                <a:solidFill>
                  <a:srgbClr val="663300"/>
                </a:solidFill>
                <a:latin typeface="Arial" panose="020B0604020202020204" pitchFamily="34" charset="0"/>
                <a:cs typeface="Arial" panose="020B0604020202020204" pitchFamily="34" charset="0"/>
              </a:rPr>
              <a:t> ý </a:t>
            </a:r>
            <a:r>
              <a:rPr lang="en-US" altLang="en-US" dirty="0" err="1">
                <a:solidFill>
                  <a:srgbClr val="663300"/>
                </a:solidFill>
                <a:latin typeface="Arial" panose="020B0604020202020204" pitchFamily="34" charset="0"/>
                <a:cs typeface="Arial" panose="020B0604020202020204" pitchFamily="34" charset="0"/>
              </a:rPr>
              <a:t>thức</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xã</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hội</a:t>
            </a:r>
            <a:r>
              <a:rPr lang="vi-VN" altLang="en-US" dirty="0">
                <a:solidFill>
                  <a:srgbClr val="663300"/>
                </a:solidFill>
                <a:latin typeface="Arial" panose="020B0604020202020204" pitchFamily="34" charset="0"/>
                <a:cs typeface="Arial" panose="020B0604020202020204" pitchFamily="34" charset="0"/>
              </a:rPr>
              <a:t> có hàng ngàn năm đã bám rễ vào cộng đồng xã hội</a:t>
            </a:r>
            <a:r>
              <a:rPr lang="en-US" altLang="en-US" dirty="0">
                <a:solidFill>
                  <a:srgbClr val="663300"/>
                </a:solidFill>
                <a:latin typeface="Arial" panose="020B0604020202020204" pitchFamily="34" charset="0"/>
                <a:cs typeface="Arial" panose="020B0604020202020204" pitchFamily="34" charset="0"/>
              </a:rPr>
              <a:t>.</a:t>
            </a:r>
          </a:p>
        </p:txBody>
      </p:sp>
      <p:sp>
        <p:nvSpPr>
          <p:cNvPr id="28" name="Rectangle 27"/>
          <p:cNvSpPr/>
          <p:nvPr/>
        </p:nvSpPr>
        <p:spPr>
          <a:xfrm>
            <a:off x="6437513" y="4215217"/>
            <a:ext cx="5165724" cy="923925"/>
          </a:xfrm>
          <a:prstGeom prst="rect">
            <a:avLst/>
          </a:prstGeom>
        </p:spPr>
        <p:txBody>
          <a:bodyPr wrap="square">
            <a:spAutoFit/>
          </a:bodyPr>
          <a:lstStyle/>
          <a:p>
            <a:pPr algn="just" defTabSz="914400" eaLnBrk="0" fontAlgn="base" hangingPunct="0">
              <a:spcBef>
                <a:spcPct val="0"/>
              </a:spcBef>
              <a:spcAft>
                <a:spcPct val="0"/>
              </a:spcAft>
              <a:defRPr/>
            </a:pPr>
            <a:r>
              <a:rPr lang="en-US" altLang="en-US" dirty="0">
                <a:solidFill>
                  <a:srgbClr val="000000"/>
                </a:solidFill>
                <a:latin typeface="Arial" panose="020B0604020202020204" pitchFamily="34" charset="0"/>
                <a:cs typeface="Arial" panose="020B0604020202020204" pitchFamily="34" charset="0"/>
              </a:rPr>
              <a:t>Do ý </a:t>
            </a:r>
            <a:r>
              <a:rPr lang="en-US" altLang="en-US" dirty="0" err="1">
                <a:solidFill>
                  <a:srgbClr val="000000"/>
                </a:solidFill>
                <a:latin typeface="Arial" panose="020B0604020202020204" pitchFamily="34" charset="0"/>
                <a:cs typeface="Arial" panose="020B0604020202020204" pitchFamily="34" charset="0"/>
              </a:rPr>
              <a:t>thức</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xã</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hội</a:t>
            </a:r>
            <a:r>
              <a:rPr lang="en-US" altLang="en-US" dirty="0">
                <a:solidFill>
                  <a:srgbClr val="0000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luôn</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gắn</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với</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lợi</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ích</a:t>
            </a:r>
            <a:r>
              <a:rPr lang="en-US" altLang="en-US" b="1" dirty="0">
                <a:solidFill>
                  <a:srgbClr val="FF99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của</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nhóm</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tập</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đoàn</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người</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giai</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cấp</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nhất</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định</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trong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xã</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hội</a:t>
            </a:r>
            <a:endParaRPr lang="en-US" dirty="0">
              <a:solidFill>
                <a:srgbClr val="000000"/>
              </a:solidFill>
              <a:latin typeface="Arial" panose="020B0604020202020204" pitchFamily="34" charset="0"/>
              <a:cs typeface="Arial" panose="020B0604020202020204" pitchFamily="34" charset="0"/>
            </a:endParaRPr>
          </a:p>
        </p:txBody>
      </p:sp>
      <p:sp>
        <p:nvSpPr>
          <p:cNvPr id="29" name="Rectangle 28"/>
          <p:cNvSpPr/>
          <p:nvPr/>
        </p:nvSpPr>
        <p:spPr>
          <a:xfrm>
            <a:off x="6505776" y="5486804"/>
            <a:ext cx="5097462" cy="923925"/>
          </a:xfrm>
          <a:prstGeom prst="rect">
            <a:avLst/>
          </a:prstGeom>
          <a:ln>
            <a:solidFill>
              <a:srgbClr val="660066"/>
            </a:solidFill>
          </a:ln>
        </p:spPr>
        <p:txBody>
          <a:bodyPr>
            <a:spAutoFit/>
          </a:bodyPr>
          <a:lstStyle/>
          <a:p>
            <a:pPr algn="just" defTabSz="914400" eaLnBrk="0" fontAlgn="base" hangingPunct="0">
              <a:spcBef>
                <a:spcPct val="0"/>
              </a:spcBef>
              <a:spcAft>
                <a:spcPct val="0"/>
              </a:spcAft>
              <a:defRPr/>
            </a:pPr>
            <a:r>
              <a:rPr lang="en-US" altLang="en-US" dirty="0" err="1">
                <a:solidFill>
                  <a:srgbClr val="1F5281"/>
                </a:solidFill>
                <a:latin typeface="Arial" panose="020B0604020202020204" pitchFamily="34" charset="0"/>
                <a:cs typeface="Arial" panose="020B0604020202020204" pitchFamily="34" charset="0"/>
              </a:rPr>
              <a:t>Những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tư</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tưởng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cũ</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hậu</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thường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được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lực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lượng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xã</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hội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phản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tiến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bộ</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lưu</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giữ</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và</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truyền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bá</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nhằm</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chống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lại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lực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lượng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xã</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hội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tiến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bộ</a:t>
            </a:r>
            <a:r>
              <a:rPr lang="en-US" altLang="en-US" dirty="0">
                <a:solidFill>
                  <a:srgbClr val="1F5281"/>
                </a:solidFill>
                <a:latin typeface="Arial" panose="020B0604020202020204" pitchFamily="34" charset="0"/>
                <a:cs typeface="Arial" panose="020B0604020202020204" pitchFamily="34" charset="0"/>
              </a:rPr>
              <a:t>.</a:t>
            </a:r>
          </a:p>
        </p:txBody>
      </p:sp>
      <p:sp>
        <p:nvSpPr>
          <p:cNvPr id="30" name="Down Arrow 29"/>
          <p:cNvSpPr/>
          <p:nvPr/>
        </p:nvSpPr>
        <p:spPr>
          <a:xfrm>
            <a:off x="8867977" y="5150253"/>
            <a:ext cx="358775" cy="336550"/>
          </a:xfrm>
          <a:prstGeom prst="downArrow">
            <a:avLst/>
          </a:prstGeom>
          <a:solidFill>
            <a:srgbClr val="CC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9168243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Hình ảnh slide cây tr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62994" y="0"/>
            <a:ext cx="7829006"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0952" y="1416676"/>
            <a:ext cx="3542406" cy="4407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89420" y="1416676"/>
            <a:ext cx="3593205" cy="437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a:spLocks noChangeArrowheads="1"/>
          </p:cNvSpPr>
          <p:nvPr/>
        </p:nvSpPr>
        <p:spPr bwMode="auto">
          <a:xfrm>
            <a:off x="140952" y="5823913"/>
            <a:ext cx="305380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800" b="1" dirty="0" err="1">
                <a:solidFill>
                  <a:srgbClr val="CC0000"/>
                </a:solidFill>
                <a:latin typeface="Arial"/>
                <a:cs typeface="Times New Roman" panose="02020603050405020304" pitchFamily="18" charset="0"/>
              </a:rPr>
              <a:t>Bói</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toán</a:t>
            </a:r>
            <a:endParaRPr lang="en-US" altLang="en-US" sz="2800" b="1" dirty="0">
              <a:solidFill>
                <a:srgbClr val="CC0000"/>
              </a:solidFill>
              <a:latin typeface="Arial"/>
              <a:cs typeface="Times New Roman" panose="02020603050405020304" pitchFamily="18" charset="0"/>
            </a:endParaRPr>
          </a:p>
        </p:txBody>
      </p:sp>
      <p:sp>
        <p:nvSpPr>
          <p:cNvPr id="6" name="TextBox 5"/>
          <p:cNvSpPr txBox="1">
            <a:spLocks noChangeArrowheads="1"/>
          </p:cNvSpPr>
          <p:nvPr/>
        </p:nvSpPr>
        <p:spPr bwMode="auto">
          <a:xfrm>
            <a:off x="4585951" y="5795338"/>
            <a:ext cx="2896674"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800" b="1" dirty="0" err="1">
                <a:solidFill>
                  <a:srgbClr val="CC0000"/>
                </a:solidFill>
                <a:latin typeface="Arial"/>
                <a:cs typeface="Times New Roman" panose="02020603050405020304" pitchFamily="18" charset="0"/>
              </a:rPr>
              <a:t>Lên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đồng</a:t>
            </a:r>
            <a:endParaRPr lang="en-US" altLang="en-US" sz="2800" b="1" dirty="0">
              <a:solidFill>
                <a:srgbClr val="CC0000"/>
              </a:solidFill>
              <a:latin typeface="Arial"/>
              <a:cs typeface="Times New Roman" panose="02020603050405020304" pitchFamily="18" charset="0"/>
            </a:endParaRPr>
          </a:p>
        </p:txBody>
      </p:sp>
      <p:sp>
        <p:nvSpPr>
          <p:cNvPr id="7" name="Rounded Rectangle 6"/>
          <p:cNvSpPr/>
          <p:nvPr/>
        </p:nvSpPr>
        <p:spPr>
          <a:xfrm>
            <a:off x="0" y="636986"/>
            <a:ext cx="7482626" cy="4818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457200" indent="-457200"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342900" indent="-342900" algn="ctr" defTabSz="914400" eaLnBrk="1" fontAlgn="base" hangingPunct="1">
              <a:buFont typeface="Wingdings" panose="05000000000000000000" pitchFamily="2" charset="2"/>
              <a:buChar char="§"/>
              <a:defRPr/>
            </a:pPr>
            <a:r>
              <a:rPr lang="fr-FR" altLang="en-US" sz="2000" b="1" dirty="0">
                <a:solidFill>
                  <a:srgbClr val="CC0066"/>
                </a:solidFill>
                <a:latin typeface="Arial"/>
                <a:cs typeface="Times New Roman" pitchFamily="18" charset="0"/>
              </a:rPr>
              <a:t>Ý </a:t>
            </a:r>
            <a:r>
              <a:rPr lang="fr-FR" altLang="en-US" sz="2000" b="1" dirty="0" err="1">
                <a:solidFill>
                  <a:srgbClr val="CC0066"/>
                </a:solidFill>
                <a:latin typeface="Arial"/>
                <a:cs typeface="Times New Roman" pitchFamily="18" charset="0"/>
              </a:rPr>
              <a:t>thức</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thường</a:t>
            </a:r>
            <a:r>
              <a:rPr lang="fr-FR" altLang="en-US" sz="2000" b="1" dirty="0">
                <a:solidFill>
                  <a:srgbClr val="CC0066"/>
                </a:solidFill>
                <a:latin typeface="Arial"/>
                <a:cs typeface="Times New Roman" pitchFamily="18" charset="0"/>
              </a:rPr>
              <a:t> </a:t>
            </a:r>
            <a:r>
              <a:rPr lang="fr-FR" altLang="en-US" sz="2000" b="1" u="sng" dirty="0" err="1">
                <a:solidFill>
                  <a:srgbClr val="00B0F0"/>
                </a:solidFill>
                <a:latin typeface="Arial"/>
                <a:cs typeface="Times New Roman" pitchFamily="18" charset="0"/>
              </a:rPr>
              <a:t>lạc</a:t>
            </a:r>
            <a:r>
              <a:rPr lang="fr-FR" altLang="en-US" sz="2000" b="1" u="sng" dirty="0">
                <a:solidFill>
                  <a:srgbClr val="00B0F0"/>
                </a:solidFill>
                <a:latin typeface="Arial"/>
                <a:cs typeface="Times New Roman" pitchFamily="18" charset="0"/>
              </a:rPr>
              <a:t> </a:t>
            </a:r>
            <a:r>
              <a:rPr lang="fr-FR" altLang="en-US" sz="2000" b="1" u="sng" dirty="0" err="1">
                <a:solidFill>
                  <a:srgbClr val="00B0F0"/>
                </a:solidFill>
                <a:latin typeface="Arial"/>
                <a:cs typeface="Times New Roman" pitchFamily="18" charset="0"/>
              </a:rPr>
              <a:t>hậu</a:t>
            </a:r>
            <a:r>
              <a:rPr lang="fr-FR" altLang="en-US" sz="2000" b="1" u="sng" dirty="0">
                <a:solidFill>
                  <a:srgbClr val="00B0F0"/>
                </a:solidFill>
                <a:latin typeface="Arial"/>
                <a:cs typeface="Times New Roman" pitchFamily="18" charset="0"/>
              </a:rPr>
              <a:t> </a:t>
            </a:r>
            <a:r>
              <a:rPr lang="fr-FR" altLang="en-US" sz="2000" b="1" dirty="0" err="1">
                <a:solidFill>
                  <a:srgbClr val="CC0066"/>
                </a:solidFill>
                <a:latin typeface="Arial"/>
                <a:cs typeface="Times New Roman" pitchFamily="18" charset="0"/>
              </a:rPr>
              <a:t>hơn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so</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với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tồn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tại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endParaRPr lang="en-US" altLang="en-US" sz="2000" b="1" dirty="0">
              <a:solidFill>
                <a:srgbClr val="CC0066"/>
              </a:solidFill>
              <a:latin typeface="Arial"/>
              <a:cs typeface="Times New Roman" pitchFamily="18" charset="0"/>
            </a:endParaRPr>
          </a:p>
        </p:txBody>
      </p:sp>
      <p:sp>
        <p:nvSpPr>
          <p:cNvPr id="8" name="Rectangle 7"/>
          <p:cNvSpPr/>
          <p:nvPr/>
        </p:nvSpPr>
        <p:spPr>
          <a:xfrm>
            <a:off x="0" y="175320"/>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8161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ảnh slide lá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65837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46231" y="175320"/>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a:spLocks noChangeArrowheads="1"/>
          </p:cNvSpPr>
          <p:nvPr/>
        </p:nvSpPr>
        <p:spPr bwMode="auto">
          <a:xfrm>
            <a:off x="3354387" y="1494929"/>
            <a:ext cx="849788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99"/>
                </a:solidFill>
                <a:latin typeface="Arial"/>
                <a:cs typeface="Times New Roman" panose="02020603050405020304" pitchFamily="18" charset="0"/>
              </a:rPr>
              <a:t>Những</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tư</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tưởng</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khoa</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học</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tiên</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tiến</a:t>
            </a:r>
            <a:r>
              <a:rPr lang="en-US" altLang="en-US" sz="2000" b="1" dirty="0">
                <a:solidFill>
                  <a:srgbClr val="FF00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có</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thể</a:t>
            </a:r>
            <a:r>
              <a:rPr lang="en-US" altLang="en-US" sz="2000" dirty="0">
                <a:solidFill>
                  <a:srgbClr val="000099"/>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vượt</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trước</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sự</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phát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triển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của</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tồn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dự</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báo</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được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tương</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lai</a:t>
            </a:r>
            <a:r>
              <a:rPr lang="en-US" altLang="en-US" sz="2000" b="1" dirty="0">
                <a:solidFill>
                  <a:srgbClr val="0080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và</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có</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dụng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tổ</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chỉ</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đạo</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hoạt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động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thực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tiễn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của</a:t>
            </a:r>
            <a:r>
              <a:rPr lang="en-US" altLang="en-US" sz="2000" dirty="0">
                <a:solidFill>
                  <a:srgbClr val="000099"/>
                </a:solidFill>
                <a:latin typeface="Arial"/>
                <a:cs typeface="Times New Roman" panose="02020603050405020304" pitchFamily="18" charset="0"/>
              </a:rPr>
              <a:t> con </a:t>
            </a:r>
            <a:r>
              <a:rPr lang="en-US" altLang="en-US" sz="2000" dirty="0" err="1">
                <a:solidFill>
                  <a:srgbClr val="000099"/>
                </a:solidFill>
                <a:latin typeface="Arial"/>
                <a:cs typeface="Times New Roman" panose="02020603050405020304" pitchFamily="18" charset="0"/>
              </a:rPr>
              <a:t>người</a:t>
            </a:r>
            <a:r>
              <a:rPr lang="en-US" altLang="en-US" sz="2000" dirty="0">
                <a:solidFill>
                  <a:srgbClr val="000099"/>
                </a:solidFill>
                <a:latin typeface="Arial"/>
                <a:cs typeface="Times New Roman" panose="02020603050405020304" pitchFamily="18" charset="0"/>
              </a:rPr>
              <a:t>.</a:t>
            </a:r>
            <a:endParaRPr lang="en-US" altLang="en-US" sz="2000" dirty="0">
              <a:solidFill>
                <a:srgbClr val="000099"/>
              </a:solidFill>
              <a:latin typeface="Arial"/>
            </a:endParaRPr>
          </a:p>
        </p:txBody>
      </p:sp>
      <p:sp>
        <p:nvSpPr>
          <p:cNvPr id="5" name="Rectangle 4"/>
          <p:cNvSpPr>
            <a:spLocks noChangeArrowheads="1"/>
          </p:cNvSpPr>
          <p:nvPr/>
        </p:nvSpPr>
        <p:spPr bwMode="auto">
          <a:xfrm>
            <a:off x="4825054" y="2628919"/>
            <a:ext cx="1110324"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2400" b="1" u="sng" dirty="0">
                <a:solidFill>
                  <a:srgbClr val="800000"/>
                </a:solidFill>
                <a:cs typeface="Arial" panose="020B0604020202020204" pitchFamily="34" charset="0"/>
              </a:rPr>
              <a:t>Ví dụ</a:t>
            </a:r>
            <a:r>
              <a:rPr lang="en-US" altLang="en-US" sz="2400" dirty="0">
                <a:solidFill>
                  <a:srgbClr val="800000"/>
                </a:solidFill>
                <a:cs typeface="Arial" panose="020B0604020202020204" pitchFamily="34" charset="0"/>
              </a:rPr>
              <a:t>: </a:t>
            </a:r>
          </a:p>
        </p:txBody>
      </p:sp>
      <p:sp>
        <p:nvSpPr>
          <p:cNvPr id="6" name="Rectangle 5"/>
          <p:cNvSpPr>
            <a:spLocks noChangeArrowheads="1"/>
          </p:cNvSpPr>
          <p:nvPr/>
        </p:nvSpPr>
        <p:spPr bwMode="auto">
          <a:xfrm>
            <a:off x="4959864" y="5747745"/>
            <a:ext cx="36512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000" b="1" dirty="0" err="1">
                <a:solidFill>
                  <a:srgbClr val="008000"/>
                </a:solidFill>
                <a:latin typeface="Arial"/>
                <a:cs typeface="Times New Roman" panose="02020603050405020304" pitchFamily="18" charset="0"/>
              </a:rPr>
              <a:t>Sự</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ra</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đời</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của</a:t>
            </a:r>
            <a:r>
              <a:rPr lang="en-US" altLang="en-US" sz="2000" b="1" dirty="0">
                <a:solidFill>
                  <a:srgbClr val="008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lang="en-US" altLang="en-US" sz="2000" b="1" dirty="0" err="1">
                <a:solidFill>
                  <a:srgbClr val="008000"/>
                </a:solidFill>
                <a:latin typeface="Arial"/>
                <a:cs typeface="Times New Roman" panose="02020603050405020304" pitchFamily="18" charset="0"/>
              </a:rPr>
              <a:t>chủ</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nghĩa</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Mác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Lênin</a:t>
            </a:r>
            <a:r>
              <a:rPr lang="en-US" altLang="en-US" sz="2000" b="1" dirty="0">
                <a:solidFill>
                  <a:srgbClr val="008000"/>
                </a:solidFill>
                <a:latin typeface="Arial"/>
                <a:cs typeface="Times New Roman" panose="02020603050405020304" pitchFamily="18" charset="0"/>
              </a:rPr>
              <a:t> </a:t>
            </a:r>
            <a:endParaRPr lang="en-US" altLang="en-US" sz="2000" b="1" dirty="0">
              <a:solidFill>
                <a:srgbClr val="008000"/>
              </a:solidFill>
              <a:latin typeface="Arial"/>
            </a:endParaRPr>
          </a:p>
        </p:txBody>
      </p:sp>
      <p:sp>
        <p:nvSpPr>
          <p:cNvPr id="7" name="Rectangle 6"/>
          <p:cNvSpPr/>
          <p:nvPr/>
        </p:nvSpPr>
        <p:spPr>
          <a:xfrm>
            <a:off x="3498851" y="812305"/>
            <a:ext cx="8353425" cy="461665"/>
          </a:xfrm>
          <a:prstGeom prst="rect">
            <a:avLst/>
          </a:prstGeom>
        </p:spPr>
        <p:txBody>
          <a:bodyPr>
            <a:spAutoFit/>
          </a:bodyPr>
          <a:lstStyle/>
          <a:p>
            <a:pPr marL="457200" indent="-457200" algn="ctr" defTabSz="914400" fontAlgn="base">
              <a:spcBef>
                <a:spcPts val="200"/>
              </a:spcBef>
              <a:spcAft>
                <a:spcPts val="200"/>
              </a:spcAft>
              <a:buFont typeface="Wingdings" panose="05000000000000000000" pitchFamily="2" charset="2"/>
              <a:buChar char="§"/>
              <a:defRPr/>
            </a:pPr>
            <a:r>
              <a:rPr lang="fr-FR" altLang="en-US" sz="2400" b="1" dirty="0">
                <a:solidFill>
                  <a:srgbClr val="CC0000"/>
                </a:solidFill>
                <a:cs typeface="Times New Roman" pitchFamily="18" charset="0"/>
              </a:rPr>
              <a:t>Ý </a:t>
            </a:r>
            <a:r>
              <a:rPr lang="fr-FR" altLang="en-US" sz="2400" b="1" dirty="0" err="1">
                <a:solidFill>
                  <a:srgbClr val="CC0000"/>
                </a:solidFill>
                <a:cs typeface="Times New Roman" pitchFamily="18" charset="0"/>
              </a:rPr>
              <a:t>thức</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xã</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hội</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có</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thể</a:t>
            </a:r>
            <a:r>
              <a:rPr lang="fr-FR" altLang="en-US" sz="2400" b="1" dirty="0">
                <a:solidFill>
                  <a:srgbClr val="CC0000"/>
                </a:solidFill>
                <a:cs typeface="Times New Roman" pitchFamily="18" charset="0"/>
              </a:rPr>
              <a:t> </a:t>
            </a:r>
            <a:r>
              <a:rPr lang="fr-FR" altLang="en-US" sz="2400" b="1" u="sng" dirty="0" err="1">
                <a:solidFill>
                  <a:srgbClr val="00B0F0"/>
                </a:solidFill>
                <a:cs typeface="Times New Roman" pitchFamily="18" charset="0"/>
              </a:rPr>
              <a:t>vượt</a:t>
            </a:r>
            <a:r>
              <a:rPr lang="fr-FR" altLang="en-US" sz="2400" b="1" u="sng" dirty="0">
                <a:solidFill>
                  <a:srgbClr val="00B0F0"/>
                </a:solidFill>
                <a:cs typeface="Times New Roman" pitchFamily="18" charset="0"/>
              </a:rPr>
              <a:t> </a:t>
            </a:r>
            <a:r>
              <a:rPr lang="fr-FR" altLang="en-US" sz="2400" b="1" u="sng" dirty="0" err="1">
                <a:solidFill>
                  <a:srgbClr val="00B0F0"/>
                </a:solidFill>
                <a:cs typeface="Times New Roman" pitchFamily="18" charset="0"/>
              </a:rPr>
              <a:t>trước</a:t>
            </a:r>
            <a:r>
              <a:rPr lang="fr-FR" altLang="en-US" sz="2400" b="1" dirty="0">
                <a:solidFill>
                  <a:srgbClr val="00B0F0"/>
                </a:solidFill>
                <a:cs typeface="Times New Roman" pitchFamily="18" charset="0"/>
              </a:rPr>
              <a:t> </a:t>
            </a:r>
            <a:r>
              <a:rPr lang="fr-FR" altLang="en-US" sz="2400" b="1" dirty="0" err="1">
                <a:solidFill>
                  <a:srgbClr val="CC0000"/>
                </a:solidFill>
                <a:cs typeface="Times New Roman" pitchFamily="18" charset="0"/>
              </a:rPr>
              <a:t>tồn</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tại</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xã</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hội</a:t>
            </a:r>
            <a:endParaRPr lang="en-US" altLang="en-US" sz="2400" b="1" dirty="0">
              <a:solidFill>
                <a:srgbClr val="CC0000"/>
              </a:solidFill>
              <a:cs typeface="Times New Roman" pitchFamily="18" charset="0"/>
            </a:endParaRPr>
          </a:p>
        </p:txBody>
      </p:sp>
      <p:pic>
        <p:nvPicPr>
          <p:cNvPr id="8" name="Picture 2" descr="Image result for chủ nghĩa mác lên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80216" y="3295436"/>
            <a:ext cx="3338781" cy="246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Image result for tư tưởng hồ chí minh về độc lập dân tộc gắn liền với chủ nghĩa xã hộ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25059" y="3295436"/>
            <a:ext cx="3149466" cy="2431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8925058" y="5785942"/>
            <a:ext cx="3266941" cy="923330"/>
          </a:xfrm>
          <a:prstGeom prst="rect">
            <a:avLst/>
          </a:prstGeom>
        </p:spPr>
        <p:txBody>
          <a:bodyPr wrap="square">
            <a:spAutoFit/>
          </a:bodyPr>
          <a:lstStyle/>
          <a:p>
            <a:pPr algn="ctr" defTabSz="914400" eaLnBrk="0" fontAlgn="base" hangingPunct="0">
              <a:spcBef>
                <a:spcPct val="0"/>
              </a:spcBef>
              <a:spcAft>
                <a:spcPct val="0"/>
              </a:spcAft>
              <a:defRPr/>
            </a:pPr>
            <a:r>
              <a:rPr lang="vi-VN" b="1" dirty="0">
                <a:solidFill>
                  <a:srgbClr val="660066"/>
                </a:solidFill>
                <a:cs typeface="Times New Roman" panose="02020603050405020304" pitchFamily="18" charset="0"/>
              </a:rPr>
              <a:t>Tư tưởng Hồ Chí Minh về độc lập dân tộc gắn liền với CNXH </a:t>
            </a:r>
            <a:endParaRPr lang="en-US" b="1" dirty="0">
              <a:solidFill>
                <a:srgbClr val="660066"/>
              </a:solidFill>
            </a:endParaRPr>
          </a:p>
        </p:txBody>
      </p:sp>
    </p:spTree>
    <p:extLst>
      <p:ext uri="{BB962C8B-B14F-4D97-AF65-F5344CB8AC3E}">
        <p14:creationId xmlns:p14="http://schemas.microsoft.com/office/powerpoint/2010/main" val="378212878"/>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1455313" y="213957"/>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p:nvPr/>
        </p:nvSpPr>
        <p:spPr>
          <a:xfrm>
            <a:off x="2726854" y="1134253"/>
            <a:ext cx="4926798" cy="523220"/>
          </a:xfrm>
          <a:prstGeom prst="rect">
            <a:avLst/>
          </a:prstGeom>
        </p:spPr>
        <p:txBody>
          <a:bodyPr wrap="none">
            <a:spAutoFit/>
          </a:bodyPr>
          <a:lstStyle/>
          <a:p>
            <a:pPr marL="457200" indent="-457200" algn="ctr" defTabSz="914400" fontAlgn="base">
              <a:spcBef>
                <a:spcPct val="0"/>
              </a:spcBef>
              <a:spcAft>
                <a:spcPct val="0"/>
              </a:spcAft>
              <a:buFont typeface="Wingdings" panose="05000000000000000000" pitchFamily="2" charset="2"/>
              <a:buChar char="§"/>
              <a:defRPr/>
            </a:pPr>
            <a:r>
              <a:rPr lang="fr-FR" altLang="en-US" sz="2800" b="1" dirty="0">
                <a:solidFill>
                  <a:srgbClr val="800000"/>
                </a:solidFill>
                <a:cs typeface="Times New Roman" pitchFamily="18" charset="0"/>
              </a:rPr>
              <a:t>Ý </a:t>
            </a:r>
            <a:r>
              <a:rPr lang="fr-FR" altLang="en-US" sz="2800" b="1" dirty="0" err="1">
                <a:solidFill>
                  <a:srgbClr val="800000"/>
                </a:solidFill>
                <a:cs typeface="Times New Roman" pitchFamily="18" charset="0"/>
              </a:rPr>
              <a:t>thức</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xã</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hội</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có</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tính</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kế</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thừa</a:t>
            </a:r>
            <a:endParaRPr lang="en-US" altLang="en-US" sz="2800" b="1" dirty="0">
              <a:solidFill>
                <a:srgbClr val="800000"/>
              </a:solidFill>
            </a:endParaRPr>
          </a:p>
        </p:txBody>
      </p:sp>
      <p:sp>
        <p:nvSpPr>
          <p:cNvPr id="5" name="Rectangle 4"/>
          <p:cNvSpPr>
            <a:spLocks noChangeArrowheads="1"/>
          </p:cNvSpPr>
          <p:nvPr/>
        </p:nvSpPr>
        <p:spPr bwMode="auto">
          <a:xfrm>
            <a:off x="1390919" y="2125397"/>
            <a:ext cx="709625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điểm</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lý</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mỗi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thời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đại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xuất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hiện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trên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cơ</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sở</a:t>
            </a:r>
            <a:r>
              <a:rPr lang="en-US" altLang="en-US" sz="2000" dirty="0">
                <a:solidFill>
                  <a:srgbClr val="000000"/>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kế</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thừa</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những</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tài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liệu</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lý</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luận</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của</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các</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thời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đại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trước</a:t>
            </a:r>
            <a:r>
              <a:rPr lang="en-US" altLang="en-US" sz="2000" dirty="0">
                <a:solidFill>
                  <a:srgbClr val="000000"/>
                </a:solidFill>
                <a:latin typeface="Arial"/>
                <a:cs typeface="Times New Roman" panose="02020603050405020304" pitchFamily="18" charset="0"/>
              </a:rPr>
              <a:t>.</a:t>
            </a:r>
          </a:p>
        </p:txBody>
      </p:sp>
      <p:sp>
        <p:nvSpPr>
          <p:cNvPr id="6" name="Rectangle 5"/>
          <p:cNvSpPr>
            <a:spLocks noChangeArrowheads="1"/>
          </p:cNvSpPr>
          <p:nvPr/>
        </p:nvSpPr>
        <p:spPr bwMode="auto">
          <a:xfrm>
            <a:off x="1326525" y="3583050"/>
            <a:ext cx="648167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b="1" dirty="0" err="1">
                <a:solidFill>
                  <a:srgbClr val="FF5050"/>
                </a:solidFill>
                <a:latin typeface="Arial"/>
                <a:cs typeface="Times New Roman" panose="02020603050405020304" pitchFamily="18" charset="0"/>
              </a:rPr>
              <a:t>Trong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xã</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hội</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có</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giai</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tính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chất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kế</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thừa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ý </a:t>
            </a:r>
            <a:r>
              <a:rPr lang="en-US" altLang="en-US" sz="2000" dirty="0" err="1">
                <a:solidFill>
                  <a:srgbClr val="000000"/>
                </a:solidFill>
                <a:latin typeface="Arial"/>
                <a:cs typeface="Times New Roman" panose="02020603050405020304" pitchFamily="18" charset="0"/>
              </a:rPr>
              <a:t>thức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xã</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hội</a:t>
            </a:r>
            <a:r>
              <a:rPr lang="en-US" altLang="en-US" sz="2000" dirty="0">
                <a:solidFill>
                  <a:srgbClr val="0000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gắn</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với</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tính</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giai</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giai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nhau</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kế</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thừa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nội</a:t>
            </a:r>
            <a:r>
              <a:rPr lang="en-US" altLang="en-US" sz="2000" dirty="0">
                <a:solidFill>
                  <a:srgbClr val="000000"/>
                </a:solidFill>
                <a:latin typeface="Arial"/>
                <a:cs typeface="Times New Roman" panose="02020603050405020304" pitchFamily="18" charset="0"/>
              </a:rPr>
              <a:t> dung ý </a:t>
            </a:r>
            <a:r>
              <a:rPr lang="en-US" altLang="en-US" sz="2000" dirty="0" err="1">
                <a:solidFill>
                  <a:srgbClr val="000000"/>
                </a:solidFill>
                <a:latin typeface="Arial"/>
                <a:cs typeface="Times New Roman" panose="02020603050405020304" pitchFamily="18" charset="0"/>
              </a:rPr>
              <a:t>thức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nhau</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thời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đại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trước</a:t>
            </a:r>
            <a:r>
              <a:rPr lang="en-US" altLang="en-US" sz="2000" dirty="0">
                <a:solidFill>
                  <a:srgbClr val="000000"/>
                </a:solidFill>
                <a:latin typeface="Arial"/>
                <a:cs typeface="Times New Roman" panose="02020603050405020304" pitchFamily="18" charset="0"/>
              </a:rPr>
              <a:t>.</a:t>
            </a:r>
          </a:p>
        </p:txBody>
      </p:sp>
    </p:spTree>
    <p:extLst>
      <p:ext uri="{BB962C8B-B14F-4D97-AF65-F5344CB8AC3E}">
        <p14:creationId xmlns:p14="http://schemas.microsoft.com/office/powerpoint/2010/main" val="181698911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79151" y="0"/>
            <a:ext cx="4112849" cy="4777436"/>
          </a:xfrm>
          <a:prstGeom prst="rect">
            <a:avLst/>
          </a:prstGeom>
        </p:spPr>
      </p:pic>
      <p:sp>
        <p:nvSpPr>
          <p:cNvPr id="3" name="AutoShape 3"/>
          <p:cNvSpPr>
            <a:spLocks noChangeAspect="1" noChangeArrowheads="1"/>
          </p:cNvSpPr>
          <p:nvPr/>
        </p:nvSpPr>
        <p:spPr bwMode="auto">
          <a:xfrm flipV="1">
            <a:off x="2038425" y="872828"/>
            <a:ext cx="5300341" cy="45719"/>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grpSp>
        <p:nvGrpSpPr>
          <p:cNvPr id="4" name="Group 4"/>
          <p:cNvGrpSpPr>
            <a:grpSpLocks/>
          </p:cNvGrpSpPr>
          <p:nvPr/>
        </p:nvGrpSpPr>
        <p:grpSpPr bwMode="auto">
          <a:xfrm>
            <a:off x="1237266" y="4859518"/>
            <a:ext cx="7304088" cy="1489767"/>
            <a:chOff x="975" y="2795"/>
            <a:chExt cx="4567" cy="1089"/>
          </a:xfrm>
        </p:grpSpPr>
        <p:sp>
          <p:nvSpPr>
            <p:cNvPr id="5" name="Rectangle 6"/>
            <p:cNvSpPr>
              <a:spLocks noChangeArrowheads="1"/>
            </p:cNvSpPr>
            <p:nvPr/>
          </p:nvSpPr>
          <p:spPr bwMode="auto">
            <a:xfrm>
              <a:off x="1292" y="2795"/>
              <a:ext cx="483" cy="561"/>
            </a:xfrm>
            <a:prstGeom prst="rect">
              <a:avLst/>
            </a:prstGeom>
            <a:gradFill rotWithShape="1">
              <a:gsLst>
                <a:gs pos="0">
                  <a:srgbClr val="CC9900"/>
                </a:gs>
                <a:gs pos="100000">
                  <a:srgbClr val="FF0000"/>
                </a:gs>
              </a:gsLst>
              <a:lin ang="5400000" scaled="1"/>
            </a:gradFill>
            <a:ln w="9525">
              <a:miter lim="800000"/>
              <a:headEnd/>
              <a:tailEnd/>
            </a:ln>
            <a:effectLst/>
            <a:scene3d>
              <a:camera prst="legacyPerspectiveBottomLeft"/>
              <a:lightRig rig="legacyFlat3" dir="t"/>
            </a:scene3d>
            <a:sp3d extrusionH="121893000" prstMaterial="legacyMatte">
              <a:bevelT w="13500" h="13500" prst="angle"/>
              <a:bevelB w="13500" h="13500" prst="angle"/>
              <a:extrusionClr>
                <a:srgbClr val="CC9900"/>
              </a:extrusionClr>
              <a:contourClr>
                <a:srgbClr val="CC99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6" name="AutoShape 7"/>
            <p:cNvSpPr>
              <a:spLocks noChangeArrowheads="1"/>
            </p:cNvSpPr>
            <p:nvPr/>
          </p:nvSpPr>
          <p:spPr bwMode="auto">
            <a:xfrm>
              <a:off x="2507" y="3132"/>
              <a:ext cx="789" cy="247"/>
            </a:xfrm>
            <a:prstGeom prst="hexagon">
              <a:avLst>
                <a:gd name="adj" fmla="val 79858"/>
                <a:gd name="vf" fmla="val 115470"/>
              </a:avLst>
            </a:prstGeom>
            <a:solidFill>
              <a:srgbClr val="FF0000"/>
            </a:solidFill>
            <a:ln w="9525">
              <a:miter lim="800000"/>
              <a:headEnd/>
              <a:tailEnd/>
            </a:ln>
            <a:effectLst/>
            <a:scene3d>
              <a:camera prst="legacyPerspectiveTopRight"/>
              <a:lightRig rig="legacyFlat3" dir="b"/>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7" name="AutoShape 8"/>
            <p:cNvSpPr>
              <a:spLocks noChangeArrowheads="1"/>
            </p:cNvSpPr>
            <p:nvPr/>
          </p:nvSpPr>
          <p:spPr bwMode="auto">
            <a:xfrm>
              <a:off x="4420" y="2795"/>
              <a:ext cx="592" cy="292"/>
            </a:xfrm>
            <a:prstGeom prst="octagon">
              <a:avLst>
                <a:gd name="adj" fmla="val 29287"/>
              </a:avLst>
            </a:prstGeom>
            <a:solidFill>
              <a:srgbClr val="CC9900"/>
            </a:solidFill>
            <a:ln w="9525">
              <a:miter lim="800000"/>
              <a:headEnd/>
              <a:tailEnd/>
            </a:ln>
            <a:effectLst/>
            <a:scene3d>
              <a:camera prst="legacyPerspectiveBottomLeft"/>
              <a:lightRig rig="legacyFlat3" dir="t"/>
            </a:scene3d>
            <a:sp3d extrusionH="121893000" prstMaterial="legacyMatte">
              <a:bevelT w="13500" h="13500" prst="angle"/>
              <a:bevelB w="13500" h="13500" prst="angle"/>
              <a:extrusionClr>
                <a:srgbClr val="CC9900"/>
              </a:extrusionClr>
              <a:contourClr>
                <a:srgbClr val="CC99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8" name="Line 9"/>
            <p:cNvSpPr>
              <a:spLocks noChangeShapeType="1"/>
            </p:cNvSpPr>
            <p:nvPr/>
          </p:nvSpPr>
          <p:spPr bwMode="auto">
            <a:xfrm flipH="1">
              <a:off x="3133" y="3087"/>
              <a:ext cx="974" cy="134"/>
            </a:xfrm>
            <a:prstGeom prst="line">
              <a:avLst/>
            </a:prstGeom>
            <a:noFill/>
            <a:ln w="381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10"/>
            <p:cNvSpPr>
              <a:spLocks noChangeShapeType="1"/>
            </p:cNvSpPr>
            <p:nvPr/>
          </p:nvSpPr>
          <p:spPr bwMode="auto">
            <a:xfrm flipH="1">
              <a:off x="1880" y="3289"/>
              <a:ext cx="696" cy="90"/>
            </a:xfrm>
            <a:prstGeom prst="line">
              <a:avLst/>
            </a:prstGeom>
            <a:noFill/>
            <a:ln w="38100">
              <a:solidFill>
                <a:schemeClr val="tx1"/>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0" name="WordArt 11"/>
            <p:cNvSpPr>
              <a:spLocks noChangeArrowheads="1" noChangeShapeType="1" noTextEdit="1"/>
            </p:cNvSpPr>
            <p:nvPr/>
          </p:nvSpPr>
          <p:spPr bwMode="auto">
            <a:xfrm>
              <a:off x="975" y="3430"/>
              <a:ext cx="800" cy="363"/>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000000"/>
                </a:contourClr>
              </a:sp3d>
            </a:bodyPr>
            <a:lstStyle/>
            <a:p>
              <a:pPr algn="ctr" defTabSz="914400" eaLnBrk="0" fontAlgn="base" hangingPunct="0">
                <a:spcBef>
                  <a:spcPct val="0"/>
                </a:spcBef>
                <a:spcAft>
                  <a:spcPct val="0"/>
                </a:spcAft>
              </a:pPr>
              <a:r>
                <a:rPr lang="en-US" sz="3600" kern="10">
                  <a:ln w="9525">
                    <a:round/>
                    <a:headEnd/>
                    <a:tailEnd/>
                  </a:ln>
                  <a:solidFill>
                    <a:srgbClr val="000000"/>
                  </a:solidFill>
                  <a:latin typeface="Arial Đen"/>
                </a:rPr>
                <a:t>TTXH</a:t>
              </a:r>
            </a:p>
          </p:txBody>
        </p:sp>
        <p:sp>
          <p:nvSpPr>
            <p:cNvPr id="11" name="WordArt 12"/>
            <p:cNvSpPr>
              <a:spLocks noChangeArrowheads="1" noChangeShapeType="1" noTextEdit="1"/>
            </p:cNvSpPr>
            <p:nvPr/>
          </p:nvSpPr>
          <p:spPr bwMode="auto">
            <a:xfrm>
              <a:off x="2402" y="3244"/>
              <a:ext cx="1289" cy="27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cs typeface="Arial" panose="020B0604020202020204" pitchFamily="34"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cs typeface="Arial" panose="020B0604020202020204" pitchFamily="34" charset="0"/>
                </a:rPr>
                <a:t>CỘNG ĐỒNG</a:t>
              </a:r>
            </a:p>
          </p:txBody>
        </p:sp>
        <p:sp>
          <p:nvSpPr>
            <p:cNvPr id="12" name="WordArt 13" descr="Túi giấy"/>
            <p:cNvSpPr>
              <a:spLocks noChangeArrowheads="1" noChangeShapeType="1" noTextEdit="1"/>
            </p:cNvSpPr>
            <p:nvPr/>
          </p:nvSpPr>
          <p:spPr bwMode="auto">
            <a:xfrm>
              <a:off x="4281" y="3109"/>
              <a:ext cx="1139" cy="36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3"/>
                    <a:srcRect/>
                    <a:tile tx="0" ty="0" sx="100000" sy="100000" flip="none" algn="tl"/>
                  </a:blipFill>
                  <a:effectLst>
                    <a:outerShdw dist="563972" dir="14049741" sx="125000" sy="125000" algn="tl" rotWithShape="0">
                      <a:srgbClr val="C7DFD3">
                        <a:alpha val="79999"/>
                      </a:srgbClr>
                    </a:outerShdw>
                  </a:effectLst>
                  <a:cs typeface="Arial" panose="020B0604020202020204" pitchFamily="34" charset="0"/>
                </a:rPr>
                <a:t>YTXH</a:t>
              </a:r>
            </a:p>
          </p:txBody>
        </p:sp>
        <p:sp>
          <p:nvSpPr>
            <p:cNvPr id="13" name="Oval 15"/>
            <p:cNvSpPr>
              <a:spLocks noChangeArrowheads="1"/>
            </p:cNvSpPr>
            <p:nvPr/>
          </p:nvSpPr>
          <p:spPr bwMode="auto">
            <a:xfrm>
              <a:off x="4286" y="3430"/>
              <a:ext cx="576" cy="317"/>
            </a:xfrm>
            <a:prstGeom prst="ellipse">
              <a:avLst/>
            </a:prstGeom>
            <a:solidFill>
              <a:srgbClr val="660066"/>
            </a:solidFill>
            <a:ln w="9525">
              <a:round/>
              <a:headEnd/>
              <a:tailEnd/>
            </a:ln>
            <a:effectLst/>
            <a:scene3d>
              <a:camera prst="legacyPerspectiveFront">
                <a:rot lat="20099957" lon="1500000" rev="0"/>
              </a:camera>
              <a:lightRig rig="legacyFlat4" dir="b"/>
            </a:scene3d>
            <a:sp3d extrusionH="887400" prstMaterial="legacyMatte">
              <a:bevelT w="13500" h="13500" prst="angle"/>
              <a:bevelB w="13500" h="13500" prst="angle"/>
              <a:extrusionClr>
                <a:srgbClr val="660066"/>
              </a:extrusionClr>
              <a:contourClr>
                <a:srgbClr val="660066"/>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a:solidFill>
                  <a:srgbClr val="660066"/>
                </a:solidFill>
                <a:cs typeface="Arial" panose="020B0604020202020204" pitchFamily="34" charset="0"/>
              </a:endParaRPr>
            </a:p>
          </p:txBody>
        </p:sp>
        <p:sp>
          <p:nvSpPr>
            <p:cNvPr id="14" name="AutoShape 16"/>
            <p:cNvSpPr>
              <a:spLocks noChangeArrowheads="1"/>
            </p:cNvSpPr>
            <p:nvPr/>
          </p:nvSpPr>
          <p:spPr bwMode="auto">
            <a:xfrm>
              <a:off x="4105" y="2976"/>
              <a:ext cx="1437" cy="667"/>
            </a:xfrm>
            <a:prstGeom prst="hexagon">
              <a:avLst>
                <a:gd name="adj" fmla="val 53861"/>
                <a:gd name="vf" fmla="val 115470"/>
              </a:avLst>
            </a:prstGeom>
            <a:solidFill>
              <a:schemeClr val="tx2"/>
            </a:solidFill>
            <a:ln w="9525">
              <a:miter lim="800000"/>
              <a:headEnd/>
              <a:tailEnd/>
            </a:ln>
            <a:effectLst/>
            <a:scene3d>
              <a:camera prst="legacyObliqueTopRight"/>
              <a:lightRig rig="legacyFlat3" dir="b"/>
            </a:scene3d>
            <a:sp3d extrusionH="430200" prstMaterial="legacyWireframe">
              <a:bevelT w="13500" h="13500" prst="angle"/>
              <a:bevelB w="13500" h="13500" prst="angle"/>
              <a:extrusionClr>
                <a:schemeClr val="tx2"/>
              </a:extrusionClr>
              <a:contourClr>
                <a:schemeClr val="tx2"/>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15" name="Line 17"/>
            <p:cNvSpPr>
              <a:spLocks noChangeShapeType="1"/>
            </p:cNvSpPr>
            <p:nvPr/>
          </p:nvSpPr>
          <p:spPr bwMode="auto">
            <a:xfrm>
              <a:off x="4286" y="2886"/>
              <a:ext cx="0" cy="998"/>
            </a:xfrm>
            <a:prstGeom prst="line">
              <a:avLst/>
            </a:prstGeom>
            <a:noFill/>
            <a:ln w="28575">
              <a:solidFill>
                <a:srgbClr val="CC9900"/>
              </a:solidFill>
              <a:prstDash val="lgDashDot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6" name="Line 18"/>
            <p:cNvSpPr>
              <a:spLocks noChangeShapeType="1"/>
            </p:cNvSpPr>
            <p:nvPr/>
          </p:nvSpPr>
          <p:spPr bwMode="auto">
            <a:xfrm flipV="1">
              <a:off x="5103" y="2840"/>
              <a:ext cx="0" cy="1044"/>
            </a:xfrm>
            <a:prstGeom prst="line">
              <a:avLst/>
            </a:prstGeom>
            <a:noFill/>
            <a:ln w="28575">
              <a:solidFill>
                <a:srgbClr val="660066"/>
              </a:solidFill>
              <a:prstDash val="lg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7" name="WordArt 19"/>
          <p:cNvSpPr>
            <a:spLocks noChangeArrowheads="1" noChangeShapeType="1" noTextEdit="1"/>
          </p:cNvSpPr>
          <p:nvPr/>
        </p:nvSpPr>
        <p:spPr bwMode="auto">
          <a:xfrm>
            <a:off x="1786542" y="317679"/>
            <a:ext cx="5572125" cy="43180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000000"/>
                  </a:solidFill>
                  <a:round/>
                  <a:headEnd/>
                  <a:tailEnd/>
                </a:ln>
                <a:solidFill>
                  <a:srgbClr val="FFFFFF"/>
                </a:solidFill>
                <a:latin typeface="Arial Đen"/>
              </a:rPr>
              <a:t>TÍNH KẾ THỪA CỦA YTXH</a:t>
            </a:r>
            <a:endParaRPr lang="en-US" sz="3600" kern="10" dirty="0">
              <a:ln w="9525">
                <a:solidFill>
                  <a:srgbClr val="000000"/>
                </a:solidFill>
                <a:round/>
                <a:headEnd/>
                <a:tailEnd/>
              </a:ln>
              <a:solidFill>
                <a:srgbClr val="FFFFFF"/>
              </a:solidFill>
              <a:latin typeface="Arial Đen"/>
            </a:endParaRPr>
          </a:p>
        </p:txBody>
      </p:sp>
      <p:sp>
        <p:nvSpPr>
          <p:cNvPr id="18" name="WordArt 20"/>
          <p:cNvSpPr>
            <a:spLocks noChangeArrowheads="1" noChangeShapeType="1" noTextEdit="1"/>
          </p:cNvSpPr>
          <p:nvPr/>
        </p:nvSpPr>
        <p:spPr bwMode="auto">
          <a:xfrm>
            <a:off x="621317" y="4162605"/>
            <a:ext cx="8208963" cy="35877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FF0000"/>
                  </a:solidFill>
                  <a:round/>
                  <a:headEnd/>
                  <a:tailEnd/>
                </a:ln>
                <a:solidFill>
                  <a:srgbClr val="FFFF00"/>
                </a:solidFill>
                <a:latin typeface="Arial Đen"/>
              </a:rPr>
              <a:t>Trong quá trình phát triển những tư tưởng xuất hiện sau đều dựa trên cơ sở kế thừa những tư tưởng xuất hiện từ trước đó</a:t>
            </a:r>
            <a:endParaRPr lang="en-US" sz="3600" kern="10" dirty="0">
              <a:ln w="9525">
                <a:solidFill>
                  <a:srgbClr val="FF0000"/>
                </a:solidFill>
                <a:round/>
                <a:headEnd/>
                <a:tailEnd/>
              </a:ln>
              <a:solidFill>
                <a:srgbClr val="FFFF00"/>
              </a:solidFill>
              <a:latin typeface="Arial Đen"/>
            </a:endParaRPr>
          </a:p>
        </p:txBody>
      </p:sp>
      <p:grpSp>
        <p:nvGrpSpPr>
          <p:cNvPr id="19" name="Group 21"/>
          <p:cNvGrpSpPr>
            <a:grpSpLocks/>
          </p:cNvGrpSpPr>
          <p:nvPr/>
        </p:nvGrpSpPr>
        <p:grpSpPr bwMode="auto">
          <a:xfrm>
            <a:off x="476855" y="1203504"/>
            <a:ext cx="8353425" cy="2743200"/>
            <a:chOff x="158" y="1207"/>
            <a:chExt cx="5262" cy="1271"/>
          </a:xfrm>
        </p:grpSpPr>
        <p:grpSp>
          <p:nvGrpSpPr>
            <p:cNvPr id="20" name="Group 22"/>
            <p:cNvGrpSpPr>
              <a:grpSpLocks/>
            </p:cNvGrpSpPr>
            <p:nvPr/>
          </p:nvGrpSpPr>
          <p:grpSpPr bwMode="auto">
            <a:xfrm>
              <a:off x="158" y="1207"/>
              <a:ext cx="1678" cy="1270"/>
              <a:chOff x="158" y="1933"/>
              <a:chExt cx="3040" cy="2223"/>
            </a:xfrm>
          </p:grpSpPr>
          <p:pic>
            <p:nvPicPr>
              <p:cNvPr id="24" name="Picture 23" descr="Frame09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 y="1933"/>
                <a:ext cx="3040" cy="2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24" descr="马恩（共产党宣言的诞生） 副本"/>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567" y="2341"/>
                <a:ext cx="1156" cy="1407"/>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25" descr="列宁2"/>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1746" y="2365"/>
                <a:ext cx="1043" cy="13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pic>
          <p:nvPicPr>
            <p:cNvPr id="21" name="Picture 26" descr="HCHMIN~1"/>
            <p:cNvPicPr>
              <a:picLocks noChangeAspect="1" noChangeArrowheads="1"/>
            </p:cNvPicPr>
            <p:nvPr/>
          </p:nvPicPr>
          <p:blipFill>
            <a:blip r:embed="rId7">
              <a:lum contrast="18000"/>
              <a:extLst>
                <a:ext uri="{28A0092B-C50C-407E-A947-70E740481C1C}">
                  <a14:useLocalDpi xmlns:a14="http://schemas.microsoft.com/office/drawing/2010/main" val="0"/>
                </a:ext>
              </a:extLst>
            </a:blip>
            <a:srcRect/>
            <a:stretch>
              <a:fillRect/>
            </a:stretch>
          </p:blipFill>
          <p:spPr bwMode="auto">
            <a:xfrm>
              <a:off x="2336" y="1253"/>
              <a:ext cx="1678" cy="118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2" name="Picture 27" descr="HCHMIN~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59" y="1253"/>
              <a:ext cx="1361" cy="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AutoShape 28"/>
            <p:cNvSpPr>
              <a:spLocks noChangeArrowheads="1"/>
            </p:cNvSpPr>
            <p:nvPr/>
          </p:nvSpPr>
          <p:spPr bwMode="auto">
            <a:xfrm>
              <a:off x="1927" y="1661"/>
              <a:ext cx="273" cy="306"/>
            </a:xfrm>
            <a:prstGeom prst="rightArrow">
              <a:avLst>
                <a:gd name="adj1" fmla="val 50000"/>
                <a:gd name="adj2" fmla="val 25000"/>
              </a:avLst>
            </a:prstGeom>
            <a:solidFill>
              <a:schemeClr val="accent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grpSp>
    </p:spTree>
    <p:extLst>
      <p:ext uri="{BB962C8B-B14F-4D97-AF65-F5344CB8AC3E}">
        <p14:creationId xmlns:p14="http://schemas.microsoft.com/office/powerpoint/2010/main" val="54449092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sp>
        <p:nvSpPr>
          <p:cNvPr id="3" name="Rectangle 2"/>
          <p:cNvSpPr/>
          <p:nvPr/>
        </p:nvSpPr>
        <p:spPr>
          <a:xfrm>
            <a:off x="463640" y="275918"/>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p:nvPr/>
        </p:nvSpPr>
        <p:spPr>
          <a:xfrm>
            <a:off x="618187" y="839531"/>
            <a:ext cx="8280400" cy="461962"/>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fr-FR" sz="2400" b="1" dirty="0">
                <a:solidFill>
                  <a:srgbClr val="CC0000"/>
                </a:solidFill>
                <a:cs typeface="Times New Roman" panose="02020603050405020304" pitchFamily="18" charset="0"/>
              </a:rPr>
              <a:t>Ý </a:t>
            </a:r>
            <a:r>
              <a:rPr lang="fr-FR" sz="2400" b="1" dirty="0" err="1">
                <a:solidFill>
                  <a:srgbClr val="CC0000"/>
                </a:solidFill>
                <a:cs typeface="Times New Roman" panose="02020603050405020304" pitchFamily="18" charset="0"/>
              </a:rPr>
              <a:t>thức</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xã</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hội</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tác</a:t>
            </a:r>
            <a:r>
              <a:rPr lang="fr-FR" sz="2400" b="1" dirty="0">
                <a:solidFill>
                  <a:srgbClr val="CC0000"/>
                </a:solidFill>
                <a:cs typeface="Times New Roman" panose="02020603050405020304" pitchFamily="18" charset="0"/>
              </a:rPr>
              <a:t> </a:t>
            </a:r>
            <a:r>
              <a:rPr lang="fr-FR" sz="2400" b="1" u="sng" dirty="0" err="1">
                <a:solidFill>
                  <a:srgbClr val="0070C0"/>
                </a:solidFill>
                <a:cs typeface="Times New Roman" panose="02020603050405020304" pitchFamily="18" charset="0"/>
              </a:rPr>
              <a:t>động</a:t>
            </a:r>
            <a:r>
              <a:rPr lang="fr-FR" sz="2400" b="1" u="sng" dirty="0">
                <a:solidFill>
                  <a:srgbClr val="0070C0"/>
                </a:solidFill>
                <a:cs typeface="Times New Roman" panose="02020603050405020304" pitchFamily="18" charset="0"/>
              </a:rPr>
              <a:t> </a:t>
            </a:r>
            <a:r>
              <a:rPr lang="fr-FR" sz="2400" b="1" u="sng" dirty="0" err="1">
                <a:solidFill>
                  <a:srgbClr val="0070C0"/>
                </a:solidFill>
                <a:cs typeface="Times New Roman" panose="02020603050405020304" pitchFamily="18" charset="0"/>
              </a:rPr>
              <a:t>trở</a:t>
            </a:r>
            <a:r>
              <a:rPr lang="fr-FR" sz="2400" b="1" u="sng" dirty="0">
                <a:solidFill>
                  <a:srgbClr val="0070C0"/>
                </a:solidFill>
                <a:cs typeface="Times New Roman" panose="02020603050405020304" pitchFamily="18" charset="0"/>
              </a:rPr>
              <a:t> </a:t>
            </a:r>
            <a:r>
              <a:rPr lang="fr-FR" sz="2400" b="1" u="sng" dirty="0" err="1">
                <a:solidFill>
                  <a:srgbClr val="0070C0"/>
                </a:solidFill>
                <a:cs typeface="Times New Roman" panose="02020603050405020304" pitchFamily="18" charset="0"/>
              </a:rPr>
              <a:t>lại</a:t>
            </a:r>
            <a:r>
              <a:rPr lang="fr-FR" sz="2400" b="1" u="sng" dirty="0">
                <a:solidFill>
                  <a:srgbClr val="0070C0"/>
                </a:solidFill>
                <a:cs typeface="Times New Roman" panose="02020603050405020304" pitchFamily="18" charset="0"/>
              </a:rPr>
              <a:t> </a:t>
            </a:r>
            <a:r>
              <a:rPr lang="fr-FR" sz="2400" b="1" dirty="0" err="1">
                <a:solidFill>
                  <a:srgbClr val="CC0000"/>
                </a:solidFill>
                <a:cs typeface="Times New Roman" panose="02020603050405020304" pitchFamily="18" charset="0"/>
              </a:rPr>
              <a:t>tồn</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tại</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xã</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hội</a:t>
            </a:r>
            <a:r>
              <a:rPr lang="fr-FR" sz="2400" b="1" dirty="0">
                <a:solidFill>
                  <a:srgbClr val="CC0000"/>
                </a:solidFill>
                <a:cs typeface="Times New Roman" panose="02020603050405020304" pitchFamily="18" charset="0"/>
              </a:rPr>
              <a:t> </a:t>
            </a:r>
            <a:endParaRPr lang="en-US" sz="2400" b="1" dirty="0">
              <a:solidFill>
                <a:srgbClr val="CC0000"/>
              </a:solidFill>
              <a:cs typeface="Times New Roman" panose="02020603050405020304" pitchFamily="18" charset="0"/>
            </a:endParaRPr>
          </a:p>
        </p:txBody>
      </p:sp>
      <p:sp>
        <p:nvSpPr>
          <p:cNvPr id="5" name="Rectangle 4"/>
          <p:cNvSpPr>
            <a:spLocks noChangeArrowheads="1"/>
          </p:cNvSpPr>
          <p:nvPr/>
        </p:nvSpPr>
        <p:spPr bwMode="auto">
          <a:xfrm>
            <a:off x="2845137" y="1392912"/>
            <a:ext cx="8939032" cy="2369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35013" indent="-277813"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Courier New" panose="02070309020205020404" pitchFamily="49" charset="0"/>
              <a:buChar char="o"/>
              <a:defRPr/>
            </a:pPr>
            <a:r>
              <a:rPr lang="en-US" altLang="en-US" sz="2400" b="1" dirty="0" err="1">
                <a:solidFill>
                  <a:srgbClr val="6600CC"/>
                </a:solidFill>
                <a:latin typeface="Arial"/>
                <a:cs typeface="Times New Roman" panose="02020603050405020304" pitchFamily="18" charset="0"/>
              </a:rPr>
              <a:t>Sự</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tác</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động</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trở</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lại</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theo</a:t>
            </a:r>
            <a:r>
              <a:rPr lang="en-US" altLang="en-US" sz="2400" b="1" dirty="0">
                <a:solidFill>
                  <a:srgbClr val="6600CC"/>
                </a:solidFill>
                <a:latin typeface="Arial"/>
                <a:cs typeface="Times New Roman" panose="02020603050405020304" pitchFamily="18" charset="0"/>
              </a:rPr>
              <a:t> 2 </a:t>
            </a:r>
            <a:r>
              <a:rPr lang="en-US" altLang="en-US" sz="2400" b="1" dirty="0" err="1">
                <a:solidFill>
                  <a:srgbClr val="6600CC"/>
                </a:solidFill>
                <a:latin typeface="Arial"/>
                <a:cs typeface="Times New Roman" panose="02020603050405020304" pitchFamily="18" charset="0"/>
              </a:rPr>
              <a:t>hướng</a:t>
            </a:r>
            <a:r>
              <a:rPr lang="en-US" altLang="en-US" sz="2400" b="1" u="sng" dirty="0">
                <a:solidFill>
                  <a:srgbClr val="6600CC"/>
                </a:solidFill>
                <a:latin typeface="Arial"/>
                <a:cs typeface="Times New Roman" panose="02020603050405020304" pitchFamily="18" charset="0"/>
              </a:rPr>
              <a:t>: </a:t>
            </a:r>
          </a:p>
          <a:p>
            <a:pPr marL="0" indent="0" algn="just" defTabSz="914400" eaLnBrk="1" fontAlgn="base" hangingPunct="1">
              <a:spcBef>
                <a:spcPct val="0"/>
              </a:spcBef>
              <a:spcAft>
                <a:spcPct val="0"/>
              </a:spcAft>
              <a:buNone/>
              <a:defRPr/>
            </a:pPr>
            <a:endParaRPr lang="en-US" altLang="en-US" sz="2400" b="1" u="sng" dirty="0">
              <a:solidFill>
                <a:srgbClr val="6600CC"/>
              </a:solidFill>
              <a:latin typeface="Arial"/>
              <a:cs typeface="Times New Roman" panose="02020603050405020304" pitchFamily="18" charset="0"/>
            </a:endParaRPr>
          </a:p>
          <a:p>
            <a:pPr algn="just" defTabSz="914400" eaLnBrk="1" fontAlgn="base" hangingPunct="1">
              <a:spcBef>
                <a:spcPct val="0"/>
              </a:spcBef>
              <a:spcAft>
                <a:spcPct val="0"/>
              </a:spcAft>
              <a:buFont typeface="Arial" panose="020B0604020202020204" pitchFamily="34" charset="0"/>
              <a:buChar char="•"/>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tưởng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cách</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mạng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tiến</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bộ</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phù</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hợp</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với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quy</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phát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triển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dụng</a:t>
            </a:r>
            <a:r>
              <a:rPr lang="en-US" altLang="en-US" sz="2000" dirty="0">
                <a:solidFill>
                  <a:srgbClr val="000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thúc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đẩy</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xã</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hội</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a:t>
            </a:r>
            <a:r>
              <a:rPr lang="en-US" altLang="en-US" sz="2000" dirty="0">
                <a:solidFill>
                  <a:srgbClr val="000000"/>
                </a:solidFill>
                <a:latin typeface="Arial"/>
                <a:cs typeface="Times New Roman" panose="02020603050405020304" pitchFamily="18" charset="0"/>
              </a:rPr>
              <a:t> </a:t>
            </a:r>
          </a:p>
          <a:p>
            <a:pPr marL="0" indent="0" algn="just" defTabSz="914400" eaLnBrk="1" fontAlgn="base" hangingPunct="1">
              <a:spcBef>
                <a:spcPct val="0"/>
              </a:spcBef>
              <a:spcAft>
                <a:spcPct val="0"/>
              </a:spcAft>
              <a:buNone/>
              <a:defRPr/>
            </a:pPr>
            <a:endParaRPr lang="en-US" altLang="en-US" sz="2000" dirty="0">
              <a:solidFill>
                <a:srgbClr val="000000"/>
              </a:solidFill>
              <a:latin typeface="Arial"/>
              <a:cs typeface="Times New Roman" panose="02020603050405020304" pitchFamily="18" charset="0"/>
            </a:endParaRPr>
          </a:p>
          <a:p>
            <a:pPr algn="just" defTabSz="914400" eaLnBrk="1" fontAlgn="base" hangingPunct="1">
              <a:spcBef>
                <a:spcPct val="0"/>
              </a:spcBef>
              <a:spcAft>
                <a:spcPct val="0"/>
              </a:spcAft>
              <a:buFont typeface="Arial" panose="020B0604020202020204" pitchFamily="34" charset="0"/>
              <a:buChar char="•"/>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tưởng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lạc</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hậu</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phản</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động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không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phù</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hợp</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với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quy</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phát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triển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dụng</a:t>
            </a:r>
            <a:r>
              <a:rPr lang="en-US" altLang="en-US" sz="2000" dirty="0">
                <a:solidFill>
                  <a:srgbClr val="000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kìm</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hãm</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cản</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trở</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a:t>
            </a:r>
          </a:p>
        </p:txBody>
      </p:sp>
      <p:sp>
        <p:nvSpPr>
          <p:cNvPr id="6" name="Rectangle 5"/>
          <p:cNvSpPr>
            <a:spLocks noChangeArrowheads="1"/>
          </p:cNvSpPr>
          <p:nvPr/>
        </p:nvSpPr>
        <p:spPr bwMode="auto">
          <a:xfrm>
            <a:off x="2845137" y="4475806"/>
            <a:ext cx="884888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Courier New" panose="02070309020205020404" pitchFamily="49" charset="0"/>
              <a:buChar char="o"/>
              <a:defRPr/>
            </a:pPr>
            <a:r>
              <a:rPr lang="en-US" altLang="en-US" sz="2400" b="1" dirty="0" err="1">
                <a:solidFill>
                  <a:srgbClr val="660066"/>
                </a:solidFill>
                <a:latin typeface="Arial"/>
              </a:rPr>
              <a:t>Tính</a:t>
            </a:r>
            <a:r>
              <a:rPr lang="en-US" altLang="en-US" sz="2400" b="1" dirty="0">
                <a:solidFill>
                  <a:srgbClr val="660066"/>
                </a:solidFill>
                <a:latin typeface="Arial"/>
              </a:rPr>
              <a:t> </a:t>
            </a:r>
            <a:r>
              <a:rPr lang="en-US" altLang="en-US" sz="2400" b="1" dirty="0" err="1">
                <a:solidFill>
                  <a:srgbClr val="660066"/>
                </a:solidFill>
                <a:latin typeface="Arial"/>
              </a:rPr>
              <a:t>chất</a:t>
            </a:r>
            <a:r>
              <a:rPr lang="en-US" altLang="en-US" sz="2400" b="1" dirty="0">
                <a:solidFill>
                  <a:srgbClr val="660066"/>
                </a:solidFill>
                <a:latin typeface="Arial"/>
              </a:rPr>
              <a:t> </a:t>
            </a:r>
            <a:r>
              <a:rPr lang="en-US" altLang="en-US" sz="2400" b="1" dirty="0" err="1">
                <a:solidFill>
                  <a:srgbClr val="660066"/>
                </a:solidFill>
                <a:latin typeface="Arial"/>
              </a:rPr>
              <a:t>và</a:t>
            </a:r>
            <a:r>
              <a:rPr lang="en-US" altLang="en-US" sz="2400" b="1" dirty="0">
                <a:solidFill>
                  <a:srgbClr val="660066"/>
                </a:solidFill>
                <a:latin typeface="Arial"/>
              </a:rPr>
              <a:t> </a:t>
            </a:r>
            <a:r>
              <a:rPr lang="en-US" altLang="en-US" sz="2400" b="1" dirty="0" err="1">
                <a:solidFill>
                  <a:srgbClr val="660066"/>
                </a:solidFill>
                <a:latin typeface="Arial"/>
              </a:rPr>
              <a:t>hậu</a:t>
            </a:r>
            <a:r>
              <a:rPr lang="en-US" altLang="en-US" sz="2400" b="1" dirty="0">
                <a:solidFill>
                  <a:srgbClr val="660066"/>
                </a:solidFill>
                <a:latin typeface="Arial"/>
              </a:rPr>
              <a:t> </a:t>
            </a:r>
            <a:r>
              <a:rPr lang="en-US" altLang="en-US" sz="2400" b="1" dirty="0" err="1">
                <a:solidFill>
                  <a:srgbClr val="660066"/>
                </a:solidFill>
                <a:latin typeface="Arial"/>
              </a:rPr>
              <a:t>quả</a:t>
            </a:r>
            <a:r>
              <a:rPr lang="en-US" altLang="en-US" sz="2400" dirty="0">
                <a:solidFill>
                  <a:srgbClr val="000000"/>
                </a:solidFill>
                <a:latin typeface="Arial"/>
              </a:rPr>
              <a:t> </a:t>
            </a:r>
            <a:r>
              <a:rPr lang="en-US" altLang="en-US" sz="2400" dirty="0" err="1">
                <a:solidFill>
                  <a:srgbClr val="000000"/>
                </a:solidFill>
                <a:latin typeface="Arial"/>
              </a:rPr>
              <a:t>của</a:t>
            </a:r>
            <a:r>
              <a:rPr lang="en-US" altLang="en-US" sz="2400" dirty="0">
                <a:solidFill>
                  <a:srgbClr val="000000"/>
                </a:solidFill>
                <a:latin typeface="Arial"/>
              </a:rPr>
              <a:t> </a:t>
            </a:r>
            <a:r>
              <a:rPr lang="en-US" altLang="en-US" sz="2400" dirty="0" err="1">
                <a:solidFill>
                  <a:srgbClr val="000000"/>
                </a:solidFill>
                <a:latin typeface="Arial"/>
              </a:rPr>
              <a:t>sự</a:t>
            </a:r>
            <a:r>
              <a:rPr lang="en-US" altLang="en-US" sz="2400" dirty="0">
                <a:solidFill>
                  <a:srgbClr val="000000"/>
                </a:solidFill>
                <a:latin typeface="Arial"/>
              </a:rPr>
              <a:t> </a:t>
            </a:r>
            <a:r>
              <a:rPr lang="en-US" altLang="en-US" sz="2400" dirty="0" err="1">
                <a:solidFill>
                  <a:srgbClr val="000000"/>
                </a:solidFill>
                <a:latin typeface="Arial"/>
              </a:rPr>
              <a:t>tác</a:t>
            </a:r>
            <a:r>
              <a:rPr lang="en-US" altLang="en-US" sz="2400" dirty="0">
                <a:solidFill>
                  <a:srgbClr val="000000"/>
                </a:solidFill>
                <a:latin typeface="Arial"/>
              </a:rPr>
              <a:t> </a:t>
            </a:r>
            <a:r>
              <a:rPr lang="en-US" altLang="en-US" sz="2400" dirty="0" err="1">
                <a:solidFill>
                  <a:srgbClr val="000000"/>
                </a:solidFill>
                <a:latin typeface="Arial"/>
              </a:rPr>
              <a:t>động</a:t>
            </a:r>
            <a:r>
              <a:rPr lang="en-US" altLang="en-US" sz="2400" dirty="0">
                <a:solidFill>
                  <a:srgbClr val="000000"/>
                </a:solidFill>
                <a:latin typeface="Arial"/>
              </a:rPr>
              <a:t> </a:t>
            </a:r>
            <a:r>
              <a:rPr lang="en-US" altLang="en-US" sz="2400" dirty="0" err="1">
                <a:solidFill>
                  <a:srgbClr val="000000"/>
                </a:solidFill>
                <a:latin typeface="Arial"/>
              </a:rPr>
              <a:t>phụ</a:t>
            </a:r>
            <a:r>
              <a:rPr lang="en-US" altLang="en-US" sz="2400" dirty="0">
                <a:solidFill>
                  <a:srgbClr val="000000"/>
                </a:solidFill>
                <a:latin typeface="Arial"/>
              </a:rPr>
              <a:t> </a:t>
            </a:r>
            <a:r>
              <a:rPr lang="en-US" altLang="en-US" sz="2400" dirty="0" err="1">
                <a:solidFill>
                  <a:srgbClr val="000000"/>
                </a:solidFill>
                <a:latin typeface="Arial"/>
              </a:rPr>
              <a:t>thuộc</a:t>
            </a:r>
            <a:r>
              <a:rPr lang="en-US" altLang="en-US" sz="2400" dirty="0">
                <a:solidFill>
                  <a:srgbClr val="000000"/>
                </a:solidFill>
                <a:latin typeface="Arial"/>
              </a:rPr>
              <a:t> </a:t>
            </a:r>
            <a:r>
              <a:rPr lang="en-US" altLang="en-US" sz="2400" dirty="0" err="1">
                <a:solidFill>
                  <a:srgbClr val="000000"/>
                </a:solidFill>
                <a:latin typeface="Arial"/>
              </a:rPr>
              <a:t>vào</a:t>
            </a:r>
            <a:r>
              <a:rPr lang="en-US" altLang="en-US" sz="2400" dirty="0">
                <a:solidFill>
                  <a:srgbClr val="000000"/>
                </a:solidFill>
                <a:latin typeface="Arial"/>
              </a:rPr>
              <a:t> </a:t>
            </a:r>
            <a:r>
              <a:rPr lang="en-US" altLang="en-US" sz="2400" b="1" dirty="0" err="1">
                <a:solidFill>
                  <a:srgbClr val="FF9900"/>
                </a:solidFill>
                <a:latin typeface="Arial"/>
              </a:rPr>
              <a:t>vai</a:t>
            </a:r>
            <a:r>
              <a:rPr lang="en-US" altLang="en-US" sz="2400" b="1" dirty="0">
                <a:solidFill>
                  <a:srgbClr val="FF9900"/>
                </a:solidFill>
                <a:latin typeface="Arial"/>
              </a:rPr>
              <a:t> </a:t>
            </a:r>
            <a:r>
              <a:rPr lang="en-US" altLang="en-US" sz="2400" b="1" dirty="0" err="1">
                <a:solidFill>
                  <a:srgbClr val="FF9900"/>
                </a:solidFill>
                <a:latin typeface="Arial"/>
              </a:rPr>
              <a:t>trò</a:t>
            </a:r>
            <a:r>
              <a:rPr lang="en-US" altLang="en-US" sz="2400" b="1" dirty="0">
                <a:solidFill>
                  <a:srgbClr val="FF9900"/>
                </a:solidFill>
                <a:latin typeface="Arial"/>
              </a:rPr>
              <a:t> </a:t>
            </a:r>
            <a:r>
              <a:rPr lang="en-US" altLang="en-US" sz="2400" b="1" dirty="0" err="1">
                <a:solidFill>
                  <a:srgbClr val="FF9900"/>
                </a:solidFill>
                <a:latin typeface="Arial"/>
              </a:rPr>
              <a:t>của</a:t>
            </a:r>
            <a:r>
              <a:rPr lang="en-US" altLang="en-US" sz="2400" b="1" dirty="0">
                <a:solidFill>
                  <a:srgbClr val="FF9900"/>
                </a:solidFill>
                <a:latin typeface="Arial"/>
              </a:rPr>
              <a:t> </a:t>
            </a:r>
            <a:r>
              <a:rPr lang="en-US" altLang="en-US" sz="2400" b="1" dirty="0" err="1">
                <a:solidFill>
                  <a:srgbClr val="FF9900"/>
                </a:solidFill>
                <a:latin typeface="Arial"/>
              </a:rPr>
              <a:t>giai</a:t>
            </a:r>
            <a:r>
              <a:rPr lang="en-US" altLang="en-US" sz="2400" b="1" dirty="0">
                <a:solidFill>
                  <a:srgbClr val="FF9900"/>
                </a:solidFill>
                <a:latin typeface="Arial"/>
              </a:rPr>
              <a:t> </a:t>
            </a:r>
            <a:r>
              <a:rPr lang="en-US" altLang="en-US" sz="2400" b="1" dirty="0" err="1">
                <a:solidFill>
                  <a:srgbClr val="FF9900"/>
                </a:solidFill>
                <a:latin typeface="Arial"/>
              </a:rPr>
              <a:t>cấp</a:t>
            </a:r>
            <a:r>
              <a:rPr lang="en-US" altLang="en-US" sz="2400" b="1" dirty="0">
                <a:solidFill>
                  <a:srgbClr val="FF9900"/>
                </a:solidFill>
                <a:latin typeface="Arial"/>
              </a:rPr>
              <a:t> </a:t>
            </a:r>
            <a:r>
              <a:rPr lang="en-US" altLang="en-US" sz="2400" dirty="0" err="1">
                <a:solidFill>
                  <a:srgbClr val="000000"/>
                </a:solidFill>
                <a:latin typeface="Arial"/>
              </a:rPr>
              <a:t>đề</a:t>
            </a:r>
            <a:r>
              <a:rPr lang="en-US" altLang="en-US" sz="2400" dirty="0">
                <a:solidFill>
                  <a:srgbClr val="000000"/>
                </a:solidFill>
                <a:latin typeface="Arial"/>
              </a:rPr>
              <a:t> </a:t>
            </a:r>
            <a:r>
              <a:rPr lang="en-US" altLang="en-US" sz="2400" dirty="0" err="1">
                <a:solidFill>
                  <a:srgbClr val="000000"/>
                </a:solidFill>
                <a:latin typeface="Arial"/>
              </a:rPr>
              <a:t>ra</a:t>
            </a:r>
            <a:r>
              <a:rPr lang="en-US" altLang="en-US" sz="2400" dirty="0">
                <a:solidFill>
                  <a:srgbClr val="000000"/>
                </a:solidFill>
                <a:latin typeface="Arial"/>
              </a:rPr>
              <a:t> </a:t>
            </a:r>
            <a:r>
              <a:rPr lang="en-US" altLang="en-US" sz="2400" dirty="0" err="1">
                <a:solidFill>
                  <a:srgbClr val="000000"/>
                </a:solidFill>
                <a:latin typeface="Arial"/>
              </a:rPr>
              <a:t>tư</a:t>
            </a:r>
            <a:r>
              <a:rPr lang="en-US" altLang="en-US" sz="2400" dirty="0">
                <a:solidFill>
                  <a:srgbClr val="000000"/>
                </a:solidFill>
                <a:latin typeface="Arial"/>
              </a:rPr>
              <a:t> </a:t>
            </a:r>
            <a:r>
              <a:rPr lang="en-US" altLang="en-US" sz="2400" dirty="0" err="1">
                <a:solidFill>
                  <a:srgbClr val="000000"/>
                </a:solidFill>
                <a:latin typeface="Arial"/>
              </a:rPr>
              <a:t>tưởng</a:t>
            </a:r>
            <a:r>
              <a:rPr lang="en-US" altLang="en-US" sz="2400" dirty="0">
                <a:solidFill>
                  <a:srgbClr val="000000"/>
                </a:solidFill>
                <a:latin typeface="Arial"/>
              </a:rPr>
              <a:t> </a:t>
            </a:r>
            <a:r>
              <a:rPr lang="en-US" altLang="en-US" sz="2400" dirty="0" err="1">
                <a:solidFill>
                  <a:srgbClr val="000000"/>
                </a:solidFill>
                <a:latin typeface="Arial"/>
              </a:rPr>
              <a:t>ấy</a:t>
            </a:r>
            <a:endParaRPr lang="en-US" altLang="en-US" sz="2400" dirty="0">
              <a:solidFill>
                <a:srgbClr val="000000"/>
              </a:solidFill>
              <a:latin typeface="Arial"/>
            </a:endParaRPr>
          </a:p>
        </p:txBody>
      </p:sp>
    </p:spTree>
    <p:extLst>
      <p:ext uri="{BB962C8B-B14F-4D97-AF65-F5344CB8AC3E}">
        <p14:creationId xmlns:p14="http://schemas.microsoft.com/office/powerpoint/2010/main" val="2985636031"/>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00375"/>
            <a:ext cx="5867400" cy="3857625"/>
          </a:xfrm>
          <a:prstGeom prst="rect">
            <a:avLst/>
          </a:prstGeom>
        </p:spPr>
      </p:pic>
      <p:sp>
        <p:nvSpPr>
          <p:cNvPr id="9" name="Rectangle 8"/>
          <p:cNvSpPr>
            <a:spLocks noChangeArrowheads="1"/>
          </p:cNvSpPr>
          <p:nvPr/>
        </p:nvSpPr>
        <p:spPr bwMode="auto">
          <a:xfrm>
            <a:off x="5422769" y="248263"/>
            <a:ext cx="18018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b="1" u="sng" dirty="0">
                <a:solidFill>
                  <a:srgbClr val="FF0000"/>
                </a:solidFill>
                <a:cs typeface="Arial" panose="020B0604020202020204" pitchFamily="34" charset="0"/>
              </a:rPr>
              <a:t>Ví dụ</a:t>
            </a:r>
            <a:r>
              <a:rPr lang="en-US" altLang="en-US" sz="2000" dirty="0">
                <a:solidFill>
                  <a:srgbClr val="FF0000"/>
                </a:solidFill>
                <a:cs typeface="Arial" panose="020B0604020202020204" pitchFamily="34" charset="0"/>
              </a:rPr>
              <a:t>: </a:t>
            </a:r>
          </a:p>
        </p:txBody>
      </p:sp>
      <p:sp>
        <p:nvSpPr>
          <p:cNvPr id="10" name="Rectangle 9"/>
          <p:cNvSpPr/>
          <p:nvPr/>
        </p:nvSpPr>
        <p:spPr>
          <a:xfrm>
            <a:off x="4786507" y="832014"/>
            <a:ext cx="2738250" cy="400110"/>
          </a:xfrm>
          <a:prstGeom prst="rect">
            <a:avLst/>
          </a:prstGeom>
        </p:spPr>
        <p:txBody>
          <a:bodyPr wrap="none">
            <a:spAutoFit/>
          </a:bodyPr>
          <a:lstStyle/>
          <a:p>
            <a:pPr algn="just" defTabSz="914400" eaLnBrk="0" fontAlgn="base" hangingPunct="0">
              <a:spcBef>
                <a:spcPct val="0"/>
              </a:spcBef>
              <a:spcAft>
                <a:spcPct val="0"/>
              </a:spcAft>
              <a:buFont typeface="Wingdings" panose="05000000000000000000" pitchFamily="2" charset="2"/>
              <a:buChar char="ü"/>
              <a:defRPr/>
            </a:pPr>
            <a:r>
              <a:rPr lang="es-ES" altLang="en-US" sz="2000" b="1" dirty="0" err="1">
                <a:solidFill>
                  <a:srgbClr val="C00000"/>
                </a:solidFill>
                <a:latin typeface="Arial" panose="020B0604020202020204" pitchFamily="34" charset="0"/>
                <a:cs typeface="Arial" panose="020B0604020202020204" pitchFamily="34" charset="0"/>
              </a:rPr>
              <a:t>Tác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động</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thúc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đẩy</a:t>
            </a:r>
            <a:r>
              <a:rPr lang="es-ES" altLang="en-US" sz="2000" b="1" dirty="0">
                <a:solidFill>
                  <a:srgbClr val="C00000"/>
                </a:solidFill>
                <a:latin typeface="Arial" panose="020B0604020202020204" pitchFamily="34" charset="0"/>
                <a:cs typeface="Arial" panose="020B0604020202020204" pitchFamily="34" charset="0"/>
              </a:rPr>
              <a:t>:</a:t>
            </a:r>
          </a:p>
        </p:txBody>
      </p:sp>
      <p:sp>
        <p:nvSpPr>
          <p:cNvPr id="11" name="Rectangle 10"/>
          <p:cNvSpPr/>
          <p:nvPr/>
        </p:nvSpPr>
        <p:spPr>
          <a:xfrm>
            <a:off x="2357170" y="1529497"/>
            <a:ext cx="9208058" cy="1631216"/>
          </a:xfrm>
          <a:prstGeom prst="rect">
            <a:avLst/>
          </a:prstGeom>
        </p:spPr>
        <p:txBody>
          <a:bodyPr wrap="square">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altLang="en-US" sz="2000" dirty="0">
                <a:solidFill>
                  <a:srgbClr val="663300"/>
                </a:solidFill>
                <a:latin typeface="Arial" panose="020B0604020202020204" pitchFamily="34" charset="0"/>
                <a:cs typeface="Arial" panose="020B0604020202020204" pitchFamily="34" charset="0"/>
              </a:rPr>
              <a:t>Sự </a:t>
            </a:r>
            <a:r>
              <a:rPr lang="vi-VN" altLang="en-US" sz="2000" b="1" u="sng" dirty="0">
                <a:solidFill>
                  <a:srgbClr val="6600CC"/>
                </a:solidFill>
                <a:latin typeface="Arial" panose="020B0604020202020204" pitchFamily="34" charset="0"/>
                <a:cs typeface="Arial" panose="020B0604020202020204" pitchFamily="34" charset="0"/>
              </a:rPr>
              <a:t>thay đổi tư duy phát triển kinh </a:t>
            </a:r>
            <a:r>
              <a:rPr lang="vi-VN" altLang="en-US" sz="2000" dirty="0">
                <a:solidFill>
                  <a:srgbClr val="663300"/>
                </a:solidFill>
                <a:latin typeface="Arial" panose="020B0604020202020204" pitchFamily="34" charset="0"/>
                <a:cs typeface="Arial" panose="020B0604020202020204" pitchFamily="34" charset="0"/>
              </a:rPr>
              <a:t>tế từ tập trung quan liêu bao cấp sang kinh tế thị trường định hướng XHCN của Đảng ta năm 1986 đã phản ánh đúng đắn quy luật khách quan nên đã đưa đất nước ta từ một nước nông nghiệp lạc hậu kém phát triển trở thành một quốc gia đang ngày càng phát triển như hiện nay…</a:t>
            </a:r>
            <a:endParaRPr lang="es-ES" altLang="en-US" sz="2000" dirty="0">
              <a:solidFill>
                <a:srgbClr val="663300"/>
              </a:solidFill>
              <a:latin typeface="Arial" panose="020B0604020202020204" pitchFamily="34" charset="0"/>
              <a:cs typeface="Arial" panose="020B0604020202020204" pitchFamily="34" charset="0"/>
            </a:endParaRPr>
          </a:p>
        </p:txBody>
      </p:sp>
      <p:sp>
        <p:nvSpPr>
          <p:cNvPr id="12" name="Rectangle 11"/>
          <p:cNvSpPr/>
          <p:nvPr/>
        </p:nvSpPr>
        <p:spPr>
          <a:xfrm>
            <a:off x="4625012" y="3321051"/>
            <a:ext cx="2792752" cy="400110"/>
          </a:xfrm>
          <a:prstGeom prst="rect">
            <a:avLst/>
          </a:prstGeom>
        </p:spPr>
        <p:txBody>
          <a:bodyPr wrap="none">
            <a:spAutoFit/>
          </a:bodyPr>
          <a:lstStyle/>
          <a:p>
            <a:pPr algn="just" defTabSz="914400" eaLnBrk="0" fontAlgn="base" hangingPunct="0">
              <a:spcBef>
                <a:spcPct val="0"/>
              </a:spcBef>
              <a:spcAft>
                <a:spcPct val="0"/>
              </a:spcAft>
              <a:buFont typeface="Wingdings" panose="05000000000000000000" pitchFamily="2" charset="2"/>
              <a:buChar char="ü"/>
              <a:defRPr/>
            </a:pPr>
            <a:r>
              <a:rPr lang="es-ES" altLang="en-US" sz="2000"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Tác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động</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kìm</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hãm</a:t>
            </a:r>
            <a:r>
              <a:rPr lang="es-ES" altLang="en-US" sz="2000" b="1" dirty="0">
                <a:solidFill>
                  <a:srgbClr val="C00000"/>
                </a:solidFill>
                <a:latin typeface="Arial" panose="020B0604020202020204" pitchFamily="34" charset="0"/>
                <a:cs typeface="Arial" panose="020B0604020202020204" pitchFamily="34" charset="0"/>
              </a:rPr>
              <a:t>:</a:t>
            </a:r>
          </a:p>
        </p:txBody>
      </p:sp>
      <p:sp>
        <p:nvSpPr>
          <p:cNvPr id="13" name="Rectangle 12"/>
          <p:cNvSpPr/>
          <p:nvPr/>
        </p:nvSpPr>
        <p:spPr>
          <a:xfrm>
            <a:off x="2243138" y="4041837"/>
            <a:ext cx="9412242" cy="1323439"/>
          </a:xfrm>
          <a:prstGeom prst="rect">
            <a:avLst/>
          </a:prstGeom>
        </p:spPr>
        <p:txBody>
          <a:bodyPr wrap="square">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altLang="en-US" sz="2000" dirty="0">
                <a:solidFill>
                  <a:srgbClr val="000099"/>
                </a:solidFill>
                <a:latin typeface="Arial" panose="020B0604020202020204" pitchFamily="34" charset="0"/>
                <a:cs typeface="Arial" panose="020B0604020202020204" pitchFamily="34" charset="0"/>
              </a:rPr>
              <a:t>Tư tưởng cục bộ, gia trưởng, coi khinh lao động, trọng nam khinh nữ, mê tín dị đoan; tư tưởng ích kỷ, cá nhân, coi trọng vật chất, chạy theo đồng tiền và sự xuất hiện của “Con người đại chúng”… sẽ làm cản trở công cuộc xây dựng CNXH ở nước ta.</a:t>
            </a:r>
            <a:endParaRPr lang="es-ES" altLang="en-US" sz="20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452859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op nền Powerpoint lớp học dạy online đẹp - Bộ Background PowerPoint lớp  học - VnDoc.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940935" y="2282157"/>
            <a:ext cx="3026535" cy="830997"/>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Tree>
    <p:extLst>
      <p:ext uri="{BB962C8B-B14F-4D97-AF65-F5344CB8AC3E}">
        <p14:creationId xmlns:p14="http://schemas.microsoft.com/office/powerpoint/2010/main" val="4089298403"/>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Entry #36 by RCMservices for Background powerpoint presentation | Freelancer">
            <a:extLst>
              <a:ext uri="{FF2B5EF4-FFF2-40B4-BE49-F238E27FC236}">
                <a16:creationId xmlns="" xmlns:a16="http://schemas.microsoft.com/office/drawing/2014/main" id="{8BA1DBB9-0C7E-4EA7-9B3D-41BD6CF982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8637"/>
            <a:ext cx="12285980" cy="681881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1496308" y="1285773"/>
            <a:ext cx="7775242" cy="3697503"/>
            <a:chOff x="345093" y="1628801"/>
            <a:chExt cx="7982343" cy="3502601"/>
          </a:xfrm>
        </p:grpSpPr>
        <p:grpSp>
          <p:nvGrpSpPr>
            <p:cNvPr id="4" name="Group 3"/>
            <p:cNvGrpSpPr/>
            <p:nvPr/>
          </p:nvGrpSpPr>
          <p:grpSpPr>
            <a:xfrm>
              <a:off x="395536" y="1628801"/>
              <a:ext cx="7931900" cy="3502601"/>
              <a:chOff x="1584389" y="1341408"/>
              <a:chExt cx="5773586" cy="3714234"/>
            </a:xfrm>
          </p:grpSpPr>
          <p:sp>
            <p:nvSpPr>
              <p:cNvPr id="6" name="Freeform 5"/>
              <p:cNvSpPr/>
              <p:nvPr/>
            </p:nvSpPr>
            <p:spPr>
              <a:xfrm>
                <a:off x="1794046" y="1341408"/>
                <a:ext cx="5563929" cy="1032589"/>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endParaRPr lang="en-US" sz="2000" b="1" dirty="0">
                  <a:solidFill>
                    <a:srgbClr val="FF0000"/>
                  </a:solidFill>
                  <a:latin typeface="+mj-lt"/>
                  <a:cs typeface="Times New Roman"/>
                </a:endParaRPr>
              </a:p>
            </p:txBody>
          </p:sp>
          <p:sp>
            <p:nvSpPr>
              <p:cNvPr id="7" name="Oval 6"/>
              <p:cNvSpPr/>
              <p:nvPr/>
            </p:nvSpPr>
            <p:spPr>
              <a:xfrm>
                <a:off x="1584389" y="1341408"/>
                <a:ext cx="724714" cy="1032587"/>
              </a:xfrm>
              <a:prstGeom prst="ellipse">
                <a:avLst/>
              </a:prstGeom>
              <a:solidFill>
                <a:srgbClr val="0033CC"/>
              </a:solidFill>
              <a:ln>
                <a:solidFill>
                  <a:schemeClr val="bg1"/>
                </a:solidFill>
              </a:ln>
            </p:spPr>
            <p:style>
              <a:lnRef idx="2">
                <a:schemeClr val="accent2"/>
              </a:lnRef>
              <a:fillRef idx="1">
                <a:schemeClr val="lt1"/>
              </a:fillRef>
              <a:effectRef idx="0">
                <a:schemeClr val="accent2"/>
              </a:effectRef>
              <a:fontRef idx="minor">
                <a:schemeClr val="dk1"/>
              </a:fontRef>
            </p:style>
          </p:sp>
          <p:sp>
            <p:nvSpPr>
              <p:cNvPr id="8" name="Freeform 7"/>
              <p:cNvSpPr/>
              <p:nvPr/>
            </p:nvSpPr>
            <p:spPr>
              <a:xfrm>
                <a:off x="1794046" y="2682231"/>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endParaRPr lang="en-US" sz="2000" b="1" dirty="0">
                  <a:solidFill>
                    <a:srgbClr val="CC0066"/>
                  </a:solidFill>
                  <a:cs typeface="Times New Roman"/>
                </a:endParaRPr>
              </a:p>
            </p:txBody>
          </p:sp>
          <p:sp>
            <p:nvSpPr>
              <p:cNvPr id="9" name="Oval 8"/>
              <p:cNvSpPr/>
              <p:nvPr/>
            </p:nvSpPr>
            <p:spPr>
              <a:xfrm>
                <a:off x="1584389" y="2682231"/>
                <a:ext cx="650690" cy="1032587"/>
              </a:xfrm>
              <a:prstGeom prst="ellipse">
                <a:avLst/>
              </a:prstGeom>
              <a:ln>
                <a:solidFill>
                  <a:schemeClr val="tx1"/>
                </a:solidFill>
              </a:ln>
            </p:spPr>
            <p:style>
              <a:lnRef idx="2">
                <a:schemeClr val="accent2"/>
              </a:lnRef>
              <a:fillRef idx="1">
                <a:schemeClr val="lt1"/>
              </a:fillRef>
              <a:effectRef idx="0">
                <a:schemeClr val="accent2"/>
              </a:effectRef>
              <a:fontRef idx="minor">
                <a:schemeClr val="dk1"/>
              </a:fontRef>
            </p:style>
          </p:sp>
          <p:sp>
            <p:nvSpPr>
              <p:cNvPr id="10" name="Freeform 9"/>
              <p:cNvSpPr/>
              <p:nvPr/>
            </p:nvSpPr>
            <p:spPr>
              <a:xfrm>
                <a:off x="1794046" y="4023054"/>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endParaRPr lang="en-US" sz="2000" b="1" dirty="0">
                  <a:solidFill>
                    <a:schemeClr val="tx2"/>
                  </a:solidFill>
                  <a:latin typeface="Times New Roman"/>
                  <a:cs typeface="Times New Roman"/>
                </a:endParaRPr>
              </a:p>
              <a:p>
                <a:pPr defTabSz="1111250">
                  <a:lnSpc>
                    <a:spcPct val="90000"/>
                  </a:lnSpc>
                  <a:spcBef>
                    <a:spcPct val="0"/>
                  </a:spcBef>
                  <a:spcAft>
                    <a:spcPct val="35000"/>
                  </a:spcAft>
                </a:pPr>
                <a:r>
                  <a:rPr lang="en-US" sz="2000" b="1" dirty="0">
                    <a:solidFill>
                      <a:schemeClr val="tx2"/>
                    </a:solidFill>
                    <a:latin typeface="Times New Roman"/>
                    <a:cs typeface="Times New Roman"/>
                  </a:rPr>
                  <a:t>   </a:t>
                </a:r>
              </a:p>
            </p:txBody>
          </p:sp>
          <p:sp>
            <p:nvSpPr>
              <p:cNvPr id="11" name="Oval 10"/>
              <p:cNvSpPr/>
              <p:nvPr/>
            </p:nvSpPr>
            <p:spPr>
              <a:xfrm>
                <a:off x="1584389" y="4023052"/>
                <a:ext cx="724714" cy="1032587"/>
              </a:xfrm>
              <a:prstGeom prst="ellipse">
                <a:avLst/>
              </a:prstGeom>
              <a:solidFill>
                <a:srgbClr val="00B050"/>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5" name="Oval 4"/>
            <p:cNvSpPr/>
            <p:nvPr/>
          </p:nvSpPr>
          <p:spPr>
            <a:xfrm>
              <a:off x="345093" y="2852936"/>
              <a:ext cx="995631" cy="1032587"/>
            </a:xfrm>
            <a:prstGeom prst="ellipse">
              <a:avLst/>
            </a:prstGeom>
            <a:solidFill>
              <a:srgbClr val="FF3399"/>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15" name="Rectangle 14"/>
          <p:cNvSpPr/>
          <p:nvPr/>
        </p:nvSpPr>
        <p:spPr>
          <a:xfrm>
            <a:off x="1682945" y="168942"/>
            <a:ext cx="6276199" cy="461665"/>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
        <p:nvSpPr>
          <p:cNvPr id="2" name="Rectangle 1"/>
          <p:cNvSpPr/>
          <p:nvPr/>
        </p:nvSpPr>
        <p:spPr>
          <a:xfrm>
            <a:off x="1496308" y="772732"/>
            <a:ext cx="5097675" cy="2060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21"/>
          <p:cNvGrpSpPr>
            <a:grpSpLocks/>
          </p:cNvGrpSpPr>
          <p:nvPr/>
        </p:nvGrpSpPr>
        <p:grpSpPr bwMode="auto">
          <a:xfrm>
            <a:off x="2750402" y="709346"/>
            <a:ext cx="4141284" cy="29094"/>
            <a:chOff x="-317" y="407"/>
            <a:chExt cx="2720" cy="7"/>
          </a:xfrm>
        </p:grpSpPr>
        <p:sp>
          <p:nvSpPr>
            <p:cNvPr id="18" name="Line 7"/>
            <p:cNvSpPr>
              <a:spLocks noChangeShapeType="1"/>
            </p:cNvSpPr>
            <p:nvPr/>
          </p:nvSpPr>
          <p:spPr bwMode="auto">
            <a:xfrm>
              <a:off x="603" y="407"/>
              <a:ext cx="882" cy="2"/>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8"/>
            <p:cNvSpPr>
              <a:spLocks noChangeShapeType="1"/>
            </p:cNvSpPr>
            <p:nvPr/>
          </p:nvSpPr>
          <p:spPr bwMode="auto">
            <a:xfrm flipV="1">
              <a:off x="-317" y="407"/>
              <a:ext cx="2720" cy="7"/>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 name="Rectangle 15"/>
          <p:cNvSpPr/>
          <p:nvPr/>
        </p:nvSpPr>
        <p:spPr>
          <a:xfrm>
            <a:off x="2453076" y="1513637"/>
            <a:ext cx="5250973" cy="400110"/>
          </a:xfrm>
          <a:prstGeom prst="rect">
            <a:avLst/>
          </a:prstGeom>
        </p:spPr>
        <p:txBody>
          <a:bodyPr wrap="square">
            <a:spAutoFit/>
          </a:bodyPr>
          <a:lstStyle/>
          <a:p>
            <a:pPr indent="252095">
              <a:spcBef>
                <a:spcPts val="1100"/>
              </a:spcBef>
              <a:spcAft>
                <a:spcPts val="500"/>
              </a:spcAft>
            </a:pPr>
            <a:r>
              <a:rPr lang="en-US" sz="2000" b="1" dirty="0">
                <a:solidFill>
                  <a:srgbClr val="FF3300"/>
                </a:solidFill>
                <a:latin typeface="+mj-lt"/>
                <a:ea typeface="Times New Roman" panose="02020603050405020304" pitchFamily="18" charset="0"/>
                <a:cs typeface="Times New Roman" panose="02020603050405020304" pitchFamily="18" charset="0"/>
              </a:rPr>
              <a:t>Con </a:t>
            </a:r>
            <a:r>
              <a:rPr lang="en-US" sz="2000" b="1" dirty="0" err="1">
                <a:solidFill>
                  <a:srgbClr val="FF3300"/>
                </a:solidFill>
                <a:latin typeface="+mj-lt"/>
                <a:ea typeface="Times New Roman" panose="02020603050405020304" pitchFamily="18" charset="0"/>
                <a:cs typeface="Times New Roman" panose="02020603050405020304" pitchFamily="18" charset="0"/>
              </a:rPr>
              <a:t>ng­ười</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và</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bản</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chất</a:t>
            </a:r>
            <a:r>
              <a:rPr lang="en-US" sz="2000" b="1" dirty="0">
                <a:solidFill>
                  <a:srgbClr val="FF3300"/>
                </a:solidFill>
                <a:latin typeface="+mj-lt"/>
                <a:ea typeface="Times New Roman" panose="02020603050405020304" pitchFamily="18" charset="0"/>
                <a:cs typeface="Times New Roman" panose="02020603050405020304" pitchFamily="18" charset="0"/>
              </a:rPr>
              <a:t> con </a:t>
            </a:r>
            <a:r>
              <a:rPr lang="en-US" sz="2000" b="1" dirty="0" err="1">
                <a:solidFill>
                  <a:srgbClr val="FF3300"/>
                </a:solidFill>
                <a:latin typeface="+mj-lt"/>
                <a:ea typeface="Times New Roman" panose="02020603050405020304" pitchFamily="18" charset="0"/>
                <a:cs typeface="Times New Roman" panose="02020603050405020304" pitchFamily="18" charset="0"/>
              </a:rPr>
              <a:t>người</a:t>
            </a:r>
            <a:endParaRPr lang="en-US" sz="2000" b="1" dirty="0">
              <a:solidFill>
                <a:srgbClr val="FF3300"/>
              </a:solidFill>
              <a:effectLst/>
              <a:latin typeface="+mj-lt"/>
              <a:ea typeface="Times New Roman" panose="02020603050405020304" pitchFamily="18" charset="0"/>
              <a:cs typeface="Times New Roman" panose="02020603050405020304" pitchFamily="18" charset="0"/>
            </a:endParaRPr>
          </a:p>
        </p:txBody>
      </p:sp>
      <p:sp>
        <p:nvSpPr>
          <p:cNvPr id="20" name="Rectangle 19"/>
          <p:cNvSpPr/>
          <p:nvPr/>
        </p:nvSpPr>
        <p:spPr>
          <a:xfrm>
            <a:off x="1873125" y="1508310"/>
            <a:ext cx="441146" cy="461665"/>
          </a:xfrm>
          <a:prstGeom prst="rect">
            <a:avLst/>
          </a:prstGeom>
        </p:spPr>
        <p:txBody>
          <a:bodyPr wrap="none">
            <a:spAutoFit/>
          </a:bodyPr>
          <a:lstStyle/>
          <a:p>
            <a:r>
              <a:rPr lang="en-US" sz="2400" b="1" dirty="0">
                <a:solidFill>
                  <a:schemeClr val="bg1"/>
                </a:solidFill>
                <a:latin typeface="+mj-lt"/>
                <a:ea typeface="Times New Roman" panose="02020603050405020304" pitchFamily="18" charset="0"/>
                <a:cs typeface="Times New Roman" panose="02020603050405020304" pitchFamily="18" charset="0"/>
              </a:rPr>
              <a:t>1.</a:t>
            </a:r>
            <a:endParaRPr lang="en-US" sz="2400" dirty="0">
              <a:solidFill>
                <a:schemeClr val="bg1"/>
              </a:solidFill>
              <a:latin typeface="+mj-lt"/>
            </a:endParaRPr>
          </a:p>
        </p:txBody>
      </p:sp>
      <p:sp>
        <p:nvSpPr>
          <p:cNvPr id="21" name="Rectangle 20"/>
          <p:cNvSpPr/>
          <p:nvPr/>
        </p:nvSpPr>
        <p:spPr>
          <a:xfrm>
            <a:off x="2402645" y="2749875"/>
            <a:ext cx="6585631" cy="707886"/>
          </a:xfrm>
          <a:prstGeom prst="rect">
            <a:avLst/>
          </a:prstGeom>
        </p:spPr>
        <p:txBody>
          <a:bodyPr wrap="square">
            <a:spAutoFit/>
          </a:bodyPr>
          <a:lstStyle/>
          <a:p>
            <a:pPr indent="252095" algn="just">
              <a:spcBef>
                <a:spcPts val="1100"/>
              </a:spcBef>
              <a:spcAft>
                <a:spcPts val="500"/>
              </a:spcAft>
            </a:pP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tượng</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hóa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phóng</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p:cNvSpPr/>
          <p:nvPr/>
        </p:nvSpPr>
        <p:spPr>
          <a:xfrm>
            <a:off x="1826001" y="2832708"/>
            <a:ext cx="526106" cy="461665"/>
          </a:xfrm>
          <a:prstGeom prst="rect">
            <a:avLst/>
          </a:prstGeom>
        </p:spPr>
        <p:txBody>
          <a:bodyPr wrap="none">
            <a:spAutoFit/>
          </a:bodyPr>
          <a:lstStyle/>
          <a:p>
            <a:r>
              <a:rPr lang="en-US" sz="2400" b="1" dirty="0">
                <a:solidFill>
                  <a:schemeClr val="bg1"/>
                </a:solidFill>
                <a:latin typeface="Arial" panose="020B0604020202020204" pitchFamily="34" charset="0"/>
                <a:ea typeface="Times New Roman" panose="02020603050405020304" pitchFamily="18" charset="0"/>
                <a:cs typeface="Arial" panose="020B0604020202020204" pitchFamily="34" charset="0"/>
              </a:rPr>
              <a:t>2. </a:t>
            </a:r>
            <a:endParaRPr lang="en-US" sz="2400" dirty="0">
              <a:solidFill>
                <a:schemeClr val="bg1"/>
              </a:solidFill>
            </a:endParaRPr>
          </a:p>
        </p:txBody>
      </p:sp>
      <p:sp>
        <p:nvSpPr>
          <p:cNvPr id="23" name="Rectangle 22"/>
          <p:cNvSpPr/>
          <p:nvPr/>
        </p:nvSpPr>
        <p:spPr>
          <a:xfrm>
            <a:off x="2402645" y="3974914"/>
            <a:ext cx="6926355" cy="1015663"/>
          </a:xfrm>
          <a:prstGeom prst="rect">
            <a:avLst/>
          </a:prstGeom>
        </p:spPr>
        <p:txBody>
          <a:bodyPr wrap="square">
            <a:spAutoFit/>
          </a:bodyPr>
          <a:lstStyle/>
          <a:p>
            <a:pPr indent="252095" algn="ctr">
              <a:spcBef>
                <a:spcPts val="1100"/>
              </a:spcBef>
              <a:spcAft>
                <a:spcPts val="500"/>
              </a:spcAft>
            </a:pPr>
            <a:r>
              <a:rPr lang="en-US" sz="2000" b="1" dirty="0" err="1">
                <a:solidFill>
                  <a:srgbClr val="000099"/>
                </a:solidFill>
                <a:ea typeface="Times New Roman" panose="02020603050405020304" pitchFamily="18" charset="0"/>
                <a:cs typeface="Arial" panose="020B0604020202020204" pitchFamily="34" charset="0"/>
              </a:rPr>
              <a:t>Quan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điểm</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của</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triết</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học</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Mác</a:t>
            </a:r>
            <a:r>
              <a:rPr lang="en-US" sz="2000" b="1" dirty="0">
                <a:solidFill>
                  <a:srgbClr val="000099"/>
                </a:solidFill>
                <a:ea typeface="Times New Roman" panose="02020603050405020304" pitchFamily="18" charset="0"/>
                <a:cs typeface="Arial" panose="020B0604020202020204" pitchFamily="34" charset="0"/>
              </a:rPr>
              <a:t> - </a:t>
            </a:r>
            <a:r>
              <a:rPr lang="en-US" sz="2000" b="1" dirty="0" err="1">
                <a:solidFill>
                  <a:srgbClr val="000099"/>
                </a:solidFill>
                <a:ea typeface="Times New Roman" panose="02020603050405020304" pitchFamily="18" charset="0"/>
                <a:cs typeface="Arial" panose="020B0604020202020204" pitchFamily="34" charset="0"/>
              </a:rPr>
              <a:t>Lênin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về</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quan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hệ</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cá</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nhân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và</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xã</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hội</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về</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vai</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trò</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của</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quần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chúng</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nhân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dân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và</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lãnh</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tụ</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trong</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lịch</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sử</a:t>
            </a:r>
            <a:endParaRPr lang="en-US" sz="2000" b="1" dirty="0">
              <a:solidFill>
                <a:srgbClr val="000099"/>
              </a:solidFill>
              <a:ea typeface="Times New Roman" panose="02020603050405020304" pitchFamily="18" charset="0"/>
              <a:cs typeface="Arial" panose="020B0604020202020204" pitchFamily="34" charset="0"/>
            </a:endParaRPr>
          </a:p>
        </p:txBody>
      </p:sp>
      <p:sp>
        <p:nvSpPr>
          <p:cNvPr id="22" name="Rectangle 21"/>
          <p:cNvSpPr/>
          <p:nvPr/>
        </p:nvSpPr>
        <p:spPr>
          <a:xfrm>
            <a:off x="1851270" y="4238472"/>
            <a:ext cx="526106" cy="461665"/>
          </a:xfrm>
          <a:prstGeom prst="rect">
            <a:avLst/>
          </a:prstGeom>
        </p:spPr>
        <p:txBody>
          <a:bodyPr wrap="none">
            <a:spAutoFit/>
          </a:bodyPr>
          <a:lstStyle/>
          <a:p>
            <a:r>
              <a:rPr lang="en-US" sz="2400" b="1" dirty="0">
                <a:solidFill>
                  <a:schemeClr val="bg1"/>
                </a:solidFill>
                <a:ea typeface="Times New Roman" panose="02020603050405020304" pitchFamily="18" charset="0"/>
                <a:cs typeface="Arial" panose="020B0604020202020204" pitchFamily="34" charset="0"/>
              </a:rPr>
              <a:t>3. </a:t>
            </a:r>
            <a:endParaRPr lang="en-US" sz="2400" dirty="0">
              <a:solidFill>
                <a:schemeClr val="bg1"/>
              </a:solidFill>
            </a:endParaRPr>
          </a:p>
        </p:txBody>
      </p:sp>
    </p:spTree>
    <p:extLst>
      <p:ext uri="{BB962C8B-B14F-4D97-AF65-F5344CB8AC3E}">
        <p14:creationId xmlns:p14="http://schemas.microsoft.com/office/powerpoint/2010/main" val="529659445"/>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Hình nền Powerpoint đẹp, chuyên nghiệp cho máy tính - VNLif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206839"/>
            <a:ext cx="6568225" cy="365116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223511"/>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1" name="Group 21"/>
          <p:cNvGrpSpPr>
            <a:grpSpLocks/>
          </p:cNvGrpSpPr>
          <p:nvPr/>
        </p:nvGrpSpPr>
        <p:grpSpPr bwMode="auto">
          <a:xfrm>
            <a:off x="0" y="938225"/>
            <a:ext cx="9982200" cy="84355"/>
            <a:chOff x="240" y="543"/>
            <a:chExt cx="5298" cy="33"/>
          </a:xfrm>
        </p:grpSpPr>
        <p:sp>
          <p:nvSpPr>
            <p:cNvPr id="12"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6"/>
          <p:cNvSpPr>
            <a:spLocks noChangeArrowheads="1"/>
          </p:cNvSpPr>
          <p:nvPr/>
        </p:nvSpPr>
        <p:spPr bwMode="auto">
          <a:xfrm>
            <a:off x="1043188" y="1141887"/>
            <a:ext cx="875763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q"/>
            </a:pPr>
            <a:r>
              <a:rPr lang="en-US" sz="2200" b="1" dirty="0" err="1">
                <a:solidFill>
                  <a:srgbClr val="800000"/>
                </a:solidFill>
                <a:latin typeface="+mj-lt"/>
                <a:cs typeface="Times New Roman" panose="02020603050405020304" pitchFamily="18" charset="0"/>
              </a:rPr>
              <a:t>Quan</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điểm</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về</a:t>
            </a:r>
            <a:r>
              <a:rPr lang="en-US" sz="2200" b="1" dirty="0">
                <a:solidFill>
                  <a:srgbClr val="800000"/>
                </a:solidFill>
                <a:latin typeface="+mj-lt"/>
                <a:cs typeface="Times New Roman" panose="02020603050405020304" pitchFamily="18" charset="0"/>
              </a:rPr>
              <a:t> con </a:t>
            </a:r>
            <a:r>
              <a:rPr lang="en-US" sz="2200" b="1" dirty="0" err="1">
                <a:solidFill>
                  <a:srgbClr val="800000"/>
                </a:solidFill>
                <a:latin typeface="+mj-lt"/>
                <a:cs typeface="Times New Roman" panose="02020603050405020304" pitchFamily="18" charset="0"/>
              </a:rPr>
              <a:t>người</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trong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triết</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học</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phương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Đông</a:t>
            </a:r>
            <a:endParaRPr lang="en-US" sz="2200" b="1" dirty="0">
              <a:solidFill>
                <a:srgbClr val="800000"/>
              </a:solidFill>
              <a:latin typeface="+mj-lt"/>
              <a:cs typeface="Times New Roman" panose="02020603050405020304" pitchFamily="18" charset="0"/>
            </a:endParaRPr>
          </a:p>
        </p:txBody>
      </p:sp>
      <p:pic>
        <p:nvPicPr>
          <p:cNvPr id="15" name="Picture 2" descr="../AppData/Local/Temp/Rar$EX01.007/Web_Triethoc/Chuong14/images/Picture382.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3335628" y="1807213"/>
            <a:ext cx="8319752" cy="4132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3649871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https://dbk.vn/uploads/ckfinder/images/1-content/nen-trang-4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95750" y="0"/>
            <a:ext cx="809625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73216"/>
            <a:ext cx="9982200" cy="84355"/>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 name="Rectangle 8"/>
          <p:cNvSpPr/>
          <p:nvPr/>
        </p:nvSpPr>
        <p:spPr>
          <a:xfrm>
            <a:off x="90152" y="322897"/>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0" name="Rectangle 1"/>
          <p:cNvSpPr>
            <a:spLocks noChangeArrowheads="1"/>
          </p:cNvSpPr>
          <p:nvPr/>
        </p:nvSpPr>
        <p:spPr bwMode="auto">
          <a:xfrm>
            <a:off x="1068050" y="1273128"/>
            <a:ext cx="79930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q"/>
            </a:pPr>
            <a:r>
              <a:rPr lang="en-US" sz="2400" b="1" i="1" dirty="0">
                <a:solidFill>
                  <a:srgbClr val="663300"/>
                </a:solidFill>
                <a:latin typeface="Times New Roman" panose="02020603050405020304" pitchFamily="18" charset="0"/>
                <a:cs typeface="Times New Roman" panose="02020603050405020304" pitchFamily="18" charset="0"/>
              </a:rPr>
              <a:t> </a:t>
            </a:r>
            <a:r>
              <a:rPr lang="en-US" sz="2200" b="1" dirty="0" err="1">
                <a:solidFill>
                  <a:srgbClr val="800000"/>
                </a:solidFill>
                <a:latin typeface="+mj-lt"/>
                <a:cs typeface="Times New Roman" panose="02020603050405020304" pitchFamily="18" charset="0"/>
              </a:rPr>
              <a:t>Quan</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niệm</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về</a:t>
            </a:r>
            <a:r>
              <a:rPr lang="en-US" sz="2200" b="1" dirty="0">
                <a:solidFill>
                  <a:srgbClr val="800000"/>
                </a:solidFill>
                <a:latin typeface="+mj-lt"/>
                <a:cs typeface="Times New Roman" panose="02020603050405020304" pitchFamily="18" charset="0"/>
              </a:rPr>
              <a:t> con </a:t>
            </a:r>
            <a:r>
              <a:rPr lang="en-US" sz="2200" b="1" dirty="0" err="1">
                <a:solidFill>
                  <a:srgbClr val="800000"/>
                </a:solidFill>
                <a:latin typeface="+mj-lt"/>
                <a:cs typeface="Times New Roman" panose="02020603050405020304" pitchFamily="18" charset="0"/>
              </a:rPr>
              <a:t>người</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trong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triết</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học</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phương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Tây</a:t>
            </a:r>
            <a:endParaRPr lang="en-US" sz="2200" b="1" dirty="0">
              <a:solidFill>
                <a:srgbClr val="800000"/>
              </a:solidFill>
              <a:latin typeface="+mj-lt"/>
            </a:endParaRPr>
          </a:p>
        </p:txBody>
      </p:sp>
      <p:pic>
        <p:nvPicPr>
          <p:cNvPr id="11" name="Picture 2" descr="../AppData/Local/Temp/Rar$EX01.007/Web_Triethoc/Chuong14/images/Picture383.png"/>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741362" y="1901825"/>
            <a:ext cx="4249738"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 descr="../AppData/Local/Temp/Rar$EX01.007/Web_Triethoc/Chuong14/images/Picture384.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5197230" y="1920044"/>
            <a:ext cx="4321175" cy="246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AppData/Local/Temp/Rar$EX01.007/Web_Triethoc/Chuong14/images/Picture386.png"/>
          <p:cNvPicPr>
            <a:picLocks noChangeAspect="1" noChangeArrowheads="1"/>
          </p:cNvPicPr>
          <p:nvPr/>
        </p:nvPicPr>
        <p:blipFill>
          <a:blip r:embed="rId7" r:link="rId8">
            <a:extLst>
              <a:ext uri="{28A0092B-C50C-407E-A947-70E740481C1C}">
                <a14:useLocalDpi xmlns:a14="http://schemas.microsoft.com/office/drawing/2010/main" val="0"/>
              </a:ext>
            </a:extLst>
          </a:blip>
          <a:srcRect/>
          <a:stretch>
            <a:fillRect/>
          </a:stretch>
        </p:blipFill>
        <p:spPr bwMode="auto">
          <a:xfrm>
            <a:off x="3065171" y="4457528"/>
            <a:ext cx="4546243" cy="2123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89206082"/>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
          <p:cNvSpPr>
            <a:spLocks noChangeArrowheads="1"/>
          </p:cNvSpPr>
          <p:nvPr/>
        </p:nvSpPr>
        <p:spPr bwMode="auto">
          <a:xfrm>
            <a:off x="1894536" y="302072"/>
            <a:ext cx="93027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defTabSz="914400" eaLnBrk="0" fontAlgn="base" latinLnBrk="0" hangingPunct="0">
              <a:lnSpc>
                <a:spcPct val="100000"/>
              </a:lnSpc>
              <a:spcBef>
                <a:spcPct val="0"/>
              </a:spcBef>
              <a:spcAft>
                <a:spcPct val="0"/>
              </a:spcAft>
              <a:buClrTx/>
              <a:buSzTx/>
              <a:buFont typeface="Wingdings" panose="05000000000000000000" pitchFamily="2" charset="2"/>
              <a:buChar char="q"/>
              <a:tabLst/>
              <a:defRPr/>
            </a:pP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Quan</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niệm</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cơ</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bản</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của</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triết</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học</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Mác</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Lênin</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về</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con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người</a:t>
            </a:r>
            <a:endParaRPr kumimoji="0" lang="en-US" sz="2400" b="1" u="none" strike="noStrike" kern="0" cap="none" spc="0" normalizeH="0" baseline="0" noProof="0" dirty="0">
              <a:ln>
                <a:noFill/>
              </a:ln>
              <a:solidFill>
                <a:srgbClr val="800000"/>
              </a:solidFill>
              <a:effectLst/>
              <a:uLnTx/>
              <a:uFillTx/>
              <a:latin typeface="+mj-lt"/>
            </a:endParaRPr>
          </a:p>
        </p:txBody>
      </p:sp>
      <p:sp>
        <p:nvSpPr>
          <p:cNvPr id="8" name="Rectangle 2"/>
          <p:cNvSpPr>
            <a:spLocks noChangeArrowheads="1"/>
          </p:cNvSpPr>
          <p:nvPr/>
        </p:nvSpPr>
        <p:spPr bwMode="auto">
          <a:xfrm>
            <a:off x="2288236" y="89867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grpSp>
        <p:nvGrpSpPr>
          <p:cNvPr id="9" name="Group 8"/>
          <p:cNvGrpSpPr>
            <a:grpSpLocks/>
          </p:cNvGrpSpPr>
          <p:nvPr/>
        </p:nvGrpSpPr>
        <p:grpSpPr bwMode="auto">
          <a:xfrm>
            <a:off x="2288236" y="1989138"/>
            <a:ext cx="7632700" cy="3671887"/>
            <a:chOff x="1371600" y="2133600"/>
            <a:chExt cx="7162800" cy="4191000"/>
          </a:xfrm>
        </p:grpSpPr>
        <p:sp>
          <p:nvSpPr>
            <p:cNvPr id="10" name="Oval 9"/>
            <p:cNvSpPr/>
            <p:nvPr/>
          </p:nvSpPr>
          <p:spPr>
            <a:xfrm>
              <a:off x="3810349" y="2133600"/>
              <a:ext cx="4724051" cy="41910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11" name="Oval 10"/>
            <p:cNvSpPr/>
            <p:nvPr/>
          </p:nvSpPr>
          <p:spPr>
            <a:xfrm>
              <a:off x="1371600" y="2133600"/>
              <a:ext cx="4724052" cy="41910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12" name="TextBox 13"/>
            <p:cNvSpPr txBox="1">
              <a:spLocks noChangeArrowheads="1"/>
            </p:cNvSpPr>
            <p:nvPr/>
          </p:nvSpPr>
          <p:spPr bwMode="auto">
            <a:xfrm>
              <a:off x="3962401" y="3723383"/>
              <a:ext cx="1981200" cy="1510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4000" b="1" i="0" u="none" strike="noStrike" kern="0" cap="none" spc="0" normalizeH="0" baseline="0" noProof="0">
                  <a:ln>
                    <a:noFill/>
                  </a:ln>
                  <a:solidFill>
                    <a:srgbClr val="C00000"/>
                  </a:solidFill>
                  <a:effectLst/>
                  <a:uLnTx/>
                  <a:uFillTx/>
                  <a:latin typeface="Tahoma" panose="020B0604030504040204" pitchFamily="34" charset="0"/>
                  <a:cs typeface="Tahoma" panose="020B0604030504040204" pitchFamily="34" charset="0"/>
                </a:rPr>
                <a:t>CON NGƯỜI</a:t>
              </a:r>
            </a:p>
          </p:txBody>
        </p:sp>
        <p:sp>
          <p:nvSpPr>
            <p:cNvPr id="13" name="TextBox 14"/>
            <p:cNvSpPr txBox="1">
              <a:spLocks noChangeArrowheads="1"/>
            </p:cNvSpPr>
            <p:nvPr/>
          </p:nvSpPr>
          <p:spPr bwMode="auto">
            <a:xfrm>
              <a:off x="1447579" y="3733536"/>
              <a:ext cx="2362771" cy="1228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3200" b="1" i="0" u="none" strike="noStrike" kern="0" cap="none" spc="0" normalizeH="0" baseline="0" noProof="0" dirty="0">
                  <a:ln>
                    <a:noFill/>
                  </a:ln>
                  <a:solidFill>
                    <a:srgbClr val="008000"/>
                  </a:solidFill>
                  <a:effectLst/>
                  <a:uLnTx/>
                  <a:uFillTx/>
                  <a:latin typeface="Arial"/>
                  <a:cs typeface="Times New Roman" panose="02020603050405020304" pitchFamily="18" charset="0"/>
                </a:rPr>
                <a:t>BẢN TÍNH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3200" b="1" i="0" u="none" strike="noStrike" kern="0" cap="none" spc="0" normalizeH="0" baseline="0" noProof="0" dirty="0">
                  <a:ln>
                    <a:noFill/>
                  </a:ln>
                  <a:solidFill>
                    <a:srgbClr val="008000"/>
                  </a:solidFill>
                  <a:effectLst/>
                  <a:uLnTx/>
                  <a:uFillTx/>
                  <a:latin typeface="Arial"/>
                  <a:cs typeface="Times New Roman" panose="02020603050405020304" pitchFamily="18" charset="0"/>
                </a:rPr>
                <a:t>TỰ NHIÊN</a:t>
              </a:r>
            </a:p>
          </p:txBody>
        </p:sp>
        <p:sp>
          <p:nvSpPr>
            <p:cNvPr id="14" name="TextBox 15"/>
            <p:cNvSpPr txBox="1">
              <a:spLocks noChangeArrowheads="1"/>
            </p:cNvSpPr>
            <p:nvPr/>
          </p:nvSpPr>
          <p:spPr bwMode="auto">
            <a:xfrm>
              <a:off x="6095652" y="3733536"/>
              <a:ext cx="2362771" cy="108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800" b="1" i="0" u="none" strike="noStrike" kern="0" cap="none" spc="0" normalizeH="0" baseline="0" noProof="0" dirty="0">
                  <a:ln>
                    <a:noFill/>
                  </a:ln>
                  <a:solidFill>
                    <a:srgbClr val="6600CC"/>
                  </a:solidFill>
                  <a:effectLst/>
                  <a:uLnTx/>
                  <a:uFillTx/>
                  <a:latin typeface="Arial"/>
                  <a:cs typeface="Times New Roman" panose="02020603050405020304" pitchFamily="18" charset="0"/>
                </a:rPr>
                <a:t>BẢN TÍNH</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800" b="1" i="0" u="none" strike="noStrike" kern="0" cap="none" spc="0" normalizeH="0" baseline="0" noProof="0" dirty="0">
                  <a:ln>
                    <a:noFill/>
                  </a:ln>
                  <a:solidFill>
                    <a:srgbClr val="6600CC"/>
                  </a:solidFill>
                  <a:effectLst/>
                  <a:uLnTx/>
                  <a:uFillTx/>
                  <a:latin typeface="Arial"/>
                  <a:cs typeface="Times New Roman" panose="02020603050405020304" pitchFamily="18" charset="0"/>
                </a:rPr>
                <a:t>XÃ HỘI</a:t>
              </a:r>
            </a:p>
          </p:txBody>
        </p:sp>
      </p:grpSp>
      <p:sp>
        <p:nvSpPr>
          <p:cNvPr id="2" name="Minus 1"/>
          <p:cNvSpPr/>
          <p:nvPr/>
        </p:nvSpPr>
        <p:spPr>
          <a:xfrm>
            <a:off x="5383369" y="1409594"/>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88372248"/>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582"/>
            <a:ext cx="567133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687132" y="1996226"/>
            <a:ext cx="4546243" cy="244698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latin typeface="Arial" panose="020B0604020202020204" pitchFamily="34" charset="0"/>
              <a:cs typeface="Arial" panose="020B0604020202020204" pitchFamily="34" charset="0"/>
            </a:endParaRPr>
          </a:p>
        </p:txBody>
      </p:sp>
      <p:sp>
        <p:nvSpPr>
          <p:cNvPr id="6"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7" name="Minus 6"/>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4"/>
          <p:cNvSpPr txBox="1">
            <a:spLocks noChangeArrowheads="1"/>
          </p:cNvSpPr>
          <p:nvPr/>
        </p:nvSpPr>
        <p:spPr bwMode="auto">
          <a:xfrm>
            <a:off x="3492038" y="1024247"/>
            <a:ext cx="6299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err="1">
                <a:solidFill>
                  <a:srgbClr val="008000"/>
                </a:solidFill>
                <a:latin typeface="+mj-lt"/>
                <a:cs typeface="Times New Roman" panose="02020603050405020304" pitchFamily="18" charset="0"/>
              </a:rPr>
              <a:t>Bản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tính</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tự</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nhiên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của</a:t>
            </a:r>
            <a:r>
              <a:rPr lang="en-US" altLang="en-US" sz="2400" b="1" dirty="0">
                <a:solidFill>
                  <a:srgbClr val="008000"/>
                </a:solidFill>
                <a:latin typeface="+mj-lt"/>
                <a:cs typeface="Times New Roman" panose="02020603050405020304" pitchFamily="18" charset="0"/>
              </a:rPr>
              <a:t> con </a:t>
            </a:r>
            <a:r>
              <a:rPr lang="en-US" altLang="en-US" sz="2400" b="1" dirty="0" err="1">
                <a:solidFill>
                  <a:srgbClr val="008000"/>
                </a:solidFill>
                <a:latin typeface="+mj-lt"/>
                <a:cs typeface="Times New Roman" panose="02020603050405020304" pitchFamily="18" charset="0"/>
              </a:rPr>
              <a:t>người</a:t>
            </a:r>
            <a:r>
              <a:rPr lang="en-US" altLang="en-US" sz="2400" b="1" dirty="0">
                <a:solidFill>
                  <a:srgbClr val="008000"/>
                </a:solidFill>
                <a:latin typeface="+mj-lt"/>
                <a:cs typeface="Times New Roman" panose="02020603050405020304" pitchFamily="18" charset="0"/>
              </a:rPr>
              <a:t> ?</a:t>
            </a:r>
          </a:p>
        </p:txBody>
      </p:sp>
      <p:graphicFrame>
        <p:nvGraphicFramePr>
          <p:cNvPr id="9" name="Diagram 8"/>
          <p:cNvGraphicFramePr/>
          <p:nvPr>
            <p:extLst>
              <p:ext uri="{D42A27DB-BD31-4B8C-83A1-F6EECF244321}">
                <p14:modId xmlns:p14="http://schemas.microsoft.com/office/powerpoint/2010/main" val="1533316880"/>
              </p:ext>
            </p:extLst>
          </p:nvPr>
        </p:nvGraphicFramePr>
        <p:xfrm>
          <a:off x="2541012" y="1732358"/>
          <a:ext cx="4267200" cy="482453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0" name="TextBox 6"/>
          <p:cNvSpPr txBox="1">
            <a:spLocks noChangeArrowheads="1"/>
          </p:cNvSpPr>
          <p:nvPr/>
        </p:nvSpPr>
        <p:spPr bwMode="auto">
          <a:xfrm>
            <a:off x="6861491" y="1896218"/>
            <a:ext cx="497419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a:solidFill>
                  <a:srgbClr val="000099"/>
                </a:solidFill>
                <a:cs typeface="Arial" panose="020B0604020202020204" pitchFamily="34" charset="0"/>
              </a:rPr>
              <a:t>Con </a:t>
            </a:r>
            <a:r>
              <a:rPr lang="en-US" altLang="en-US" sz="2000" dirty="0" err="1">
                <a:solidFill>
                  <a:srgbClr val="000099"/>
                </a:solidFill>
                <a:cs typeface="Arial" panose="020B0604020202020204" pitchFamily="34" charset="0"/>
              </a:rPr>
              <a:t>người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là</a:t>
            </a:r>
            <a:r>
              <a:rPr lang="en-US" altLang="en-US" sz="2000" dirty="0">
                <a:solidFill>
                  <a:srgbClr val="000099"/>
                </a:solidFill>
                <a:cs typeface="Arial" panose="020B0604020202020204" pitchFamily="34" charset="0"/>
              </a:rPr>
              <a:t> </a:t>
            </a:r>
            <a:r>
              <a:rPr lang="en-US" altLang="en-US" sz="2000" b="1" u="sng" dirty="0" err="1">
                <a:solidFill>
                  <a:srgbClr val="FF0000"/>
                </a:solidFill>
                <a:cs typeface="Arial" panose="020B0604020202020204" pitchFamily="34" charset="0"/>
              </a:rPr>
              <a:t>bộ</a:t>
            </a:r>
            <a:r>
              <a:rPr lang="en-US" altLang="en-US" sz="2000" b="1" u="sng" dirty="0">
                <a:solidFill>
                  <a:srgbClr val="FF0000"/>
                </a:solidFill>
                <a:cs typeface="Arial" panose="020B0604020202020204" pitchFamily="34" charset="0"/>
              </a:rPr>
              <a:t> </a:t>
            </a:r>
            <a:r>
              <a:rPr lang="en-US" altLang="en-US" sz="2000" b="1" u="sng" dirty="0" err="1">
                <a:solidFill>
                  <a:srgbClr val="FF0000"/>
                </a:solidFill>
                <a:cs typeface="Arial" panose="020B0604020202020204" pitchFamily="34" charset="0"/>
              </a:rPr>
              <a:t>phận</a:t>
            </a:r>
            <a:r>
              <a:rPr lang="en-US" altLang="en-US" sz="2000" b="1" u="sng" dirty="0">
                <a:solidFill>
                  <a:srgbClr val="FF0000"/>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tự</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nhiên</a:t>
            </a:r>
            <a:r>
              <a:rPr lang="en-US" altLang="en-US" sz="2000" dirty="0">
                <a:solidFill>
                  <a:srgbClr val="000099"/>
                </a:solidFill>
                <a:cs typeface="Arial" panose="020B0604020202020204" pitchFamily="34" charset="0"/>
              </a:rPr>
              <a:t> – </a:t>
            </a:r>
            <a:r>
              <a:rPr lang="en-US" altLang="en-US" sz="2000" b="1" dirty="0" err="1">
                <a:solidFill>
                  <a:srgbClr val="660066"/>
                </a:solidFill>
                <a:cs typeface="Arial" panose="020B0604020202020204" pitchFamily="34" charset="0"/>
              </a:rPr>
              <a:t>kết</a:t>
            </a:r>
            <a:r>
              <a:rPr lang="en-US" altLang="en-US" sz="2000" b="1" dirty="0">
                <a:solidFill>
                  <a:srgbClr val="660066"/>
                </a:solidFill>
                <a:cs typeface="Arial" panose="020B0604020202020204" pitchFamily="34" charset="0"/>
              </a:rPr>
              <a:t> </a:t>
            </a:r>
            <a:r>
              <a:rPr lang="en-US" altLang="en-US" sz="2000" b="1" dirty="0" err="1">
                <a:solidFill>
                  <a:srgbClr val="660066"/>
                </a:solidFill>
                <a:cs typeface="Arial" panose="020B0604020202020204" pitchFamily="34" charset="0"/>
              </a:rPr>
              <a:t>quả</a:t>
            </a:r>
            <a:r>
              <a:rPr lang="en-US" altLang="en-US" sz="2000" b="1" dirty="0">
                <a:solidFill>
                  <a:srgbClr val="660066"/>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quá</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trình</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tiến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hóa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và</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phát</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triển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tự</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nhiên</a:t>
            </a:r>
            <a:r>
              <a:rPr lang="en-US" altLang="en-US" sz="2000" dirty="0">
                <a:solidFill>
                  <a:srgbClr val="000099"/>
                </a:solidFill>
                <a:cs typeface="Arial" panose="020B0604020202020204" pitchFamily="34" charset="0"/>
              </a:rPr>
              <a:t>.</a:t>
            </a:r>
          </a:p>
        </p:txBody>
      </p:sp>
      <p:sp>
        <p:nvSpPr>
          <p:cNvPr id="11" name="Rectangle 10"/>
          <p:cNvSpPr>
            <a:spLocks noChangeArrowheads="1"/>
          </p:cNvSpPr>
          <p:nvPr/>
        </p:nvSpPr>
        <p:spPr bwMode="auto">
          <a:xfrm>
            <a:off x="6861492" y="3686918"/>
            <a:ext cx="497419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a:solidFill>
                  <a:srgbClr val="660066"/>
                </a:solidFill>
                <a:cs typeface="Arial" panose="020B0604020202020204" pitchFamily="34" charset="0"/>
              </a:rPr>
              <a:t>Con </a:t>
            </a:r>
            <a:r>
              <a:rPr lang="en-US" altLang="en-US" sz="2000" dirty="0" err="1">
                <a:solidFill>
                  <a:srgbClr val="660066"/>
                </a:solidFill>
                <a:cs typeface="Arial" panose="020B0604020202020204" pitchFamily="34" charset="0"/>
              </a:rPr>
              <a:t>người</a:t>
            </a:r>
            <a:r>
              <a:rPr lang="en-US" altLang="en-US" sz="2000" dirty="0">
                <a:solidFill>
                  <a:srgbClr val="660066"/>
                </a:solidFill>
                <a:cs typeface="Arial" panose="020B0604020202020204" pitchFamily="34" charset="0"/>
              </a:rPr>
              <a:t> </a:t>
            </a:r>
            <a:r>
              <a:rPr lang="en-US" altLang="en-US" sz="2000" b="1" u="sng" dirty="0" err="1">
                <a:solidFill>
                  <a:srgbClr val="008000"/>
                </a:solidFill>
                <a:cs typeface="Arial" panose="020B0604020202020204" pitchFamily="34" charset="0"/>
              </a:rPr>
              <a:t>tuân</a:t>
            </a:r>
            <a:r>
              <a:rPr lang="en-US" altLang="en-US" sz="2000" b="1" u="sng" dirty="0">
                <a:solidFill>
                  <a:srgbClr val="008000"/>
                </a:solidFill>
                <a:cs typeface="Arial" panose="020B0604020202020204" pitchFamily="34" charset="0"/>
              </a:rPr>
              <a:t> </a:t>
            </a:r>
            <a:r>
              <a:rPr lang="en-US" altLang="en-US" sz="2000" b="1" u="sng" dirty="0" err="1">
                <a:solidFill>
                  <a:srgbClr val="008000"/>
                </a:solidFill>
                <a:cs typeface="Arial" panose="020B0604020202020204" pitchFamily="34" charset="0"/>
              </a:rPr>
              <a:t>theo</a:t>
            </a:r>
            <a:r>
              <a:rPr lang="en-US" altLang="en-US" sz="2000" b="1" dirty="0">
                <a:solidFill>
                  <a:srgbClr val="008000"/>
                </a:solidFill>
                <a:cs typeface="Arial" panose="020B0604020202020204" pitchFamily="34" charset="0"/>
              </a:rPr>
              <a:t> </a:t>
            </a:r>
            <a:r>
              <a:rPr lang="en-US" altLang="en-US" sz="2000" dirty="0" err="1">
                <a:solidFill>
                  <a:srgbClr val="660066"/>
                </a:solidFill>
                <a:cs typeface="Arial" panose="020B0604020202020204" pitchFamily="34" charset="0"/>
              </a:rPr>
              <a:t>quy</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luật</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tự</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nhiên</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và</a:t>
            </a:r>
            <a:r>
              <a:rPr lang="en-US" altLang="en-US" sz="2000" dirty="0">
                <a:solidFill>
                  <a:srgbClr val="660066"/>
                </a:solidFill>
                <a:cs typeface="Arial" panose="020B0604020202020204" pitchFamily="34" charset="0"/>
              </a:rPr>
              <a:t> </a:t>
            </a:r>
            <a:r>
              <a:rPr lang="en-US" altLang="en-US" sz="2000" b="1" dirty="0" err="1">
                <a:solidFill>
                  <a:srgbClr val="00B0F0"/>
                </a:solidFill>
                <a:cs typeface="Arial" panose="020B0604020202020204" pitchFamily="34" charset="0"/>
              </a:rPr>
              <a:t>hòa</a:t>
            </a:r>
            <a:r>
              <a:rPr lang="en-US" altLang="en-US" sz="2000" b="1" dirty="0">
                <a:solidFill>
                  <a:srgbClr val="00B0F0"/>
                </a:solidFill>
                <a:cs typeface="Arial" panose="020B0604020202020204" pitchFamily="34" charset="0"/>
              </a:rPr>
              <a:t> </a:t>
            </a:r>
            <a:r>
              <a:rPr lang="en-US" altLang="en-US" sz="2000" b="1" dirty="0" err="1">
                <a:solidFill>
                  <a:srgbClr val="00B0F0"/>
                </a:solidFill>
                <a:cs typeface="Arial" panose="020B0604020202020204" pitchFamily="34" charset="0"/>
              </a:rPr>
              <a:t>vào</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tự</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nhiên</a:t>
            </a:r>
            <a:r>
              <a:rPr lang="en-US" altLang="en-US" sz="2000" dirty="0">
                <a:solidFill>
                  <a:srgbClr val="660066"/>
                </a:solidFill>
                <a:cs typeface="Arial" panose="020B0604020202020204" pitchFamily="34" charset="0"/>
              </a:rPr>
              <a:t>.</a:t>
            </a:r>
          </a:p>
        </p:txBody>
      </p:sp>
      <p:sp>
        <p:nvSpPr>
          <p:cNvPr id="12" name="Rectangle 11"/>
          <p:cNvSpPr>
            <a:spLocks noChangeArrowheads="1"/>
          </p:cNvSpPr>
          <p:nvPr/>
        </p:nvSpPr>
        <p:spPr bwMode="auto">
          <a:xfrm>
            <a:off x="6861492" y="5107730"/>
            <a:ext cx="497419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err="1">
                <a:solidFill>
                  <a:srgbClr val="663300"/>
                </a:solidFill>
                <a:cs typeface="Arial" panose="020B0604020202020204" pitchFamily="34" charset="0"/>
              </a:rPr>
              <a:t>Hoạt</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động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của</a:t>
            </a:r>
            <a:r>
              <a:rPr lang="en-US" altLang="en-US" sz="2000" dirty="0">
                <a:solidFill>
                  <a:srgbClr val="663300"/>
                </a:solidFill>
                <a:cs typeface="Arial" panose="020B0604020202020204" pitchFamily="34" charset="0"/>
              </a:rPr>
              <a:t> con </a:t>
            </a:r>
            <a:r>
              <a:rPr lang="en-US" altLang="en-US" sz="2000" dirty="0" err="1">
                <a:solidFill>
                  <a:srgbClr val="663300"/>
                </a:solidFill>
                <a:cs typeface="Arial" panose="020B0604020202020204" pitchFamily="34" charset="0"/>
              </a:rPr>
              <a:t>người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loài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người</a:t>
            </a:r>
            <a:r>
              <a:rPr lang="en-US" altLang="en-US" sz="2000" dirty="0">
                <a:solidFill>
                  <a:srgbClr val="663300"/>
                </a:solidFill>
                <a:cs typeface="Arial" panose="020B0604020202020204" pitchFamily="34" charset="0"/>
              </a:rPr>
              <a:t> </a:t>
            </a:r>
            <a:r>
              <a:rPr lang="en-US" altLang="en-US" sz="2000" b="1" u="sng" dirty="0" err="1">
                <a:solidFill>
                  <a:srgbClr val="CC0000"/>
                </a:solidFill>
                <a:cs typeface="Arial" panose="020B0604020202020204" pitchFamily="34" charset="0"/>
              </a:rPr>
              <a:t>tác</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động</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trở</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lại</a:t>
            </a:r>
            <a:r>
              <a:rPr lang="en-US" altLang="en-US" sz="2000" b="1" u="sng" dirty="0">
                <a:solidFill>
                  <a:srgbClr val="CC0000"/>
                </a:solidFill>
                <a:cs typeface="Arial" panose="020B0604020202020204" pitchFamily="34" charset="0"/>
              </a:rPr>
              <a:t> </a:t>
            </a:r>
            <a:r>
              <a:rPr lang="en-US" altLang="en-US" sz="2000" dirty="0" err="1">
                <a:solidFill>
                  <a:srgbClr val="663300"/>
                </a:solidFill>
                <a:cs typeface="Arial" panose="020B0604020202020204" pitchFamily="34" charset="0"/>
              </a:rPr>
              <a:t>môi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trường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tự</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nhiên</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làm</a:t>
            </a:r>
            <a:r>
              <a:rPr lang="en-US" altLang="en-US" sz="2000" dirty="0">
                <a:solidFill>
                  <a:srgbClr val="663300"/>
                </a:solidFill>
                <a:cs typeface="Arial" panose="020B0604020202020204" pitchFamily="34" charset="0"/>
              </a:rPr>
              <a:t> </a:t>
            </a:r>
            <a:r>
              <a:rPr lang="en-US" altLang="en-US" sz="2000" b="1" u="sng" dirty="0" err="1">
                <a:solidFill>
                  <a:srgbClr val="6600CC"/>
                </a:solidFill>
                <a:cs typeface="Arial" panose="020B0604020202020204" pitchFamily="34" charset="0"/>
              </a:rPr>
              <a:t>biến</a:t>
            </a:r>
            <a:r>
              <a:rPr lang="en-US" altLang="en-US" sz="2000" b="1" u="sng" dirty="0">
                <a:solidFill>
                  <a:srgbClr val="6600CC"/>
                </a:solidFill>
                <a:cs typeface="Arial" panose="020B0604020202020204" pitchFamily="34" charset="0"/>
              </a:rPr>
              <a:t> </a:t>
            </a:r>
            <a:r>
              <a:rPr lang="en-US" altLang="en-US" sz="2000" b="1" u="sng" dirty="0" err="1">
                <a:solidFill>
                  <a:srgbClr val="6600CC"/>
                </a:solidFill>
                <a:cs typeface="Arial" panose="020B0604020202020204" pitchFamily="34" charset="0"/>
              </a:rPr>
              <a:t>đổi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môi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trường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ấy</a:t>
            </a:r>
            <a:r>
              <a:rPr lang="en-US" altLang="en-US" sz="2000" dirty="0">
                <a:solidFill>
                  <a:srgbClr val="663300"/>
                </a:solidFill>
                <a:cs typeface="Arial" panose="020B0604020202020204" pitchFamily="34" charset="0"/>
              </a:rPr>
              <a:t>.</a:t>
            </a:r>
          </a:p>
        </p:txBody>
      </p:sp>
    </p:spTree>
    <p:extLst>
      <p:ext uri="{BB962C8B-B14F-4D97-AF65-F5344CB8AC3E}">
        <p14:creationId xmlns:p14="http://schemas.microsoft.com/office/powerpoint/2010/main" val="142234257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Top 10 Hình Vẽ Hoa Hướng Dương Và Hình Nền Hoa Hướng Dương Đẹp - Hình Ảnh  Đẹp HD">
            <a:extLst>
              <a:ext uri="{FF2B5EF4-FFF2-40B4-BE49-F238E27FC236}">
                <a16:creationId xmlns="" xmlns:a16="http://schemas.microsoft.com/office/drawing/2014/main" id="{81B2BE18-313A-40C6-8E5F-021E2AE9CE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780260"/>
            <a:ext cx="5574890" cy="4100052"/>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7"/>
          <p:cNvGrpSpPr>
            <a:grpSpLocks/>
          </p:cNvGrpSpPr>
          <p:nvPr/>
        </p:nvGrpSpPr>
        <p:grpSpPr bwMode="auto">
          <a:xfrm>
            <a:off x="2532934" y="1356976"/>
            <a:ext cx="7632700" cy="3240087"/>
            <a:chOff x="1371600" y="2133600"/>
            <a:chExt cx="7162800" cy="4191000"/>
          </a:xfrm>
        </p:grpSpPr>
        <p:sp>
          <p:nvSpPr>
            <p:cNvPr id="12" name="Oval 11"/>
            <p:cNvSpPr/>
            <p:nvPr/>
          </p:nvSpPr>
          <p:spPr>
            <a:xfrm>
              <a:off x="3810349" y="2133600"/>
              <a:ext cx="4724051" cy="4191000"/>
            </a:xfrm>
            <a:prstGeom prst="ellipse">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srgbClr val="FFFFFF"/>
                </a:solidFill>
                <a:latin typeface="Times New Roman" panose="02020603050405020304" pitchFamily="18" charset="0"/>
                <a:cs typeface="Times New Roman" panose="02020603050405020304" pitchFamily="18" charset="0"/>
              </a:endParaRPr>
            </a:p>
          </p:txBody>
        </p:sp>
        <p:sp>
          <p:nvSpPr>
            <p:cNvPr id="13" name="Oval 12"/>
            <p:cNvSpPr/>
            <p:nvPr/>
          </p:nvSpPr>
          <p:spPr>
            <a:xfrm>
              <a:off x="1371600" y="2133600"/>
              <a:ext cx="4724052" cy="4191000"/>
            </a:xfrm>
            <a:prstGeom prst="ellipse">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srgbClr val="FFFFFF"/>
                </a:solidFill>
                <a:latin typeface="Times New Roman" panose="02020603050405020304" pitchFamily="18" charset="0"/>
                <a:cs typeface="Times New Roman" panose="02020603050405020304" pitchFamily="18" charset="0"/>
              </a:endParaRPr>
            </a:p>
          </p:txBody>
        </p:sp>
        <p:sp>
          <p:nvSpPr>
            <p:cNvPr id="15" name="TextBox 10"/>
            <p:cNvSpPr txBox="1">
              <a:spLocks noChangeArrowheads="1"/>
            </p:cNvSpPr>
            <p:nvPr/>
          </p:nvSpPr>
          <p:spPr bwMode="auto">
            <a:xfrm>
              <a:off x="4005508" y="3375910"/>
              <a:ext cx="1981390" cy="2020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600" b="1" dirty="0">
                  <a:solidFill>
                    <a:srgbClr val="FF0000"/>
                  </a:solidFill>
                  <a:latin typeface="+mj-lt"/>
                  <a:cs typeface="Times New Roman" panose="02020603050405020304" pitchFamily="18" charset="0"/>
                </a:rPr>
                <a:t>CON </a:t>
              </a:r>
            </a:p>
            <a:p>
              <a:pPr algn="ctr" eaLnBrk="1" hangingPunct="1">
                <a:spcBef>
                  <a:spcPct val="0"/>
                </a:spcBef>
                <a:buClrTx/>
                <a:buFontTx/>
                <a:buNone/>
                <a:defRPr/>
              </a:pPr>
              <a:r>
                <a:rPr lang="en-US" altLang="en-US" sz="3600" b="1" dirty="0">
                  <a:solidFill>
                    <a:srgbClr val="FF0000"/>
                  </a:solidFill>
                  <a:latin typeface="+mj-lt"/>
                  <a:cs typeface="Times New Roman" panose="02020603050405020304" pitchFamily="18" charset="0"/>
                </a:rPr>
                <a:t>NGƯỜI</a:t>
              </a:r>
            </a:p>
          </p:txBody>
        </p:sp>
        <p:sp>
          <p:nvSpPr>
            <p:cNvPr id="16" name="TextBox 11"/>
            <p:cNvSpPr txBox="1">
              <a:spLocks noChangeArrowheads="1"/>
            </p:cNvSpPr>
            <p:nvPr/>
          </p:nvSpPr>
          <p:spPr bwMode="auto">
            <a:xfrm>
              <a:off x="1599535" y="3375910"/>
              <a:ext cx="2362771" cy="160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a:solidFill>
                    <a:srgbClr val="6600CC"/>
                  </a:solidFill>
                  <a:latin typeface="+mj-lt"/>
                  <a:cs typeface="Times New Roman" panose="02020603050405020304" pitchFamily="18" charset="0"/>
                </a:rPr>
                <a:t>BẢN TÍNH </a:t>
              </a:r>
            </a:p>
            <a:p>
              <a:pPr algn="ctr" eaLnBrk="1" hangingPunct="1">
                <a:spcBef>
                  <a:spcPct val="0"/>
                </a:spcBef>
                <a:buClrTx/>
                <a:buFontTx/>
                <a:buNone/>
                <a:defRPr/>
              </a:pPr>
              <a:r>
                <a:rPr lang="en-US" altLang="en-US" sz="2800" b="1" dirty="0">
                  <a:solidFill>
                    <a:srgbClr val="6600CC"/>
                  </a:solidFill>
                  <a:latin typeface="+mj-lt"/>
                  <a:cs typeface="Times New Roman" panose="02020603050405020304" pitchFamily="18" charset="0"/>
                </a:rPr>
                <a:t>TỰ NHIÊN</a:t>
              </a:r>
            </a:p>
          </p:txBody>
        </p:sp>
        <p:sp>
          <p:nvSpPr>
            <p:cNvPr id="17" name="TextBox 12"/>
            <p:cNvSpPr txBox="1">
              <a:spLocks noChangeArrowheads="1"/>
            </p:cNvSpPr>
            <p:nvPr/>
          </p:nvSpPr>
          <p:spPr bwMode="auto">
            <a:xfrm>
              <a:off x="6097141" y="3375910"/>
              <a:ext cx="2361281" cy="1398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a:solidFill>
                    <a:srgbClr val="660066"/>
                  </a:solidFill>
                  <a:latin typeface="+mj-lt"/>
                  <a:cs typeface="Times New Roman" panose="02020603050405020304" pitchFamily="18" charset="0"/>
                </a:rPr>
                <a:t>BẢN TÍNH </a:t>
              </a:r>
            </a:p>
            <a:p>
              <a:pPr algn="ctr" eaLnBrk="1" hangingPunct="1">
                <a:spcBef>
                  <a:spcPct val="0"/>
                </a:spcBef>
                <a:buClrTx/>
                <a:buFontTx/>
                <a:buNone/>
                <a:defRPr/>
              </a:pPr>
              <a:r>
                <a:rPr lang="en-US" altLang="en-US" sz="2400" b="1" dirty="0">
                  <a:solidFill>
                    <a:srgbClr val="660066"/>
                  </a:solidFill>
                  <a:latin typeface="+mj-lt"/>
                  <a:cs typeface="Times New Roman" panose="02020603050405020304" pitchFamily="18" charset="0"/>
                </a:rPr>
                <a:t>XÃ HỘI</a:t>
              </a:r>
            </a:p>
          </p:txBody>
        </p:sp>
      </p:grpSp>
      <p:sp>
        <p:nvSpPr>
          <p:cNvPr id="18" name="TextBox 9"/>
          <p:cNvSpPr txBox="1">
            <a:spLocks noChangeArrowheads="1"/>
          </p:cNvSpPr>
          <p:nvPr/>
        </p:nvSpPr>
        <p:spPr bwMode="auto">
          <a:xfrm>
            <a:off x="2163651" y="4722903"/>
            <a:ext cx="967203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u="sng" dirty="0" err="1">
                <a:solidFill>
                  <a:srgbClr val="CC0000"/>
                </a:solidFill>
                <a:latin typeface="+mj-lt"/>
                <a:cs typeface="Times New Roman" panose="02020603050405020304" pitchFamily="18" charset="0"/>
              </a:rPr>
              <a:t>Mặt</a:t>
            </a:r>
            <a:r>
              <a:rPr lang="en-US" altLang="en-US" sz="2400" b="1" u="sng" dirty="0">
                <a:solidFill>
                  <a:srgbClr val="CC0000"/>
                </a:solidFill>
                <a:latin typeface="+mj-lt"/>
                <a:cs typeface="Times New Roman" panose="02020603050405020304" pitchFamily="18" charset="0"/>
              </a:rPr>
              <a:t> </a:t>
            </a:r>
            <a:r>
              <a:rPr lang="en-US" altLang="en-US" sz="2400" b="1" u="sng" dirty="0" err="1">
                <a:solidFill>
                  <a:srgbClr val="CC0000"/>
                </a:solidFill>
                <a:latin typeface="+mj-lt"/>
                <a:cs typeface="Times New Roman" panose="02020603050405020304" pitchFamily="18" charset="0"/>
              </a:rPr>
              <a:t>sinh</a:t>
            </a:r>
            <a:r>
              <a:rPr lang="en-US" altLang="en-US" sz="2400" b="1" u="sng" dirty="0">
                <a:solidFill>
                  <a:srgbClr val="CC0000"/>
                </a:solidFill>
                <a:latin typeface="+mj-lt"/>
                <a:cs typeface="Times New Roman" panose="02020603050405020304" pitchFamily="18" charset="0"/>
              </a:rPr>
              <a:t> </a:t>
            </a:r>
            <a:r>
              <a:rPr lang="en-US" altLang="en-US" sz="2400" b="1" u="sng" dirty="0" err="1">
                <a:solidFill>
                  <a:srgbClr val="CC0000"/>
                </a:solidFill>
                <a:latin typeface="+mj-lt"/>
                <a:cs typeface="Times New Roman" panose="02020603050405020304" pitchFamily="18" charset="0"/>
              </a:rPr>
              <a:t>học</a:t>
            </a:r>
            <a:r>
              <a:rPr lang="en-US" altLang="en-US" sz="2400" b="1" dirty="0">
                <a:solidFill>
                  <a:srgbClr val="CC0000"/>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là</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cơ</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sở</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tất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yếu</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tự</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nhiên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của</a:t>
            </a:r>
            <a:r>
              <a:rPr lang="en-US" altLang="en-US" sz="2400" dirty="0">
                <a:solidFill>
                  <a:srgbClr val="000099"/>
                </a:solidFill>
                <a:latin typeface="+mj-lt"/>
                <a:cs typeface="Times New Roman" panose="02020603050405020304" pitchFamily="18" charset="0"/>
              </a:rPr>
              <a:t> con </a:t>
            </a:r>
            <a:r>
              <a:rPr lang="en-US" altLang="en-US" sz="2400" dirty="0" err="1">
                <a:solidFill>
                  <a:srgbClr val="000099"/>
                </a:solidFill>
                <a:latin typeface="+mj-lt"/>
                <a:cs typeface="Times New Roman" panose="02020603050405020304" pitchFamily="18" charset="0"/>
              </a:rPr>
              <a:t>người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mặt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xã</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hội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là</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đặc</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trưng</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bản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chất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để</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phân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biệt</a:t>
            </a:r>
            <a:r>
              <a:rPr lang="en-US" altLang="en-US" sz="2400" dirty="0">
                <a:solidFill>
                  <a:srgbClr val="000099"/>
                </a:solidFill>
                <a:latin typeface="+mj-lt"/>
                <a:cs typeface="Times New Roman" panose="02020603050405020304" pitchFamily="18" charset="0"/>
              </a:rPr>
              <a:t> con </a:t>
            </a:r>
            <a:r>
              <a:rPr lang="en-US" altLang="en-US" sz="2400" dirty="0" err="1">
                <a:solidFill>
                  <a:srgbClr val="000099"/>
                </a:solidFill>
                <a:latin typeface="+mj-lt"/>
                <a:cs typeface="Times New Roman" panose="02020603050405020304" pitchFamily="18" charset="0"/>
              </a:rPr>
              <a:t>người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với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thế</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giới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loài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vật</a:t>
            </a:r>
            <a:r>
              <a:rPr lang="en-US" altLang="en-US" sz="2400" dirty="0">
                <a:solidFill>
                  <a:srgbClr val="000099"/>
                </a:solidFill>
                <a:latin typeface="+mj-lt"/>
                <a:cs typeface="Times New Roman" panose="02020603050405020304" pitchFamily="18" charset="0"/>
              </a:rPr>
              <a:t>. </a:t>
            </a:r>
          </a:p>
        </p:txBody>
      </p:sp>
      <p:sp>
        <p:nvSpPr>
          <p:cNvPr id="19"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20"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21"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22" name="Minus 21"/>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5724467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200 Hình Nền PowerPoint Thuyết Trình Đẹp - Đề án 2020 - Tổng Hợp Chia Sẻ  Hình ảnh, Tranh Vẽ, Biểu Mẫu Trong Lĩnh Vực Giáo Dục">
            <a:extLst>
              <a:ext uri="{FF2B5EF4-FFF2-40B4-BE49-F238E27FC236}">
                <a16:creationId xmlns="" xmlns:a16="http://schemas.microsoft.com/office/drawing/2014/main" id="{D3BC30FB-D11E-483C-A792-2C930817386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8067368"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11450" y="5960326"/>
            <a:ext cx="7048500" cy="824904"/>
          </a:xfrm>
          <a:prstGeom prst="rect">
            <a:avLst/>
          </a:prstGeom>
        </p:spPr>
      </p:pic>
      <p:sp>
        <p:nvSpPr>
          <p:cNvPr id="43" name="TextBox 4"/>
          <p:cNvSpPr txBox="1">
            <a:spLocks noChangeArrowheads="1"/>
          </p:cNvSpPr>
          <p:nvPr/>
        </p:nvSpPr>
        <p:spPr bwMode="auto">
          <a:xfrm>
            <a:off x="4014864" y="1236041"/>
            <a:ext cx="6580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err="1">
                <a:solidFill>
                  <a:srgbClr val="CC0000"/>
                </a:solidFill>
                <a:latin typeface="+mj-lt"/>
                <a:cs typeface="Times New Roman" panose="02020603050405020304" pitchFamily="18" charset="0"/>
              </a:rPr>
              <a:t>Bản</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tính</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xã</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hội</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của</a:t>
            </a:r>
            <a:r>
              <a:rPr lang="en-US" altLang="en-US" sz="2400" b="1" dirty="0">
                <a:solidFill>
                  <a:srgbClr val="CC0000"/>
                </a:solidFill>
                <a:latin typeface="+mj-lt"/>
                <a:cs typeface="Times New Roman" panose="02020603050405020304" pitchFamily="18" charset="0"/>
              </a:rPr>
              <a:t> con </a:t>
            </a:r>
            <a:r>
              <a:rPr lang="en-US" altLang="en-US" sz="2400" b="1" dirty="0" err="1">
                <a:solidFill>
                  <a:srgbClr val="CC0000"/>
                </a:solidFill>
                <a:latin typeface="+mj-lt"/>
                <a:cs typeface="Times New Roman" panose="02020603050405020304" pitchFamily="18" charset="0"/>
              </a:rPr>
              <a:t>người</a:t>
            </a:r>
            <a:r>
              <a:rPr lang="en-US" altLang="en-US" sz="2400" b="1" dirty="0">
                <a:solidFill>
                  <a:srgbClr val="CC0000"/>
                </a:solidFill>
                <a:latin typeface="+mj-lt"/>
                <a:cs typeface="Times New Roman" panose="02020603050405020304" pitchFamily="18" charset="0"/>
              </a:rPr>
              <a:t>?</a:t>
            </a:r>
          </a:p>
        </p:txBody>
      </p:sp>
      <p:graphicFrame>
        <p:nvGraphicFramePr>
          <p:cNvPr id="44" name="Diagram 43"/>
          <p:cNvGraphicFramePr/>
          <p:nvPr>
            <p:extLst>
              <p:ext uri="{D42A27DB-BD31-4B8C-83A1-F6EECF244321}">
                <p14:modId xmlns:p14="http://schemas.microsoft.com/office/powerpoint/2010/main" val="9320174"/>
              </p:ext>
            </p:extLst>
          </p:nvPr>
        </p:nvGraphicFramePr>
        <p:xfrm>
          <a:off x="2871195" y="3295424"/>
          <a:ext cx="8784977" cy="184324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5" name="Flowchart: Process 44"/>
          <p:cNvSpPr/>
          <p:nvPr/>
        </p:nvSpPr>
        <p:spPr>
          <a:xfrm>
            <a:off x="2885166" y="2104879"/>
            <a:ext cx="4085241" cy="9144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err="1">
                <a:solidFill>
                  <a:schemeClr val="bg1"/>
                </a:solidFill>
                <a:latin typeface="+mj-lt"/>
                <a:cs typeface="Times New Roman" panose="02020603050405020304" pitchFamily="18" charset="0"/>
              </a:rPr>
              <a:t>Xét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từ</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giác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độ</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nguồn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gốc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hình</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thành</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loài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người</a:t>
            </a:r>
            <a:endParaRPr lang="en-US" sz="2400" dirty="0">
              <a:solidFill>
                <a:schemeClr val="bg1"/>
              </a:solidFill>
              <a:latin typeface="+mj-lt"/>
              <a:cs typeface="Times New Roman" panose="02020603050405020304" pitchFamily="18" charset="0"/>
            </a:endParaRPr>
          </a:p>
        </p:txBody>
      </p:sp>
      <p:sp>
        <p:nvSpPr>
          <p:cNvPr id="46" name="Flowchart: Process 45"/>
          <p:cNvSpPr/>
          <p:nvPr/>
        </p:nvSpPr>
        <p:spPr>
          <a:xfrm>
            <a:off x="7304958" y="2076194"/>
            <a:ext cx="4333875" cy="9144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en-US"/>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eaLnBrk="1" hangingPunct="1">
              <a:defRPr/>
            </a:pPr>
            <a:r>
              <a:rPr lang="en-US" sz="2400" dirty="0" err="1">
                <a:solidFill>
                  <a:schemeClr val="bg1"/>
                </a:solidFill>
                <a:latin typeface="+mj-lt"/>
                <a:cs typeface="Times New Roman" panose="02020603050405020304" pitchFamily="18" charset="0"/>
              </a:rPr>
              <a:t>Xét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từ</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giác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độ</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tồn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tại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và</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phát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triển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loài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người</a:t>
            </a:r>
            <a:endParaRPr lang="en-US" sz="2400" dirty="0">
              <a:solidFill>
                <a:schemeClr val="bg1"/>
              </a:solidFill>
              <a:latin typeface="+mj-lt"/>
              <a:cs typeface="Times New Roman" panose="02020603050405020304" pitchFamily="18" charset="0"/>
            </a:endParaRPr>
          </a:p>
        </p:txBody>
      </p:sp>
      <p:sp>
        <p:nvSpPr>
          <p:cNvPr id="49"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50"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51"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52" name="Minus 51"/>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5749612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4433"/>
            <a:ext cx="12192000" cy="6858000"/>
          </a:xfrm>
          <a:prstGeom prst="rect">
            <a:avLst/>
          </a:prstGeom>
        </p:spPr>
      </p:pic>
      <p:sp>
        <p:nvSpPr>
          <p:cNvPr id="3" name="Rectangle 2"/>
          <p:cNvSpPr/>
          <p:nvPr/>
        </p:nvSpPr>
        <p:spPr>
          <a:xfrm>
            <a:off x="652528" y="228441"/>
            <a:ext cx="11170277" cy="830997"/>
          </a:xfrm>
          <a:prstGeom prst="rect">
            <a:avLst/>
          </a:prstGeom>
        </p:spPr>
        <p:txBody>
          <a:bodyPr wrap="square">
            <a:spAutoFit/>
          </a:bodyPr>
          <a:lstStyle/>
          <a:p>
            <a:pPr indent="252095" algn="ctr">
              <a:spcBef>
                <a:spcPts val="1100"/>
              </a:spcBef>
              <a:spcAft>
                <a:spcPts val="500"/>
              </a:spcAft>
            </a:pP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b.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với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vật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ngay</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từ</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bắt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đầu</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liệu</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sinh</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hoạt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mình</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 name="Minus 3"/>
          <p:cNvSpPr/>
          <p:nvPr/>
        </p:nvSpPr>
        <p:spPr>
          <a:xfrm>
            <a:off x="4906851" y="1197735"/>
            <a:ext cx="2189408" cy="45719"/>
          </a:xfrm>
          <a:prstGeom prst="mathMinus">
            <a:avLst/>
          </a:prstGeom>
          <a:solidFill>
            <a:srgbClr val="0000FF"/>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Friedich Engels.jpg"/>
          <p:cNvPicPr>
            <a:picLocks noChangeAspect="1"/>
          </p:cNvPicPr>
          <p:nvPr/>
        </p:nvPicPr>
        <p:blipFill>
          <a:blip r:embed="rId3"/>
          <a:stretch>
            <a:fillRect/>
          </a:stretch>
        </p:blipFill>
        <p:spPr>
          <a:xfrm>
            <a:off x="1763789" y="1429555"/>
            <a:ext cx="2730938" cy="2846231"/>
          </a:xfrm>
          <a:prstGeom prst="ellipse">
            <a:avLst/>
          </a:prstGeom>
          <a:ln>
            <a:noFill/>
          </a:ln>
          <a:effectLst>
            <a:softEdge rad="112500"/>
          </a:effectLst>
        </p:spPr>
      </p:pic>
      <p:sp>
        <p:nvSpPr>
          <p:cNvPr id="6" name="Flowchart: Process 5"/>
          <p:cNvSpPr/>
          <p:nvPr/>
        </p:nvSpPr>
        <p:spPr>
          <a:xfrm>
            <a:off x="5172677" y="1971226"/>
            <a:ext cx="6598612" cy="1762887"/>
          </a:xfrm>
          <a:prstGeom prst="flowChartProcess">
            <a:avLst/>
          </a:prstGeom>
          <a:solidFill>
            <a:schemeClr val="bg1"/>
          </a:solidFill>
          <a:ln>
            <a:solidFill>
              <a:srgbClr val="000000"/>
            </a:solid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a:solidFill>
                  <a:srgbClr val="000099"/>
                </a:solidFill>
                <a:latin typeface="+mj-lt"/>
                <a:cs typeface="Times New Roman" pitchFamily="18" charset="0"/>
              </a:rPr>
              <a:t>“</a:t>
            </a:r>
            <a:r>
              <a:rPr lang="en-US" sz="2400" dirty="0" err="1">
                <a:solidFill>
                  <a:srgbClr val="000099"/>
                </a:solidFill>
                <a:latin typeface="+mj-lt"/>
                <a:cs typeface="Times New Roman" pitchFamily="18" charset="0"/>
              </a:rPr>
              <a:t>Điểm</a:t>
            </a:r>
            <a:r>
              <a:rPr lang="en-US" sz="2400"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khác</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biệt</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căn</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bản</a:t>
            </a:r>
            <a:r>
              <a:rPr lang="en-US" sz="2400" b="1" u="sng"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giữa</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xã</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hội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người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với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xã</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hội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vật</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là</a:t>
            </a:r>
            <a:r>
              <a:rPr lang="en-US" sz="2400" dirty="0">
                <a:solidFill>
                  <a:srgbClr val="000099"/>
                </a:solidFill>
                <a:latin typeface="+mj-lt"/>
                <a:cs typeface="Times New Roman" pitchFamily="18" charset="0"/>
              </a:rPr>
              <a:t> ở </a:t>
            </a:r>
            <a:r>
              <a:rPr lang="en-US" sz="2400" dirty="0" err="1">
                <a:solidFill>
                  <a:srgbClr val="000099"/>
                </a:solidFill>
                <a:latin typeface="+mj-lt"/>
                <a:cs typeface="Times New Roman" pitchFamily="18" charset="0"/>
              </a:rPr>
              <a:t>chỗ</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vật</a:t>
            </a:r>
            <a:r>
              <a:rPr lang="en-US" sz="2400" dirty="0">
                <a:solidFill>
                  <a:srgbClr val="000099"/>
                </a:solidFill>
                <a:latin typeface="+mj-lt"/>
                <a:cs typeface="Times New Roman" pitchFamily="18" charset="0"/>
              </a:rPr>
              <a:t> may </a:t>
            </a:r>
            <a:r>
              <a:rPr lang="en-US" sz="2400" dirty="0" err="1">
                <a:solidFill>
                  <a:srgbClr val="000099"/>
                </a:solidFill>
                <a:latin typeface="+mj-lt"/>
                <a:cs typeface="Times New Roman" pitchFamily="18" charset="0"/>
              </a:rPr>
              <a:t>mắn</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lắm</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chỉ</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hái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lượm</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trong</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khi</a:t>
            </a:r>
            <a:r>
              <a:rPr lang="en-US" sz="2400" dirty="0">
                <a:solidFill>
                  <a:srgbClr val="000099"/>
                </a:solidFill>
                <a:latin typeface="+mj-lt"/>
                <a:cs typeface="Times New Roman" pitchFamily="18" charset="0"/>
              </a:rPr>
              <a:t> con </a:t>
            </a:r>
            <a:r>
              <a:rPr lang="en-US" sz="2400" dirty="0" err="1">
                <a:solidFill>
                  <a:srgbClr val="000099"/>
                </a:solidFill>
                <a:latin typeface="+mj-lt"/>
                <a:cs typeface="Times New Roman" pitchFamily="18" charset="0"/>
              </a:rPr>
              <a:t>người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lại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sản</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xuất</a:t>
            </a:r>
            <a:r>
              <a:rPr lang="en-US" sz="2400" dirty="0">
                <a:solidFill>
                  <a:srgbClr val="000099"/>
                </a:solidFill>
                <a:latin typeface="+mj-lt"/>
                <a:cs typeface="Times New Roman" pitchFamily="18" charset="0"/>
              </a:rPr>
              <a:t>”.</a:t>
            </a:r>
          </a:p>
        </p:txBody>
      </p:sp>
    </p:spTree>
    <p:extLst>
      <p:ext uri="{BB962C8B-B14F-4D97-AF65-F5344CB8AC3E}">
        <p14:creationId xmlns:p14="http://schemas.microsoft.com/office/powerpoint/2010/main" val="32540901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Download premium vector of Rectangle leafy Memphis frame vector 1217091 in  2021 | Vector background pattern, Wallpaper powerpoint, Flower background  wallpap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9"/>
          <p:cNvSpPr txBox="1">
            <a:spLocks noChangeArrowheads="1"/>
          </p:cNvSpPr>
          <p:nvPr/>
        </p:nvSpPr>
        <p:spPr bwMode="auto">
          <a:xfrm>
            <a:off x="1262465" y="819979"/>
            <a:ext cx="78171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400" b="1" dirty="0">
                <a:solidFill>
                  <a:srgbClr val="000000"/>
                </a:solidFill>
                <a:latin typeface="Arial"/>
                <a:cs typeface="Times New Roman" panose="02020603050405020304" pitchFamily="18" charset="0"/>
              </a:rPr>
              <a:t>c. Con </a:t>
            </a:r>
            <a:r>
              <a:rPr lang="en-US" altLang="en-US" sz="2400" b="1" dirty="0" err="1">
                <a:solidFill>
                  <a:srgbClr val="000000"/>
                </a:solidFill>
                <a:latin typeface="Arial"/>
                <a:cs typeface="Times New Roman" panose="02020603050405020304" pitchFamily="18" charset="0"/>
              </a:rPr>
              <a:t>người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sản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phẩm</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đồng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chủ</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thể</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sáng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tạo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ra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endParaRPr lang="en-US" altLang="en-US" sz="2400" b="1" dirty="0">
              <a:solidFill>
                <a:srgbClr val="000000"/>
              </a:solidFill>
              <a:latin typeface="Arial"/>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4237635436"/>
              </p:ext>
            </p:extLst>
          </p:nvPr>
        </p:nvGraphicFramePr>
        <p:xfrm>
          <a:off x="1828800" y="1799822"/>
          <a:ext cx="8534399" cy="32583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Minus 1"/>
          <p:cNvSpPr/>
          <p:nvPr/>
        </p:nvSpPr>
        <p:spPr>
          <a:xfrm>
            <a:off x="4301544" y="1650976"/>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93963457"/>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Hình nền Powerpoint màu sáng (2021) ♻️ Wiki HDAD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640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AppData/Local/Temp/Rar$EX01.007/Web_Triethoc/Chuong14/images/Picture393.png"/>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3084222" y="1033084"/>
            <a:ext cx="3887788" cy="288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4.png"/>
          <p:cNvPicPr>
            <a:picLocks noChangeAspect="1" noChangeArrowheads="1"/>
          </p:cNvPicPr>
          <p:nvPr/>
        </p:nvPicPr>
        <p:blipFill>
          <a:blip r:embed="rId5" r:link="rId6" cstate="print">
            <a:extLst>
              <a:ext uri="{28A0092B-C50C-407E-A947-70E740481C1C}">
                <a14:useLocalDpi xmlns:a14="http://schemas.microsoft.com/office/drawing/2010/main" val="0"/>
              </a:ext>
            </a:extLst>
          </a:blip>
          <a:srcRect/>
          <a:stretch>
            <a:fillRect/>
          </a:stretch>
        </p:blipFill>
        <p:spPr bwMode="auto">
          <a:xfrm>
            <a:off x="7619710" y="961646"/>
            <a:ext cx="4176712"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AppData/Local/Temp/Rar$EX01.007/Web_Triethoc/Chuong14/images/Picture395.png"/>
          <p:cNvPicPr>
            <a:picLocks noChangeAspect="1" noChangeArrowheads="1"/>
          </p:cNvPicPr>
          <p:nvPr/>
        </p:nvPicPr>
        <p:blipFill>
          <a:blip r:embed="rId7" r:link="rId8">
            <a:extLst>
              <a:ext uri="{28A0092B-C50C-407E-A947-70E740481C1C}">
                <a14:useLocalDpi xmlns:a14="http://schemas.microsoft.com/office/drawing/2010/main" val="0"/>
              </a:ext>
            </a:extLst>
          </a:blip>
          <a:srcRect/>
          <a:stretch>
            <a:fillRect/>
          </a:stretch>
        </p:blipFill>
        <p:spPr bwMode="auto">
          <a:xfrm>
            <a:off x="3803360" y="4057271"/>
            <a:ext cx="7129462" cy="266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9"/>
          <p:cNvSpPr txBox="1">
            <a:spLocks noChangeArrowheads="1"/>
          </p:cNvSpPr>
          <p:nvPr/>
        </p:nvSpPr>
        <p:spPr bwMode="auto">
          <a:xfrm>
            <a:off x="3115682" y="-4824"/>
            <a:ext cx="78171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400" b="1" dirty="0">
                <a:solidFill>
                  <a:srgbClr val="000000"/>
                </a:solidFill>
                <a:latin typeface="Arial"/>
                <a:cs typeface="Times New Roman" panose="02020603050405020304" pitchFamily="18" charset="0"/>
              </a:rPr>
              <a:t>c. Con </a:t>
            </a:r>
            <a:r>
              <a:rPr lang="en-US" altLang="en-US" sz="2400" b="1" dirty="0" err="1">
                <a:solidFill>
                  <a:srgbClr val="000000"/>
                </a:solidFill>
                <a:latin typeface="Arial"/>
                <a:cs typeface="Times New Roman" panose="02020603050405020304" pitchFamily="18" charset="0"/>
              </a:rPr>
              <a:t>người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sản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phẩm</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đồng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chủ</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thể</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sáng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tạo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ra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endParaRPr lang="en-US" altLang="en-US" sz="2400" b="1" dirty="0">
              <a:solidFill>
                <a:srgbClr val="000000"/>
              </a:solidFill>
              <a:latin typeface="Arial"/>
              <a:cs typeface="Times New Roman" panose="02020603050405020304" pitchFamily="18" charset="0"/>
            </a:endParaRPr>
          </a:p>
        </p:txBody>
      </p:sp>
      <p:sp>
        <p:nvSpPr>
          <p:cNvPr id="7" name="Minus 6"/>
          <p:cNvSpPr/>
          <p:nvPr/>
        </p:nvSpPr>
        <p:spPr>
          <a:xfrm>
            <a:off x="5937161" y="890210"/>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5701238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19900" y="412125"/>
            <a:ext cx="5372100" cy="6445876"/>
          </a:xfrm>
          <a:prstGeom prst="rect">
            <a:avLst/>
          </a:prstGeom>
        </p:spPr>
      </p:pic>
      <p:sp>
        <p:nvSpPr>
          <p:cNvPr id="3" name="WordArt 2"/>
          <p:cNvSpPr>
            <a:spLocks noChangeArrowheads="1" noChangeShapeType="1" noTextEdit="1"/>
          </p:cNvSpPr>
          <p:nvPr/>
        </p:nvSpPr>
        <p:spPr bwMode="auto">
          <a:xfrm>
            <a:off x="760190" y="111641"/>
            <a:ext cx="7921625" cy="71913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9525">
                  <a:solidFill>
                    <a:srgbClr val="009900"/>
                  </a:solidFill>
                  <a:round/>
                  <a:headEnd/>
                  <a:tailEnd/>
                </a:ln>
                <a:solidFill>
                  <a:srgbClr val="FF0000"/>
                </a:solidFill>
                <a:latin typeface="Arial Đen"/>
              </a:rPr>
              <a:t> Mối quan hệ biện chứng giữa con người  &amp; lịch sử?</a:t>
            </a:r>
            <a:endParaRPr lang="en-US" sz="3600" kern="10">
              <a:ln w="9525">
                <a:solidFill>
                  <a:srgbClr val="009900"/>
                </a:solidFill>
                <a:round/>
                <a:headEnd/>
                <a:tailEnd/>
              </a:ln>
              <a:solidFill>
                <a:srgbClr val="FF0000"/>
              </a:solidFill>
              <a:latin typeface="Arial Đen"/>
            </a:endParaRPr>
          </a:p>
        </p:txBody>
      </p:sp>
      <p:sp>
        <p:nvSpPr>
          <p:cNvPr id="5" name="WordArt 5"/>
          <p:cNvSpPr>
            <a:spLocks noChangeArrowheads="1" noChangeShapeType="1" noTextEdit="1"/>
          </p:cNvSpPr>
          <p:nvPr/>
        </p:nvSpPr>
        <p:spPr bwMode="auto">
          <a:xfrm>
            <a:off x="1122140" y="5688191"/>
            <a:ext cx="8064500" cy="71437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000000"/>
                  </a:solidFill>
                  <a:round/>
                  <a:headEnd/>
                  <a:tailEnd/>
                </a:ln>
                <a:solidFill>
                  <a:srgbClr val="FF0000"/>
                </a:solidFill>
                <a:latin typeface="Arial Đen"/>
              </a:rPr>
              <a:t>Mỗi con người đều là sản phẩm của lịch sử một nền văn hóa &amp; văn minh, và</a:t>
            </a:r>
          </a:p>
          <a:p>
            <a:pPr algn="ctr" defTabSz="914400" eaLnBrk="0" fontAlgn="base" hangingPunct="0">
              <a:spcBef>
                <a:spcPct val="0"/>
              </a:spcBef>
              <a:spcAft>
                <a:spcPct val="0"/>
              </a:spcAft>
            </a:pPr>
            <a:r>
              <a:rPr lang="vi-VN" sz="3600" kern="10" dirty="0">
                <a:ln w="9525">
                  <a:solidFill>
                    <a:srgbClr val="000000"/>
                  </a:solidFill>
                  <a:round/>
                  <a:headEnd/>
                  <a:tailEnd/>
                </a:ln>
                <a:solidFill>
                  <a:srgbClr val="FF0000"/>
                </a:solidFill>
                <a:latin typeface="Arial Đen"/>
              </a:rPr>
              <a:t>chính họ lại tiếp tục tạo ra lịch sử hiện thực theo cái mà nó có được do LS đã tạo nên nó</a:t>
            </a:r>
            <a:endParaRPr lang="en-US" sz="3600" kern="10" dirty="0">
              <a:ln w="9525">
                <a:solidFill>
                  <a:srgbClr val="000000"/>
                </a:solidFill>
                <a:round/>
                <a:headEnd/>
                <a:tailEnd/>
              </a:ln>
              <a:solidFill>
                <a:srgbClr val="FF0000"/>
              </a:solidFill>
              <a:latin typeface="Arial Đen"/>
            </a:endParaRPr>
          </a:p>
        </p:txBody>
      </p:sp>
      <p:grpSp>
        <p:nvGrpSpPr>
          <p:cNvPr id="6" name="Group 6"/>
          <p:cNvGrpSpPr>
            <a:grpSpLocks/>
          </p:cNvGrpSpPr>
          <p:nvPr/>
        </p:nvGrpSpPr>
        <p:grpSpPr bwMode="auto">
          <a:xfrm>
            <a:off x="257577" y="1453312"/>
            <a:ext cx="9105364" cy="4084637"/>
            <a:chOff x="431" y="1480"/>
            <a:chExt cx="5126" cy="2075"/>
          </a:xfrm>
        </p:grpSpPr>
        <p:pic>
          <p:nvPicPr>
            <p:cNvPr id="7" name="Picture 7" descr="c040108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 y="1480"/>
              <a:ext cx="1206" cy="998"/>
            </a:xfrm>
            <a:prstGeom prst="rect">
              <a:avLst/>
            </a:prstGeom>
            <a:noFill/>
            <a:ln w="19050">
              <a:solidFill>
                <a:srgbClr val="7E0C2F"/>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8" descr="ImageView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1" y="2704"/>
              <a:ext cx="1134" cy="817"/>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9" descr="d1702121"/>
            <p:cNvPicPr>
              <a:picLocks noChangeAspect="1" noChangeArrowheads="1"/>
            </p:cNvPicPr>
            <p:nvPr/>
          </p:nvPicPr>
          <p:blipFill>
            <a:blip r:embed="rId6">
              <a:extLst>
                <a:ext uri="{28A0092B-C50C-407E-A947-70E740481C1C}">
                  <a14:useLocalDpi xmlns:a14="http://schemas.microsoft.com/office/drawing/2010/main" val="0"/>
                </a:ext>
              </a:extLst>
            </a:blip>
            <a:srcRect r="4535"/>
            <a:stretch>
              <a:fillRect/>
            </a:stretch>
          </p:blipFill>
          <p:spPr bwMode="auto">
            <a:xfrm>
              <a:off x="4241" y="1525"/>
              <a:ext cx="1269" cy="953"/>
            </a:xfrm>
            <a:prstGeom prst="rect">
              <a:avLst/>
            </a:prstGeom>
            <a:noFill/>
            <a:ln w="19050">
              <a:solidFill>
                <a:srgbClr val="00FF00"/>
              </a:solidFill>
              <a:miter lim="800000"/>
              <a:headEnd/>
              <a:tailEnd/>
            </a:ln>
            <a:extLst>
              <a:ext uri="{909E8E84-426E-40DD-AFC4-6F175D3DCCD1}">
                <a14:hiddenFill xmlns:a14="http://schemas.microsoft.com/office/drawing/2010/main">
                  <a:solidFill>
                    <a:srgbClr val="FFFFFF"/>
                  </a:solidFill>
                </a14:hiddenFill>
              </a:ext>
            </a:extLst>
          </p:spPr>
        </p:pic>
        <p:pic>
          <p:nvPicPr>
            <p:cNvPr id="10" name="khieu vu.WMV">
              <a:hlinkClick r:id="" action="ppaction://media"/>
            </p:cNvPr>
            <p:cNvPicPr>
              <a:picLocks noRot="1" noChangeAspect="1" noChangeArrowheads="1"/>
            </p:cNvPicPr>
            <p:nvPr>
              <a:videoFile r:link="rId1"/>
            </p:nvPr>
          </p:nvPicPr>
          <p:blipFill>
            <a:blip r:embed="rId7">
              <a:lum contrast="18000"/>
              <a:extLst>
                <a:ext uri="{28A0092B-C50C-407E-A947-70E740481C1C}">
                  <a14:useLocalDpi xmlns:a14="http://schemas.microsoft.com/office/drawing/2010/main" val="0"/>
                </a:ext>
              </a:extLst>
            </a:blip>
            <a:srcRect/>
            <a:stretch>
              <a:fillRect/>
            </a:stretch>
          </p:blipFill>
          <p:spPr bwMode="auto">
            <a:xfrm>
              <a:off x="4241" y="2523"/>
              <a:ext cx="1316"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 descr="index_tim_right"/>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1" y="1525"/>
              <a:ext cx="1134" cy="113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2" descr="Dinner-Family1-sm"/>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0" y="2432"/>
              <a:ext cx="1319" cy="1123"/>
            </a:xfrm>
            <a:prstGeom prst="rect">
              <a:avLst/>
            </a:prstGeom>
            <a:noFill/>
            <a:ln w="1270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3" descr="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1" y="1525"/>
              <a:ext cx="1179" cy="1026"/>
            </a:xfrm>
            <a:prstGeom prst="rect">
              <a:avLst/>
            </a:prstGeom>
            <a:noFill/>
            <a:ln w="57150">
              <a:solidFill>
                <a:srgbClr val="993366"/>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4" descr="Crop-Livestock%20Farming%20Systems%20The%20backbone%20of%20small-scale%20Asian%20agricultur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1" y="2614"/>
              <a:ext cx="1179" cy="925"/>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grpSp>
      <p:sp>
        <p:nvSpPr>
          <p:cNvPr id="15" name="Minus 14"/>
          <p:cNvSpPr/>
          <p:nvPr/>
        </p:nvSpPr>
        <p:spPr>
          <a:xfrm>
            <a:off x="3039414" y="830778"/>
            <a:ext cx="3503054" cy="45719"/>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57170018"/>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https://i.pinimg.com/564x/18/d5/a2/18d5a24e645ca15c9d2dc77254fd6bc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pattFill prst="pct5">
            <a:fgClr>
              <a:schemeClr val="accent1"/>
            </a:fgClr>
            <a:bgClr>
              <a:schemeClr val="bg1"/>
            </a:bgClr>
          </a:pattFill>
        </p:spPr>
      </p:pic>
      <p:sp>
        <p:nvSpPr>
          <p:cNvPr id="3" name="Rectangle 2"/>
          <p:cNvSpPr/>
          <p:nvPr/>
        </p:nvSpPr>
        <p:spPr>
          <a:xfrm>
            <a:off x="2849576" y="414720"/>
            <a:ext cx="6281546" cy="707886"/>
          </a:xfrm>
          <a:prstGeom prst="rect">
            <a:avLst/>
          </a:prstGeom>
        </p:spPr>
        <p:txBody>
          <a:bodyPr wrap="square">
            <a:spAutoFit/>
          </a:bodyPr>
          <a:lstStyle/>
          <a:p>
            <a:pPr indent="252095" algn="ctr">
              <a:spcBef>
                <a:spcPts val="1100"/>
              </a:spcBef>
              <a:spcAft>
                <a:spcPts val="500"/>
              </a:spcAft>
            </a:pP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vừa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thể</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vừa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phẩm</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5325" y="1569075"/>
            <a:ext cx="6143222" cy="4842455"/>
          </a:xfrm>
          <a:prstGeom prst="rect">
            <a:avLst/>
          </a:prstGeom>
        </p:spPr>
      </p:pic>
      <p:sp>
        <p:nvSpPr>
          <p:cNvPr id="4" name="Rectangle 3"/>
          <p:cNvSpPr/>
          <p:nvPr/>
        </p:nvSpPr>
        <p:spPr>
          <a:xfrm>
            <a:off x="3734400" y="2740569"/>
            <a:ext cx="4511898" cy="923330"/>
          </a:xfrm>
          <a:prstGeom prst="rect">
            <a:avLst/>
          </a:prstGeom>
        </p:spPr>
        <p:txBody>
          <a:bodyPr wrap="square">
            <a:spAutoFit/>
          </a:bodyPr>
          <a:lstStyle/>
          <a:p>
            <a:pPr algn="ct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Con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vừa</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phẩm</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lịch</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tự</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nhiên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lịch</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nhưng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thời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lại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thể</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lịch</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sử</a:t>
            </a:r>
            <a:endParaRPr lang="en-US" b="1" dirty="0">
              <a:solidFill>
                <a:srgbClr val="FF0000"/>
              </a:solidFill>
              <a:latin typeface="Arial" panose="020B0604020202020204" pitchFamily="34" charset="0"/>
              <a:cs typeface="Arial" panose="020B0604020202020204" pitchFamily="34" charset="0"/>
            </a:endParaRPr>
          </a:p>
        </p:txBody>
      </p:sp>
      <p:sp>
        <p:nvSpPr>
          <p:cNvPr id="6" name="Rectangle 5"/>
          <p:cNvSpPr/>
          <p:nvPr/>
        </p:nvSpPr>
        <p:spPr>
          <a:xfrm>
            <a:off x="4329037" y="4043499"/>
            <a:ext cx="3533923" cy="923330"/>
          </a:xfrm>
          <a:prstGeom prst="rect">
            <a:avLst/>
          </a:prstGeom>
        </p:spPr>
        <p:txBody>
          <a:bodyPr wrap="square">
            <a:spAutoFit/>
          </a:bodyPr>
          <a:lstStyle/>
          <a:p>
            <a:pPr algn="ct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Con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tồn</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tại</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và</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phát</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triển</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luôn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luôn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trong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hệ</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thống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môi</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trường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xác</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định</a:t>
            </a:r>
            <a:r>
              <a:rPr lang="en-US" b="1" dirty="0">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7" name="Rectangle 6"/>
          <p:cNvSpPr/>
          <p:nvPr/>
        </p:nvSpPr>
        <p:spPr>
          <a:xfrm>
            <a:off x="4356747" y="5366014"/>
            <a:ext cx="3740378" cy="646331"/>
          </a:xfrm>
          <a:prstGeom prst="rect">
            <a:avLst/>
          </a:prstGeom>
        </p:spPr>
        <p:txBody>
          <a:bodyPr wrap="square">
            <a:spAutoFit/>
          </a:bodyPr>
          <a:lstStyle/>
          <a:p>
            <a:pPr algn="ct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Con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người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cũng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tồn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môi</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trường</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b="1" dirty="0">
              <a:solidFill>
                <a:srgbClr val="0000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8985630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1"/>
            <a:ext cx="12192000" cy="6857999"/>
          </a:xfrm>
          <a:prstGeom prst="rect">
            <a:avLst/>
          </a:prstGeom>
        </p:spPr>
      </p:pic>
      <p:sp>
        <p:nvSpPr>
          <p:cNvPr id="3" name="Rounded Rectangle 2"/>
          <p:cNvSpPr/>
          <p:nvPr/>
        </p:nvSpPr>
        <p:spPr>
          <a:xfrm>
            <a:off x="1802505" y="1391774"/>
            <a:ext cx="8307410" cy="747713"/>
          </a:xfrm>
          <a:prstGeom prst="roundRect">
            <a:avLst/>
          </a:prstGeom>
          <a:solidFill>
            <a:srgbClr val="FFFFFF"/>
          </a:solidFill>
          <a:ln w="25400" cap="flat" cmpd="sng" algn="ctr">
            <a:no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Con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người</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chịu</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tác</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động</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bởi</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ba</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thống</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quy</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luật</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p>
        </p:txBody>
      </p:sp>
      <p:graphicFrame>
        <p:nvGraphicFramePr>
          <p:cNvPr id="4" name="Diagram 3"/>
          <p:cNvGraphicFramePr/>
          <p:nvPr/>
        </p:nvGraphicFramePr>
        <p:xfrm>
          <a:off x="1847446" y="2212636"/>
          <a:ext cx="8379972" cy="28005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8"/>
          <p:cNvSpPr txBox="1">
            <a:spLocks noChangeArrowheads="1"/>
          </p:cNvSpPr>
          <p:nvPr/>
        </p:nvSpPr>
        <p:spPr bwMode="auto">
          <a:xfrm>
            <a:off x="1802505" y="2443889"/>
            <a:ext cx="1905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tự</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nhiên</a:t>
            </a:r>
            <a:endPar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endParaRPr>
          </a:p>
        </p:txBody>
      </p:sp>
      <p:sp>
        <p:nvSpPr>
          <p:cNvPr id="6" name="Rectangle 9"/>
          <p:cNvSpPr>
            <a:spLocks noChangeArrowheads="1"/>
          </p:cNvSpPr>
          <p:nvPr/>
        </p:nvSpPr>
        <p:spPr bwMode="auto">
          <a:xfrm>
            <a:off x="5180268" y="2359651"/>
            <a:ext cx="139172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p>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xã</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hội</a:t>
            </a:r>
            <a:endPar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endParaRPr>
          </a:p>
        </p:txBody>
      </p:sp>
      <p:sp>
        <p:nvSpPr>
          <p:cNvPr id="7" name="Rectangle 10"/>
          <p:cNvSpPr>
            <a:spLocks noChangeArrowheads="1"/>
          </p:cNvSpPr>
          <p:nvPr/>
        </p:nvSpPr>
        <p:spPr bwMode="auto">
          <a:xfrm>
            <a:off x="7935273" y="2359651"/>
            <a:ext cx="19050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giữa</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người</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người</a:t>
            </a:r>
            <a:endPar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endParaRPr>
          </a:p>
        </p:txBody>
      </p:sp>
      <p:sp>
        <p:nvSpPr>
          <p:cNvPr id="8" name="Rounded Rectangle 7"/>
          <p:cNvSpPr/>
          <p:nvPr/>
        </p:nvSpPr>
        <p:spPr>
          <a:xfrm>
            <a:off x="1992313" y="5131939"/>
            <a:ext cx="8229600" cy="629100"/>
          </a:xfrm>
          <a:prstGeom prst="roundRect">
            <a:avLst/>
          </a:prstGeom>
          <a:solidFill>
            <a:srgbClr val="FFFFFF"/>
          </a:solidFill>
          <a:ln w="25400" cap="flat" cmpd="sng" algn="ctr">
            <a:no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Cả</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ba</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mối</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quan</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hệ</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đều</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mang</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bản</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tính</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xã</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hội</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Quan</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giữa</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người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với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người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là</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quan</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bản</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chất</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nhất</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p>
        </p:txBody>
      </p:sp>
      <p:sp>
        <p:nvSpPr>
          <p:cNvPr id="9" name="Rectangle 6"/>
          <p:cNvSpPr>
            <a:spLocks noChangeArrowheads="1"/>
          </p:cNvSpPr>
          <p:nvPr/>
        </p:nvSpPr>
        <p:spPr bwMode="auto">
          <a:xfrm>
            <a:off x="1145683" y="950023"/>
            <a:ext cx="96210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10" name="Rectangle 9"/>
          <p:cNvSpPr/>
          <p:nvPr/>
        </p:nvSpPr>
        <p:spPr>
          <a:xfrm>
            <a:off x="0" y="6144227"/>
            <a:ext cx="12192000" cy="71377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Minus 10"/>
          <p:cNvSpPr/>
          <p:nvPr/>
        </p:nvSpPr>
        <p:spPr>
          <a:xfrm>
            <a:off x="4691276" y="1412760"/>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413327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5215944" cy="6858000"/>
          </a:xfrm>
          <a:prstGeom prst="rect">
            <a:avLst/>
          </a:prstGeom>
        </p:spPr>
      </p:pic>
      <p:pic>
        <p:nvPicPr>
          <p:cNvPr id="3" name="Picture 2" descr="../AppData/Local/Temp/Rar$EX01.007/Web_Triethoc/Chuong14/images/Picture389.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2768958" y="1035942"/>
            <a:ext cx="4546242" cy="563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0.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7482624" y="1035942"/>
            <a:ext cx="4412781" cy="563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p:cNvSpPr>
            <a:spLocks noChangeArrowheads="1"/>
          </p:cNvSpPr>
          <p:nvPr/>
        </p:nvSpPr>
        <p:spPr bwMode="auto">
          <a:xfrm>
            <a:off x="2274352" y="202696"/>
            <a:ext cx="96210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6" name="Minus 5"/>
          <p:cNvSpPr/>
          <p:nvPr/>
        </p:nvSpPr>
        <p:spPr>
          <a:xfrm>
            <a:off x="5900023" y="772982"/>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71982378"/>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pic>
        <p:nvPicPr>
          <p:cNvPr id="3" name="Picture 2" descr="../AppData/Local/Temp/Rar$EX01.007/Web_Triethoc/Chuong14/images/Picture391.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2921046" y="1004552"/>
            <a:ext cx="4392613" cy="56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2.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7545433" y="1004552"/>
            <a:ext cx="4248150" cy="56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p:cNvSpPr>
            <a:spLocks noChangeArrowheads="1"/>
          </p:cNvSpPr>
          <p:nvPr/>
        </p:nvSpPr>
        <p:spPr bwMode="auto">
          <a:xfrm>
            <a:off x="0" y="221675"/>
            <a:ext cx="111999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6" name="Minus 5"/>
          <p:cNvSpPr/>
          <p:nvPr/>
        </p:nvSpPr>
        <p:spPr>
          <a:xfrm>
            <a:off x="4415117" y="763511"/>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817347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49509" y="0"/>
            <a:ext cx="7658636" cy="6858000"/>
          </a:xfrm>
          <a:prstGeom prst="rect">
            <a:avLst/>
          </a:prstGeom>
        </p:spPr>
      </p:pic>
      <p:sp>
        <p:nvSpPr>
          <p:cNvPr id="3" name="Rectangle 8" descr="Giọt nước"/>
          <p:cNvSpPr>
            <a:spLocks noChangeArrowheads="1"/>
          </p:cNvSpPr>
          <p:nvPr/>
        </p:nvSpPr>
        <p:spPr bwMode="auto">
          <a:xfrm>
            <a:off x="3673232" y="1293456"/>
            <a:ext cx="5932487" cy="5256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solidFill>
                  <a:srgbClr val="000000"/>
                </a:solidFill>
                <a:miter lim="800000"/>
                <a:headEnd/>
                <a:tailEnd/>
              </a14:hiddenLine>
            </a:ext>
          </a:extLst>
        </p:spPr>
        <p:txBody>
          <a:bodyPr anchor="ct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Aft>
                <a:spcPct val="0"/>
              </a:spcAft>
              <a:buClr>
                <a:srgbClr val="000000"/>
              </a:buClr>
              <a:buNone/>
              <a:defRPr/>
            </a:pPr>
            <a:r>
              <a:rPr lang="en-US" altLang="en-US" sz="3600" dirty="0">
                <a:solidFill>
                  <a:srgbClr val="1F5281"/>
                </a:solidFill>
              </a:rPr>
              <a:t>   </a:t>
            </a:r>
            <a:r>
              <a:rPr lang="en-US" altLang="en-US" sz="2800" dirty="0" err="1">
                <a:solidFill>
                  <a:srgbClr val="6600CC"/>
                </a:solidFill>
                <a:latin typeface="Arial"/>
                <a:cs typeface="Times New Roman" panose="02020603050405020304" pitchFamily="18" charset="0"/>
              </a:rPr>
              <a:t>Bản</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chất</a:t>
            </a:r>
            <a:r>
              <a:rPr lang="en-US" altLang="en-US" sz="2800" dirty="0">
                <a:solidFill>
                  <a:srgbClr val="6600CC"/>
                </a:solidFill>
                <a:latin typeface="Arial"/>
                <a:cs typeface="Times New Roman" panose="02020603050405020304" pitchFamily="18" charset="0"/>
              </a:rPr>
              <a:t> con </a:t>
            </a:r>
            <a:r>
              <a:rPr lang="en-US" altLang="en-US" sz="2800" dirty="0" err="1">
                <a:solidFill>
                  <a:srgbClr val="6600CC"/>
                </a:solidFill>
                <a:latin typeface="Arial"/>
                <a:cs typeface="Times New Roman" panose="02020603050405020304" pitchFamily="18" charset="0"/>
              </a:rPr>
              <a:t>người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không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phải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là</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một</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cái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trừu</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tượng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cố</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hữu</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của</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cá</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nhân</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riêng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biệt</a:t>
            </a:r>
            <a:r>
              <a:rPr lang="en-US" altLang="en-US" sz="2800" dirty="0">
                <a:solidFill>
                  <a:srgbClr val="6600CC"/>
                </a:solidFill>
                <a:latin typeface="Arial"/>
                <a:cs typeface="Times New Roman" panose="02020603050405020304" pitchFamily="18" charset="0"/>
              </a:rPr>
              <a:t>.</a:t>
            </a: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spcAft>
                <a:spcPct val="0"/>
              </a:spcAft>
              <a:buClr>
                <a:srgbClr val="000000"/>
              </a:buClr>
              <a:buNone/>
              <a:defRPr/>
            </a:pPr>
            <a:r>
              <a:rPr lang="en-US" altLang="en-US" sz="2800" dirty="0">
                <a:solidFill>
                  <a:srgbClr val="6600CC"/>
                </a:solidFill>
                <a:latin typeface="Arial"/>
                <a:cs typeface="Times New Roman" panose="02020603050405020304" pitchFamily="18" charset="0"/>
              </a:rPr>
              <a:t> </a:t>
            </a:r>
            <a:r>
              <a:rPr lang="en-US" altLang="en-US" sz="2800" dirty="0">
                <a:solidFill>
                  <a:srgbClr val="663300"/>
                </a:solidFill>
                <a:latin typeface="Arial"/>
                <a:cs typeface="Times New Roman" panose="02020603050405020304" pitchFamily="18" charset="0"/>
              </a:rPr>
              <a:t>“</a:t>
            </a:r>
            <a:r>
              <a:rPr lang="en-US" altLang="en-US" sz="2800" dirty="0" err="1">
                <a:solidFill>
                  <a:srgbClr val="663300"/>
                </a:solidFill>
                <a:latin typeface="Arial"/>
                <a:cs typeface="Times New Roman" panose="02020603050405020304" pitchFamily="18" charset="0"/>
              </a:rPr>
              <a:t>Trong</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tính</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hiện</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thực</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của</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nó</a:t>
            </a:r>
            <a:r>
              <a:rPr lang="en-US" altLang="en-US" sz="2800" dirty="0">
                <a:solidFill>
                  <a:srgbClr val="6633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bản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chất</a:t>
            </a:r>
            <a:r>
              <a:rPr lang="en-US" altLang="en-US" sz="2800" b="1" dirty="0">
                <a:solidFill>
                  <a:srgbClr val="CC0000"/>
                </a:solidFill>
                <a:latin typeface="Arial"/>
                <a:cs typeface="Times New Roman" panose="02020603050405020304" pitchFamily="18" charset="0"/>
              </a:rPr>
              <a:t> con </a:t>
            </a:r>
            <a:r>
              <a:rPr lang="en-US" altLang="en-US" sz="2800" b="1" dirty="0" err="1">
                <a:solidFill>
                  <a:srgbClr val="CC0000"/>
                </a:solidFill>
                <a:latin typeface="Arial"/>
                <a:cs typeface="Times New Roman" panose="02020603050405020304" pitchFamily="18" charset="0"/>
              </a:rPr>
              <a:t>người</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là</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tổng</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hòa</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của</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các</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quan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hệ</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xã</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hội</a:t>
            </a:r>
            <a:r>
              <a:rPr lang="en-US" altLang="en-US" sz="2800" dirty="0">
                <a:solidFill>
                  <a:srgbClr val="663300"/>
                </a:solidFill>
                <a:latin typeface="Arial"/>
                <a:cs typeface="Times New Roman" panose="02020603050405020304" pitchFamily="18" charset="0"/>
              </a:rPr>
              <a:t>”.</a:t>
            </a:r>
            <a:endParaRPr lang="vi-VN" altLang="en-US" sz="2800" dirty="0">
              <a:solidFill>
                <a:srgbClr val="663300"/>
              </a:solidFill>
              <a:latin typeface="Times New Roman" panose="02020603050405020304" pitchFamily="18" charset="0"/>
              <a:cs typeface="Times New Roman" panose="02020603050405020304" pitchFamily="18" charset="0"/>
            </a:endParaRPr>
          </a:p>
        </p:txBody>
      </p:sp>
      <p:grpSp>
        <p:nvGrpSpPr>
          <p:cNvPr id="4" name="Group 12"/>
          <p:cNvGrpSpPr>
            <a:grpSpLocks/>
          </p:cNvGrpSpPr>
          <p:nvPr/>
        </p:nvGrpSpPr>
        <p:grpSpPr bwMode="auto">
          <a:xfrm>
            <a:off x="778904" y="3674706"/>
            <a:ext cx="2636838" cy="2874962"/>
            <a:chOff x="457200" y="685800"/>
            <a:chExt cx="2286000" cy="3429000"/>
          </a:xfrm>
        </p:grpSpPr>
        <p:sp>
          <p:nvSpPr>
            <p:cNvPr id="5" name="Oval 7" descr="马克思头"/>
            <p:cNvSpPr>
              <a:spLocks noChangeArrowheads="1"/>
            </p:cNvSpPr>
            <p:nvPr/>
          </p:nvSpPr>
          <p:spPr bwMode="auto">
            <a:xfrm>
              <a:off x="457200" y="685800"/>
              <a:ext cx="2286000" cy="2971800"/>
            </a:xfrm>
            <a:prstGeom prst="ellipse">
              <a:avLst/>
            </a:prstGeom>
            <a:blipFill dpi="0" rotWithShape="0">
              <a:blip r:embed="rId3"/>
              <a:srcRect/>
              <a:stretch>
                <a:fillRect/>
              </a:stretch>
            </a:blipFill>
            <a:ln w="9525">
              <a:solidFill>
                <a:schemeClr val="tx1"/>
              </a:solidFill>
              <a:round/>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1F5281"/>
                </a:solidFill>
              </a:endParaRPr>
            </a:p>
          </p:txBody>
        </p:sp>
        <p:sp>
          <p:nvSpPr>
            <p:cNvPr id="6" name="WordArt 5"/>
            <p:cNvSpPr>
              <a:spLocks noChangeArrowheads="1" noChangeShapeType="1" noTextEdit="1"/>
            </p:cNvSpPr>
            <p:nvPr/>
          </p:nvSpPr>
          <p:spPr bwMode="auto">
            <a:xfrm>
              <a:off x="762000" y="3733800"/>
              <a:ext cx="1752600" cy="381000"/>
            </a:xfrm>
            <a:prstGeom prst="rect">
              <a:avLst/>
            </a:prstGeom>
          </p:spPr>
          <p:txBody>
            <a:bodyPr wrap="none" fromWordArt="1">
              <a:prstTxWarp prst="textPlain">
                <a:avLst>
                  <a:gd name="adj" fmla="val 50000"/>
                </a:avLst>
              </a:prstTxWarp>
            </a:bodyPr>
            <a:lstStyle/>
            <a:p>
              <a:pPr defTabSz="914400" eaLnBrk="0" fontAlgn="base" hangingPunct="0">
                <a:spcBef>
                  <a:spcPct val="0"/>
                </a:spcBef>
                <a:spcAft>
                  <a:spcPct val="0"/>
                </a:spcAft>
              </a:pPr>
              <a:r>
                <a:rPr lang="en-US" sz="4000" kern="10">
                  <a:ln w="12700">
                    <a:solidFill>
                      <a:srgbClr val="FFFFFF"/>
                    </a:solidFill>
                    <a:round/>
                    <a:headEnd/>
                    <a:tailEnd/>
                  </a:ln>
                  <a:solidFill>
                    <a:srgbClr val="000000"/>
                  </a:solidFill>
                  <a:effectLst>
                    <a:outerShdw dist="35921" dir="2700000" sy="50000" kx="2115830" algn="bl" rotWithShape="0">
                      <a:srgbClr val="C0C0C0">
                        <a:alpha val="79999"/>
                      </a:srgbClr>
                    </a:outerShdw>
                  </a:effectLst>
                  <a:latin typeface="Times New Roman" panose="02020603050405020304" pitchFamily="18" charset="0"/>
                  <a:cs typeface="Times New Roman" panose="02020603050405020304" pitchFamily="18" charset="0"/>
                </a:rPr>
                <a:t>C.Mác</a:t>
              </a:r>
            </a:p>
          </p:txBody>
        </p:sp>
      </p:grpSp>
      <p:pic>
        <p:nvPicPr>
          <p:cNvPr id="7" name="Picture 6" descr="2005_0502Image0003"/>
          <p:cNvPicPr>
            <a:picLocks noChangeAspect="1" noChangeArrowheads="1"/>
          </p:cNvPicPr>
          <p:nvPr/>
        </p:nvPicPr>
        <p:blipFill>
          <a:blip r:embed="rId4"/>
          <a:srcRect/>
          <a:stretch>
            <a:fillRect/>
          </a:stretch>
        </p:blipFill>
        <p:spPr bwMode="auto">
          <a:xfrm>
            <a:off x="864920" y="1117177"/>
            <a:ext cx="2808312" cy="2311823"/>
          </a:xfrm>
          <a:prstGeom prst="rect">
            <a:avLst/>
          </a:prstGeom>
          <a:solidFill>
            <a:srgbClr val="FFFFFF">
              <a:shade val="85000"/>
            </a:srgbClr>
          </a:solidFill>
          <a:ln w="101600" cap="sq">
            <a:solidFill>
              <a:srgbClr val="FDFDFD"/>
            </a:solidFill>
            <a:miter lim="800000"/>
          </a:ln>
          <a:effectLst>
            <a:outerShdw blurRad="57150" dist="37500" dir="7560000" sy="98000" kx="110000" ky="200000" algn="tl" rotWithShape="0">
              <a:srgbClr val="000000">
                <a:alpha val="20000"/>
              </a:srgbClr>
            </a:outerShdw>
          </a:effectLst>
          <a:scene3d>
            <a:camera prst="perspectiveRelaxed">
              <a:rot lat="18960000" lon="0" rev="0"/>
            </a:camera>
            <a:lightRig rig="twoPt" dir="t">
              <a:rot lat="0" lon="0" rev="7200000"/>
            </a:lightRig>
          </a:scene3d>
          <a:sp3d prstMaterial="matte">
            <a:bevelT w="22860" h="12700"/>
            <a:contourClr>
              <a:srgbClr val="FFFFFF"/>
            </a:contourClr>
          </a:sp3d>
        </p:spPr>
      </p:pic>
      <p:sp>
        <p:nvSpPr>
          <p:cNvPr id="8" name="Rectangle 6"/>
          <p:cNvSpPr>
            <a:spLocks noChangeArrowheads="1"/>
          </p:cNvSpPr>
          <p:nvPr/>
        </p:nvSpPr>
        <p:spPr bwMode="auto">
          <a:xfrm>
            <a:off x="193184" y="239617"/>
            <a:ext cx="1032885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9" name="Minus 8"/>
          <p:cNvSpPr/>
          <p:nvPr/>
        </p:nvSpPr>
        <p:spPr>
          <a:xfrm>
            <a:off x="4018209" y="809728"/>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37723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circle(in)">
                                      <p:cBhvr>
                                        <p:cTn id="12" dur="2000"/>
                                        <p:tgtEl>
                                          <p:spTgt spid="4"/>
                                        </p:tgtEl>
                                      </p:cBhvr>
                                    </p:animEffect>
                                  </p:childTnLst>
                                </p:cTn>
                              </p:par>
                              <p:par>
                                <p:cTn id="13" presetID="6" presetClass="entr" presetSubtype="16"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circle(in)">
                                      <p:cBhvr>
                                        <p:cTn id="15"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 xmlns:a16="http://schemas.microsoft.com/office/drawing/2014/main" id="{E56DCAEC-337A-472B-AD4E-35267A9C23DA}"/>
              </a:ext>
            </a:extLst>
          </p:cNvPr>
          <p:cNvSpPr/>
          <p:nvPr/>
        </p:nvSpPr>
        <p:spPr>
          <a:xfrm>
            <a:off x="59602" y="3730467"/>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grpSp>
        <p:nvGrpSpPr>
          <p:cNvPr id="28" name="Group 27">
            <a:extLst>
              <a:ext uri="{FF2B5EF4-FFF2-40B4-BE49-F238E27FC236}">
                <a16:creationId xmlns="" xmlns:a16="http://schemas.microsoft.com/office/drawing/2014/main" id="{4FDAED19-F49D-447A-842A-184EB330853A}"/>
              </a:ext>
            </a:extLst>
          </p:cNvPr>
          <p:cNvGrpSpPr/>
          <p:nvPr/>
        </p:nvGrpSpPr>
        <p:grpSpPr>
          <a:xfrm rot="19917947">
            <a:off x="1328070" y="1938530"/>
            <a:ext cx="1665869" cy="3558872"/>
            <a:chOff x="1359132" y="345882"/>
            <a:chExt cx="1966239" cy="4200564"/>
          </a:xfrm>
        </p:grpSpPr>
        <p:grpSp>
          <p:nvGrpSpPr>
            <p:cNvPr id="29" name="Group 28">
              <a:extLst>
                <a:ext uri="{FF2B5EF4-FFF2-40B4-BE49-F238E27FC236}">
                  <a16:creationId xmlns=""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3" name="Rectangle 8">
                <a:extLst>
                  <a:ext uri="{FF2B5EF4-FFF2-40B4-BE49-F238E27FC236}">
                    <a16:creationId xmlns=""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4" name="Rectangle 8">
                <a:extLst>
                  <a:ext uri="{FF2B5EF4-FFF2-40B4-BE49-F238E27FC236}">
                    <a16:creationId xmlns=""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5" name="Rectangle 2">
                <a:extLst>
                  <a:ext uri="{FF2B5EF4-FFF2-40B4-BE49-F238E27FC236}">
                    <a16:creationId xmlns=""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6" name="Rectangle 2">
                <a:extLst>
                  <a:ext uri="{FF2B5EF4-FFF2-40B4-BE49-F238E27FC236}">
                    <a16:creationId xmlns=""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7" name="Rectangle 2">
                <a:extLst>
                  <a:ext uri="{FF2B5EF4-FFF2-40B4-BE49-F238E27FC236}">
                    <a16:creationId xmlns=""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8" name="Isosceles Triangle 47">
                <a:extLst>
                  <a:ext uri="{FF2B5EF4-FFF2-40B4-BE49-F238E27FC236}">
                    <a16:creationId xmlns=""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grpSp>
        <p:grpSp>
          <p:nvGrpSpPr>
            <p:cNvPr id="30" name="Group 29">
              <a:extLst>
                <a:ext uri="{FF2B5EF4-FFF2-40B4-BE49-F238E27FC236}">
                  <a16:creationId xmlns=""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2" name="Trapezoid 31">
                <a:extLst>
                  <a:ext uri="{FF2B5EF4-FFF2-40B4-BE49-F238E27FC236}">
                    <a16:creationId xmlns=""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3" name="Rounded Rectangle 18">
                <a:extLst>
                  <a:ext uri="{FF2B5EF4-FFF2-40B4-BE49-F238E27FC236}">
                    <a16:creationId xmlns=""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4" name="Rounded Rectangle 19">
                <a:extLst>
                  <a:ext uri="{FF2B5EF4-FFF2-40B4-BE49-F238E27FC236}">
                    <a16:creationId xmlns=""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Rounded Rectangle 20">
                <a:extLst>
                  <a:ext uri="{FF2B5EF4-FFF2-40B4-BE49-F238E27FC236}">
                    <a16:creationId xmlns=""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 name="Rounded Rectangle 21">
                <a:extLst>
                  <a:ext uri="{FF2B5EF4-FFF2-40B4-BE49-F238E27FC236}">
                    <a16:creationId xmlns=""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7" name="Rounded Rectangle 22">
                <a:extLst>
                  <a:ext uri="{FF2B5EF4-FFF2-40B4-BE49-F238E27FC236}">
                    <a16:creationId xmlns=""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8" name="Rounded Rectangle 25">
                <a:extLst>
                  <a:ext uri="{FF2B5EF4-FFF2-40B4-BE49-F238E27FC236}">
                    <a16:creationId xmlns=""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Rounded Rectangle 28">
                <a:extLst>
                  <a:ext uri="{FF2B5EF4-FFF2-40B4-BE49-F238E27FC236}">
                    <a16:creationId xmlns=""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Rounded Rectangle 29">
                <a:extLst>
                  <a:ext uri="{FF2B5EF4-FFF2-40B4-BE49-F238E27FC236}">
                    <a16:creationId xmlns=""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sp>
        <p:nvSpPr>
          <p:cNvPr id="52" name="Straight Connector 51"/>
          <p:cNvSpPr/>
          <p:nvPr/>
        </p:nvSpPr>
        <p:spPr bwMode="auto">
          <a:xfrm>
            <a:off x="4451079" y="2813838"/>
            <a:ext cx="6654377" cy="2044"/>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53" name="Group 5"/>
          <p:cNvGrpSpPr>
            <a:grpSpLocks/>
          </p:cNvGrpSpPr>
          <p:nvPr/>
        </p:nvGrpSpPr>
        <p:grpSpPr bwMode="auto">
          <a:xfrm>
            <a:off x="4191383" y="2856980"/>
            <a:ext cx="7130945" cy="1581150"/>
            <a:chOff x="990336" y="3646226"/>
            <a:chExt cx="7594483" cy="1581150"/>
          </a:xfrm>
        </p:grpSpPr>
        <p:sp>
          <p:nvSpPr>
            <p:cNvPr id="54" name="Freeform: Shape 11"/>
            <p:cNvSpPr/>
            <p:nvPr/>
          </p:nvSpPr>
          <p:spPr bwMode="auto">
            <a:xfrm>
              <a:off x="990336" y="3646226"/>
              <a:ext cx="759448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spcAft>
                  <a:spcPct val="35000"/>
                </a:spcAft>
                <a:defRPr/>
              </a:pPr>
              <a:r>
                <a:rPr lang="en-US" sz="2400" b="1" dirty="0">
                  <a:solidFill>
                    <a:srgbClr val="3333CC"/>
                  </a:solidFill>
                  <a:latin typeface="Arial" panose="020B0604020202020204" pitchFamily="34" charset="0"/>
                  <a:ea typeface="Tahoma" pitchFamily="34" charset="0"/>
                  <a:cs typeface="Arial" panose="020B0604020202020204" pitchFamily="34" charset="0"/>
                </a:rPr>
                <a:t> </a:t>
              </a:r>
              <a:endParaRPr lang="en-US" sz="2400" b="1" dirty="0">
                <a:solidFill>
                  <a:srgbClr val="7030A0"/>
                </a:solidFill>
                <a:latin typeface="Arial" panose="020B0604020202020204" pitchFamily="34" charset="0"/>
                <a:cs typeface="Arial" panose="020B0604020202020204" pitchFamily="34" charset="0"/>
              </a:endParaRPr>
            </a:p>
          </p:txBody>
        </p:sp>
        <p:sp>
          <p:nvSpPr>
            <p:cNvPr id="55" name="Straight Connector 54"/>
            <p:cNvSpPr/>
            <p:nvPr/>
          </p:nvSpPr>
          <p:spPr bwMode="auto">
            <a:xfrm>
              <a:off x="1041121" y="500151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58" name="Straight Connector 57"/>
          <p:cNvSpPr/>
          <p:nvPr/>
        </p:nvSpPr>
        <p:spPr bwMode="auto">
          <a:xfrm>
            <a:off x="4211471" y="5787101"/>
            <a:ext cx="6995609"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64" name="Oval 63">
            <a:extLst>
              <a:ext uri="{FF2B5EF4-FFF2-40B4-BE49-F238E27FC236}">
                <a16:creationId xmlns="" xmlns:a16="http://schemas.microsoft.com/office/drawing/2014/main" id="{E687714E-9CEA-4403-A30F-350EACF34A18}"/>
              </a:ext>
            </a:extLst>
          </p:cNvPr>
          <p:cNvSpPr/>
          <p:nvPr/>
        </p:nvSpPr>
        <p:spPr>
          <a:xfrm>
            <a:off x="3667866" y="1819429"/>
            <a:ext cx="623750" cy="611931"/>
          </a:xfrm>
          <a:prstGeom prst="ellipse">
            <a:avLst/>
          </a:prstGeom>
          <a:solidFill>
            <a:srgbClr val="0033CC"/>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5" name="TextBox 64">
            <a:extLst>
              <a:ext uri="{FF2B5EF4-FFF2-40B4-BE49-F238E27FC236}">
                <a16:creationId xmlns="" xmlns:a16="http://schemas.microsoft.com/office/drawing/2014/main" id="{785EEAED-446D-49EC-92FD-2B95A67DF8EB}"/>
              </a:ext>
            </a:extLst>
          </p:cNvPr>
          <p:cNvSpPr txBox="1"/>
          <p:nvPr/>
        </p:nvSpPr>
        <p:spPr>
          <a:xfrm>
            <a:off x="3682148" y="1912496"/>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Oval 65">
            <a:extLst>
              <a:ext uri="{FF2B5EF4-FFF2-40B4-BE49-F238E27FC236}">
                <a16:creationId xmlns="" xmlns:a16="http://schemas.microsoft.com/office/drawing/2014/main" id="{2232C7FA-F6A8-4FAB-9A1D-8204D1C78073}"/>
              </a:ext>
            </a:extLst>
          </p:cNvPr>
          <p:cNvSpPr/>
          <p:nvPr/>
        </p:nvSpPr>
        <p:spPr>
          <a:xfrm>
            <a:off x="3688718" y="3086616"/>
            <a:ext cx="576064" cy="576064"/>
          </a:xfrm>
          <a:prstGeom prst="ellipse">
            <a:avLst/>
          </a:prstGeom>
          <a:solidFill>
            <a:srgbClr val="7030A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7" name="TextBox 66">
            <a:extLst>
              <a:ext uri="{FF2B5EF4-FFF2-40B4-BE49-F238E27FC236}">
                <a16:creationId xmlns="" xmlns:a16="http://schemas.microsoft.com/office/drawing/2014/main" id="{FE4B24CB-B9DC-4C6D-8A2A-8607CB91E5B0}"/>
              </a:ext>
            </a:extLst>
          </p:cNvPr>
          <p:cNvSpPr txBox="1"/>
          <p:nvPr/>
        </p:nvSpPr>
        <p:spPr>
          <a:xfrm>
            <a:off x="3667866" y="3134620"/>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8" name="Oval 67">
            <a:extLst>
              <a:ext uri="{FF2B5EF4-FFF2-40B4-BE49-F238E27FC236}">
                <a16:creationId xmlns="" xmlns:a16="http://schemas.microsoft.com/office/drawing/2014/main" id="{9AA8DE25-ADB6-4D19-9E60-FFDD24EC3923}"/>
              </a:ext>
            </a:extLst>
          </p:cNvPr>
          <p:cNvSpPr/>
          <p:nvPr/>
        </p:nvSpPr>
        <p:spPr>
          <a:xfrm>
            <a:off x="3715552" y="4450578"/>
            <a:ext cx="576064" cy="576064"/>
          </a:xfrm>
          <a:prstGeom prst="ellipse">
            <a:avLst/>
          </a:prstGeom>
          <a:solidFill>
            <a:srgbClr val="00000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9" name="TextBox 68">
            <a:extLst>
              <a:ext uri="{FF2B5EF4-FFF2-40B4-BE49-F238E27FC236}">
                <a16:creationId xmlns="" xmlns:a16="http://schemas.microsoft.com/office/drawing/2014/main" id="{A75C01A9-5D20-40BA-B0A8-13DDBF7CD01E}"/>
              </a:ext>
            </a:extLst>
          </p:cNvPr>
          <p:cNvSpPr txBox="1"/>
          <p:nvPr/>
        </p:nvSpPr>
        <p:spPr>
          <a:xfrm>
            <a:off x="3682148" y="4507778"/>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3</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2" name="Rectangle 5"/>
          <p:cNvSpPr>
            <a:spLocks noChangeArrowheads="1"/>
          </p:cNvSpPr>
          <p:nvPr/>
        </p:nvSpPr>
        <p:spPr bwMode="auto">
          <a:xfrm>
            <a:off x="4253315" y="1128930"/>
            <a:ext cx="53929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q"/>
              <a:defRPr/>
            </a:pPr>
            <a:r>
              <a:rPr lang="en-US" altLang="en-US" sz="2400" b="1" dirty="0">
                <a:solidFill>
                  <a:srgbClr val="800000"/>
                </a:solidFill>
                <a:cs typeface="Arial" panose="020B0604020202020204" pitchFamily="34" charset="0"/>
              </a:rPr>
              <a:t>Ý </a:t>
            </a:r>
            <a:r>
              <a:rPr lang="en-US" altLang="en-US" sz="2400" b="1" dirty="0" err="1">
                <a:solidFill>
                  <a:srgbClr val="800000"/>
                </a:solidFill>
                <a:cs typeface="Arial" panose="020B0604020202020204" pitchFamily="34" charset="0"/>
              </a:rPr>
              <a:t>nghĩa</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phương</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pháp</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luận</a:t>
            </a:r>
            <a:endParaRPr lang="en-US" altLang="en-US" sz="2400" b="1" dirty="0">
              <a:solidFill>
                <a:srgbClr val="800000"/>
              </a:solidFill>
              <a:cs typeface="Arial" panose="020B0604020202020204" pitchFamily="34" charset="0"/>
            </a:endParaRPr>
          </a:p>
        </p:txBody>
      </p:sp>
      <p:sp>
        <p:nvSpPr>
          <p:cNvPr id="63" name="Rectangle 62"/>
          <p:cNvSpPr/>
          <p:nvPr/>
        </p:nvSpPr>
        <p:spPr>
          <a:xfrm>
            <a:off x="59602" y="262967"/>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70" name="Group 21"/>
          <p:cNvGrpSpPr>
            <a:grpSpLocks/>
          </p:cNvGrpSpPr>
          <p:nvPr/>
        </p:nvGrpSpPr>
        <p:grpSpPr bwMode="auto">
          <a:xfrm>
            <a:off x="0" y="873929"/>
            <a:ext cx="9982200" cy="84355"/>
            <a:chOff x="240" y="543"/>
            <a:chExt cx="5298" cy="33"/>
          </a:xfrm>
        </p:grpSpPr>
        <p:sp>
          <p:nvSpPr>
            <p:cNvPr id="7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3" name="Rectangle 10"/>
          <p:cNvSpPr>
            <a:spLocks noChangeArrowheads="1"/>
          </p:cNvSpPr>
          <p:nvPr/>
        </p:nvSpPr>
        <p:spPr bwMode="auto">
          <a:xfrm>
            <a:off x="4339302" y="1752189"/>
            <a:ext cx="765938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r>
              <a:rPr lang="en-US" sz="2000" dirty="0" err="1">
                <a:solidFill>
                  <a:srgbClr val="000099"/>
                </a:solidFill>
                <a:cs typeface="Times New Roman" panose="02020603050405020304" pitchFamily="18" charset="0"/>
              </a:rPr>
              <a:t>Lý</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giải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khoa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học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vấn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đề</a:t>
            </a:r>
            <a:r>
              <a:rPr lang="en-US" sz="2000" dirty="0">
                <a:solidFill>
                  <a:srgbClr val="000099"/>
                </a:solidFill>
                <a:cs typeface="Times New Roman" panose="02020603050405020304" pitchFamily="18" charset="0"/>
              </a:rPr>
              <a:t> con </a:t>
            </a:r>
            <a:r>
              <a:rPr lang="en-US" sz="2000" dirty="0" err="1">
                <a:solidFill>
                  <a:srgbClr val="000099"/>
                </a:solidFill>
                <a:cs typeface="Times New Roman" panose="02020603050405020304" pitchFamily="18" charset="0"/>
              </a:rPr>
              <a:t>người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cần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có</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sự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thống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biện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chứng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giữa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hai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phương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diện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nhiên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và</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xã</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hội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của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nó</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từ</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những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quan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hệ</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kinh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tế</a:t>
            </a:r>
            <a:r>
              <a:rPr lang="en-US" sz="2000" dirty="0">
                <a:solidFill>
                  <a:srgbClr val="000099"/>
                </a:solidFill>
                <a:cs typeface="Times New Roman" panose="02020603050405020304" pitchFamily="18" charset="0"/>
              </a:rPr>
              <a:t> - </a:t>
            </a:r>
            <a:r>
              <a:rPr lang="en-US" sz="2000" dirty="0" err="1">
                <a:solidFill>
                  <a:srgbClr val="000099"/>
                </a:solidFill>
                <a:cs typeface="Times New Roman" panose="02020603050405020304" pitchFamily="18" charset="0"/>
              </a:rPr>
              <a:t>xã</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hội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ấy</a:t>
            </a:r>
            <a:r>
              <a:rPr lang="en-US" sz="2000" dirty="0">
                <a:solidFill>
                  <a:srgbClr val="000099"/>
                </a:solidFill>
                <a:cs typeface="Times New Roman" panose="02020603050405020304" pitchFamily="18" charset="0"/>
              </a:rPr>
              <a:t>.  </a:t>
            </a:r>
          </a:p>
        </p:txBody>
      </p:sp>
      <p:sp>
        <p:nvSpPr>
          <p:cNvPr id="74" name="Rectangle 12"/>
          <p:cNvSpPr>
            <a:spLocks noChangeArrowheads="1"/>
          </p:cNvSpPr>
          <p:nvPr/>
        </p:nvSpPr>
        <p:spPr bwMode="auto">
          <a:xfrm>
            <a:off x="4325020" y="3212059"/>
            <a:ext cx="751743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dirty="0" err="1">
                <a:solidFill>
                  <a:srgbClr val="C00000"/>
                </a:solidFill>
                <a:cs typeface="Times New Roman" panose="02020603050405020304" pitchFamily="18" charset="0"/>
              </a:rPr>
              <a:t>Động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lực</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cơ</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bản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sự</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tiến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bộ</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và</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phát</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triển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xã</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hội</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chính</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là</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năng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lực</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sáng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tạo</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con </a:t>
            </a:r>
            <a:r>
              <a:rPr lang="en-US" sz="2000" dirty="0" err="1">
                <a:solidFill>
                  <a:srgbClr val="C00000"/>
                </a:solidFill>
                <a:cs typeface="Times New Roman" panose="02020603050405020304" pitchFamily="18" charset="0"/>
              </a:rPr>
              <a:t>người</a:t>
            </a:r>
            <a:endParaRPr lang="en-US" sz="2000" dirty="0">
              <a:solidFill>
                <a:srgbClr val="C00000"/>
              </a:solidFill>
            </a:endParaRPr>
          </a:p>
        </p:txBody>
      </p:sp>
      <p:sp>
        <p:nvSpPr>
          <p:cNvPr id="75" name="Rectangle 14"/>
          <p:cNvSpPr>
            <a:spLocks noChangeArrowheads="1"/>
          </p:cNvSpPr>
          <p:nvPr/>
        </p:nvSpPr>
        <p:spPr bwMode="auto">
          <a:xfrm>
            <a:off x="4339302" y="4540082"/>
            <a:ext cx="744291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dirty="0" err="1">
                <a:solidFill>
                  <a:srgbClr val="000000"/>
                </a:solidFill>
                <a:cs typeface="Times New Roman" panose="02020603050405020304" pitchFamily="18" charset="0"/>
              </a:rPr>
              <a:t>Sự</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nghiệp</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giải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phóng</a:t>
            </a:r>
            <a:r>
              <a:rPr lang="en-US" sz="2000" dirty="0">
                <a:solidFill>
                  <a:srgbClr val="000000"/>
                </a:solidFill>
                <a:cs typeface="Times New Roman" panose="02020603050405020304" pitchFamily="18" charset="0"/>
              </a:rPr>
              <a:t> con </a:t>
            </a:r>
            <a:r>
              <a:rPr lang="en-US" sz="2000" dirty="0" err="1">
                <a:solidFill>
                  <a:srgbClr val="000000"/>
                </a:solidFill>
                <a:cs typeface="Times New Roman" panose="02020603050405020304" pitchFamily="18" charset="0"/>
              </a:rPr>
              <a:t>người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nhằm</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phát</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huy</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khả</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năng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sáng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tạo</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lịch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sử</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của</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nó</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hướng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vào</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sự</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nghiệp</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giải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phóng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những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quan</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hệ</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kinh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tế</a:t>
            </a:r>
            <a:r>
              <a:rPr lang="en-US" sz="2000" dirty="0">
                <a:solidFill>
                  <a:srgbClr val="000000"/>
                </a:solidFill>
                <a:cs typeface="Times New Roman" panose="02020603050405020304" pitchFamily="18" charset="0"/>
              </a:rPr>
              <a:t> - </a:t>
            </a:r>
            <a:r>
              <a:rPr lang="en-US" sz="2000" dirty="0" err="1">
                <a:solidFill>
                  <a:srgbClr val="000000"/>
                </a:solidFill>
                <a:cs typeface="Times New Roman" panose="02020603050405020304" pitchFamily="18" charset="0"/>
              </a:rPr>
              <a:t>xã</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hội</a:t>
            </a:r>
            <a:r>
              <a:rPr lang="en-US" sz="2000" dirty="0">
                <a:solidFill>
                  <a:srgbClr val="000000"/>
                </a:solidFill>
                <a:cs typeface="Times New Roman" panose="02020603050405020304" pitchFamily="18" charset="0"/>
              </a:rPr>
              <a:t>.</a:t>
            </a:r>
          </a:p>
        </p:txBody>
      </p:sp>
    </p:spTree>
    <p:extLst>
      <p:ext uri="{BB962C8B-B14F-4D97-AF65-F5344CB8AC3E}">
        <p14:creationId xmlns:p14="http://schemas.microsoft.com/office/powerpoint/2010/main" val="3186004302"/>
      </p:ext>
    </p:extLst>
  </p:cSld>
  <p:clrMapOvr>
    <a:masterClrMapping/>
  </p:clrMapOvr>
  <p:transition>
    <p:wedge/>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1999" cy="6858000"/>
          </a:xfrm>
          <a:prstGeom prst="rect">
            <a:avLst/>
          </a:prstGeom>
        </p:spPr>
      </p:pic>
      <p:sp>
        <p:nvSpPr>
          <p:cNvPr id="3" name="Sun 2">
            <a:extLst>
              <a:ext uri="{FF2B5EF4-FFF2-40B4-BE49-F238E27FC236}">
                <a16:creationId xmlns="" xmlns:a16="http://schemas.microsoft.com/office/drawing/2014/main" id="{2BF43AC6-F8C0-48A0-8620-2E3CD89E0133}"/>
              </a:ext>
            </a:extLst>
          </p:cNvPr>
          <p:cNvSpPr/>
          <p:nvPr/>
        </p:nvSpPr>
        <p:spPr>
          <a:xfrm>
            <a:off x="3555856" y="5513119"/>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algn="ctr" defTabSz="914400" eaLnBrk="0" fontAlgn="base" hangingPunct="0">
              <a:spcBef>
                <a:spcPct val="0"/>
              </a:spcBef>
              <a:spcAft>
                <a:spcPct val="0"/>
              </a:spcAft>
              <a:defRPr/>
            </a:pPr>
            <a:endParaRPr lang="en-US" sz="1350">
              <a:solidFill>
                <a:prstClr val="white"/>
              </a:solidFill>
              <a:effectLst>
                <a:glow rad="228600">
                  <a:srgbClr val="FFC000">
                    <a:satMod val="175000"/>
                    <a:alpha val="40000"/>
                  </a:srgbClr>
                </a:glow>
              </a:effectLst>
            </a:endParaRPr>
          </a:p>
        </p:txBody>
      </p:sp>
      <p:sp>
        <p:nvSpPr>
          <p:cNvPr id="4" name="Rectangle 3"/>
          <p:cNvSpPr/>
          <p:nvPr/>
        </p:nvSpPr>
        <p:spPr>
          <a:xfrm>
            <a:off x="122667" y="981843"/>
            <a:ext cx="10889088" cy="769441"/>
          </a:xfrm>
          <a:prstGeom prst="rect">
            <a:avLst/>
          </a:prstGeom>
        </p:spPr>
        <p:txBody>
          <a:bodyPr wrap="square">
            <a:spAutoFit/>
          </a:bodyPr>
          <a:lstStyle/>
          <a:p>
            <a:pPr indent="252095" algn="ctr">
              <a:spcAft>
                <a:spcPts val="500"/>
              </a:spcAft>
            </a:pP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a.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chất</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tượng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bị</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endParaRPr lang="en-US" sz="2200" b="1"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682235" y="1552108"/>
            <a:ext cx="3101025" cy="400110"/>
          </a:xfrm>
          <a:prstGeom prst="rect">
            <a:avLst/>
          </a:prstGeom>
        </p:spPr>
        <p:txBody>
          <a:bodyPr wrap="square">
            <a:spAutoFit/>
          </a:bodyPr>
          <a:lstStyle/>
          <a:p>
            <a:pPr marL="342900" indent="-342900">
              <a:buFont typeface="Wingdings" panose="05000000000000000000" pitchFamily="2" charset="2"/>
              <a:buChar char="q"/>
            </a:pP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Khái</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niệm</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tha</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hóa</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prstClr val="black"/>
              </a:solidFill>
            </a:endParaRPr>
          </a:p>
        </p:txBody>
      </p:sp>
      <p:sp>
        <p:nvSpPr>
          <p:cNvPr id="7" name="Rectangle 6"/>
          <p:cNvSpPr/>
          <p:nvPr/>
        </p:nvSpPr>
        <p:spPr>
          <a:xfrm>
            <a:off x="2240416" y="1918535"/>
            <a:ext cx="5085688" cy="369332"/>
          </a:xfrm>
          <a:prstGeom prst="rect">
            <a:avLst/>
          </a:prstGeom>
        </p:spPr>
        <p:txBody>
          <a:bodyPr wrap="none">
            <a:spAutoFit/>
          </a:bodyPr>
          <a:lstStyle/>
          <a:p>
            <a:pPr marL="285750" indent="-285750">
              <a:buFont typeface="Wingdings" panose="05000000000000000000" pitchFamily="2" charset="2"/>
              <a:buChar char="§"/>
            </a:pPr>
            <a:r>
              <a:rPr lang="en-US" dirty="0">
                <a:solidFill>
                  <a:srgbClr val="002060"/>
                </a:solidFill>
                <a:latin typeface="Arial" panose="020B0604020202020204" pitchFamily="34" charset="0"/>
              </a:rPr>
              <a:t>Theo </a:t>
            </a:r>
            <a:r>
              <a:rPr lang="en-US" dirty="0" err="1">
                <a:solidFill>
                  <a:srgbClr val="002060"/>
                </a:solidFill>
                <a:latin typeface="Arial" panose="020B0604020202020204" pitchFamily="34" charset="0"/>
              </a:rPr>
              <a:t>nghĩa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của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từ</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điển</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tiếng</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Việt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tha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hóa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là</a:t>
            </a:r>
            <a:r>
              <a:rPr lang="en-US" dirty="0">
                <a:solidFill>
                  <a:srgbClr val="002060"/>
                </a:solidFill>
                <a:latin typeface="Arial" panose="020B0604020202020204" pitchFamily="34" charset="0"/>
              </a:rPr>
              <a:t>:</a:t>
            </a:r>
            <a:endParaRPr lang="en-US" dirty="0">
              <a:solidFill>
                <a:srgbClr val="002060"/>
              </a:solidFill>
            </a:endParaRPr>
          </a:p>
        </p:txBody>
      </p:sp>
      <p:sp>
        <p:nvSpPr>
          <p:cNvPr id="8" name="Rectangle 7"/>
          <p:cNvSpPr/>
          <p:nvPr/>
        </p:nvSpPr>
        <p:spPr>
          <a:xfrm>
            <a:off x="2952846" y="2286720"/>
            <a:ext cx="6096000" cy="646331"/>
          </a:xfrm>
          <a:prstGeom prst="rect">
            <a:avLst/>
          </a:prstGeom>
        </p:spPr>
        <p:txBody>
          <a:bodyPr>
            <a:spAutoFit/>
          </a:bodyPr>
          <a:lstStyle/>
          <a:p>
            <a:pPr>
              <a:buFont typeface="Arial" panose="020B0604020202020204" pitchFamily="34" charset="0"/>
              <a:buChar char="•"/>
            </a:pP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Trở</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nên</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khác</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đi</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biến</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thành</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cái</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khác</a:t>
            </a:r>
            <a:endParaRPr lang="en-US" dirty="0">
              <a:solidFill>
                <a:prstClr val="black"/>
              </a:solidFill>
              <a:latin typeface="Arial" panose="020B0604020202020204" pitchFamily="34" charset="0"/>
            </a:endParaRPr>
          </a:p>
          <a:p>
            <a:pPr>
              <a:buFont typeface="Arial" panose="020B0604020202020204" pitchFamily="34" charset="0"/>
              <a:buChar char="•"/>
            </a:pP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Mất</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phẩm</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chất</a:t>
            </a:r>
            <a:endParaRPr lang="en-US" dirty="0">
              <a:solidFill>
                <a:prstClr val="black"/>
              </a:solidFill>
              <a:latin typeface="Arial" panose="020B0604020202020204" pitchFamily="34" charset="0"/>
            </a:endParaRPr>
          </a:p>
        </p:txBody>
      </p:sp>
      <p:pic>
        <p:nvPicPr>
          <p:cNvPr id="9" name="Picture 4" descr="“Thổi giá” thiết bị y tế - Lỗ hổng trong xã hội hóa y tế - Ảnh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334" y="3034806"/>
            <a:ext cx="3627415" cy="1919025"/>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627679" y="4971865"/>
            <a:ext cx="3225474" cy="523220"/>
          </a:xfrm>
          <a:prstGeom prst="rect">
            <a:avLst/>
          </a:prstGeom>
        </p:spPr>
        <p:txBody>
          <a:bodyPr wrap="square">
            <a:spAutoFit/>
          </a:bodyPr>
          <a:lstStyle/>
          <a:p>
            <a:r>
              <a:rPr lang="vi-VN" sz="1400" dirty="0">
                <a:solidFill>
                  <a:srgbClr val="002060"/>
                </a:solidFill>
              </a:rPr>
              <a:t>Vụ việc "thổi giá" thiết bị y tế ở BV Bạch Mai khiến dư luận bức xúc.</a:t>
            </a:r>
            <a:endParaRPr lang="en-US" sz="1400" dirty="0">
              <a:solidFill>
                <a:srgbClr val="002060"/>
              </a:solidFill>
            </a:endParaRPr>
          </a:p>
        </p:txBody>
      </p:sp>
      <p:pic>
        <p:nvPicPr>
          <p:cNvPr id="8194" name="Picture 2" descr="Giá khẩu trang y tế tăng điên loạn lên 300 nghìn đồng/20 cái chỉ trong buổi  sá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53726" y="3034805"/>
            <a:ext cx="3714185" cy="1932289"/>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4257838" y="5042033"/>
            <a:ext cx="3225474" cy="369332"/>
          </a:xfrm>
          <a:prstGeom prst="rect">
            <a:avLst/>
          </a:prstGeom>
        </p:spPr>
        <p:txBody>
          <a:bodyPr wrap="square">
            <a:spAutoFit/>
          </a:bodyPr>
          <a:lstStyle/>
          <a:p>
            <a:r>
              <a:rPr lang="en-US" dirty="0" err="1"/>
              <a:t>Tăng</a:t>
            </a:r>
            <a:r>
              <a:rPr lang="en-US" dirty="0"/>
              <a:t> </a:t>
            </a:r>
            <a:r>
              <a:rPr lang="en-US" dirty="0" err="1"/>
              <a:t>giá</a:t>
            </a:r>
            <a:r>
              <a:rPr lang="en-US" dirty="0"/>
              <a:t> </a:t>
            </a:r>
            <a:r>
              <a:rPr lang="en-US" dirty="0" err="1"/>
              <a:t>khẩu</a:t>
            </a:r>
            <a:r>
              <a:rPr lang="en-US" dirty="0"/>
              <a:t> </a:t>
            </a:r>
            <a:r>
              <a:rPr lang="en-US" dirty="0" err="1"/>
              <a:t>trang</a:t>
            </a:r>
            <a:r>
              <a:rPr lang="en-US" dirty="0"/>
              <a:t> </a:t>
            </a:r>
            <a:r>
              <a:rPr lang="en-US" dirty="0" err="1"/>
              <a:t>mùa</a:t>
            </a:r>
            <a:r>
              <a:rPr lang="en-US" dirty="0"/>
              <a:t> </a:t>
            </a:r>
            <a:r>
              <a:rPr lang="en-US" dirty="0" err="1"/>
              <a:t>dịch</a:t>
            </a:r>
            <a:endParaRPr lang="en-US" dirty="0"/>
          </a:p>
        </p:txBody>
      </p:sp>
      <p:pic>
        <p:nvPicPr>
          <p:cNvPr id="8196" name="Picture 4" descr="Kinh doanh, buôn bán thực phẩm bẩn có thể bị phạt tới 200 triệu đồ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19889" y="3034805"/>
            <a:ext cx="3487006" cy="198085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8350655" y="5042033"/>
            <a:ext cx="3225474" cy="369332"/>
          </a:xfrm>
          <a:prstGeom prst="rect">
            <a:avLst/>
          </a:prstGeom>
        </p:spPr>
        <p:txBody>
          <a:bodyPr wrap="square">
            <a:spAutoFit/>
          </a:bodyPr>
          <a:lstStyle/>
          <a:p>
            <a:r>
              <a:rPr lang="en-US" dirty="0" err="1"/>
              <a:t>Kinh</a:t>
            </a:r>
            <a:r>
              <a:rPr lang="en-US" dirty="0"/>
              <a:t> </a:t>
            </a:r>
            <a:r>
              <a:rPr lang="en-US" dirty="0" err="1"/>
              <a:t>doanh</a:t>
            </a:r>
            <a:r>
              <a:rPr lang="en-US" dirty="0"/>
              <a:t> </a:t>
            </a:r>
            <a:r>
              <a:rPr lang="en-US" dirty="0" err="1"/>
              <a:t>thực</a:t>
            </a:r>
            <a:r>
              <a:rPr lang="en-US" dirty="0"/>
              <a:t> </a:t>
            </a:r>
            <a:r>
              <a:rPr lang="en-US" dirty="0" err="1"/>
              <a:t>phẩm</a:t>
            </a:r>
            <a:r>
              <a:rPr lang="en-US" dirty="0"/>
              <a:t> </a:t>
            </a:r>
            <a:r>
              <a:rPr lang="en-US" dirty="0" err="1"/>
              <a:t>bẩn</a:t>
            </a:r>
            <a:endParaRPr lang="en-US" dirty="0"/>
          </a:p>
        </p:txBody>
      </p:sp>
      <p:sp>
        <p:nvSpPr>
          <p:cNvPr id="17" name="Rectangle 16"/>
          <p:cNvSpPr/>
          <p:nvPr/>
        </p:nvSpPr>
        <p:spPr>
          <a:xfrm>
            <a:off x="77593" y="187296"/>
            <a:ext cx="10934162"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tượng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hóa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phóng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18" name="Group 21"/>
          <p:cNvGrpSpPr>
            <a:grpSpLocks/>
          </p:cNvGrpSpPr>
          <p:nvPr/>
        </p:nvGrpSpPr>
        <p:grpSpPr bwMode="auto">
          <a:xfrm>
            <a:off x="1" y="776332"/>
            <a:ext cx="12041746" cy="45719"/>
            <a:chOff x="240" y="543"/>
            <a:chExt cx="5298" cy="33"/>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090582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96125" y="0"/>
            <a:ext cx="5095875" cy="4448175"/>
          </a:xfrm>
          <a:prstGeom prst="rect">
            <a:avLst/>
          </a:prstGeom>
        </p:spPr>
      </p:pic>
      <p:sp>
        <p:nvSpPr>
          <p:cNvPr id="4" name="Rectangle 3"/>
          <p:cNvSpPr/>
          <p:nvPr/>
        </p:nvSpPr>
        <p:spPr>
          <a:xfrm>
            <a:off x="547352" y="151457"/>
            <a:ext cx="9459532" cy="769441"/>
          </a:xfrm>
          <a:prstGeom prst="rect">
            <a:avLst/>
          </a:prstGeom>
        </p:spPr>
        <p:txBody>
          <a:bodyPr wrap="square">
            <a:spAutoFit/>
          </a:bodyPr>
          <a:lstStyle/>
          <a:p>
            <a:pPr indent="252095" algn="ctr">
              <a:spcAft>
                <a:spcPts val="500"/>
              </a:spcAft>
            </a:pP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a.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chất</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tượng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bị</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endParaRPr lang="en-US" sz="2200" b="1"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Minus 4"/>
          <p:cNvSpPr/>
          <p:nvPr/>
        </p:nvSpPr>
        <p:spPr>
          <a:xfrm>
            <a:off x="4233929" y="1013377"/>
            <a:ext cx="2086378" cy="117956"/>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Rectangle 5"/>
          <p:cNvSpPr/>
          <p:nvPr/>
        </p:nvSpPr>
        <p:spPr>
          <a:xfrm>
            <a:off x="1687180" y="1730264"/>
            <a:ext cx="4269117"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latin typeface="Arial" panose="020B0604020202020204" pitchFamily="34" charset="0"/>
              </a:rPr>
              <a:t>Xét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về</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khái</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niệm</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triết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học</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tha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hóa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là</a:t>
            </a:r>
            <a:r>
              <a:rPr lang="en-US" dirty="0">
                <a:solidFill>
                  <a:srgbClr val="002060"/>
                </a:solidFill>
                <a:latin typeface="Arial" panose="020B0604020202020204" pitchFamily="34" charset="0"/>
              </a:rPr>
              <a:t>:</a:t>
            </a:r>
            <a:endParaRPr lang="en-US" dirty="0">
              <a:solidFill>
                <a:srgbClr val="002060"/>
              </a:solidFill>
            </a:endParaRPr>
          </a:p>
        </p:txBody>
      </p:sp>
      <p:sp>
        <p:nvSpPr>
          <p:cNvPr id="7" name="Rectangle 6"/>
          <p:cNvSpPr/>
          <p:nvPr/>
        </p:nvSpPr>
        <p:spPr>
          <a:xfrm>
            <a:off x="1367424" y="1024900"/>
            <a:ext cx="3101025" cy="430887"/>
          </a:xfrm>
          <a:prstGeom prst="rect">
            <a:avLst/>
          </a:prstGeom>
        </p:spPr>
        <p:txBody>
          <a:bodyPr wrap="square">
            <a:spAutoFit/>
          </a:bodyPr>
          <a:lstStyle/>
          <a:p>
            <a:pPr marL="342900" indent="-342900">
              <a:buFont typeface="Wingdings" panose="05000000000000000000" pitchFamily="2" charset="2"/>
              <a:buChar char="q"/>
            </a:pP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Khái</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niệm</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endParaRPr lang="en-US" sz="2200" b="1" dirty="0">
              <a:solidFill>
                <a:prstClr val="black"/>
              </a:solidFill>
            </a:endParaRPr>
          </a:p>
        </p:txBody>
      </p:sp>
      <p:sp>
        <p:nvSpPr>
          <p:cNvPr id="10" name="Rectangle 9"/>
          <p:cNvSpPr/>
          <p:nvPr/>
        </p:nvSpPr>
        <p:spPr>
          <a:xfrm>
            <a:off x="2438711" y="3278458"/>
            <a:ext cx="3590436" cy="400110"/>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FF0066"/>
                </a:solidFill>
              </a:rPr>
              <a:t>là lao động bị tha hóa;</a:t>
            </a:r>
            <a:endParaRPr lang="en-US" sz="2000" dirty="0">
              <a:solidFill>
                <a:srgbClr val="FF0066"/>
              </a:solidFill>
            </a:endParaRPr>
          </a:p>
        </p:txBody>
      </p:sp>
      <p:sp>
        <p:nvSpPr>
          <p:cNvPr id="11" name="Rectangle 10"/>
          <p:cNvSpPr/>
          <p:nvPr/>
        </p:nvSpPr>
        <p:spPr>
          <a:xfrm>
            <a:off x="2438711" y="3986407"/>
            <a:ext cx="6034667" cy="400110"/>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0000FF"/>
                </a:solidFill>
              </a:rPr>
              <a:t>dẫn đến hệ quả - con người mất dần tính loài; </a:t>
            </a:r>
            <a:endParaRPr lang="en-US" sz="2000" dirty="0">
              <a:solidFill>
                <a:srgbClr val="0000FF"/>
              </a:solidFill>
            </a:endParaRPr>
          </a:p>
        </p:txBody>
      </p:sp>
      <p:sp>
        <p:nvSpPr>
          <p:cNvPr id="12" name="Rectangle 11"/>
          <p:cNvSpPr/>
          <p:nvPr/>
        </p:nvSpPr>
        <p:spPr>
          <a:xfrm>
            <a:off x="2497537" y="4763864"/>
            <a:ext cx="9311025" cy="707886"/>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006600"/>
                </a:solidFill>
              </a:rPr>
              <a:t>con người đã trở thành không phải chính mình, quay trở lại chi phối, nô dịch con người và xã hội loài người.</a:t>
            </a:r>
            <a:endParaRPr lang="en-US" sz="2000" dirty="0">
              <a:solidFill>
                <a:srgbClr val="006600"/>
              </a:solidFill>
            </a:endParaRPr>
          </a:p>
        </p:txBody>
      </p:sp>
      <p:sp>
        <p:nvSpPr>
          <p:cNvPr id="13" name="Rectangle 12"/>
          <p:cNvSpPr/>
          <p:nvPr/>
        </p:nvSpPr>
        <p:spPr>
          <a:xfrm>
            <a:off x="7302322" y="2240923"/>
            <a:ext cx="5085968" cy="166363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a:off x="2305719" y="2344584"/>
            <a:ext cx="7147031" cy="707886"/>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FF3300"/>
                </a:solidFill>
              </a:rPr>
              <a:t>một hiện tượng xã hội, xuất phát từ con người, từ xã hội loài người; </a:t>
            </a:r>
            <a:endParaRPr lang="en-US" sz="2000" dirty="0">
              <a:solidFill>
                <a:srgbClr val="FF3300"/>
              </a:solidFill>
            </a:endParaRPr>
          </a:p>
        </p:txBody>
      </p:sp>
    </p:spTree>
    <p:extLst>
      <p:ext uri="{BB962C8B-B14F-4D97-AF65-F5344CB8AC3E}">
        <p14:creationId xmlns:p14="http://schemas.microsoft.com/office/powerpoint/2010/main" val="3395824487"/>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24721" y="2029277"/>
            <a:ext cx="5821809" cy="769441"/>
          </a:xfrm>
          <a:prstGeom prst="rect">
            <a:avLst/>
          </a:prstGeom>
        </p:spPr>
        <p:txBody>
          <a:bodyPr wrap="square">
            <a:spAutoFit/>
          </a:bodyPr>
          <a:lstStyle/>
          <a:p>
            <a:pPr algn="ctr" defTabSz="914400" fontAlgn="base">
              <a:spcBef>
                <a:spcPct val="0"/>
              </a:spcBef>
              <a:spcAft>
                <a:spcPct val="0"/>
              </a:spcAft>
              <a:defRPr/>
            </a:pPr>
            <a:r>
              <a:rPr lang="en-US" sz="2200" dirty="0" err="1">
                <a:solidFill>
                  <a:srgbClr val="663300"/>
                </a:solidFill>
                <a:cs typeface="Times New Roman" panose="02020603050405020304" pitchFamily="18" charset="0"/>
              </a:rPr>
              <a:t>Thực</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chất</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của</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hiện</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tượng</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tha</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hóa</a:t>
            </a:r>
            <a:r>
              <a:rPr lang="en-US" sz="2200" dirty="0">
                <a:solidFill>
                  <a:srgbClr val="663300"/>
                </a:solidFill>
                <a:cs typeface="Times New Roman" panose="02020603050405020304" pitchFamily="18" charset="0"/>
              </a:rPr>
              <a:t> con </a:t>
            </a:r>
            <a:r>
              <a:rPr lang="en-US" sz="2200" dirty="0" err="1">
                <a:solidFill>
                  <a:srgbClr val="663300"/>
                </a:solidFill>
                <a:cs typeface="Times New Roman" panose="02020603050405020304" pitchFamily="18" charset="0"/>
              </a:rPr>
              <a:t>người</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là</a:t>
            </a:r>
            <a:r>
              <a:rPr lang="en-US" sz="2200" dirty="0">
                <a:solidFill>
                  <a:srgbClr val="663300"/>
                </a:solidFill>
                <a:cs typeface="Times New Roman" panose="02020603050405020304" pitchFamily="18" charset="0"/>
              </a:rPr>
              <a:t> </a:t>
            </a:r>
            <a:r>
              <a:rPr lang="en-US" sz="2200" b="1" u="sng" dirty="0" err="1">
                <a:solidFill>
                  <a:srgbClr val="FF9900"/>
                </a:solidFill>
                <a:cs typeface="Times New Roman" panose="02020603050405020304" pitchFamily="18" charset="0"/>
              </a:rPr>
              <a:t>lao</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động</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của</a:t>
            </a:r>
            <a:r>
              <a:rPr lang="en-US" sz="2200" b="1" u="sng" dirty="0">
                <a:solidFill>
                  <a:srgbClr val="FF9900"/>
                </a:solidFill>
                <a:cs typeface="Times New Roman" panose="02020603050405020304" pitchFamily="18" charset="0"/>
              </a:rPr>
              <a:t> con </a:t>
            </a:r>
            <a:r>
              <a:rPr lang="en-US" sz="2200" b="1" u="sng" dirty="0" err="1">
                <a:solidFill>
                  <a:srgbClr val="FF9900"/>
                </a:solidFill>
                <a:cs typeface="Times New Roman" panose="02020603050405020304" pitchFamily="18" charset="0"/>
              </a:rPr>
              <a:t>người</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bị</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tha</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hóa</a:t>
            </a:r>
            <a:endParaRPr lang="en-US" sz="2200" b="1" u="sng" dirty="0">
              <a:solidFill>
                <a:srgbClr val="FF9900"/>
              </a:solidFill>
            </a:endParaRPr>
          </a:p>
        </p:txBody>
      </p:sp>
      <p:sp>
        <p:nvSpPr>
          <p:cNvPr id="4" name="Rectangle 3"/>
          <p:cNvSpPr/>
          <p:nvPr/>
        </p:nvSpPr>
        <p:spPr>
          <a:xfrm>
            <a:off x="474060" y="4442879"/>
            <a:ext cx="5536216" cy="1107996"/>
          </a:xfrm>
          <a:prstGeom prst="rect">
            <a:avLst/>
          </a:prstGeom>
        </p:spPr>
        <p:txBody>
          <a:bodyPr wrap="square">
            <a:spAutoFit/>
          </a:bodyPr>
          <a:lstStyle/>
          <a:p>
            <a:pPr algn="ctr" defTabSz="914400" fontAlgn="base">
              <a:spcBef>
                <a:spcPct val="0"/>
              </a:spcBef>
              <a:spcAft>
                <a:spcPct val="0"/>
              </a:spcAft>
              <a:defRPr/>
            </a:pPr>
            <a:r>
              <a:rPr lang="en-US" sz="2200" dirty="0">
                <a:solidFill>
                  <a:srgbClr val="660066"/>
                </a:solidFill>
                <a:cs typeface="Times New Roman" panose="02020603050405020304" pitchFamily="18" charset="0"/>
              </a:rPr>
              <a:t>Do </a:t>
            </a:r>
            <a:r>
              <a:rPr lang="en-US" sz="2200" b="1" u="sng" dirty="0" err="1">
                <a:solidFill>
                  <a:srgbClr val="FF0066"/>
                </a:solidFill>
                <a:cs typeface="Times New Roman" panose="02020603050405020304" pitchFamily="18" charset="0"/>
              </a:rPr>
              <a:t>chế</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độ</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tư</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hữu</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về</a:t>
            </a:r>
            <a:r>
              <a:rPr lang="en-US" sz="2200" b="1" u="sng" dirty="0">
                <a:solidFill>
                  <a:srgbClr val="FF0066"/>
                </a:solidFill>
                <a:cs typeface="Times New Roman" panose="02020603050405020304" pitchFamily="18" charset="0"/>
              </a:rPr>
              <a:t> TLSX </a:t>
            </a:r>
            <a:r>
              <a:rPr lang="en-US" sz="2200" dirty="0" err="1">
                <a:solidFill>
                  <a:srgbClr val="660066"/>
                </a:solidFill>
                <a:cs typeface="Times New Roman" panose="02020603050405020304" pitchFamily="18" charset="0"/>
              </a:rPr>
              <a:t>nên</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lao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động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không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phải</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là</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sáng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tạo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mà</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chỉ</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đảm</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bảo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sự</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tồn</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tại</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của</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thể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xác</a:t>
            </a:r>
            <a:endParaRPr lang="en-US" sz="2200" dirty="0">
              <a:solidFill>
                <a:srgbClr val="660066"/>
              </a:solidFill>
              <a:cs typeface="Times New Roman" panose="02020603050405020304" pitchFamily="18" charset="0"/>
            </a:endParaRPr>
          </a:p>
        </p:txBody>
      </p:sp>
      <p:sp>
        <p:nvSpPr>
          <p:cNvPr id="5" name="Down Arrow 4"/>
          <p:cNvSpPr/>
          <p:nvPr/>
        </p:nvSpPr>
        <p:spPr>
          <a:xfrm>
            <a:off x="2821417" y="3373863"/>
            <a:ext cx="792163" cy="576263"/>
          </a:xfrm>
          <a:prstGeom prst="downArrow">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7" name="Right Brace 6"/>
          <p:cNvSpPr/>
          <p:nvPr/>
        </p:nvSpPr>
        <p:spPr>
          <a:xfrm>
            <a:off x="6010276" y="523189"/>
            <a:ext cx="1223963" cy="5194986"/>
          </a:xfrm>
          <a:prstGeom prst="rightBrace">
            <a:avLst/>
          </a:prstGeom>
          <a:ln/>
        </p:spPr>
        <p:style>
          <a:lnRef idx="3">
            <a:schemeClr val="accent6"/>
          </a:lnRef>
          <a:fillRef idx="0">
            <a:schemeClr val="accent6"/>
          </a:fillRef>
          <a:effectRef idx="2">
            <a:schemeClr val="accent6"/>
          </a:effectRef>
          <a:fontRef idx="minor">
            <a:schemeClr val="tx1"/>
          </a:fontRef>
        </p:style>
        <p:txBody>
          <a:bodyPr anchor="ctr"/>
          <a:lstStyle/>
          <a:p>
            <a:pPr algn="ctr" defTabSz="914400" eaLnBrk="0" fontAlgn="base" hangingPunct="0">
              <a:spcBef>
                <a:spcPct val="0"/>
              </a:spcBef>
              <a:spcAft>
                <a:spcPct val="0"/>
              </a:spcAft>
              <a:defRPr/>
            </a:pPr>
            <a:endParaRPr lang="en-US">
              <a:solidFill>
                <a:srgbClr val="000000"/>
              </a:solidFill>
            </a:endParaRPr>
          </a:p>
        </p:txBody>
      </p:sp>
      <p:sp>
        <p:nvSpPr>
          <p:cNvPr id="8" name="Rectangle 7"/>
          <p:cNvSpPr/>
          <p:nvPr/>
        </p:nvSpPr>
        <p:spPr>
          <a:xfrm>
            <a:off x="7193064" y="523189"/>
            <a:ext cx="3532187" cy="831850"/>
          </a:xfrm>
          <a:prstGeom prst="rect">
            <a:avLst/>
          </a:prstGeom>
        </p:spPr>
        <p:txBody>
          <a:bodyPr wrap="none">
            <a:spAutoFit/>
          </a:bodyPr>
          <a:lstStyle/>
          <a:p>
            <a:pPr algn="ctr" defTabSz="914400" eaLnBrk="0" fontAlgn="base" hangingPunct="0">
              <a:spcBef>
                <a:spcPct val="0"/>
              </a:spcBef>
              <a:spcAft>
                <a:spcPct val="0"/>
              </a:spcAft>
              <a:defRPr/>
            </a:pPr>
            <a:r>
              <a:rPr lang="en-US" altLang="en-US" sz="2400" b="1" dirty="0" err="1">
                <a:solidFill>
                  <a:srgbClr val="C00000"/>
                </a:solidFill>
                <a:cs typeface="Times New Roman" panose="02020603050405020304" pitchFamily="18" charset="0"/>
              </a:rPr>
              <a:t>Chủ</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nghĩa</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Mác</a:t>
            </a:r>
            <a:r>
              <a:rPr lang="en-US" altLang="en-US" sz="2400" b="1" dirty="0">
                <a:solidFill>
                  <a:srgbClr val="C00000"/>
                </a:solidFill>
                <a:cs typeface="Times New Roman" panose="02020603050405020304" pitchFamily="18" charset="0"/>
              </a:rPr>
              <a:t> – </a:t>
            </a:r>
            <a:r>
              <a:rPr lang="en-US" altLang="en-US" sz="2400" b="1" dirty="0" err="1">
                <a:solidFill>
                  <a:srgbClr val="C00000"/>
                </a:solidFill>
                <a:cs typeface="Times New Roman" panose="02020603050405020304" pitchFamily="18" charset="0"/>
              </a:rPr>
              <a:t>Lênin</a:t>
            </a:r>
            <a:endParaRPr lang="en-US" altLang="en-US" sz="2400" b="1" dirty="0">
              <a:solidFill>
                <a:srgbClr val="C00000"/>
              </a:solidFill>
              <a:cs typeface="Times New Roman" panose="02020603050405020304" pitchFamily="18" charset="0"/>
            </a:endParaRPr>
          </a:p>
          <a:p>
            <a:pPr algn="ctr" defTabSz="914400" eaLnBrk="0" fontAlgn="base" hangingPunct="0">
              <a:spcBef>
                <a:spcPct val="0"/>
              </a:spcBef>
              <a:spcAft>
                <a:spcPct val="0"/>
              </a:spcAft>
              <a:defRPr/>
            </a:pP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chủ</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trương</a:t>
            </a:r>
            <a:r>
              <a:rPr lang="en-US" altLang="en-US" sz="2400" b="1" dirty="0">
                <a:solidFill>
                  <a:srgbClr val="C00000"/>
                </a:solidFill>
                <a:cs typeface="Times New Roman" panose="02020603050405020304" pitchFamily="18" charset="0"/>
              </a:rPr>
              <a:t> </a:t>
            </a:r>
            <a:endParaRPr lang="en-US" sz="2400" b="1" dirty="0">
              <a:solidFill>
                <a:srgbClr val="C00000"/>
              </a:solidFill>
            </a:endParaRPr>
          </a:p>
        </p:txBody>
      </p:sp>
      <p:sp>
        <p:nvSpPr>
          <p:cNvPr id="9" name="Rectangle 8"/>
          <p:cNvSpPr/>
          <p:nvPr/>
        </p:nvSpPr>
        <p:spPr>
          <a:xfrm>
            <a:off x="6798183" y="2029276"/>
            <a:ext cx="4951357" cy="769441"/>
          </a:xfrm>
          <a:prstGeom prst="rect">
            <a:avLst/>
          </a:prstGeom>
        </p:spPr>
        <p:txBody>
          <a:bodyPr wrap="square">
            <a:spAutoFit/>
          </a:bodyPr>
          <a:lstStyle/>
          <a:p>
            <a:pPr algn="ctr" defTabSz="914400" eaLnBrk="0" fontAlgn="base" hangingPunct="0">
              <a:spcBef>
                <a:spcPct val="0"/>
              </a:spcBef>
              <a:spcAft>
                <a:spcPct val="0"/>
              </a:spcAft>
              <a:defRPr/>
            </a:pPr>
            <a:r>
              <a:rPr lang="en-US" altLang="en-US" sz="2200" dirty="0">
                <a:solidFill>
                  <a:srgbClr val="008000"/>
                </a:solidFill>
                <a:cs typeface="Times New Roman" panose="02020603050405020304" pitchFamily="18" charset="0"/>
              </a:rPr>
              <a:t>b. “</a:t>
            </a:r>
            <a:r>
              <a:rPr lang="en-US" altLang="en-US" sz="2200" dirty="0" err="1">
                <a:solidFill>
                  <a:srgbClr val="008000"/>
                </a:solidFill>
                <a:cs typeface="Times New Roman" panose="02020603050405020304" pitchFamily="18" charset="0"/>
              </a:rPr>
              <a:t>Vĩnh</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viễn</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giải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phóng</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toàn</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thể</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xã</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hội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khỏi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ách</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bóc</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lột</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áp</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bức</a:t>
            </a:r>
            <a:r>
              <a:rPr lang="en-US" altLang="en-US" sz="2200" dirty="0">
                <a:solidFill>
                  <a:srgbClr val="008000"/>
                </a:solidFill>
                <a:cs typeface="Times New Roman" panose="02020603050405020304" pitchFamily="18" charset="0"/>
              </a:rPr>
              <a:t>”</a:t>
            </a:r>
            <a:endParaRPr lang="en-US" sz="2200" dirty="0">
              <a:solidFill>
                <a:srgbClr val="008000"/>
              </a:solidFill>
            </a:endParaRPr>
          </a:p>
        </p:txBody>
      </p:sp>
      <p:sp>
        <p:nvSpPr>
          <p:cNvPr id="10" name="Rectangle 9"/>
          <p:cNvSpPr/>
          <p:nvPr/>
        </p:nvSpPr>
        <p:spPr>
          <a:xfrm>
            <a:off x="7234239" y="3272118"/>
            <a:ext cx="4515301" cy="830263"/>
          </a:xfrm>
          <a:prstGeom prst="rect">
            <a:avLst/>
          </a:prstGeom>
        </p:spPr>
        <p:txBody>
          <a:bodyPr wrap="square">
            <a:spAutoFit/>
          </a:bodyPr>
          <a:lstStyle/>
          <a:p>
            <a:pPr algn="ctr" defTabSz="914400" fontAlgn="base">
              <a:lnSpc>
                <a:spcPct val="80000"/>
              </a:lnSpc>
              <a:spcBef>
                <a:spcPct val="0"/>
              </a:spcBef>
              <a:spcAft>
                <a:spcPct val="0"/>
              </a:spcAft>
              <a:buClr>
                <a:srgbClr val="000000"/>
              </a:buClr>
              <a:defRPr/>
            </a:pPr>
            <a:r>
              <a:rPr lang="en-US" altLang="en-US" sz="2000" dirty="0" err="1">
                <a:solidFill>
                  <a:srgbClr val="FF5050"/>
                </a:solidFill>
                <a:cs typeface="Times New Roman" panose="02020603050405020304" pitchFamily="18" charset="0"/>
              </a:rPr>
              <a:t>Xã</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hội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không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thể</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giải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phóng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nếu</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không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giải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phóng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cho</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mỗi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cá</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nhân</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riêng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biệt</a:t>
            </a:r>
            <a:r>
              <a:rPr lang="en-US" altLang="en-US" sz="2000" dirty="0">
                <a:solidFill>
                  <a:srgbClr val="FF5050"/>
                </a:solidFill>
                <a:cs typeface="Times New Roman" panose="02020603050405020304" pitchFamily="18" charset="0"/>
              </a:rPr>
              <a:t>.</a:t>
            </a:r>
          </a:p>
        </p:txBody>
      </p:sp>
      <p:sp>
        <p:nvSpPr>
          <p:cNvPr id="11" name="Rectangle 10"/>
          <p:cNvSpPr/>
          <p:nvPr/>
        </p:nvSpPr>
        <p:spPr>
          <a:xfrm>
            <a:off x="6798183" y="4575782"/>
            <a:ext cx="5078230" cy="1107996"/>
          </a:xfrm>
          <a:prstGeom prst="rect">
            <a:avLst/>
          </a:prstGeom>
        </p:spPr>
        <p:txBody>
          <a:bodyPr wrap="square">
            <a:spAutoFit/>
          </a:bodyPr>
          <a:lstStyle/>
          <a:p>
            <a:pPr algn="ctr" defTabSz="914400" fontAlgn="base">
              <a:spcBef>
                <a:spcPct val="0"/>
              </a:spcBef>
              <a:spcAft>
                <a:spcPct val="0"/>
              </a:spcAft>
              <a:buClr>
                <a:srgbClr val="000000"/>
              </a:buClr>
              <a:defRPr/>
            </a:pPr>
            <a:r>
              <a:rPr lang="en-US" altLang="en-US" sz="2200" dirty="0">
                <a:solidFill>
                  <a:srgbClr val="663300"/>
                </a:solidFill>
                <a:cs typeface="Times New Roman" panose="02020603050405020304" pitchFamily="18" charset="0"/>
              </a:rPr>
              <a:t>c. “</a:t>
            </a:r>
            <a:r>
              <a:rPr lang="en-US" altLang="en-US" sz="2200" dirty="0" err="1">
                <a:solidFill>
                  <a:srgbClr val="663300"/>
                </a:solidFill>
                <a:cs typeface="Times New Roman" panose="02020603050405020304" pitchFamily="18" charset="0"/>
              </a:rPr>
              <a:t>Sự</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triển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tự</a:t>
            </a:r>
            <a:r>
              <a:rPr lang="en-US" altLang="en-US" sz="2200" dirty="0">
                <a:solidFill>
                  <a:srgbClr val="663300"/>
                </a:solidFill>
                <a:cs typeface="Times New Roman" panose="02020603050405020304" pitchFamily="18" charset="0"/>
              </a:rPr>
              <a:t> do </a:t>
            </a:r>
            <a:r>
              <a:rPr lang="en-US" altLang="en-US" sz="2200" dirty="0" err="1">
                <a:solidFill>
                  <a:srgbClr val="663300"/>
                </a:solidFill>
                <a:cs typeface="Times New Roman" panose="02020603050405020304" pitchFamily="18" charset="0"/>
              </a:rPr>
              <a:t>của</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mỗi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người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là</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điều</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kiện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cho</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sự</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triển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tự</a:t>
            </a:r>
            <a:r>
              <a:rPr lang="en-US" altLang="en-US" sz="2200" dirty="0">
                <a:solidFill>
                  <a:srgbClr val="663300"/>
                </a:solidFill>
                <a:cs typeface="Times New Roman" panose="02020603050405020304" pitchFamily="18" charset="0"/>
              </a:rPr>
              <a:t> do </a:t>
            </a:r>
            <a:r>
              <a:rPr lang="en-US" altLang="en-US" sz="2200" dirty="0" err="1">
                <a:solidFill>
                  <a:srgbClr val="663300"/>
                </a:solidFill>
                <a:cs typeface="Times New Roman" panose="02020603050405020304" pitchFamily="18" charset="0"/>
              </a:rPr>
              <a:t>của</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tất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cả</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mọi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người</a:t>
            </a:r>
            <a:r>
              <a:rPr lang="en-US" altLang="en-US" sz="2200" dirty="0">
                <a:solidFill>
                  <a:srgbClr val="663300"/>
                </a:solidFill>
                <a:cs typeface="Times New Roman" panose="02020603050405020304" pitchFamily="18" charset="0"/>
              </a:rPr>
              <a:t>”</a:t>
            </a:r>
            <a:r>
              <a:rPr lang="en-US" altLang="en-US" sz="2000" dirty="0">
                <a:solidFill>
                  <a:srgbClr val="663300"/>
                </a:solidFill>
                <a:cs typeface="Times New Roman" panose="02020603050405020304" pitchFamily="18" charset="0"/>
              </a:rPr>
              <a:t>.</a:t>
            </a:r>
            <a:endParaRPr lang="en-US" altLang="en-US" sz="2000" dirty="0">
              <a:solidFill>
                <a:srgbClr val="663300"/>
              </a:solidFill>
            </a:endParaRPr>
          </a:p>
        </p:txBody>
      </p:sp>
      <p:sp>
        <p:nvSpPr>
          <p:cNvPr id="12" name="Rectangle 11"/>
          <p:cNvSpPr/>
          <p:nvPr/>
        </p:nvSpPr>
        <p:spPr>
          <a:xfrm>
            <a:off x="316391" y="385116"/>
            <a:ext cx="5142232" cy="1107996"/>
          </a:xfrm>
          <a:prstGeom prst="rect">
            <a:avLst/>
          </a:prstGeom>
        </p:spPr>
        <p:txBody>
          <a:bodyPr wrap="square">
            <a:spAutoFit/>
          </a:bodyPr>
          <a:lstStyle/>
          <a:p>
            <a:pPr indent="252095" algn="ctr">
              <a:spcAft>
                <a:spcPts val="500"/>
              </a:spcAft>
            </a:pP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a.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Thực</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chất</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tượng</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hóa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con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lao</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động</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con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bị</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hóa</a:t>
            </a:r>
            <a:endParaRPr lang="en-US" sz="2200" dirty="0">
              <a:solidFill>
                <a:srgbClr val="000099"/>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Minus 12"/>
          <p:cNvSpPr/>
          <p:nvPr/>
        </p:nvSpPr>
        <p:spPr>
          <a:xfrm>
            <a:off x="2198979" y="1555875"/>
            <a:ext cx="2086378" cy="117956"/>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093858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987246" cy="6858000"/>
          </a:xfrm>
          <a:prstGeom prst="rect">
            <a:avLst/>
          </a:prstGeom>
        </p:spPr>
      </p:pic>
      <p:grpSp>
        <p:nvGrpSpPr>
          <p:cNvPr id="3" name="Group 21"/>
          <p:cNvGrpSpPr>
            <a:grpSpLocks/>
          </p:cNvGrpSpPr>
          <p:nvPr/>
        </p:nvGrpSpPr>
        <p:grpSpPr bwMode="auto">
          <a:xfrm>
            <a:off x="1118316" y="1047337"/>
            <a:ext cx="11155200" cy="25758"/>
            <a:chOff x="240" y="576"/>
            <a:chExt cx="5337" cy="423758"/>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79" y="42433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1486380" y="163369"/>
            <a:ext cx="10310667"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3.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điểm</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triết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học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Mác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Lênin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vai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trò</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quần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chúng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lãnh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tụ</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0" name="Rectangle 2"/>
          <p:cNvSpPr>
            <a:spLocks noChangeArrowheads="1"/>
          </p:cNvSpPr>
          <p:nvPr/>
        </p:nvSpPr>
        <p:spPr bwMode="auto">
          <a:xfrm>
            <a:off x="3874949" y="1360433"/>
            <a:ext cx="51122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sz="2000" b="1" kern="0" noProof="0" dirty="0">
                <a:solidFill>
                  <a:srgbClr val="663300"/>
                </a:solidFill>
                <a:cs typeface="Times New Roman" panose="02020603050405020304" pitchFamily="18" charset="0"/>
              </a:rPr>
              <a:t>a.</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giữa</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cá</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nhân</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và</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hội</a:t>
            </a:r>
            <a:endParaRPr kumimoji="0" lang="en-US" sz="2400" b="0" i="0" u="none" strike="noStrike" kern="0" cap="none" spc="0" normalizeH="0" baseline="0" noProof="0" dirty="0">
              <a:ln>
                <a:noFill/>
              </a:ln>
              <a:solidFill>
                <a:srgbClr val="663300"/>
              </a:solidFill>
              <a:effectLst/>
              <a:uLnTx/>
              <a:uFillTx/>
              <a:latin typeface="Arial" panose="020B0604020202020204" pitchFamily="34" charset="0"/>
            </a:endParaRPr>
          </a:p>
        </p:txBody>
      </p:sp>
      <p:pic>
        <p:nvPicPr>
          <p:cNvPr id="11" name="Picture 2" descr="../AppData/Local/Temp/Rar$EX01.007/Web_Triethoc/Chuong14/images/Picture397.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3196801" y="3448978"/>
            <a:ext cx="8600246" cy="32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Double Wave 11"/>
          <p:cNvSpPr/>
          <p:nvPr/>
        </p:nvSpPr>
        <p:spPr>
          <a:xfrm>
            <a:off x="3196801" y="1917609"/>
            <a:ext cx="8600246" cy="1407274"/>
          </a:xfrm>
          <a:prstGeom prst="doubleWave">
            <a:avLst/>
          </a:prstGeom>
          <a:solidFill>
            <a:srgbClr val="009900"/>
          </a:solidFill>
          <a:ln w="25400" cap="flat" cmpd="sng" algn="ctr">
            <a:solidFill>
              <a:srgbClr val="FFFFFF"/>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1" u="none" strike="noStrike" kern="0" cap="none" spc="0" normalizeH="0" baseline="0" noProof="0" dirty="0" err="1">
                <a:ln>
                  <a:noFill/>
                </a:ln>
                <a:solidFill>
                  <a:srgbClr val="FFFFFF"/>
                </a:solidFill>
                <a:effectLst/>
                <a:uLnTx/>
                <a:uFillTx/>
                <a:latin typeface="Arial"/>
              </a:rPr>
              <a:t>Cá</a:t>
            </a:r>
            <a:r>
              <a:rPr kumimoji="0" lang="en-US" sz="1800" b="0" i="1" u="none" strike="noStrike" kern="0" cap="none" spc="0" normalizeH="0" baseline="0" noProof="0" dirty="0">
                <a:ln>
                  <a:noFill/>
                </a:ln>
                <a:solidFill>
                  <a:srgbClr val="FFFFFF"/>
                </a:solidFill>
                <a:effectLst/>
                <a:uLnTx/>
                <a:uFillTx/>
                <a:latin typeface="Arial"/>
              </a:rPr>
              <a:t> </a:t>
            </a:r>
            <a:r>
              <a:rPr kumimoji="0" lang="en-US" sz="1800" b="0" i="1" u="none" strike="noStrike" kern="0" cap="none" spc="0" normalizeH="0" baseline="0" noProof="0" dirty="0" err="1">
                <a:ln>
                  <a:noFill/>
                </a:ln>
                <a:solidFill>
                  <a:srgbClr val="FFFFFF"/>
                </a:solidFill>
                <a:effectLst/>
                <a:uLnTx/>
                <a:uFillTx/>
                <a:latin typeface="Arial"/>
              </a:rPr>
              <a:t>nhân</a:t>
            </a:r>
            <a:r>
              <a:rPr kumimoji="0" lang="en-US" sz="1800" b="0" i="1"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là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khái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niệm</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chỉ</a:t>
            </a:r>
            <a:r>
              <a:rPr kumimoji="0" lang="en-US" sz="1800" b="0" i="0" u="none" strike="noStrike" kern="0" cap="none" spc="0" normalizeH="0" baseline="0" noProof="0" dirty="0">
                <a:ln>
                  <a:noFill/>
                </a:ln>
                <a:solidFill>
                  <a:srgbClr val="FFFFFF"/>
                </a:solidFill>
                <a:effectLst/>
                <a:uLnTx/>
                <a:uFillTx/>
                <a:latin typeface="Arial"/>
              </a:rPr>
              <a:t> </a:t>
            </a:r>
            <a:r>
              <a:rPr kumimoji="0" lang="en-US" sz="1800" b="1" i="0" u="sng" strike="noStrike" kern="0" cap="none" spc="0" normalizeH="0" baseline="0" noProof="0" dirty="0">
                <a:ln>
                  <a:noFill/>
                </a:ln>
                <a:solidFill>
                  <a:srgbClr val="FFFF00"/>
                </a:solidFill>
                <a:effectLst/>
                <a:uLnTx/>
                <a:uFillTx/>
                <a:latin typeface="Arial"/>
              </a:rPr>
              <a:t>con </a:t>
            </a:r>
            <a:r>
              <a:rPr kumimoji="0" lang="en-US" sz="1800" b="1" i="0" u="sng" strike="noStrike" kern="0" cap="none" spc="0" normalizeH="0" baseline="0" noProof="0" dirty="0" err="1">
                <a:ln>
                  <a:noFill/>
                </a:ln>
                <a:solidFill>
                  <a:srgbClr val="FFFF00"/>
                </a:solidFill>
                <a:effectLst/>
                <a:uLnTx/>
                <a:uFillTx/>
                <a:latin typeface="Arial"/>
              </a:rPr>
              <a:t>người</a:t>
            </a:r>
            <a:r>
              <a:rPr kumimoji="0" lang="en-US" sz="1800" b="1" i="0" u="sng" strike="noStrike" kern="0" cap="none" spc="0" normalizeH="0" baseline="0" noProof="0" dirty="0">
                <a:ln>
                  <a:noFill/>
                </a:ln>
                <a:solidFill>
                  <a:srgbClr val="FFFF00"/>
                </a:solidFill>
                <a:effectLst/>
                <a:uLnTx/>
                <a:uFillTx/>
                <a:latin typeface="Arial"/>
              </a:rPr>
              <a:t> </a:t>
            </a:r>
            <a:r>
              <a:rPr kumimoji="0" lang="en-US" sz="1800" b="1" i="0" u="sng" strike="noStrike" kern="0" cap="none" spc="0" normalizeH="0" baseline="0" noProof="0" dirty="0" err="1">
                <a:ln>
                  <a:noFill/>
                </a:ln>
                <a:solidFill>
                  <a:srgbClr val="FFFF00"/>
                </a:solidFill>
                <a:effectLst/>
                <a:uLnTx/>
                <a:uFillTx/>
                <a:latin typeface="Arial"/>
              </a:rPr>
              <a:t>cụ</a:t>
            </a:r>
            <a:r>
              <a:rPr kumimoji="0" lang="en-US" sz="1800" b="1" i="0" u="sng" strike="noStrike" kern="0" cap="none" spc="0" normalizeH="0" baseline="0" noProof="0" dirty="0">
                <a:ln>
                  <a:noFill/>
                </a:ln>
                <a:solidFill>
                  <a:srgbClr val="FFFF00"/>
                </a:solidFill>
                <a:effectLst/>
                <a:uLnTx/>
                <a:uFillTx/>
                <a:latin typeface="Arial"/>
              </a:rPr>
              <a:t> </a:t>
            </a:r>
            <a:r>
              <a:rPr kumimoji="0" lang="en-US" sz="1800" b="1" i="0" u="sng" strike="noStrike" kern="0" cap="none" spc="0" normalizeH="0" baseline="0" noProof="0" dirty="0" err="1">
                <a:ln>
                  <a:noFill/>
                </a:ln>
                <a:solidFill>
                  <a:srgbClr val="FFFF00"/>
                </a:solidFill>
                <a:effectLst/>
                <a:uLnTx/>
                <a:uFillTx/>
                <a:latin typeface="Arial"/>
              </a:rPr>
              <a:t>thể</a:t>
            </a:r>
            <a:r>
              <a:rPr kumimoji="0" lang="en-US" sz="1800" b="1" i="0" u="sng" strike="noStrike" kern="0" cap="none" spc="0" normalizeH="0" baseline="0" noProof="0" dirty="0">
                <a:ln>
                  <a:noFill/>
                </a:ln>
                <a:solidFill>
                  <a:srgbClr val="FFFF00"/>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sống</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trong</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một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xã</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hội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nhất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định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được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phân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biệt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với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các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cá</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thể</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khác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thông</a:t>
            </a:r>
            <a:r>
              <a:rPr kumimoji="0" lang="en-US" sz="1800" b="0" i="0" u="none" strike="noStrike" kern="0" cap="none" spc="0" normalizeH="0" baseline="0" noProof="0" dirty="0">
                <a:ln>
                  <a:noFill/>
                </a:ln>
                <a:solidFill>
                  <a:srgbClr val="FFFFFF"/>
                </a:solidFill>
                <a:effectLst/>
                <a:uLnTx/>
                <a:uFillTx/>
                <a:latin typeface="Arial"/>
              </a:rPr>
              <a:t> qua </a:t>
            </a:r>
            <a:r>
              <a:rPr kumimoji="0" lang="en-US" sz="1800" b="0" i="0" u="none" strike="noStrike" kern="0" cap="none" spc="0" normalizeH="0" baseline="0" noProof="0" dirty="0" err="1">
                <a:ln>
                  <a:noFill/>
                </a:ln>
                <a:solidFill>
                  <a:srgbClr val="FFFFFF"/>
                </a:solidFill>
                <a:effectLst/>
                <a:uLnTx/>
                <a:uFillTx/>
                <a:latin typeface="Arial"/>
              </a:rPr>
              <a:t>tính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đơn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nhất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tính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phổ</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biến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của</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nó</a:t>
            </a:r>
            <a:r>
              <a:rPr kumimoji="0" lang="en-US" sz="1800" b="0" i="0" u="none" strike="noStrike" kern="0" cap="none" spc="0" normalizeH="0" baseline="0" noProof="0" dirty="0">
                <a:ln>
                  <a:noFill/>
                </a:ln>
                <a:solidFill>
                  <a:srgbClr val="FFFFFF"/>
                </a:solidFill>
                <a:effectLst/>
                <a:uLnTx/>
                <a:uFillTx/>
                <a:latin typeface="Arial"/>
              </a:rPr>
              <a:t>.</a:t>
            </a:r>
          </a:p>
        </p:txBody>
      </p:sp>
    </p:spTree>
    <p:extLst>
      <p:ext uri="{BB962C8B-B14F-4D97-AF65-F5344CB8AC3E}">
        <p14:creationId xmlns:p14="http://schemas.microsoft.com/office/powerpoint/2010/main" val="285152216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3" name="Double Wave 2"/>
          <p:cNvSpPr/>
          <p:nvPr/>
        </p:nvSpPr>
        <p:spPr>
          <a:xfrm>
            <a:off x="539552" y="1412776"/>
            <a:ext cx="7993137" cy="2397006"/>
          </a:xfrm>
          <a:prstGeom prst="doubleWave">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i="1" dirty="0" err="1">
                <a:solidFill>
                  <a:prstClr val="white"/>
                </a:solidFill>
              </a:rPr>
              <a:t>Xã</a:t>
            </a:r>
            <a:r>
              <a:rPr lang="en-US" sz="2000" i="1" dirty="0">
                <a:solidFill>
                  <a:prstClr val="white"/>
                </a:solidFill>
              </a:rPr>
              <a:t> </a:t>
            </a:r>
            <a:r>
              <a:rPr lang="en-US" sz="2000" i="1" dirty="0" err="1">
                <a:solidFill>
                  <a:prstClr val="white"/>
                </a:solidFill>
              </a:rPr>
              <a:t>hội</a:t>
            </a:r>
            <a:r>
              <a:rPr lang="en-US" sz="2000" i="1"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khái</a:t>
            </a:r>
            <a:r>
              <a:rPr lang="en-US" sz="2000" dirty="0">
                <a:solidFill>
                  <a:prstClr val="white"/>
                </a:solidFill>
              </a:rPr>
              <a:t> </a:t>
            </a:r>
            <a:r>
              <a:rPr lang="en-US" sz="2000" dirty="0" err="1">
                <a:solidFill>
                  <a:prstClr val="white"/>
                </a:solidFill>
              </a:rPr>
              <a:t>niệm</a:t>
            </a:r>
            <a:r>
              <a:rPr lang="en-US" sz="2000" dirty="0">
                <a:solidFill>
                  <a:prstClr val="white"/>
                </a:solidFill>
              </a:rPr>
              <a:t> </a:t>
            </a:r>
            <a:r>
              <a:rPr lang="en-US" sz="2000" dirty="0" err="1">
                <a:solidFill>
                  <a:prstClr val="white"/>
                </a:solidFill>
              </a:rPr>
              <a:t>dùng</a:t>
            </a:r>
            <a:r>
              <a:rPr lang="en-US" sz="2000" dirty="0">
                <a:solidFill>
                  <a:prstClr val="white"/>
                </a:solidFill>
              </a:rPr>
              <a:t> </a:t>
            </a:r>
            <a:r>
              <a:rPr lang="en-US" sz="2000" dirty="0" err="1">
                <a:solidFill>
                  <a:prstClr val="white"/>
                </a:solidFill>
              </a:rPr>
              <a:t>để</a:t>
            </a:r>
            <a:r>
              <a:rPr lang="en-US" sz="2000" dirty="0">
                <a:solidFill>
                  <a:prstClr val="white"/>
                </a:solidFill>
              </a:rPr>
              <a:t> </a:t>
            </a:r>
            <a:r>
              <a:rPr lang="en-US" sz="2000" dirty="0" err="1">
                <a:solidFill>
                  <a:prstClr val="white"/>
                </a:solidFill>
              </a:rPr>
              <a:t>chỉ</a:t>
            </a:r>
            <a:r>
              <a:rPr lang="en-US" sz="2000" dirty="0">
                <a:solidFill>
                  <a:prstClr val="white"/>
                </a:solidFill>
              </a:rPr>
              <a:t> </a:t>
            </a:r>
            <a:r>
              <a:rPr lang="en-US" sz="2000" b="1" u="sng" dirty="0" err="1">
                <a:solidFill>
                  <a:srgbClr val="FFFF00"/>
                </a:solidFill>
              </a:rPr>
              <a:t>cộng</a:t>
            </a:r>
            <a:r>
              <a:rPr lang="en-US" sz="2000" b="1" u="sng" dirty="0">
                <a:solidFill>
                  <a:srgbClr val="FFFF00"/>
                </a:solidFill>
              </a:rPr>
              <a:t> </a:t>
            </a:r>
            <a:r>
              <a:rPr lang="en-US" sz="2000" b="1" u="sng" dirty="0" err="1">
                <a:solidFill>
                  <a:srgbClr val="FFFF00"/>
                </a:solidFill>
              </a:rPr>
              <a:t>đồng</a:t>
            </a:r>
            <a:r>
              <a:rPr lang="en-US" sz="2000" b="1" u="sng" dirty="0">
                <a:solidFill>
                  <a:srgbClr val="FFFF00"/>
                </a:solidFill>
              </a:rPr>
              <a:t> </a:t>
            </a:r>
            <a:r>
              <a:rPr lang="en-US" sz="2000" b="1" u="sng" dirty="0" err="1">
                <a:solidFill>
                  <a:srgbClr val="FFFF00"/>
                </a:solidFill>
              </a:rPr>
              <a:t>các</a:t>
            </a:r>
            <a:r>
              <a:rPr lang="en-US" sz="2000" b="1" u="sng" dirty="0">
                <a:solidFill>
                  <a:srgbClr val="FFFF00"/>
                </a:solidFill>
              </a:rPr>
              <a:t> </a:t>
            </a:r>
            <a:r>
              <a:rPr lang="en-US" sz="2000" b="1" u="sng" dirty="0" err="1">
                <a:solidFill>
                  <a:srgbClr val="FFFF00"/>
                </a:solidFill>
              </a:rPr>
              <a:t>cá</a:t>
            </a:r>
            <a:r>
              <a:rPr lang="en-US" sz="2000" b="1" u="sng" dirty="0">
                <a:solidFill>
                  <a:srgbClr val="FFFF00"/>
                </a:solidFill>
              </a:rPr>
              <a:t> </a:t>
            </a:r>
            <a:r>
              <a:rPr lang="en-US" sz="2000" b="1" u="sng" dirty="0" err="1">
                <a:solidFill>
                  <a:srgbClr val="FFFF00"/>
                </a:solidFill>
              </a:rPr>
              <a:t>nhân</a:t>
            </a:r>
            <a:r>
              <a:rPr lang="en-US" sz="2000" b="1" u="sng" dirty="0">
                <a:solidFill>
                  <a:srgbClr val="FFFF00"/>
                </a:solidFill>
              </a:rPr>
              <a:t> </a:t>
            </a:r>
            <a:r>
              <a:rPr lang="en-US" sz="2000" dirty="0" err="1">
                <a:solidFill>
                  <a:prstClr val="white"/>
                </a:solidFill>
              </a:rPr>
              <a:t>trong</a:t>
            </a:r>
            <a:r>
              <a:rPr lang="en-US" sz="2000" dirty="0">
                <a:solidFill>
                  <a:prstClr val="white"/>
                </a:solidFill>
              </a:rPr>
              <a:t> </a:t>
            </a:r>
            <a:r>
              <a:rPr lang="en-US" sz="2000" dirty="0" err="1">
                <a:solidFill>
                  <a:prstClr val="white"/>
                </a:solidFill>
              </a:rPr>
              <a:t>mối</a:t>
            </a:r>
            <a:r>
              <a:rPr lang="en-US" sz="2000" dirty="0">
                <a:solidFill>
                  <a:prstClr val="white"/>
                </a:solidFill>
              </a:rPr>
              <a:t> </a:t>
            </a:r>
            <a:r>
              <a:rPr lang="en-US" sz="2000" dirty="0" err="1">
                <a:solidFill>
                  <a:prstClr val="white"/>
                </a:solidFill>
              </a:rPr>
              <a:t>quan</a:t>
            </a:r>
            <a:r>
              <a:rPr lang="en-US" sz="2000" dirty="0">
                <a:solidFill>
                  <a:prstClr val="white"/>
                </a:solidFill>
              </a:rPr>
              <a:t> </a:t>
            </a:r>
            <a:r>
              <a:rPr lang="en-US" sz="2000" dirty="0" err="1">
                <a:solidFill>
                  <a:prstClr val="white"/>
                </a:solidFill>
              </a:rPr>
              <a:t>hệ</a:t>
            </a:r>
            <a:r>
              <a:rPr lang="en-US" sz="2000" dirty="0">
                <a:solidFill>
                  <a:prstClr val="white"/>
                </a:solidFill>
              </a:rPr>
              <a:t> </a:t>
            </a:r>
            <a:r>
              <a:rPr lang="en-US" sz="2000" dirty="0" err="1">
                <a:solidFill>
                  <a:prstClr val="white"/>
                </a:solidFill>
              </a:rPr>
              <a:t>biện</a:t>
            </a:r>
            <a:r>
              <a:rPr lang="en-US" sz="2000" dirty="0">
                <a:solidFill>
                  <a:prstClr val="white"/>
                </a:solidFill>
              </a:rPr>
              <a:t> </a:t>
            </a:r>
            <a:r>
              <a:rPr lang="en-US" sz="2000" dirty="0" err="1">
                <a:solidFill>
                  <a:prstClr val="white"/>
                </a:solidFill>
              </a:rPr>
              <a:t>chứng</a:t>
            </a:r>
            <a:r>
              <a:rPr lang="en-US" sz="2000" dirty="0">
                <a:solidFill>
                  <a:prstClr val="white"/>
                </a:solidFill>
              </a:rPr>
              <a:t> </a:t>
            </a:r>
            <a:r>
              <a:rPr lang="en-US" sz="2000" dirty="0" err="1">
                <a:solidFill>
                  <a:prstClr val="white"/>
                </a:solidFill>
              </a:rPr>
              <a:t>với</a:t>
            </a:r>
            <a:r>
              <a:rPr lang="en-US" sz="2000" dirty="0">
                <a:solidFill>
                  <a:prstClr val="white"/>
                </a:solidFill>
              </a:rPr>
              <a:t> </a:t>
            </a:r>
            <a:r>
              <a:rPr lang="en-US" sz="2000" dirty="0" err="1">
                <a:solidFill>
                  <a:prstClr val="white"/>
                </a:solidFill>
              </a:rPr>
              <a:t>nhau</a:t>
            </a:r>
            <a:r>
              <a:rPr lang="en-US" sz="2000" dirty="0">
                <a:solidFill>
                  <a:prstClr val="white"/>
                </a:solidFill>
              </a:rPr>
              <a:t>, </a:t>
            </a:r>
            <a:r>
              <a:rPr lang="en-US" sz="2000" dirty="0" err="1">
                <a:solidFill>
                  <a:prstClr val="white"/>
                </a:solidFill>
              </a:rPr>
              <a:t>trong</a:t>
            </a:r>
            <a:r>
              <a:rPr lang="en-US" sz="2000" dirty="0">
                <a:solidFill>
                  <a:prstClr val="white"/>
                </a:solidFill>
              </a:rPr>
              <a:t> </a:t>
            </a:r>
            <a:r>
              <a:rPr lang="en-US" sz="2000" dirty="0" err="1">
                <a:solidFill>
                  <a:prstClr val="white"/>
                </a:solidFill>
              </a:rPr>
              <a:t>đó</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nhỏ</a:t>
            </a:r>
            <a:r>
              <a:rPr lang="en-US" sz="2000" dirty="0">
                <a:solidFill>
                  <a:prstClr val="white"/>
                </a:solidFill>
              </a:rPr>
              <a:t> </a:t>
            </a:r>
            <a:r>
              <a:rPr lang="en-US" sz="2000" dirty="0" err="1">
                <a:solidFill>
                  <a:prstClr val="white"/>
                </a:solidFill>
              </a:rPr>
              <a:t>nhất</a:t>
            </a:r>
            <a:r>
              <a:rPr lang="en-US" sz="2000" dirty="0">
                <a:solidFill>
                  <a:prstClr val="white"/>
                </a:solidFill>
              </a:rPr>
              <a:t> </a:t>
            </a:r>
            <a:r>
              <a:rPr lang="en-US" sz="2000" dirty="0" err="1">
                <a:solidFill>
                  <a:prstClr val="white"/>
                </a:solidFill>
              </a:rPr>
              <a:t>của</a:t>
            </a:r>
            <a:r>
              <a:rPr lang="en-US" sz="2000" dirty="0">
                <a:solidFill>
                  <a:prstClr val="white"/>
                </a:solidFill>
              </a:rPr>
              <a:t> </a:t>
            </a:r>
            <a:r>
              <a:rPr lang="en-US" sz="2000" dirty="0" err="1">
                <a:solidFill>
                  <a:prstClr val="white"/>
                </a:solidFill>
              </a:rPr>
              <a:t>một</a:t>
            </a:r>
            <a:r>
              <a:rPr lang="en-US" sz="2000" dirty="0">
                <a:solidFill>
                  <a:prstClr val="white"/>
                </a:solidFill>
              </a:rPr>
              <a:t> </a:t>
            </a:r>
            <a:r>
              <a:rPr lang="en-US" sz="2000" dirty="0" err="1">
                <a:solidFill>
                  <a:prstClr val="white"/>
                </a:solidFill>
              </a:rPr>
              <a:t>xã</a:t>
            </a:r>
            <a:r>
              <a:rPr lang="en-US" sz="2000" dirty="0">
                <a:solidFill>
                  <a:prstClr val="white"/>
                </a:solidFill>
              </a:rPr>
              <a:t> </a:t>
            </a:r>
            <a:r>
              <a:rPr lang="en-US" sz="2000" dirty="0" err="1">
                <a:solidFill>
                  <a:prstClr val="white"/>
                </a:solidFill>
              </a:rPr>
              <a:t>hội</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tập</a:t>
            </a:r>
            <a:r>
              <a:rPr lang="en-US" sz="2000" dirty="0">
                <a:solidFill>
                  <a:prstClr val="white"/>
                </a:solidFill>
              </a:rPr>
              <a:t> </a:t>
            </a:r>
            <a:r>
              <a:rPr lang="en-US" sz="2000" dirty="0" err="1">
                <a:solidFill>
                  <a:prstClr val="white"/>
                </a:solidFill>
              </a:rPr>
              <a:t>thể</a:t>
            </a:r>
            <a:r>
              <a:rPr lang="en-US" sz="2000" dirty="0">
                <a:solidFill>
                  <a:prstClr val="white"/>
                </a:solidFill>
              </a:rPr>
              <a:t> </a:t>
            </a:r>
            <a:r>
              <a:rPr lang="en-US" sz="2000" dirty="0" err="1">
                <a:solidFill>
                  <a:prstClr val="white"/>
                </a:solidFill>
              </a:rPr>
              <a:t>gia</a:t>
            </a:r>
            <a:r>
              <a:rPr lang="en-US" sz="2000" dirty="0">
                <a:solidFill>
                  <a:prstClr val="white"/>
                </a:solidFill>
              </a:rPr>
              <a:t> </a:t>
            </a:r>
            <a:r>
              <a:rPr lang="en-US" sz="2000" dirty="0" err="1">
                <a:solidFill>
                  <a:prstClr val="white"/>
                </a:solidFill>
              </a:rPr>
              <a:t>đình</a:t>
            </a:r>
            <a:r>
              <a:rPr lang="en-US" sz="2000" dirty="0">
                <a:solidFill>
                  <a:prstClr val="white"/>
                </a:solidFill>
              </a:rPr>
              <a:t>, </a:t>
            </a:r>
            <a:r>
              <a:rPr lang="en-US" sz="2000" dirty="0" err="1">
                <a:solidFill>
                  <a:prstClr val="white"/>
                </a:solidFill>
              </a:rPr>
              <a:t>cơ</a:t>
            </a:r>
            <a:r>
              <a:rPr lang="en-US" sz="2000" dirty="0">
                <a:solidFill>
                  <a:prstClr val="white"/>
                </a:solidFill>
              </a:rPr>
              <a:t> </a:t>
            </a:r>
            <a:r>
              <a:rPr lang="en-US" sz="2000" dirty="0" err="1">
                <a:solidFill>
                  <a:prstClr val="white"/>
                </a:solidFill>
              </a:rPr>
              <a:t>quan</a:t>
            </a:r>
            <a:r>
              <a:rPr lang="en-US" sz="2000" dirty="0">
                <a:solidFill>
                  <a:prstClr val="white"/>
                </a:solidFill>
              </a:rPr>
              <a:t>, </a:t>
            </a:r>
            <a:r>
              <a:rPr lang="en-US" sz="2000" dirty="0" err="1">
                <a:solidFill>
                  <a:prstClr val="white"/>
                </a:solidFill>
              </a:rPr>
              <a:t>đơn</a:t>
            </a:r>
            <a:r>
              <a:rPr lang="en-US" sz="2000" dirty="0">
                <a:solidFill>
                  <a:prstClr val="white"/>
                </a:solidFill>
              </a:rPr>
              <a:t> </a:t>
            </a:r>
            <a:r>
              <a:rPr lang="en-US" sz="2000" dirty="0" err="1">
                <a:solidFill>
                  <a:prstClr val="white"/>
                </a:solidFill>
              </a:rPr>
              <a:t>vị</a:t>
            </a:r>
            <a:r>
              <a:rPr lang="en-US" sz="2000" dirty="0">
                <a:solidFill>
                  <a:prstClr val="white"/>
                </a:solidFill>
              </a:rPr>
              <a:t>... </a:t>
            </a:r>
            <a:r>
              <a:rPr lang="en-US" sz="2000" dirty="0" err="1">
                <a:solidFill>
                  <a:prstClr val="white"/>
                </a:solidFill>
              </a:rPr>
              <a:t>và</a:t>
            </a:r>
            <a:r>
              <a:rPr lang="en-US" sz="2000" dirty="0">
                <a:solidFill>
                  <a:prstClr val="white"/>
                </a:solidFill>
              </a:rPr>
              <a:t> </a:t>
            </a:r>
            <a:r>
              <a:rPr lang="en-US" sz="2000" dirty="0" err="1">
                <a:solidFill>
                  <a:prstClr val="white"/>
                </a:solidFill>
              </a:rPr>
              <a:t>lớn</a:t>
            </a:r>
            <a:r>
              <a:rPr lang="en-US" sz="2000" dirty="0">
                <a:solidFill>
                  <a:prstClr val="white"/>
                </a:solidFill>
              </a:rPr>
              <a:t> </a:t>
            </a:r>
            <a:r>
              <a:rPr lang="en-US" sz="2000" dirty="0" err="1">
                <a:solidFill>
                  <a:prstClr val="white"/>
                </a:solidFill>
              </a:rPr>
              <a:t>hơn</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xã</a:t>
            </a:r>
            <a:r>
              <a:rPr lang="en-US" sz="2000" dirty="0">
                <a:solidFill>
                  <a:prstClr val="white"/>
                </a:solidFill>
              </a:rPr>
              <a:t> </a:t>
            </a:r>
            <a:r>
              <a:rPr lang="en-US" sz="2000" dirty="0" err="1">
                <a:solidFill>
                  <a:prstClr val="white"/>
                </a:solidFill>
              </a:rPr>
              <a:t>hội</a:t>
            </a:r>
            <a:r>
              <a:rPr lang="en-US" sz="2000" dirty="0">
                <a:solidFill>
                  <a:prstClr val="white"/>
                </a:solidFill>
              </a:rPr>
              <a:t> </a:t>
            </a:r>
            <a:r>
              <a:rPr lang="en-US" sz="2000" dirty="0" err="1">
                <a:solidFill>
                  <a:prstClr val="white"/>
                </a:solidFill>
              </a:rPr>
              <a:t>quốc</a:t>
            </a:r>
            <a:r>
              <a:rPr lang="en-US" sz="2000" dirty="0">
                <a:solidFill>
                  <a:prstClr val="white"/>
                </a:solidFill>
              </a:rPr>
              <a:t> </a:t>
            </a:r>
            <a:r>
              <a:rPr lang="en-US" sz="2000" dirty="0" err="1">
                <a:solidFill>
                  <a:prstClr val="white"/>
                </a:solidFill>
              </a:rPr>
              <a:t>gia</a:t>
            </a:r>
            <a:r>
              <a:rPr lang="en-US" sz="2000" dirty="0">
                <a:solidFill>
                  <a:prstClr val="white"/>
                </a:solidFill>
              </a:rPr>
              <a:t>, </a:t>
            </a:r>
            <a:r>
              <a:rPr lang="en-US" sz="2000" dirty="0" err="1">
                <a:solidFill>
                  <a:prstClr val="white"/>
                </a:solidFill>
              </a:rPr>
              <a:t>dân</a:t>
            </a:r>
            <a:r>
              <a:rPr lang="en-US" sz="2000" dirty="0">
                <a:solidFill>
                  <a:prstClr val="white"/>
                </a:solidFill>
              </a:rPr>
              <a:t> </a:t>
            </a:r>
            <a:r>
              <a:rPr lang="en-US" sz="2000" dirty="0" err="1">
                <a:solidFill>
                  <a:prstClr val="white"/>
                </a:solidFill>
              </a:rPr>
              <a:t>tộc</a:t>
            </a:r>
            <a:r>
              <a:rPr lang="en-US" sz="2000" dirty="0">
                <a:solidFill>
                  <a:prstClr val="white"/>
                </a:solidFill>
              </a:rPr>
              <a:t>… </a:t>
            </a:r>
            <a:r>
              <a:rPr lang="en-US" sz="2000" dirty="0" err="1">
                <a:solidFill>
                  <a:prstClr val="white"/>
                </a:solidFill>
              </a:rPr>
              <a:t>và</a:t>
            </a:r>
            <a:r>
              <a:rPr lang="en-US" sz="2000" dirty="0">
                <a:solidFill>
                  <a:prstClr val="white"/>
                </a:solidFill>
              </a:rPr>
              <a:t> </a:t>
            </a:r>
            <a:r>
              <a:rPr lang="en-US" sz="2000" dirty="0" err="1">
                <a:solidFill>
                  <a:prstClr val="white"/>
                </a:solidFill>
              </a:rPr>
              <a:t>rộng</a:t>
            </a:r>
            <a:r>
              <a:rPr lang="en-US" sz="2000" dirty="0">
                <a:solidFill>
                  <a:prstClr val="white"/>
                </a:solidFill>
              </a:rPr>
              <a:t> </a:t>
            </a:r>
            <a:r>
              <a:rPr lang="en-US" sz="2000" dirty="0" err="1">
                <a:solidFill>
                  <a:prstClr val="white"/>
                </a:solidFill>
              </a:rPr>
              <a:t>lớn</a:t>
            </a:r>
            <a:r>
              <a:rPr lang="en-US" sz="2000" dirty="0">
                <a:solidFill>
                  <a:prstClr val="white"/>
                </a:solidFill>
              </a:rPr>
              <a:t> </a:t>
            </a:r>
            <a:r>
              <a:rPr lang="en-US" sz="2000" dirty="0" err="1">
                <a:solidFill>
                  <a:prstClr val="white"/>
                </a:solidFill>
              </a:rPr>
              <a:t>nhất</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cồng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nhân</a:t>
            </a:r>
            <a:r>
              <a:rPr lang="en-US" sz="2000" dirty="0">
                <a:solidFill>
                  <a:prstClr val="white"/>
                </a:solidFill>
              </a:rPr>
              <a:t> </a:t>
            </a:r>
            <a:r>
              <a:rPr lang="en-US" sz="2000" dirty="0" err="1">
                <a:solidFill>
                  <a:prstClr val="white"/>
                </a:solidFill>
              </a:rPr>
              <a:t>loại</a:t>
            </a:r>
            <a:r>
              <a:rPr lang="en-US" sz="2000" dirty="0">
                <a:solidFill>
                  <a:prstClr val="white"/>
                </a:solidFill>
              </a:rPr>
              <a:t>.</a:t>
            </a:r>
          </a:p>
        </p:txBody>
      </p:sp>
      <p:sp>
        <p:nvSpPr>
          <p:cNvPr id="4" name="Cloud Callout 3"/>
          <p:cNvSpPr/>
          <p:nvPr/>
        </p:nvSpPr>
        <p:spPr>
          <a:xfrm>
            <a:off x="2195736" y="210400"/>
            <a:ext cx="4032250" cy="1079847"/>
          </a:xfrm>
          <a:prstGeom prst="cloudCallout">
            <a:avLst/>
          </a:prstGeom>
          <a:solidFill>
            <a:srgbClr val="9966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5" name="Rectangle 5"/>
          <p:cNvSpPr>
            <a:spLocks noChangeArrowheads="1"/>
          </p:cNvSpPr>
          <p:nvPr/>
        </p:nvSpPr>
        <p:spPr bwMode="auto">
          <a:xfrm>
            <a:off x="3491880" y="565657"/>
            <a:ext cx="21506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err="1">
                <a:solidFill>
                  <a:prstClr val="white"/>
                </a:solidFill>
              </a:rPr>
              <a:t>Xã</a:t>
            </a:r>
            <a:r>
              <a:rPr lang="en-US" b="1" dirty="0">
                <a:solidFill>
                  <a:prstClr val="white"/>
                </a:solidFill>
              </a:rPr>
              <a:t> </a:t>
            </a:r>
            <a:r>
              <a:rPr lang="en-US" b="1" dirty="0" err="1">
                <a:solidFill>
                  <a:prstClr val="white"/>
                </a:solidFill>
              </a:rPr>
              <a:t>hội</a:t>
            </a:r>
            <a:r>
              <a:rPr lang="en-US" b="1" dirty="0">
                <a:solidFill>
                  <a:prstClr val="white"/>
                </a:solidFill>
              </a:rPr>
              <a:t> </a:t>
            </a:r>
            <a:r>
              <a:rPr lang="en-US" b="1" dirty="0" err="1">
                <a:solidFill>
                  <a:prstClr val="white"/>
                </a:solidFill>
              </a:rPr>
              <a:t>là</a:t>
            </a:r>
            <a:r>
              <a:rPr lang="en-US" b="1" dirty="0">
                <a:solidFill>
                  <a:prstClr val="white"/>
                </a:solidFill>
              </a:rPr>
              <a:t> </a:t>
            </a:r>
            <a:r>
              <a:rPr lang="en-US" b="1" dirty="0" err="1">
                <a:solidFill>
                  <a:prstClr val="white"/>
                </a:solidFill>
              </a:rPr>
              <a:t>gì</a:t>
            </a:r>
            <a:r>
              <a:rPr lang="en-US" b="1" dirty="0">
                <a:solidFill>
                  <a:prstClr val="white"/>
                </a:solidFill>
              </a:rPr>
              <a:t>?  </a:t>
            </a:r>
          </a:p>
        </p:txBody>
      </p:sp>
      <p:sp>
        <p:nvSpPr>
          <p:cNvPr id="6" name="Rectangle 1"/>
          <p:cNvSpPr>
            <a:spLocks noChangeArrowheads="1"/>
          </p:cNvSpPr>
          <p:nvPr/>
        </p:nvSpPr>
        <p:spPr bwMode="auto">
          <a:xfrm>
            <a:off x="2699792" y="4018815"/>
            <a:ext cx="4445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000" b="1" dirty="0" err="1">
                <a:solidFill>
                  <a:srgbClr val="FF0066"/>
                </a:solidFill>
                <a:cs typeface="Times New Roman" panose="02020603050405020304" pitchFamily="18" charset="0"/>
              </a:rPr>
              <a:t>Biện</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chứng</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giữa</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cá</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nhân</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và</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xã</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hội</a:t>
            </a:r>
            <a:endParaRPr lang="en-US" sz="2000" dirty="0">
              <a:solidFill>
                <a:srgbClr val="FF0066"/>
              </a:solidFill>
            </a:endParaRPr>
          </a:p>
        </p:txBody>
      </p:sp>
      <p:sp>
        <p:nvSpPr>
          <p:cNvPr id="7" name="Flowchart: Process 6"/>
          <p:cNvSpPr/>
          <p:nvPr/>
        </p:nvSpPr>
        <p:spPr>
          <a:xfrm>
            <a:off x="972592" y="4663857"/>
            <a:ext cx="2159000" cy="1090612"/>
          </a:xfrm>
          <a:prstGeom prst="flowChartProcess">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FFF00"/>
                </a:solidFill>
                <a:ea typeface="Times New Roman" panose="02020603050405020304" pitchFamily="18" charset="0"/>
              </a:rPr>
              <a:t>Cá</a:t>
            </a:r>
            <a:r>
              <a:rPr lang="en-US" sz="2800" b="1" dirty="0">
                <a:solidFill>
                  <a:srgbClr val="FFFF00"/>
                </a:solidFill>
                <a:ea typeface="Times New Roman" panose="02020603050405020304" pitchFamily="18" charset="0"/>
              </a:rPr>
              <a:t> </a:t>
            </a:r>
            <a:r>
              <a:rPr lang="en-US" sz="2800" b="1" dirty="0" err="1">
                <a:solidFill>
                  <a:srgbClr val="FFFF00"/>
                </a:solidFill>
                <a:ea typeface="Times New Roman" panose="02020603050405020304" pitchFamily="18" charset="0"/>
              </a:rPr>
              <a:t>nhân</a:t>
            </a:r>
            <a:endParaRPr lang="en-US" sz="2800" dirty="0">
              <a:solidFill>
                <a:srgbClr val="FFFF00"/>
              </a:solidFill>
            </a:endParaRPr>
          </a:p>
        </p:txBody>
      </p:sp>
      <p:sp>
        <p:nvSpPr>
          <p:cNvPr id="8" name="Flowchart: Process 7"/>
          <p:cNvSpPr/>
          <p:nvPr/>
        </p:nvSpPr>
        <p:spPr>
          <a:xfrm>
            <a:off x="6254204" y="4663857"/>
            <a:ext cx="2160588" cy="935037"/>
          </a:xfrm>
          <a:prstGeom prst="flowChartProcess">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800" b="1">
                <a:solidFill>
                  <a:srgbClr val="FFFF00"/>
                </a:solidFill>
                <a:cs typeface="Times New Roman" panose="02020603050405020304" pitchFamily="18" charset="0"/>
              </a:rPr>
              <a:t>Xã hội</a:t>
            </a:r>
            <a:endParaRPr lang="en-US" sz="2800">
              <a:solidFill>
                <a:srgbClr val="FFFF00"/>
              </a:solidFill>
            </a:endParaRPr>
          </a:p>
        </p:txBody>
      </p:sp>
      <p:sp>
        <p:nvSpPr>
          <p:cNvPr id="9" name="Rectangle 6"/>
          <p:cNvSpPr>
            <a:spLocks noChangeArrowheads="1"/>
          </p:cNvSpPr>
          <p:nvPr/>
        </p:nvSpPr>
        <p:spPr bwMode="auto">
          <a:xfrm>
            <a:off x="4161879" y="4962307"/>
            <a:ext cx="12049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400" b="1">
                <a:solidFill>
                  <a:srgbClr val="996633"/>
                </a:solidFill>
              </a:rPr>
              <a:t>Lợi ích</a:t>
            </a:r>
          </a:p>
        </p:txBody>
      </p:sp>
      <p:cxnSp>
        <p:nvCxnSpPr>
          <p:cNvPr id="10" name="Straight Arrow Connector 9"/>
          <p:cNvCxnSpPr/>
          <p:nvPr/>
        </p:nvCxnSpPr>
        <p:spPr>
          <a:xfrm>
            <a:off x="3131592" y="4962307"/>
            <a:ext cx="309639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flipH="1" flipV="1">
            <a:off x="3131592" y="5390826"/>
            <a:ext cx="3096394" cy="255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552192"/>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Top 123+] Hình nền Powerpoint “ĐẸP NHỨC NÁC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70069" y="1782761"/>
            <a:ext cx="4564070" cy="400110"/>
          </a:xfrm>
          <a:prstGeom prst="rect">
            <a:avLst/>
          </a:prstGeom>
        </p:spPr>
        <p:txBody>
          <a:bodyPr wrap="none">
            <a:spAutoFit/>
          </a:bodyPr>
          <a:lstStyle/>
          <a:p>
            <a:pPr marL="342900" indent="-342900">
              <a:buFont typeface="Wingdings" panose="05000000000000000000" pitchFamily="2" charset="2"/>
              <a:buChar char="q"/>
              <a:defRPr/>
            </a:pPr>
            <a:r>
              <a:rPr lang="en-US" altLang="en-US" sz="2000" b="1" dirty="0" err="1">
                <a:solidFill>
                  <a:srgbClr val="000099"/>
                </a:solidFill>
                <a:cs typeface="Times New Roman" panose="02020603050405020304" pitchFamily="18" charset="0"/>
              </a:rPr>
              <a:t>Khái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niệm</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quần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chúng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nhân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dân</a:t>
            </a:r>
            <a:r>
              <a:rPr lang="en-US" altLang="en-US" sz="2000" b="1" dirty="0">
                <a:solidFill>
                  <a:srgbClr val="000099"/>
                </a:solidFill>
                <a:cs typeface="Times New Roman" panose="02020603050405020304" pitchFamily="18" charset="0"/>
              </a:rPr>
              <a:t> </a:t>
            </a:r>
          </a:p>
        </p:txBody>
      </p:sp>
      <p:sp>
        <p:nvSpPr>
          <p:cNvPr id="4" name="Horizontal Scroll 3"/>
          <p:cNvSpPr/>
          <p:nvPr/>
        </p:nvSpPr>
        <p:spPr>
          <a:xfrm>
            <a:off x="3142444" y="2184399"/>
            <a:ext cx="6362163" cy="3405031"/>
          </a:xfrm>
          <a:prstGeom prst="horizontalScroll">
            <a:avLst/>
          </a:prstGeom>
          <a:solidFill>
            <a:schemeClr val="bg1"/>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r>
              <a:rPr lang="en-US" altLang="en-US" sz="2000" dirty="0">
                <a:solidFill>
                  <a:srgbClr val="0D0D0D"/>
                </a:solidFill>
                <a:cs typeface="Times New Roman" panose="02020603050405020304" pitchFamily="18" charset="0"/>
              </a:rPr>
              <a:t> </a:t>
            </a:r>
          </a:p>
          <a:p>
            <a:pPr algn="just">
              <a:defRPr/>
            </a:pPr>
            <a:r>
              <a:rPr lang="en-US" altLang="en-US" sz="2400" b="1" dirty="0">
                <a:solidFill>
                  <a:srgbClr val="FF0066"/>
                </a:solidFill>
                <a:cs typeface="Times New Roman" panose="02020603050405020304" pitchFamily="18" charset="0"/>
              </a:rPr>
              <a:t>QCND</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là</a:t>
            </a:r>
            <a:r>
              <a:rPr lang="en-US" altLang="en-US" sz="2000" dirty="0">
                <a:solidFill>
                  <a:srgbClr val="6633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cộng</a:t>
            </a:r>
            <a:r>
              <a:rPr lang="en-US" altLang="en-US" sz="2000" b="1" dirty="0">
                <a:solidFill>
                  <a:srgbClr val="C000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đồng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có</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tổ</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chức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có</a:t>
            </a:r>
            <a:r>
              <a:rPr lang="en-US" altLang="en-US" sz="2000" dirty="0">
                <a:solidFill>
                  <a:srgbClr val="663300"/>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chung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lợi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ích</a:t>
            </a:r>
            <a:r>
              <a:rPr lang="en-US" altLang="en-US" sz="2000" b="1" dirty="0">
                <a:solidFill>
                  <a:srgbClr val="000099"/>
                </a:solidFill>
                <a:cs typeface="Times New Roman" panose="02020603050405020304" pitchFamily="18" charset="0"/>
              </a:rPr>
              <a:t> </a:t>
            </a:r>
            <a:r>
              <a:rPr lang="en-US" altLang="en-US" sz="2000" dirty="0" err="1">
                <a:solidFill>
                  <a:srgbClr val="663300"/>
                </a:solidFill>
                <a:cs typeface="Times New Roman" panose="02020603050405020304" pitchFamily="18" charset="0"/>
              </a:rPr>
              <a:t>dưới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sự</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lãnh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đạo</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của</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những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cá</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nhân</a:t>
            </a:r>
            <a:r>
              <a:rPr lang="en-US" altLang="en-US" sz="2000" dirty="0">
                <a:solidFill>
                  <a:srgbClr val="663300"/>
                </a:solidFill>
                <a:cs typeface="Times New Roman" panose="02020603050405020304" pitchFamily="18" charset="0"/>
              </a:rPr>
              <a:t> hay </a:t>
            </a:r>
            <a:r>
              <a:rPr lang="en-US" altLang="en-US" sz="2000" dirty="0" err="1">
                <a:solidFill>
                  <a:srgbClr val="663300"/>
                </a:solidFill>
                <a:cs typeface="Times New Roman" panose="02020603050405020304" pitchFamily="18" charset="0"/>
              </a:rPr>
              <a:t>các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tổ</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chức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chính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trị</a:t>
            </a:r>
            <a:r>
              <a:rPr lang="en-US" altLang="en-US" sz="2000" dirty="0">
                <a:solidFill>
                  <a:srgbClr val="663300"/>
                </a:solidFill>
                <a:cs typeface="Times New Roman" panose="02020603050405020304" pitchFamily="18" charset="0"/>
              </a:rPr>
              <a:t> -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nhất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định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nhằm</a:t>
            </a:r>
            <a:r>
              <a:rPr lang="en-US" altLang="en-US" sz="2000" dirty="0">
                <a:solidFill>
                  <a:srgbClr val="663300"/>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giải</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quyết</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các</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nhiệm</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vụ</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lịch</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sử</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kinh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tế</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chính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trị</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văn</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hoá</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của</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cộng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đồng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a:t>
            </a:r>
            <a:endParaRPr lang="en-US" altLang="en-US" sz="2000" dirty="0">
              <a:solidFill>
                <a:srgbClr val="663300"/>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2143304" y="1114425"/>
            <a:ext cx="8001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algn="ctr">
              <a:spcBef>
                <a:spcPts val="200"/>
              </a:spcBef>
              <a:spcAft>
                <a:spcPts val="200"/>
              </a:spcAft>
              <a:defRPr/>
            </a:pPr>
            <a:r>
              <a:rPr lang="en-US" altLang="en-US" sz="2400" b="1" dirty="0">
                <a:solidFill>
                  <a:srgbClr val="000000"/>
                </a:solidFill>
                <a:latin typeface="Arial"/>
                <a:cs typeface="Times New Roman" panose="02020603050405020304" pitchFamily="18" charset="0"/>
              </a:rPr>
              <a:t>b. </a:t>
            </a:r>
            <a:r>
              <a:rPr lang="en-US" altLang="en-US" sz="2400" b="1" dirty="0" err="1">
                <a:solidFill>
                  <a:srgbClr val="000000"/>
                </a:solidFill>
                <a:latin typeface="Arial"/>
                <a:cs typeface="Times New Roman" panose="02020603050405020304" pitchFamily="18" charset="0"/>
              </a:rPr>
              <a:t>Vai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trò</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QCND </a:t>
            </a:r>
            <a:r>
              <a:rPr lang="en-US" altLang="en-US" sz="2400" b="1" dirty="0" err="1">
                <a:solidFill>
                  <a:srgbClr val="000000"/>
                </a:solidFill>
                <a:latin typeface="Arial"/>
                <a:cs typeface="Times New Roman" panose="02020603050405020304" pitchFamily="18" charset="0"/>
              </a:rPr>
              <a:t>và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lãnh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tụ</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trong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p>
        </p:txBody>
      </p:sp>
    </p:spTree>
    <p:extLst>
      <p:ext uri="{BB962C8B-B14F-4D97-AF65-F5344CB8AC3E}">
        <p14:creationId xmlns:p14="http://schemas.microsoft.com/office/powerpoint/2010/main" val="378558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991643" cy="6858000"/>
          </a:xfrm>
          <a:prstGeom prst="rect">
            <a:avLst/>
          </a:prstGeom>
        </p:spPr>
      </p:pic>
      <p:sp>
        <p:nvSpPr>
          <p:cNvPr id="3" name="Rectangle 2"/>
          <p:cNvSpPr txBox="1">
            <a:spLocks noChangeArrowheads="1"/>
          </p:cNvSpPr>
          <p:nvPr/>
        </p:nvSpPr>
        <p:spPr bwMode="auto">
          <a:xfrm>
            <a:off x="3053545" y="762626"/>
            <a:ext cx="75612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
              <a:defRPr/>
            </a:pPr>
            <a:r>
              <a:rPr lang="en-US" altLang="en-US" sz="2400" b="1" dirty="0" err="1">
                <a:solidFill>
                  <a:srgbClr val="CC0000"/>
                </a:solidFill>
                <a:latin typeface="Calibri Light" panose="020F0302020204030204"/>
                <a:cs typeface="Times New Roman" panose="02020603050405020304" pitchFamily="18" charset="0"/>
              </a:rPr>
              <a:t>Lực</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lượng</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cơ</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bản</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tạo</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thành</a:t>
            </a:r>
            <a:r>
              <a:rPr lang="en-US" altLang="en-US" sz="2400" b="1" dirty="0">
                <a:solidFill>
                  <a:srgbClr val="CC0000"/>
                </a:solidFill>
                <a:latin typeface="Calibri Light" panose="020F0302020204030204"/>
                <a:cs typeface="Times New Roman" panose="02020603050405020304" pitchFamily="18" charset="0"/>
              </a:rPr>
              <a:t> QCND</a:t>
            </a:r>
          </a:p>
        </p:txBody>
      </p:sp>
      <p:sp>
        <p:nvSpPr>
          <p:cNvPr id="4" name="Rounded Rectangle 3"/>
          <p:cNvSpPr/>
          <p:nvPr/>
        </p:nvSpPr>
        <p:spPr>
          <a:xfrm>
            <a:off x="4579753" y="1612338"/>
            <a:ext cx="6646862" cy="1503362"/>
          </a:xfrm>
          <a:prstGeom prst="roundRect">
            <a:avLst/>
          </a:prstGeom>
          <a:solidFill>
            <a:srgbClr val="7030A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5" name="TextBox 5"/>
          <p:cNvSpPr txBox="1">
            <a:spLocks noChangeArrowheads="1"/>
          </p:cNvSpPr>
          <p:nvPr/>
        </p:nvSpPr>
        <p:spPr bwMode="auto">
          <a:xfrm>
            <a:off x="4717245" y="1821489"/>
            <a:ext cx="64801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người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lao</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sản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xuất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ra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của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cải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vật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chất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và</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các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giá</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trị</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tinh</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thần</a:t>
            </a:r>
            <a:r>
              <a:rPr lang="en-US" altLang="en-US" sz="2400" dirty="0">
                <a:solidFill>
                  <a:prstClr val="white"/>
                </a:solidFill>
                <a:latin typeface="Calibri Light" panose="020F0302020204030204"/>
                <a:cs typeface="Times New Roman" panose="02020603050405020304" pitchFamily="18" charset="0"/>
              </a:rPr>
              <a:t> - </a:t>
            </a:r>
            <a:r>
              <a:rPr lang="en-US" altLang="en-US" sz="2400" u="sng" dirty="0" err="1">
                <a:solidFill>
                  <a:prstClr val="white"/>
                </a:solidFill>
                <a:latin typeface="Calibri Light" panose="020F0302020204030204"/>
                <a:cs typeface="Times New Roman" panose="02020603050405020304" pitchFamily="18" charset="0"/>
              </a:rPr>
              <a:t>hạt</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nhân</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cơ</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bản</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trong</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cộng</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đồng</a:t>
            </a:r>
            <a:r>
              <a:rPr lang="en-US" altLang="en-US" sz="2400" u="sng" dirty="0">
                <a:solidFill>
                  <a:prstClr val="white"/>
                </a:solidFill>
                <a:latin typeface="Calibri Light" panose="020F0302020204030204"/>
                <a:cs typeface="Times New Roman" panose="02020603050405020304" pitchFamily="18" charset="0"/>
              </a:rPr>
              <a:t>  QCND.</a:t>
            </a:r>
            <a:endParaRPr lang="en-US" altLang="en-US" dirty="0">
              <a:solidFill>
                <a:prstClr val="white"/>
              </a:solidFill>
              <a:latin typeface="Calibri Light" panose="020F0302020204030204"/>
            </a:endParaRPr>
          </a:p>
        </p:txBody>
      </p:sp>
      <p:sp>
        <p:nvSpPr>
          <p:cNvPr id="6" name="Rounded Rectangle 5"/>
          <p:cNvSpPr/>
          <p:nvPr/>
        </p:nvSpPr>
        <p:spPr>
          <a:xfrm>
            <a:off x="2407433" y="1584951"/>
            <a:ext cx="2160587" cy="1458913"/>
          </a:xfrm>
          <a:prstGeom prst="roundRect">
            <a:avLst>
              <a:gd name="adj" fmla="val 10000"/>
            </a:avLst>
          </a:prstGeom>
          <a:blipFill rotWithShape="0">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7" name="Rounded Rectangle 6"/>
          <p:cNvSpPr/>
          <p:nvPr/>
        </p:nvSpPr>
        <p:spPr>
          <a:xfrm>
            <a:off x="4579753" y="3325454"/>
            <a:ext cx="6651625" cy="1423987"/>
          </a:xfrm>
          <a:prstGeom prst="roundRect">
            <a:avLst/>
          </a:prstGeom>
          <a:solidFill>
            <a:srgbClr val="CC000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8" name="TextBox 8"/>
          <p:cNvSpPr txBox="1">
            <a:spLocks noChangeArrowheads="1"/>
          </p:cNvSpPr>
          <p:nvPr/>
        </p:nvSpPr>
        <p:spPr bwMode="auto">
          <a:xfrm>
            <a:off x="4709308" y="3451851"/>
            <a:ext cx="64262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bộ</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phận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dân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cư</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chống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lại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giai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cấp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thống</a:t>
            </a:r>
            <a:r>
              <a:rPr lang="en-US" altLang="en-US" sz="2400" dirty="0">
                <a:solidFill>
                  <a:prstClr val="white"/>
                </a:solidFill>
                <a:latin typeface="Calibri Light" panose="020F0302020204030204"/>
                <a:cs typeface="Times New Roman" panose="02020603050405020304" pitchFamily="18" charset="0"/>
              </a:rPr>
              <a:t> tri </a:t>
            </a:r>
            <a:r>
              <a:rPr lang="en-US" altLang="en-US" sz="2400" dirty="0" err="1">
                <a:solidFill>
                  <a:prstClr val="white"/>
                </a:solidFill>
                <a:latin typeface="Calibri Light" panose="020F0302020204030204"/>
                <a:cs typeface="Times New Roman" panose="02020603050405020304" pitchFamily="18" charset="0"/>
              </a:rPr>
              <a:t>áp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bức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bóc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lột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đối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kháng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với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đồng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nhân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dân</a:t>
            </a:r>
            <a:r>
              <a:rPr lang="en-US" altLang="en-US" sz="2400" dirty="0">
                <a:solidFill>
                  <a:prstClr val="white"/>
                </a:solidFill>
                <a:latin typeface="Calibri Light" panose="020F0302020204030204"/>
                <a:cs typeface="Times New Roman" panose="02020603050405020304" pitchFamily="18" charset="0"/>
              </a:rPr>
              <a:t>.</a:t>
            </a:r>
          </a:p>
          <a:p>
            <a:pPr algn="ctr">
              <a:defRPr/>
            </a:pPr>
            <a:endParaRPr lang="en-US" altLang="en-US" dirty="0">
              <a:solidFill>
                <a:srgbClr val="1F5281"/>
              </a:solidFill>
              <a:latin typeface="Calibri Light" panose="020F0302020204030204"/>
            </a:endParaRPr>
          </a:p>
        </p:txBody>
      </p:sp>
      <p:sp>
        <p:nvSpPr>
          <p:cNvPr id="9" name="Rounded Rectangle 8"/>
          <p:cNvSpPr/>
          <p:nvPr/>
        </p:nvSpPr>
        <p:spPr>
          <a:xfrm>
            <a:off x="2374095" y="3297864"/>
            <a:ext cx="2155825" cy="1403350"/>
          </a:xfrm>
          <a:prstGeom prst="roundRect">
            <a:avLst>
              <a:gd name="adj" fmla="val 10000"/>
            </a:avLst>
          </a:prstGeom>
          <a:blipFill rotWithShape="0">
            <a:blip r:embed="rId4"/>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0" name="Rounded Rectangle 9"/>
          <p:cNvSpPr/>
          <p:nvPr/>
        </p:nvSpPr>
        <p:spPr>
          <a:xfrm>
            <a:off x="4632710" y="5021174"/>
            <a:ext cx="6527006" cy="1385219"/>
          </a:xfrm>
          <a:prstGeom prst="roundRect">
            <a:avLst/>
          </a:prstGeom>
          <a:solidFill>
            <a:srgbClr val="00800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11" name="TextBox 11"/>
          <p:cNvSpPr txBox="1">
            <a:spLocks noChangeArrowheads="1"/>
          </p:cNvSpPr>
          <p:nvPr/>
        </p:nvSpPr>
        <p:spPr bwMode="auto">
          <a:xfrm>
            <a:off x="4853770" y="5221914"/>
            <a:ext cx="6281738"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cấp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tầng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lớp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thúc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đẩy</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sự</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tiến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bộ</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xã</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hội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thông</a:t>
            </a:r>
            <a:r>
              <a:rPr lang="en-US" altLang="en-US" sz="2400" dirty="0">
                <a:solidFill>
                  <a:prstClr val="white"/>
                </a:solidFill>
                <a:latin typeface="Calibri Light" panose="020F0302020204030204"/>
                <a:cs typeface="Times New Roman" panose="02020603050405020304" pitchFamily="18" charset="0"/>
              </a:rPr>
              <a:t> qua </a:t>
            </a:r>
            <a:r>
              <a:rPr lang="en-US" altLang="en-US" sz="2400" dirty="0" err="1">
                <a:solidFill>
                  <a:prstClr val="white"/>
                </a:solidFill>
                <a:latin typeface="Calibri Light" panose="020F0302020204030204"/>
                <a:cs typeface="Times New Roman" panose="02020603050405020304" pitchFamily="18" charset="0"/>
              </a:rPr>
              <a:t>hoạt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của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mình</a:t>
            </a:r>
            <a:r>
              <a:rPr lang="en-US" altLang="en-US" sz="2400" dirty="0">
                <a:solidFill>
                  <a:prstClr val="white"/>
                </a:solidFill>
                <a:latin typeface="Calibri Light" panose="020F0302020204030204"/>
                <a:cs typeface="Times New Roman" panose="02020603050405020304" pitchFamily="18" charset="0"/>
              </a:rPr>
              <a:t>. </a:t>
            </a:r>
          </a:p>
          <a:p>
            <a:pPr>
              <a:defRPr/>
            </a:pPr>
            <a:endParaRPr lang="en-US" altLang="en-US" dirty="0">
              <a:solidFill>
                <a:prstClr val="white"/>
              </a:solidFill>
            </a:endParaRPr>
          </a:p>
        </p:txBody>
      </p:sp>
      <p:sp>
        <p:nvSpPr>
          <p:cNvPr id="12" name="Rounded Rectangle 11"/>
          <p:cNvSpPr/>
          <p:nvPr/>
        </p:nvSpPr>
        <p:spPr>
          <a:xfrm>
            <a:off x="2407433" y="4953626"/>
            <a:ext cx="2155825" cy="1519238"/>
          </a:xfrm>
          <a:prstGeom prst="roundRect">
            <a:avLst>
              <a:gd name="adj" fmla="val 10000"/>
            </a:avLst>
          </a:prstGeom>
          <a:blipFill rotWithShape="0">
            <a:blip r:embed="rId5"/>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3" name="Rectangle 12"/>
          <p:cNvSpPr>
            <a:spLocks noChangeArrowheads="1"/>
          </p:cNvSpPr>
          <p:nvPr/>
        </p:nvSpPr>
        <p:spPr bwMode="auto">
          <a:xfrm>
            <a:off x="2503913" y="173664"/>
            <a:ext cx="8001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algn="ctr">
              <a:spcBef>
                <a:spcPts val="200"/>
              </a:spcBef>
              <a:spcAft>
                <a:spcPts val="200"/>
              </a:spcAft>
              <a:defRPr/>
            </a:pPr>
            <a:r>
              <a:rPr lang="en-US" altLang="en-US" sz="2400" b="1" dirty="0">
                <a:solidFill>
                  <a:srgbClr val="000000"/>
                </a:solidFill>
                <a:latin typeface="Calibri Light" panose="020F0302020204030204"/>
                <a:cs typeface="Times New Roman" panose="02020603050405020304" pitchFamily="18" charset="0"/>
              </a:rPr>
              <a:t>b. </a:t>
            </a:r>
            <a:r>
              <a:rPr lang="en-US" altLang="en-US" sz="2400" b="1" dirty="0" err="1">
                <a:solidFill>
                  <a:srgbClr val="000000"/>
                </a:solidFill>
                <a:latin typeface="Calibri Light" panose="020F0302020204030204"/>
                <a:cs typeface="Times New Roman" panose="02020603050405020304" pitchFamily="18" charset="0"/>
              </a:rPr>
              <a:t>Vai</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trò</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của</a:t>
            </a:r>
            <a:r>
              <a:rPr lang="en-US" altLang="en-US" sz="2400" b="1" dirty="0">
                <a:solidFill>
                  <a:srgbClr val="000000"/>
                </a:solidFill>
                <a:latin typeface="Calibri Light" panose="020F0302020204030204"/>
                <a:cs typeface="Times New Roman" panose="02020603050405020304" pitchFamily="18" charset="0"/>
              </a:rPr>
              <a:t> QCND </a:t>
            </a:r>
            <a:r>
              <a:rPr lang="en-US" altLang="en-US" sz="2400" b="1" dirty="0" err="1">
                <a:solidFill>
                  <a:srgbClr val="000000"/>
                </a:solidFill>
                <a:latin typeface="Calibri Light" panose="020F0302020204030204"/>
                <a:cs typeface="Times New Roman" panose="02020603050405020304" pitchFamily="18" charset="0"/>
              </a:rPr>
              <a:t>và</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lãnh</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tụ</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trong</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lịch</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sử</a:t>
            </a:r>
            <a:r>
              <a:rPr lang="en-US" altLang="en-US" sz="2400" b="1" dirty="0">
                <a:solidFill>
                  <a:srgbClr val="000000"/>
                </a:solidFill>
                <a:latin typeface="Calibri Light" panose="020F0302020204030204"/>
                <a:cs typeface="Times New Roman" panose="02020603050405020304" pitchFamily="18" charset="0"/>
              </a:rPr>
              <a:t> </a:t>
            </a:r>
          </a:p>
        </p:txBody>
      </p:sp>
    </p:spTree>
    <p:extLst>
      <p:ext uri="{BB962C8B-B14F-4D97-AF65-F5344CB8AC3E}">
        <p14:creationId xmlns:p14="http://schemas.microsoft.com/office/powerpoint/2010/main" val="1704255351"/>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331" y="1087260"/>
            <a:ext cx="6019800" cy="56786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3320231" y="256427"/>
            <a:ext cx="3295113" cy="461665"/>
          </a:xfrm>
          <a:prstGeom prst="rect">
            <a:avLst/>
          </a:prstGeom>
        </p:spPr>
        <p:txBody>
          <a:bodyPr wrap="squar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400" b="1" dirty="0" err="1">
                <a:solidFill>
                  <a:srgbClr val="FF0066"/>
                </a:solidFill>
                <a:cs typeface="Times New Roman" panose="02020603050405020304" pitchFamily="18" charset="0"/>
              </a:rPr>
              <a:t>Khái</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niệm</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lãnh</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tụ</a:t>
            </a:r>
            <a:endParaRPr lang="en-US" sz="2400" dirty="0">
              <a:solidFill>
                <a:srgbClr val="FF0066"/>
              </a:solidFill>
            </a:endParaRPr>
          </a:p>
        </p:txBody>
      </p:sp>
      <p:sp>
        <p:nvSpPr>
          <p:cNvPr id="2" name="Rectangle 1"/>
          <p:cNvSpPr/>
          <p:nvPr/>
        </p:nvSpPr>
        <p:spPr>
          <a:xfrm>
            <a:off x="1562804" y="1825595"/>
            <a:ext cx="3514854" cy="2308324"/>
          </a:xfrm>
          <a:prstGeom prst="rect">
            <a:avLst/>
          </a:prstGeom>
        </p:spPr>
        <p:txBody>
          <a:bodyPr wrap="square">
            <a:spAutoFit/>
          </a:bodyPr>
          <a:lstStyle/>
          <a:p>
            <a:pPr algn="ctr" defTabSz="914400" eaLnBrk="0" fontAlgn="base" hangingPunct="0">
              <a:spcBef>
                <a:spcPct val="0"/>
              </a:spcBef>
              <a:spcAft>
                <a:spcPct val="0"/>
              </a:spcAft>
              <a:defRPr/>
            </a:pPr>
            <a:r>
              <a:rPr lang="en-US" altLang="en-US" sz="2400" b="1" kern="0" dirty="0" err="1">
                <a:solidFill>
                  <a:srgbClr val="C00000"/>
                </a:solidFill>
                <a:cs typeface="Times New Roman" panose="02020603050405020304" pitchFamily="18" charset="0"/>
              </a:rPr>
              <a:t>Lãnh</a:t>
            </a:r>
            <a:r>
              <a:rPr lang="en-US" altLang="en-US" sz="2400" b="1" kern="0" dirty="0">
                <a:solidFill>
                  <a:srgbClr val="C00000"/>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tụ</a:t>
            </a:r>
            <a:r>
              <a:rPr lang="en-US" altLang="en-US" sz="2400" b="1" kern="0" dirty="0">
                <a:solidFill>
                  <a:srgbClr val="C00000"/>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là</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những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cá</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kiệt</a:t>
            </a:r>
            <a:r>
              <a:rPr lang="en-US" altLang="en-US" sz="2400" b="1" kern="0" dirty="0">
                <a:solidFill>
                  <a:srgbClr val="C00000"/>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xuất</a:t>
            </a:r>
            <a:r>
              <a:rPr lang="en-US" altLang="en-US" sz="2400" b="1" kern="0" dirty="0">
                <a:solidFill>
                  <a:srgbClr val="C00000"/>
                </a:solidFill>
                <a:cs typeface="Times New Roman" panose="02020603050405020304" pitchFamily="18" charset="0"/>
              </a:rPr>
              <a:t> </a:t>
            </a:r>
            <a:r>
              <a:rPr lang="en-US" altLang="en-US" sz="2400" kern="0" dirty="0">
                <a:solidFill>
                  <a:srgbClr val="000099"/>
                </a:solidFill>
                <a:cs typeface="Times New Roman" panose="02020603050405020304" pitchFamily="18" charset="0"/>
              </a:rPr>
              <a:t>do </a:t>
            </a:r>
            <a:r>
              <a:rPr lang="en-US" altLang="en-US" sz="2400" kern="0" dirty="0" err="1">
                <a:solidFill>
                  <a:srgbClr val="000099"/>
                </a:solidFill>
                <a:cs typeface="Times New Roman" panose="02020603050405020304" pitchFamily="18" charset="0"/>
              </a:rPr>
              <a:t>phong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trào</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quần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chúng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dân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tạo</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nên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gắn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bó</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mật</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thiết</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với</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quần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chúng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dân</a:t>
            </a:r>
            <a:endParaRPr lang="en-US" altLang="en-US" sz="2400" kern="0" dirty="0">
              <a:solidFill>
                <a:srgbClr val="000099"/>
              </a:solidFill>
              <a:cs typeface="Times New Roman" panose="02020603050405020304" pitchFamily="18" charset="0"/>
            </a:endParaRPr>
          </a:p>
        </p:txBody>
      </p:sp>
      <p:pic>
        <p:nvPicPr>
          <p:cNvPr id="5122" name="Picture 2" descr="Kỷ niệm 150 năm Ngày sinh V.I.Lênin (22/4/1870 - 22/4/202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03165" y="1087260"/>
            <a:ext cx="4227444" cy="24775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Bác Hồ với Chính phủ Việt Nam: Những phát kiến lịch sử - Báo Đồng Nai điện  t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3165" y="3926602"/>
            <a:ext cx="4227444" cy="271273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952120"/>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Lotus illustration in beautiful summer lotus pond illustration  image_picture free download 400198364_lovepik.com">
            <a:extLst>
              <a:ext uri="{FF2B5EF4-FFF2-40B4-BE49-F238E27FC236}">
                <a16:creationId xmlns="" xmlns:a16="http://schemas.microsoft.com/office/drawing/2014/main" id="{9721DB98-046E-43DC-87BD-61B1896BFC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00250" y="3931920"/>
            <a:ext cx="8560426" cy="2926080"/>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Group 25">
            <a:extLst>
              <a:ext uri="{FF2B5EF4-FFF2-40B4-BE49-F238E27FC236}">
                <a16:creationId xmlns="" xmlns:a16="http://schemas.microsoft.com/office/drawing/2014/main" id="{D20B53AD-8E88-4960-88F5-31155A936F43}"/>
              </a:ext>
            </a:extLst>
          </p:cNvPr>
          <p:cNvGrpSpPr/>
          <p:nvPr/>
        </p:nvGrpSpPr>
        <p:grpSpPr>
          <a:xfrm rot="340679">
            <a:off x="4381636" y="942784"/>
            <a:ext cx="2464138" cy="3995727"/>
            <a:chOff x="4722461" y="1907611"/>
            <a:chExt cx="2138040" cy="3421250"/>
          </a:xfrm>
        </p:grpSpPr>
        <p:grpSp>
          <p:nvGrpSpPr>
            <p:cNvPr id="17" name="Group 23">
              <a:extLst>
                <a:ext uri="{FF2B5EF4-FFF2-40B4-BE49-F238E27FC236}">
                  <a16:creationId xmlns="" xmlns:a16="http://schemas.microsoft.com/office/drawing/2014/main" id="{A951E3C9-D27F-4534-83D8-D1E747C9E99E}"/>
                </a:ext>
              </a:extLst>
            </p:cNvPr>
            <p:cNvGrpSpPr/>
            <p:nvPr/>
          </p:nvGrpSpPr>
          <p:grpSpPr>
            <a:xfrm>
              <a:off x="4722461" y="2154570"/>
              <a:ext cx="1410284" cy="2457710"/>
              <a:chOff x="4764849" y="1896442"/>
              <a:chExt cx="1630399" cy="2841304"/>
            </a:xfrm>
          </p:grpSpPr>
          <p:sp>
            <p:nvSpPr>
              <p:cNvPr id="21" name="Rectangle 15">
                <a:extLst>
                  <a:ext uri="{FF2B5EF4-FFF2-40B4-BE49-F238E27FC236}">
                    <a16:creationId xmlns="" xmlns:a16="http://schemas.microsoft.com/office/drawing/2014/main" id="{17578C98-7F0B-43A9-951E-469D712C1B62}"/>
                  </a:ext>
                </a:extLst>
              </p:cNvPr>
              <p:cNvSpPr/>
              <p:nvPr/>
            </p:nvSpPr>
            <p:spPr>
              <a:xfrm rot="2633242">
                <a:off x="5392926" y="3840524"/>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7F00"/>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nvGrpSpPr>
              <p:cNvPr id="22" name="Group 88">
                <a:extLst>
                  <a:ext uri="{FF2B5EF4-FFF2-40B4-BE49-F238E27FC236}">
                    <a16:creationId xmlns="" xmlns:a16="http://schemas.microsoft.com/office/drawing/2014/main" id="{86AFAC57-3A71-4CC3-8C0E-5E61384ACB35}"/>
                  </a:ext>
                </a:extLst>
              </p:cNvPr>
              <p:cNvGrpSpPr/>
              <p:nvPr/>
            </p:nvGrpSpPr>
            <p:grpSpPr>
              <a:xfrm rot="5400000">
                <a:off x="4707913" y="1953378"/>
                <a:ext cx="1744272" cy="1630399"/>
                <a:chOff x="2827731" y="1829193"/>
                <a:chExt cx="1744272" cy="1630399"/>
              </a:xfrm>
            </p:grpSpPr>
            <p:sp>
              <p:nvSpPr>
                <p:cNvPr id="23" name="Rectangle 15">
                  <a:extLst>
                    <a:ext uri="{FF2B5EF4-FFF2-40B4-BE49-F238E27FC236}">
                      <a16:creationId xmlns="" xmlns:a16="http://schemas.microsoft.com/office/drawing/2014/main" id="{DA5D093F-0071-414C-A1CC-1243668581D1}"/>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0066"/>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24" name="Rectangle 15">
                  <a:extLst>
                    <a:ext uri="{FF2B5EF4-FFF2-40B4-BE49-F238E27FC236}">
                      <a16:creationId xmlns="" xmlns:a16="http://schemas.microsoft.com/office/drawing/2014/main" id="{5D7EC585-59D9-476F-BBD9-45926C9F8F6D}"/>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0000FF"/>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grpSp>
        <p:sp>
          <p:nvSpPr>
            <p:cNvPr id="18" name="Oval 97">
              <a:extLst>
                <a:ext uri="{FF2B5EF4-FFF2-40B4-BE49-F238E27FC236}">
                  <a16:creationId xmlns="" xmlns:a16="http://schemas.microsoft.com/office/drawing/2014/main" id="{BC2F1C45-FA7F-436F-A0EB-C5B112F7CE48}"/>
                </a:ext>
              </a:extLst>
            </p:cNvPr>
            <p:cNvSpPr/>
            <p:nvPr/>
          </p:nvSpPr>
          <p:spPr>
            <a:xfrm>
              <a:off x="5686583" y="4708442"/>
              <a:ext cx="620419" cy="620419"/>
            </a:xfrm>
            <a:prstGeom prst="ellipse">
              <a:avLst/>
            </a:prstGeom>
            <a:solidFill>
              <a:srgbClr val="FF7F00"/>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19" name="Oval 98">
              <a:extLst>
                <a:ext uri="{FF2B5EF4-FFF2-40B4-BE49-F238E27FC236}">
                  <a16:creationId xmlns="" xmlns:a16="http://schemas.microsoft.com/office/drawing/2014/main" id="{C98A4B66-0D50-4454-94BF-7D154D5D623B}"/>
                </a:ext>
              </a:extLst>
            </p:cNvPr>
            <p:cNvSpPr/>
            <p:nvPr/>
          </p:nvSpPr>
          <p:spPr>
            <a:xfrm>
              <a:off x="6240082" y="3275308"/>
              <a:ext cx="620419" cy="620419"/>
            </a:xfrm>
            <a:prstGeom prst="ellipse">
              <a:avLst/>
            </a:prstGeom>
            <a:solidFill>
              <a:srgbClr val="FF0066"/>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20" name="Oval 99">
              <a:extLst>
                <a:ext uri="{FF2B5EF4-FFF2-40B4-BE49-F238E27FC236}">
                  <a16:creationId xmlns="" xmlns:a16="http://schemas.microsoft.com/office/drawing/2014/main" id="{BAF1AEEF-3D47-4D62-BD99-1D8371C41A45}"/>
                </a:ext>
              </a:extLst>
            </p:cNvPr>
            <p:cNvSpPr/>
            <p:nvPr/>
          </p:nvSpPr>
          <p:spPr>
            <a:xfrm>
              <a:off x="5577548" y="1907611"/>
              <a:ext cx="620419" cy="620419"/>
            </a:xfrm>
            <a:prstGeom prst="ellipse">
              <a:avLst/>
            </a:prstGeom>
            <a:solidFill>
              <a:srgbClr val="0000FF"/>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sp>
        <p:nvSpPr>
          <p:cNvPr id="25" name="Isosceles Triangle 8">
            <a:extLst>
              <a:ext uri="{FF2B5EF4-FFF2-40B4-BE49-F238E27FC236}">
                <a16:creationId xmlns="" xmlns:a16="http://schemas.microsoft.com/office/drawing/2014/main" id="{3AB10A7F-E694-466E-9CFE-8BC89ECCA0D0}"/>
              </a:ext>
            </a:extLst>
          </p:cNvPr>
          <p:cNvSpPr/>
          <p:nvPr/>
        </p:nvSpPr>
        <p:spPr>
          <a:xfrm rot="16200000">
            <a:off x="6353783" y="3455406"/>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black"/>
              </a:solidFill>
              <a:ea typeface="Arial Unicode MS"/>
            </a:endParaRPr>
          </a:p>
        </p:txBody>
      </p:sp>
      <p:sp>
        <p:nvSpPr>
          <p:cNvPr id="26" name="Oval 7">
            <a:extLst>
              <a:ext uri="{FF2B5EF4-FFF2-40B4-BE49-F238E27FC236}">
                <a16:creationId xmlns="" xmlns:a16="http://schemas.microsoft.com/office/drawing/2014/main" id="{580C7512-06CB-438C-9A2D-FE84CF40F3A9}"/>
              </a:ext>
            </a:extLst>
          </p:cNvPr>
          <p:cNvSpPr/>
          <p:nvPr/>
        </p:nvSpPr>
        <p:spPr>
          <a:xfrm>
            <a:off x="5686376" y="5151639"/>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white"/>
              </a:solidFill>
              <a:ea typeface="Arial Unicode MS"/>
            </a:endParaRPr>
          </a:p>
        </p:txBody>
      </p:sp>
      <p:sp>
        <p:nvSpPr>
          <p:cNvPr id="27" name="Rounded Rectangle 7">
            <a:extLst>
              <a:ext uri="{FF2B5EF4-FFF2-40B4-BE49-F238E27FC236}">
                <a16:creationId xmlns="" xmlns:a16="http://schemas.microsoft.com/office/drawing/2014/main" id="{E708202B-2699-49A5-9925-FA6DA928057E}"/>
              </a:ext>
            </a:extLst>
          </p:cNvPr>
          <p:cNvSpPr>
            <a:spLocks noChangeAspect="1"/>
          </p:cNvSpPr>
          <p:nvPr/>
        </p:nvSpPr>
        <p:spPr>
          <a:xfrm>
            <a:off x="5584798" y="1880465"/>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white"/>
              </a:solidFill>
              <a:ea typeface="Arial Unicode MS"/>
            </a:endParaRPr>
          </a:p>
        </p:txBody>
      </p:sp>
      <p:pic>
        <p:nvPicPr>
          <p:cNvPr id="28" name="Picture 2" descr="AN19"/>
          <p:cNvPicPr>
            <a:picLocks noChangeAspect="1" noChangeArrowheads="1"/>
          </p:cNvPicPr>
          <p:nvPr/>
        </p:nvPicPr>
        <p:blipFill>
          <a:blip r:embed="rId3"/>
          <a:srcRect/>
          <a:stretch>
            <a:fillRect/>
          </a:stretch>
        </p:blipFill>
        <p:spPr bwMode="auto">
          <a:xfrm>
            <a:off x="709792" y="1600991"/>
            <a:ext cx="3466547" cy="3267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29" name="TextBox 4"/>
          <p:cNvSpPr txBox="1">
            <a:spLocks noChangeArrowheads="1"/>
          </p:cNvSpPr>
          <p:nvPr/>
        </p:nvSpPr>
        <p:spPr bwMode="auto">
          <a:xfrm>
            <a:off x="6277555" y="880516"/>
            <a:ext cx="519752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Là</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người</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có</a:t>
            </a:r>
            <a:r>
              <a:rPr lang="en-US" altLang="en-US" sz="2000" dirty="0">
                <a:solidFill>
                  <a:srgbClr val="663300"/>
                </a:solidFill>
                <a:latin typeface="Arial"/>
                <a:cs typeface="Times New Roman" panose="02020603050405020304" pitchFamily="18" charset="0"/>
              </a:rPr>
              <a:t> </a:t>
            </a:r>
            <a:r>
              <a:rPr lang="en-US" altLang="en-US" sz="2000" b="1" dirty="0">
                <a:solidFill>
                  <a:srgbClr val="000099"/>
                </a:solidFill>
                <a:latin typeface="Arial"/>
                <a:cs typeface="Times New Roman" panose="02020603050405020304" pitchFamily="18" charset="0"/>
              </a:rPr>
              <a:t>tri </a:t>
            </a:r>
            <a:r>
              <a:rPr lang="en-US" altLang="en-US" sz="2000" b="1" dirty="0" err="1">
                <a:solidFill>
                  <a:srgbClr val="000099"/>
                </a:solidFill>
                <a:latin typeface="Arial"/>
                <a:cs typeface="Times New Roman" panose="02020603050405020304" pitchFamily="18" charset="0"/>
              </a:rPr>
              <a:t>thức</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khoa</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học</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uyên</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bác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nắm</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được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xu</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thế</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vận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động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phát</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triển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của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lịch</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sử</a:t>
            </a:r>
            <a:r>
              <a:rPr lang="en-US" altLang="en-US" sz="2000" dirty="0">
                <a:solidFill>
                  <a:srgbClr val="663300"/>
                </a:solidFill>
                <a:latin typeface="Arial"/>
                <a:cs typeface="Times New Roman" panose="02020603050405020304" pitchFamily="18" charset="0"/>
              </a:rPr>
              <a:t>.</a:t>
            </a:r>
          </a:p>
        </p:txBody>
      </p:sp>
      <p:sp>
        <p:nvSpPr>
          <p:cNvPr id="30" name="TextBox 4"/>
          <p:cNvSpPr txBox="1">
            <a:spLocks noChangeArrowheads="1"/>
          </p:cNvSpPr>
          <p:nvPr/>
        </p:nvSpPr>
        <p:spPr bwMode="auto">
          <a:xfrm>
            <a:off x="6879355" y="2505285"/>
            <a:ext cx="442829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Có</a:t>
            </a:r>
            <a:r>
              <a:rPr lang="en-US" altLang="en-US" sz="2000" dirty="0">
                <a:solidFill>
                  <a:srgbClr val="FF0066"/>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năng</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lực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tập</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hợp</a:t>
            </a:r>
            <a:r>
              <a:rPr lang="en-US" altLang="en-US" sz="2000" b="1" dirty="0">
                <a:solidFill>
                  <a:srgbClr val="008000"/>
                </a:solidFill>
                <a:latin typeface="Arial"/>
                <a:cs typeface="Times New Roman" panose="02020603050405020304" pitchFamily="18" charset="0"/>
              </a:rPr>
              <a:t> </a:t>
            </a:r>
            <a:r>
              <a:rPr lang="en-US" altLang="en-US" sz="2000" dirty="0">
                <a:solidFill>
                  <a:srgbClr val="FF0066"/>
                </a:solidFill>
                <a:latin typeface="Arial"/>
                <a:cs typeface="Times New Roman" panose="02020603050405020304" pitchFamily="18" charset="0"/>
              </a:rPr>
              <a:t>QCND, </a:t>
            </a:r>
            <a:r>
              <a:rPr lang="en-US" altLang="en-US" sz="2000" dirty="0" err="1">
                <a:solidFill>
                  <a:srgbClr val="FF0066"/>
                </a:solidFill>
                <a:latin typeface="Arial"/>
                <a:cs typeface="Times New Roman" panose="02020603050405020304" pitchFamily="18" charset="0"/>
              </a:rPr>
              <a:t>thống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nhất</a:t>
            </a:r>
            <a:r>
              <a:rPr lang="en-US" altLang="en-US" sz="2000" dirty="0">
                <a:solidFill>
                  <a:srgbClr val="FF0066"/>
                </a:solidFill>
                <a:latin typeface="Arial"/>
                <a:cs typeface="Times New Roman" panose="02020603050405020304" pitchFamily="18" charset="0"/>
              </a:rPr>
              <a:t> ý </a:t>
            </a:r>
            <a:r>
              <a:rPr lang="en-US" altLang="en-US" sz="2000" dirty="0" err="1">
                <a:solidFill>
                  <a:srgbClr val="FF0066"/>
                </a:solidFill>
                <a:latin typeface="Arial"/>
                <a:cs typeface="Times New Roman" panose="02020603050405020304" pitchFamily="18" charset="0"/>
              </a:rPr>
              <a:t>chí</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và</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hành</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động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của</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họ</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nhằm</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giải</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quyết</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những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nhiệm</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vụ</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lịch</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sử</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đặt</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ra.</a:t>
            </a:r>
            <a:endParaRPr lang="en-US" altLang="en-US" sz="2000" dirty="0">
              <a:solidFill>
                <a:srgbClr val="FF0066"/>
              </a:solidFill>
              <a:latin typeface="Arial"/>
              <a:cs typeface="Times New Roman" panose="02020603050405020304" pitchFamily="18" charset="0"/>
            </a:endParaRPr>
          </a:p>
        </p:txBody>
      </p:sp>
      <p:sp>
        <p:nvSpPr>
          <p:cNvPr id="31" name="TextBox 4"/>
          <p:cNvSpPr txBox="1">
            <a:spLocks noChangeArrowheads="1"/>
          </p:cNvSpPr>
          <p:nvPr/>
        </p:nvSpPr>
        <p:spPr bwMode="auto">
          <a:xfrm>
            <a:off x="6277555" y="4279606"/>
            <a:ext cx="46101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Gắn</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bó</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và</a:t>
            </a:r>
            <a:r>
              <a:rPr lang="en-US" altLang="en-US" sz="2000" dirty="0">
                <a:solidFill>
                  <a:srgbClr val="002060"/>
                </a:solidFill>
                <a:latin typeface="Arial"/>
                <a:cs typeface="Times New Roman" panose="02020603050405020304" pitchFamily="18" charset="0"/>
              </a:rPr>
              <a:t> </a:t>
            </a:r>
            <a:r>
              <a:rPr lang="en-US" altLang="en-US" sz="2000" b="1" dirty="0">
                <a:solidFill>
                  <a:srgbClr val="663300"/>
                </a:solidFill>
                <a:latin typeface="Arial"/>
                <a:cs typeface="Times New Roman" panose="02020603050405020304" pitchFamily="18" charset="0"/>
              </a:rPr>
              <a:t>hi </a:t>
            </a:r>
            <a:r>
              <a:rPr lang="en-US" altLang="en-US" sz="2000" b="1" dirty="0" err="1">
                <a:solidFill>
                  <a:srgbClr val="663300"/>
                </a:solidFill>
                <a:latin typeface="Arial"/>
                <a:cs typeface="Times New Roman" panose="02020603050405020304" pitchFamily="18" charset="0"/>
              </a:rPr>
              <a:t>sinh</a:t>
            </a:r>
            <a:r>
              <a:rPr lang="en-US" altLang="en-US" sz="2000" b="1" dirty="0">
                <a:solidFill>
                  <a:srgbClr val="66330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vì</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lợi</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ích</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chung</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của</a:t>
            </a:r>
            <a:r>
              <a:rPr lang="en-US" altLang="en-US" sz="2000" dirty="0">
                <a:solidFill>
                  <a:srgbClr val="002060"/>
                </a:solidFill>
                <a:latin typeface="Arial"/>
                <a:cs typeface="Times New Roman" panose="02020603050405020304" pitchFamily="18" charset="0"/>
              </a:rPr>
              <a:t> QCND…..</a:t>
            </a:r>
          </a:p>
        </p:txBody>
      </p:sp>
      <p:sp>
        <p:nvSpPr>
          <p:cNvPr id="32" name="Rectangle 31"/>
          <p:cNvSpPr/>
          <p:nvPr/>
        </p:nvSpPr>
        <p:spPr>
          <a:xfrm>
            <a:off x="4076962" y="423919"/>
            <a:ext cx="1535997" cy="461665"/>
          </a:xfrm>
          <a:prstGeom prst="rect">
            <a:avLst/>
          </a:prstGeom>
        </p:spPr>
        <p:txBody>
          <a:bodyPr wrap="none">
            <a:spAutoFit/>
          </a:bodyPr>
          <a:lstStyle/>
          <a:p>
            <a:pPr algn="ctr">
              <a:defRPr/>
            </a:pPr>
            <a:r>
              <a:rPr lang="en-US" sz="2400" b="1" dirty="0">
                <a:solidFill>
                  <a:srgbClr val="FF0000"/>
                </a:solidFill>
                <a:cs typeface="Times New Roman" panose="02020603050405020304" pitchFamily="18" charset="0"/>
              </a:rPr>
              <a:t>LÃNH TỤ</a:t>
            </a:r>
          </a:p>
        </p:txBody>
      </p:sp>
    </p:spTree>
    <p:extLst>
      <p:ext uri="{BB962C8B-B14F-4D97-AF65-F5344CB8AC3E}">
        <p14:creationId xmlns:p14="http://schemas.microsoft.com/office/powerpoint/2010/main" val="112566257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866780"/>
            <a:ext cx="12192000" cy="199122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4220249" y="274858"/>
            <a:ext cx="3179763" cy="461962"/>
          </a:xfrm>
          <a:prstGeom prst="rect">
            <a:avLst/>
          </a:prstGeom>
        </p:spPr>
        <p:txBody>
          <a:bodyPr wrap="none">
            <a:spAutoFit/>
          </a:bodyPr>
          <a:lstStyle/>
          <a:p>
            <a:pPr marL="285750" indent="-285750">
              <a:buFont typeface="Wingdings" panose="05000000000000000000" pitchFamily="2" charset="2"/>
              <a:buChar char="v"/>
              <a:defRPr/>
            </a:pPr>
            <a:r>
              <a:rPr lang="en-US" altLang="en-US" sz="2400" b="1" i="1" dirty="0">
                <a:solidFill>
                  <a:srgbClr val="000099"/>
                </a:solidFill>
                <a:latin typeface="Times New Roman" panose="02020603050405020304" pitchFamily="18" charset="0"/>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vĩ</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nhân</a:t>
            </a:r>
            <a:endParaRPr lang="en-US" sz="2400" dirty="0">
              <a:solidFill>
                <a:srgbClr val="000099"/>
              </a:solidFill>
              <a:latin typeface="+mj-lt"/>
            </a:endParaRPr>
          </a:p>
        </p:txBody>
      </p:sp>
      <p:sp>
        <p:nvSpPr>
          <p:cNvPr id="12" name="Horizontal Scroll 11"/>
          <p:cNvSpPr/>
          <p:nvPr/>
        </p:nvSpPr>
        <p:spPr>
          <a:xfrm>
            <a:off x="1094704" y="785098"/>
            <a:ext cx="9697792" cy="1262282"/>
          </a:xfrm>
          <a:prstGeom prst="horizontalScroll">
            <a:avLst/>
          </a:prstGeom>
          <a:solidFill>
            <a:srgbClr val="FF7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i="1" dirty="0" err="1"/>
              <a:t>Vĩ</a:t>
            </a:r>
            <a:r>
              <a:rPr lang="en-US" sz="2000" i="1" dirty="0"/>
              <a:t> </a:t>
            </a:r>
            <a:r>
              <a:rPr lang="en-US" sz="2000" i="1" dirty="0" err="1"/>
              <a:t>nhân</a:t>
            </a:r>
            <a:r>
              <a:rPr lang="en-US" sz="2000" i="1" dirty="0"/>
              <a:t> </a:t>
            </a:r>
            <a:r>
              <a:rPr lang="en-US" sz="2000" dirty="0" err="1"/>
              <a:t>là</a:t>
            </a:r>
            <a:r>
              <a:rPr lang="en-US" sz="2000" dirty="0"/>
              <a:t> </a:t>
            </a:r>
            <a:r>
              <a:rPr lang="en-US" sz="2000" dirty="0" err="1"/>
              <a:t>những</a:t>
            </a:r>
            <a:r>
              <a:rPr lang="en-US" sz="2000" dirty="0"/>
              <a:t> </a:t>
            </a:r>
            <a:r>
              <a:rPr lang="en-US" sz="2000" dirty="0" err="1"/>
              <a:t>cá</a:t>
            </a:r>
            <a:r>
              <a:rPr lang="en-US" sz="2000" dirty="0"/>
              <a:t> </a:t>
            </a:r>
            <a:r>
              <a:rPr lang="en-US" sz="2000" dirty="0" err="1"/>
              <a:t>nhân</a:t>
            </a:r>
            <a:r>
              <a:rPr lang="en-US" sz="2000" dirty="0"/>
              <a:t> </a:t>
            </a:r>
            <a:r>
              <a:rPr lang="en-US" sz="2000" dirty="0" err="1"/>
              <a:t>kiệt</a:t>
            </a:r>
            <a:r>
              <a:rPr lang="en-US" sz="2000" dirty="0"/>
              <a:t> </a:t>
            </a:r>
            <a:r>
              <a:rPr lang="en-US" sz="2000" dirty="0" err="1"/>
              <a:t>xuất</a:t>
            </a:r>
            <a:r>
              <a:rPr lang="en-US" sz="2000" dirty="0"/>
              <a:t> </a:t>
            </a:r>
            <a:r>
              <a:rPr lang="en-US" sz="2000" dirty="0" err="1"/>
              <a:t>trong</a:t>
            </a:r>
            <a:r>
              <a:rPr lang="en-US" sz="2000" dirty="0"/>
              <a:t> </a:t>
            </a:r>
            <a:r>
              <a:rPr lang="en-US" sz="2000" dirty="0" err="1"/>
              <a:t>các</a:t>
            </a:r>
            <a:r>
              <a:rPr lang="en-US" sz="2000" dirty="0"/>
              <a:t> </a:t>
            </a:r>
            <a:r>
              <a:rPr lang="en-US" sz="2000" dirty="0" err="1"/>
              <a:t>lĩnh</a:t>
            </a:r>
            <a:r>
              <a:rPr lang="en-US" sz="2000" dirty="0"/>
              <a:t> </a:t>
            </a:r>
            <a:r>
              <a:rPr lang="en-US" sz="2000" dirty="0" err="1"/>
              <a:t>vực</a:t>
            </a:r>
            <a:r>
              <a:rPr lang="en-US" sz="2000" dirty="0"/>
              <a:t> </a:t>
            </a:r>
            <a:r>
              <a:rPr lang="en-US" sz="2000" dirty="0" err="1"/>
              <a:t>chính</a:t>
            </a:r>
            <a:r>
              <a:rPr lang="en-US" sz="2000" dirty="0"/>
              <a:t> </a:t>
            </a:r>
            <a:r>
              <a:rPr lang="en-US" sz="2000" dirty="0" err="1"/>
              <a:t>trị</a:t>
            </a:r>
            <a:r>
              <a:rPr lang="en-US" sz="2000" dirty="0"/>
              <a:t>, </a:t>
            </a:r>
            <a:r>
              <a:rPr lang="en-US" sz="2000" dirty="0" err="1"/>
              <a:t>kinh</a:t>
            </a:r>
            <a:r>
              <a:rPr lang="en-US" sz="2000" dirty="0"/>
              <a:t> </a:t>
            </a:r>
            <a:r>
              <a:rPr lang="en-US" sz="2000" dirty="0" err="1"/>
              <a:t>tế</a:t>
            </a:r>
            <a:r>
              <a:rPr lang="en-US" sz="2000" dirty="0"/>
              <a:t>, </a:t>
            </a:r>
            <a:r>
              <a:rPr lang="en-US" sz="2000" dirty="0" err="1"/>
              <a:t>khoa</a:t>
            </a:r>
            <a:r>
              <a:rPr lang="en-US" sz="2000" dirty="0"/>
              <a:t> </a:t>
            </a:r>
            <a:r>
              <a:rPr lang="en-US" sz="2000" dirty="0" err="1"/>
              <a:t>học</a:t>
            </a:r>
            <a:r>
              <a:rPr lang="en-US" sz="2000" dirty="0"/>
              <a:t>, </a:t>
            </a:r>
            <a:r>
              <a:rPr lang="en-US" sz="2000" dirty="0" err="1"/>
              <a:t>nghệ</a:t>
            </a:r>
            <a:r>
              <a:rPr lang="en-US" sz="2000" dirty="0"/>
              <a:t> </a:t>
            </a:r>
            <a:r>
              <a:rPr lang="en-US" sz="2000" dirty="0" err="1"/>
              <a:t>thuật</a:t>
            </a:r>
            <a:r>
              <a:rPr lang="en-US" sz="2000" dirty="0"/>
              <a:t>... </a:t>
            </a:r>
          </a:p>
        </p:txBody>
      </p:sp>
      <p:pic>
        <p:nvPicPr>
          <p:cNvPr id="13" name="Picture 2" descr="https://www.baogialai.com.vn/dataimages/201909/original/images2803828_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92283" y="2047380"/>
            <a:ext cx="2506274" cy="198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3"/>
          <p:cNvSpPr>
            <a:spLocks noChangeArrowheads="1"/>
          </p:cNvSpPr>
          <p:nvPr/>
        </p:nvSpPr>
        <p:spPr bwMode="auto">
          <a:xfrm>
            <a:off x="7742595" y="4311174"/>
            <a:ext cx="22717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Leonardo Da Vinci </a:t>
            </a:r>
          </a:p>
        </p:txBody>
      </p:sp>
      <p:pic>
        <p:nvPicPr>
          <p:cNvPr id="15" name="Picture 4" descr="https://www.baogialai.com.vn/dataimages/201909/original/images2803833_05.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8340" y="2047380"/>
            <a:ext cx="3031541" cy="2035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4"/>
          <p:cNvSpPr>
            <a:spLocks noChangeArrowheads="1"/>
          </p:cNvSpPr>
          <p:nvPr/>
        </p:nvSpPr>
        <p:spPr bwMode="auto">
          <a:xfrm>
            <a:off x="2389338" y="4266156"/>
            <a:ext cx="17240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Isaac Newton </a:t>
            </a:r>
          </a:p>
        </p:txBody>
      </p:sp>
      <p:pic>
        <p:nvPicPr>
          <p:cNvPr id="17" name="Picture 6" descr="https://www.baogialai.com.vn/dataimages/201909/original/images2803834_06.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39569" y="2064446"/>
            <a:ext cx="2903026" cy="2018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5"/>
          <p:cNvSpPr>
            <a:spLocks noChangeArrowheads="1"/>
          </p:cNvSpPr>
          <p:nvPr/>
        </p:nvSpPr>
        <p:spPr bwMode="auto">
          <a:xfrm>
            <a:off x="5125244" y="4268322"/>
            <a:ext cx="19415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Albert Einstein l</a:t>
            </a:r>
          </a:p>
        </p:txBody>
      </p:sp>
    </p:spTree>
    <p:extLst>
      <p:ext uri="{BB962C8B-B14F-4D97-AF65-F5344CB8AC3E}">
        <p14:creationId xmlns:p14="http://schemas.microsoft.com/office/powerpoint/2010/main" val="14012061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135481"/>
            <a:ext cx="12192000" cy="4678057"/>
          </a:xfrm>
          <a:prstGeom prst="rect">
            <a:avLst/>
          </a:prstGeom>
        </p:spPr>
      </p:pic>
      <p:grpSp>
        <p:nvGrpSpPr>
          <p:cNvPr id="26" name="Group 3"/>
          <p:cNvGrpSpPr>
            <a:grpSpLocks/>
          </p:cNvGrpSpPr>
          <p:nvPr/>
        </p:nvGrpSpPr>
        <p:grpSpPr bwMode="auto">
          <a:xfrm>
            <a:off x="1411019" y="1052513"/>
            <a:ext cx="8631237" cy="4154487"/>
            <a:chOff x="144" y="720"/>
            <a:chExt cx="5424" cy="3120"/>
          </a:xfrm>
        </p:grpSpPr>
        <p:sp>
          <p:nvSpPr>
            <p:cNvPr id="27" name="Rectangle 4"/>
            <p:cNvSpPr>
              <a:spLocks noChangeArrowheads="1"/>
            </p:cNvSpPr>
            <p:nvPr/>
          </p:nvSpPr>
          <p:spPr bwMode="auto">
            <a:xfrm>
              <a:off x="144" y="1152"/>
              <a:ext cx="768" cy="1584"/>
            </a:xfrm>
            <a:prstGeom prst="rect">
              <a:avLst/>
            </a:prstGeom>
            <a:solidFill>
              <a:srgbClr val="66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solidFill>
                  <a:schemeClr val="bg1"/>
                </a:solidFill>
                <a:latin typeface="Comic Sans MS" panose="030F0702030302020204" pitchFamily="66" charset="0"/>
                <a:cs typeface="Arial" panose="020B0604020202020204" pitchFamily="34" charset="0"/>
              </a:endParaRPr>
            </a:p>
          </p:txBody>
        </p:sp>
        <p:sp>
          <p:nvSpPr>
            <p:cNvPr id="28" name="Rectangle 6"/>
            <p:cNvSpPr>
              <a:spLocks noChangeArrowheads="1"/>
            </p:cNvSpPr>
            <p:nvPr/>
          </p:nvSpPr>
          <p:spPr bwMode="auto">
            <a:xfrm>
              <a:off x="2400" y="720"/>
              <a:ext cx="3168" cy="816"/>
            </a:xfrm>
            <a:prstGeom prst="rect">
              <a:avLst/>
            </a:prstGeom>
            <a:solidFill>
              <a:srgbClr val="FF99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29" name="Rectangle 7"/>
            <p:cNvSpPr>
              <a:spLocks noChangeArrowheads="1"/>
            </p:cNvSpPr>
            <p:nvPr/>
          </p:nvSpPr>
          <p:spPr bwMode="auto">
            <a:xfrm>
              <a:off x="2448" y="1776"/>
              <a:ext cx="3120" cy="864"/>
            </a:xfrm>
            <a:prstGeom prst="rect">
              <a:avLst/>
            </a:prstGeom>
            <a:solidFill>
              <a:srgbClr val="0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30" name="Rectangle 8"/>
            <p:cNvSpPr>
              <a:spLocks noChangeArrowheads="1"/>
            </p:cNvSpPr>
            <p:nvPr/>
          </p:nvSpPr>
          <p:spPr bwMode="auto">
            <a:xfrm>
              <a:off x="2448" y="2976"/>
              <a:ext cx="3120" cy="864"/>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31" name="Text Box 9"/>
            <p:cNvSpPr txBox="1">
              <a:spLocks noChangeArrowheads="1"/>
            </p:cNvSpPr>
            <p:nvPr/>
          </p:nvSpPr>
          <p:spPr bwMode="auto">
            <a:xfrm>
              <a:off x="2448" y="812"/>
              <a:ext cx="3024" cy="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Những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người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sản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xuất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ra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của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cải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vật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chất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và</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giá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trị</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tinh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thần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cho</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xã</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hội</a:t>
              </a:r>
              <a:r>
                <a:rPr lang="en-US" altLang="en-US" sz="2000" dirty="0">
                  <a:solidFill>
                    <a:schemeClr val="bg1"/>
                  </a:solidFill>
                  <a:latin typeface="+mj-lt"/>
                  <a:cs typeface="Arial" panose="020B0604020202020204" pitchFamily="34" charset="0"/>
                </a:rPr>
                <a:t>.</a:t>
              </a:r>
            </a:p>
          </p:txBody>
        </p:sp>
        <p:sp>
          <p:nvSpPr>
            <p:cNvPr id="32" name="Text Box 10"/>
            <p:cNvSpPr txBox="1">
              <a:spLocks noChangeArrowheads="1"/>
            </p:cNvSpPr>
            <p:nvPr/>
          </p:nvSpPr>
          <p:spPr bwMode="auto">
            <a:xfrm>
              <a:off x="2592" y="1941"/>
              <a:ext cx="2976" cy="53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Động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lực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bản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của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mọi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cuộc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mạng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xã</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hội</a:t>
              </a:r>
              <a:r>
                <a:rPr lang="en-US" altLang="en-US" sz="2000" dirty="0">
                  <a:solidFill>
                    <a:schemeClr val="bg1"/>
                  </a:solidFill>
                  <a:latin typeface="+mj-lt"/>
                  <a:cs typeface="Arial" panose="020B0604020202020204" pitchFamily="34" charset="0"/>
                </a:rPr>
                <a:t>.</a:t>
              </a:r>
            </a:p>
          </p:txBody>
        </p:sp>
        <p:sp>
          <p:nvSpPr>
            <p:cNvPr id="33" name="Text Box 11"/>
            <p:cNvSpPr txBox="1">
              <a:spLocks noChangeArrowheads="1"/>
            </p:cNvSpPr>
            <p:nvPr/>
          </p:nvSpPr>
          <p:spPr bwMode="auto">
            <a:xfrm>
              <a:off x="2592" y="3120"/>
              <a:ext cx="2880" cy="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Sáng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tạo</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toàn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bộ</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giá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trị</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văn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hóa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tinh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thần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và</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đời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sống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nhân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dân</a:t>
              </a:r>
              <a:r>
                <a:rPr lang="en-US" altLang="en-US" sz="2000" dirty="0">
                  <a:solidFill>
                    <a:schemeClr val="bg1"/>
                  </a:solidFill>
                  <a:latin typeface="+mj-lt"/>
                  <a:cs typeface="Arial" panose="020B0604020202020204" pitchFamily="34" charset="0"/>
                </a:rPr>
                <a:t>.</a:t>
              </a:r>
              <a:endParaRPr lang="en-US" altLang="en-US" sz="2000" b="1" dirty="0">
                <a:solidFill>
                  <a:schemeClr val="bg1"/>
                </a:solidFill>
                <a:latin typeface="+mj-lt"/>
                <a:cs typeface="Arial" panose="020B0604020202020204" pitchFamily="34" charset="0"/>
              </a:endParaRPr>
            </a:p>
          </p:txBody>
        </p:sp>
        <p:sp>
          <p:nvSpPr>
            <p:cNvPr id="34" name="Line 12"/>
            <p:cNvSpPr>
              <a:spLocks noChangeShapeType="1"/>
            </p:cNvSpPr>
            <p:nvPr/>
          </p:nvSpPr>
          <p:spPr bwMode="auto">
            <a:xfrm flipV="1">
              <a:off x="912" y="1056"/>
              <a:ext cx="1488"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 name="Line 13"/>
            <p:cNvSpPr>
              <a:spLocks noChangeShapeType="1"/>
            </p:cNvSpPr>
            <p:nvPr/>
          </p:nvSpPr>
          <p:spPr bwMode="auto">
            <a:xfrm>
              <a:off x="912" y="1920"/>
              <a:ext cx="1488"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 name="Line 14"/>
            <p:cNvSpPr>
              <a:spLocks noChangeShapeType="1"/>
            </p:cNvSpPr>
            <p:nvPr/>
          </p:nvSpPr>
          <p:spPr bwMode="auto">
            <a:xfrm>
              <a:off x="912" y="1920"/>
              <a:ext cx="1488" cy="14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7" name="Group 15"/>
          <p:cNvGrpSpPr>
            <a:grpSpLocks/>
          </p:cNvGrpSpPr>
          <p:nvPr/>
        </p:nvGrpSpPr>
        <p:grpSpPr bwMode="auto">
          <a:xfrm>
            <a:off x="1682481" y="2940050"/>
            <a:ext cx="3048000" cy="2819400"/>
            <a:chOff x="0" y="960"/>
            <a:chExt cx="5760" cy="2665"/>
          </a:xfrm>
        </p:grpSpPr>
        <p:pic>
          <p:nvPicPr>
            <p:cNvPr id="38" name="Picture 16" descr="pe02097_"/>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960"/>
              <a:ext cx="2832" cy="2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17" descr="bd06152_"/>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0" y="1344"/>
              <a:ext cx="1152" cy="2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Line 18"/>
            <p:cNvSpPr>
              <a:spLocks noChangeShapeType="1"/>
            </p:cNvSpPr>
            <p:nvPr/>
          </p:nvSpPr>
          <p:spPr bwMode="auto">
            <a:xfrm>
              <a:off x="1056" y="2544"/>
              <a:ext cx="201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 name="Line 19"/>
            <p:cNvSpPr>
              <a:spLocks noChangeShapeType="1"/>
            </p:cNvSpPr>
            <p:nvPr/>
          </p:nvSpPr>
          <p:spPr bwMode="auto">
            <a:xfrm flipH="1">
              <a:off x="1056" y="2688"/>
              <a:ext cx="201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 name="WordArt 20"/>
            <p:cNvSpPr>
              <a:spLocks noChangeArrowheads="1" noChangeShapeType="1" noTextEdit="1"/>
            </p:cNvSpPr>
            <p:nvPr/>
          </p:nvSpPr>
          <p:spPr bwMode="auto">
            <a:xfrm>
              <a:off x="1824" y="2880"/>
              <a:ext cx="420" cy="60"/>
            </a:xfrm>
            <a:prstGeom prst="rect">
              <a:avLst/>
            </a:prstGeom>
          </p:spPr>
          <p:txBody>
            <a:bodyPr spcFirstLastPara="1" wrap="none" fromWordArt="1">
              <a:prstTxWarp prst="textArchUp">
                <a:avLst>
                  <a:gd name="adj" fmla="val 10800000"/>
                </a:avLst>
              </a:prstTxWarp>
            </a:bodyPr>
            <a:lstStyle/>
            <a:p>
              <a:pPr algn="ctr"/>
              <a:r>
                <a:rPr lang="en-US" kern="10">
                  <a:ln w="9525">
                    <a:solidFill>
                      <a:srgbClr val="000000"/>
                    </a:solidFill>
                    <a:round/>
                    <a:headEnd/>
                    <a:tailEnd/>
                  </a:ln>
                  <a:solidFill>
                    <a:srgbClr val="000000"/>
                  </a:solidFill>
                  <a:latin typeface=".VnTime" panose="020B7200000000000000" pitchFamily="34" charset="0"/>
                </a:rPr>
                <a:t>Lîi Ých</a:t>
              </a:r>
            </a:p>
          </p:txBody>
        </p:sp>
      </p:grpSp>
      <p:sp>
        <p:nvSpPr>
          <p:cNvPr id="43" name="Rectangle 42"/>
          <p:cNvSpPr>
            <a:spLocks noChangeArrowheads="1"/>
          </p:cNvSpPr>
          <p:nvPr/>
        </p:nvSpPr>
        <p:spPr bwMode="auto">
          <a:xfrm>
            <a:off x="1682481" y="322285"/>
            <a:ext cx="822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marL="457200" indent="-457200" algn="ctr" eaLnBrk="1" hangingPunct="1">
              <a:spcBef>
                <a:spcPts val="200"/>
              </a:spcBef>
              <a:spcAft>
                <a:spcPts val="200"/>
              </a:spcAft>
              <a:buFont typeface="Wingdings" panose="05000000000000000000" pitchFamily="2" charset="2"/>
              <a:buChar char="v"/>
              <a:defRPr/>
            </a:pPr>
            <a:r>
              <a:rPr lang="en-US" altLang="en-US" sz="2400" b="1" dirty="0" err="1">
                <a:solidFill>
                  <a:srgbClr val="FF0066"/>
                </a:solidFill>
                <a:latin typeface="+mj-lt"/>
                <a:cs typeface="Times New Roman" panose="02020603050405020304" pitchFamily="18" charset="0"/>
              </a:rPr>
              <a:t>Vai</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trò</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của</a:t>
            </a:r>
            <a:r>
              <a:rPr lang="en-US" altLang="en-US" sz="2400" b="1" dirty="0">
                <a:solidFill>
                  <a:srgbClr val="FF0066"/>
                </a:solidFill>
                <a:latin typeface="+mj-lt"/>
                <a:cs typeface="Times New Roman" panose="02020603050405020304" pitchFamily="18" charset="0"/>
              </a:rPr>
              <a:t> QCND </a:t>
            </a:r>
            <a:r>
              <a:rPr lang="en-US" altLang="en-US" sz="2400" b="1" dirty="0" err="1">
                <a:solidFill>
                  <a:srgbClr val="FF0066"/>
                </a:solidFill>
                <a:latin typeface="+mj-lt"/>
                <a:cs typeface="Times New Roman" panose="02020603050405020304" pitchFamily="18" charset="0"/>
              </a:rPr>
              <a:t>và</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lãnh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tụ</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trong</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lịch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sử</a:t>
            </a:r>
            <a:r>
              <a:rPr lang="en-US" altLang="en-US" sz="2400" b="1" dirty="0">
                <a:solidFill>
                  <a:srgbClr val="FF0066"/>
                </a:solidFill>
                <a:latin typeface="+mj-lt"/>
                <a:cs typeface="Times New Roman" panose="02020603050405020304" pitchFamily="18" charset="0"/>
              </a:rPr>
              <a:t> </a:t>
            </a:r>
          </a:p>
        </p:txBody>
      </p:sp>
      <p:sp>
        <p:nvSpPr>
          <p:cNvPr id="44" name="Rectangle 43"/>
          <p:cNvSpPr>
            <a:spLocks noChangeArrowheads="1"/>
          </p:cNvSpPr>
          <p:nvPr/>
        </p:nvSpPr>
        <p:spPr bwMode="auto">
          <a:xfrm>
            <a:off x="1411019" y="1668463"/>
            <a:ext cx="11461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en-US" altLang="en-US" sz="2400" b="1" dirty="0" err="1">
                <a:solidFill>
                  <a:schemeClr val="bg1"/>
                </a:solidFill>
                <a:latin typeface="+mj-lt"/>
                <a:cs typeface="Times New Roman" panose="02020603050405020304" pitchFamily="18" charset="0"/>
              </a:rPr>
              <a:t>Vai</a:t>
            </a:r>
            <a:r>
              <a:rPr lang="en-US" altLang="en-US" sz="2400" b="1" dirty="0">
                <a:solidFill>
                  <a:schemeClr val="bg1"/>
                </a:solidFill>
                <a:latin typeface="+mj-lt"/>
                <a:cs typeface="Times New Roman" panose="02020603050405020304" pitchFamily="18" charset="0"/>
              </a:rPr>
              <a:t> </a:t>
            </a:r>
            <a:r>
              <a:rPr lang="en-US" altLang="en-US" sz="2400" b="1" dirty="0" err="1">
                <a:solidFill>
                  <a:schemeClr val="bg1"/>
                </a:solidFill>
                <a:latin typeface="+mj-lt"/>
                <a:cs typeface="Times New Roman" panose="02020603050405020304" pitchFamily="18" charset="0"/>
              </a:rPr>
              <a:t>trò</a:t>
            </a:r>
            <a:endParaRPr lang="en-US" altLang="en-US" sz="2400" b="1" dirty="0">
              <a:solidFill>
                <a:schemeClr val="bg1"/>
              </a:solidFill>
              <a:latin typeface="+mj-lt"/>
              <a:cs typeface="Times New Roman" panose="02020603050405020304" pitchFamily="18" charset="0"/>
            </a:endParaRPr>
          </a:p>
          <a:p>
            <a:pPr algn="ctr" eaLnBrk="1" hangingPunct="1">
              <a:defRPr/>
            </a:pPr>
            <a:r>
              <a:rPr lang="en-US" altLang="en-US" sz="2400" b="1" dirty="0" err="1">
                <a:solidFill>
                  <a:schemeClr val="bg1"/>
                </a:solidFill>
                <a:latin typeface="+mj-lt"/>
                <a:cs typeface="Times New Roman" panose="02020603050405020304" pitchFamily="18" charset="0"/>
              </a:rPr>
              <a:t>quần</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chúng</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nhân</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dân</a:t>
            </a:r>
            <a:endParaRPr lang="en-US" altLang="en-US" sz="2400" b="1" dirty="0">
              <a:solidFill>
                <a:schemeClr val="bg1"/>
              </a:solidFill>
              <a:latin typeface="+mj-lt"/>
              <a:cs typeface="Times New Roman" panose="02020603050405020304" pitchFamily="18" charset="0"/>
            </a:endParaRPr>
          </a:p>
          <a:p>
            <a:pPr algn="ctr" eaLnBrk="1" hangingPunct="1">
              <a:defRPr/>
            </a:pPr>
            <a:r>
              <a:rPr lang="en-US" altLang="en-US" sz="2400" b="1" dirty="0">
                <a:solidFill>
                  <a:schemeClr val="bg1"/>
                </a:solidFill>
                <a:latin typeface="+mj-lt"/>
                <a:cs typeface="Times New Roman" panose="02020603050405020304" pitchFamily="18" charset="0"/>
              </a:rPr>
              <a:t> </a:t>
            </a:r>
            <a:endParaRPr lang="en-US" altLang="en-US" sz="2400" b="1" dirty="0">
              <a:solidFill>
                <a:schemeClr val="bg1"/>
              </a:solidFill>
              <a:latin typeface="+mj-lt"/>
            </a:endParaRPr>
          </a:p>
        </p:txBody>
      </p:sp>
    </p:spTree>
    <p:extLst>
      <p:ext uri="{BB962C8B-B14F-4D97-AF65-F5344CB8AC3E}">
        <p14:creationId xmlns:p14="http://schemas.microsoft.com/office/powerpoint/2010/main" val="4123167456"/>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8037871" cy="6858000"/>
          </a:xfrm>
          <a:prstGeom prst="rect">
            <a:avLst/>
          </a:prstGeom>
        </p:spPr>
      </p:pic>
      <p:grpSp>
        <p:nvGrpSpPr>
          <p:cNvPr id="10" name="Group 3"/>
          <p:cNvGrpSpPr>
            <a:grpSpLocks/>
          </p:cNvGrpSpPr>
          <p:nvPr/>
        </p:nvGrpSpPr>
        <p:grpSpPr bwMode="auto">
          <a:xfrm>
            <a:off x="2556300" y="1091150"/>
            <a:ext cx="8220075" cy="4632325"/>
            <a:chOff x="-127" y="432"/>
            <a:chExt cx="5743" cy="3504"/>
          </a:xfrm>
        </p:grpSpPr>
        <p:sp>
          <p:nvSpPr>
            <p:cNvPr id="11" name="Rectangle 4"/>
            <p:cNvSpPr>
              <a:spLocks noChangeArrowheads="1"/>
            </p:cNvSpPr>
            <p:nvPr/>
          </p:nvSpPr>
          <p:spPr bwMode="auto">
            <a:xfrm>
              <a:off x="-127" y="1241"/>
              <a:ext cx="998" cy="1440"/>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2" name="Text Box 5"/>
            <p:cNvSpPr txBox="1">
              <a:spLocks noChangeArrowheads="1"/>
            </p:cNvSpPr>
            <p:nvPr/>
          </p:nvSpPr>
          <p:spPr bwMode="auto">
            <a:xfrm>
              <a:off x="-127" y="1412"/>
              <a:ext cx="998" cy="908"/>
            </a:xfrm>
            <a:prstGeom prst="rect">
              <a:avLst/>
            </a:prstGeom>
            <a:solidFill>
              <a:srgbClr val="996633"/>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400" b="1" dirty="0" err="1">
                  <a:solidFill>
                    <a:schemeClr val="bg1"/>
                  </a:solidFill>
                  <a:latin typeface="+mj-lt"/>
                  <a:cs typeface="Arial" panose="020B0604020202020204" pitchFamily="34" charset="0"/>
                </a:rPr>
                <a:t>Nhiệm</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vụ</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của</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lãnh</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tụ</a:t>
              </a:r>
              <a:endParaRPr lang="en-US" altLang="en-US" sz="2400" b="1" dirty="0">
                <a:solidFill>
                  <a:schemeClr val="bg1"/>
                </a:solidFill>
                <a:latin typeface="+mj-lt"/>
                <a:cs typeface="Arial" panose="020B0604020202020204" pitchFamily="34" charset="0"/>
              </a:endParaRPr>
            </a:p>
          </p:txBody>
        </p:sp>
        <p:sp>
          <p:nvSpPr>
            <p:cNvPr id="13" name="Rectangle 6"/>
            <p:cNvSpPr>
              <a:spLocks noChangeArrowheads="1"/>
            </p:cNvSpPr>
            <p:nvPr/>
          </p:nvSpPr>
          <p:spPr bwMode="auto">
            <a:xfrm>
              <a:off x="2256" y="432"/>
              <a:ext cx="3360" cy="816"/>
            </a:xfrm>
            <a:prstGeom prst="rect">
              <a:avLst/>
            </a:prstGeom>
            <a:solidFill>
              <a:srgbClr val="0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4" name="Rectangle 7"/>
            <p:cNvSpPr>
              <a:spLocks noChangeArrowheads="1"/>
            </p:cNvSpPr>
            <p:nvPr/>
          </p:nvSpPr>
          <p:spPr bwMode="auto">
            <a:xfrm>
              <a:off x="2256" y="1632"/>
              <a:ext cx="3312" cy="912"/>
            </a:xfrm>
            <a:prstGeom prst="rect">
              <a:avLst/>
            </a:prstGeom>
            <a:solidFill>
              <a:srgbClr val="CC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5" name="Rectangle 8"/>
            <p:cNvSpPr>
              <a:spLocks noChangeArrowheads="1"/>
            </p:cNvSpPr>
            <p:nvPr/>
          </p:nvSpPr>
          <p:spPr bwMode="auto">
            <a:xfrm>
              <a:off x="2256" y="2928"/>
              <a:ext cx="3360" cy="1008"/>
            </a:xfrm>
            <a:prstGeom prst="rect">
              <a:avLst/>
            </a:prstGeom>
            <a:solidFill>
              <a:srgbClr val="66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6" name="Text Box 9"/>
            <p:cNvSpPr txBox="1">
              <a:spLocks noChangeArrowheads="1"/>
            </p:cNvSpPr>
            <p:nvPr/>
          </p:nvSpPr>
          <p:spPr bwMode="auto">
            <a:xfrm>
              <a:off x="2390" y="3071"/>
              <a:ext cx="3171" cy="580"/>
            </a:xfrm>
            <a:prstGeom prst="rect">
              <a:avLst/>
            </a:prstGeom>
            <a:solidFill>
              <a:srgbClr val="66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Tổ</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chức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lực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lượng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để</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giải</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quyết</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những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mục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tiêu</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mạng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đề</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ra.</a:t>
              </a:r>
              <a:endParaRPr lang="en-US" altLang="en-US" sz="2200" dirty="0">
                <a:solidFill>
                  <a:schemeClr val="bg1"/>
                </a:solidFill>
                <a:latin typeface="+mj-lt"/>
                <a:cs typeface="Arial" panose="020B0604020202020204" pitchFamily="34" charset="0"/>
              </a:endParaRPr>
            </a:p>
          </p:txBody>
        </p:sp>
        <p:sp>
          <p:nvSpPr>
            <p:cNvPr id="17" name="Text Box 10"/>
            <p:cNvSpPr txBox="1">
              <a:spLocks noChangeArrowheads="1"/>
            </p:cNvSpPr>
            <p:nvPr/>
          </p:nvSpPr>
          <p:spPr bwMode="auto">
            <a:xfrm>
              <a:off x="2352" y="1658"/>
              <a:ext cx="3168" cy="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Định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hướng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chiến</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lược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và</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hoạch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định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chuơng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trình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hành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động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mạng</a:t>
              </a:r>
              <a:r>
                <a:rPr lang="en-US" altLang="en-US" sz="2200" dirty="0">
                  <a:solidFill>
                    <a:schemeClr val="bg1"/>
                  </a:solidFill>
                  <a:latin typeface="+mj-lt"/>
                  <a:cs typeface="Arial" panose="020B0604020202020204" pitchFamily="34" charset="0"/>
                </a:rPr>
                <a:t>.</a:t>
              </a:r>
            </a:p>
          </p:txBody>
        </p:sp>
        <p:sp>
          <p:nvSpPr>
            <p:cNvPr id="18" name="Text Box 11"/>
            <p:cNvSpPr txBox="1">
              <a:spLocks noChangeArrowheads="1"/>
            </p:cNvSpPr>
            <p:nvPr/>
          </p:nvSpPr>
          <p:spPr bwMode="auto">
            <a:xfrm>
              <a:off x="2352" y="480"/>
              <a:ext cx="3168" cy="58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Nắm</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bắt</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xu</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thế</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của</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dân</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tộc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quốc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tế</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và</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thời</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đại</a:t>
              </a:r>
              <a:r>
                <a:rPr lang="en-US" altLang="en-US" sz="2200" dirty="0">
                  <a:solidFill>
                    <a:schemeClr val="bg1"/>
                  </a:solidFill>
                  <a:latin typeface="+mj-lt"/>
                  <a:cs typeface="Arial" panose="020B0604020202020204" pitchFamily="34" charset="0"/>
                </a:rPr>
                <a:t>.</a:t>
              </a:r>
            </a:p>
          </p:txBody>
        </p:sp>
        <p:sp>
          <p:nvSpPr>
            <p:cNvPr id="19" name="Line 12"/>
            <p:cNvSpPr>
              <a:spLocks noChangeShapeType="1"/>
            </p:cNvSpPr>
            <p:nvPr/>
          </p:nvSpPr>
          <p:spPr bwMode="auto">
            <a:xfrm flipV="1">
              <a:off x="864" y="816"/>
              <a:ext cx="1392" cy="1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13"/>
            <p:cNvSpPr>
              <a:spLocks noChangeShapeType="1"/>
            </p:cNvSpPr>
            <p:nvPr/>
          </p:nvSpPr>
          <p:spPr bwMode="auto">
            <a:xfrm>
              <a:off x="864" y="2064"/>
              <a:ext cx="13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14"/>
            <p:cNvSpPr>
              <a:spLocks noChangeShapeType="1"/>
            </p:cNvSpPr>
            <p:nvPr/>
          </p:nvSpPr>
          <p:spPr bwMode="auto">
            <a:xfrm>
              <a:off x="864" y="2112"/>
              <a:ext cx="1392" cy="13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 name="Group 15"/>
          <p:cNvGrpSpPr>
            <a:grpSpLocks/>
          </p:cNvGrpSpPr>
          <p:nvPr/>
        </p:nvGrpSpPr>
        <p:grpSpPr bwMode="auto">
          <a:xfrm>
            <a:off x="2495975" y="4582062"/>
            <a:ext cx="2819400" cy="1370013"/>
            <a:chOff x="1292" y="1162"/>
            <a:chExt cx="3720" cy="2950"/>
          </a:xfrm>
        </p:grpSpPr>
        <p:pic>
          <p:nvPicPr>
            <p:cNvPr id="23" name="Picture 16" descr="Frame09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2" y="1162"/>
              <a:ext cx="3720" cy="2950"/>
            </a:xfrm>
            <a:prstGeom prst="rect">
              <a:avLst/>
            </a:prstGeom>
            <a:solidFill>
              <a:srgbClr val="FF0000"/>
            </a:solidFill>
            <a:ln>
              <a:noFill/>
            </a:ln>
            <a:extLst>
              <a:ext uri="{91240B29-F687-4F45-9708-019B960494DF}">
                <a14:hiddenLine xmlns:a14="http://schemas.microsoft.com/office/drawing/2010/main" w="9525">
                  <a:solidFill>
                    <a:srgbClr val="FF0000"/>
                  </a:solidFill>
                  <a:miter lim="800000"/>
                  <a:headEnd/>
                  <a:tailEnd/>
                </a14:hiddenLine>
              </a:ext>
            </a:extLst>
          </p:spPr>
        </p:pic>
        <p:pic>
          <p:nvPicPr>
            <p:cNvPr id="24" name="Picture 17" descr="BAC DOC TND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46" y="1616"/>
              <a:ext cx="2812" cy="2008"/>
            </a:xfrm>
            <a:prstGeom prst="rect">
              <a:avLst/>
            </a:prstGeom>
            <a:solidFill>
              <a:srgbClr val="FF0000"/>
            </a:solidFill>
            <a:ln>
              <a:noFill/>
            </a:ln>
            <a:extLst>
              <a:ext uri="{91240B29-F687-4F45-9708-019B960494DF}">
                <a14:hiddenLine xmlns:a14="http://schemas.microsoft.com/office/drawing/2010/main" w="9525">
                  <a:solidFill>
                    <a:srgbClr val="FF0000"/>
                  </a:solidFill>
                  <a:miter lim="800000"/>
                  <a:headEnd/>
                  <a:tailEnd/>
                </a14:hiddenLine>
              </a:ext>
            </a:extLst>
          </p:spPr>
        </p:pic>
      </p:grpSp>
      <p:sp>
        <p:nvSpPr>
          <p:cNvPr id="25" name="Rectangle 24"/>
          <p:cNvSpPr>
            <a:spLocks noChangeArrowheads="1"/>
          </p:cNvSpPr>
          <p:nvPr/>
        </p:nvSpPr>
        <p:spPr bwMode="auto">
          <a:xfrm>
            <a:off x="2556300" y="313999"/>
            <a:ext cx="822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marL="457200" indent="-457200" algn="ctr" eaLnBrk="1" hangingPunct="1">
              <a:spcBef>
                <a:spcPts val="200"/>
              </a:spcBef>
              <a:spcAft>
                <a:spcPts val="200"/>
              </a:spcAft>
              <a:buFont typeface="Wingdings" panose="05000000000000000000" pitchFamily="2" charset="2"/>
              <a:buChar char="v"/>
              <a:defRPr/>
            </a:pPr>
            <a:r>
              <a:rPr lang="en-US" altLang="en-US" sz="2400" b="1" dirty="0" err="1">
                <a:solidFill>
                  <a:srgbClr val="FF0066"/>
                </a:solidFill>
                <a:latin typeface="+mj-lt"/>
                <a:cs typeface="Times New Roman" panose="02020603050405020304" pitchFamily="18" charset="0"/>
              </a:rPr>
              <a:t>Vai</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trò</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của</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lãnh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tụ</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trong</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lịch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sử</a:t>
            </a:r>
            <a:r>
              <a:rPr lang="en-US" altLang="en-US" sz="2400" b="1" dirty="0">
                <a:solidFill>
                  <a:srgbClr val="FF0066"/>
                </a:solidFill>
                <a:latin typeface="+mj-lt"/>
                <a:cs typeface="Times New Roman" panose="02020603050405020304" pitchFamily="18" charset="0"/>
              </a:rPr>
              <a:t> </a:t>
            </a:r>
          </a:p>
        </p:txBody>
      </p:sp>
    </p:spTree>
    <p:extLst>
      <p:ext uri="{BB962C8B-B14F-4D97-AF65-F5344CB8AC3E}">
        <p14:creationId xmlns:p14="http://schemas.microsoft.com/office/powerpoint/2010/main" val="113343377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Graphic 14"/>
          <p:cNvSpPr>
            <a:spLocks/>
          </p:cNvSpPr>
          <p:nvPr/>
        </p:nvSpPr>
        <p:spPr bwMode="auto">
          <a:xfrm flipH="1">
            <a:off x="2680684" y="1800248"/>
            <a:ext cx="2024063" cy="3824287"/>
          </a:xfrm>
          <a:custGeom>
            <a:avLst/>
            <a:gdLst>
              <a:gd name="T0" fmla="*/ 5631015 w 1743075"/>
              <a:gd name="T1" fmla="*/ 233816 h 4829175"/>
              <a:gd name="T2" fmla="*/ 4176324 w 1743075"/>
              <a:gd name="T3" fmla="*/ 111240 h 4829175"/>
              <a:gd name="T4" fmla="*/ 3691426 w 1743075"/>
              <a:gd name="T5" fmla="*/ 71314 h 4829175"/>
              <a:gd name="T6" fmla="*/ 3722916 w 1743075"/>
              <a:gd name="T7" fmla="*/ 41996 h 4829175"/>
              <a:gd name="T8" fmla="*/ 3659939 w 1743075"/>
              <a:gd name="T9" fmla="*/ 30799 h 4829175"/>
              <a:gd name="T10" fmla="*/ 3609561 w 1743075"/>
              <a:gd name="T11" fmla="*/ 20928 h 4829175"/>
              <a:gd name="T12" fmla="*/ 3489912 w 1743075"/>
              <a:gd name="T13" fmla="*/ 11794 h 4829175"/>
              <a:gd name="T14" fmla="*/ 3316738 w 1743075"/>
              <a:gd name="T15" fmla="*/ 5901 h 4829175"/>
              <a:gd name="T16" fmla="*/ 3011315 w 1743075"/>
              <a:gd name="T17" fmla="*/ 1923 h 4829175"/>
              <a:gd name="T18" fmla="*/ 2749970 w 1743075"/>
              <a:gd name="T19" fmla="*/ 2070 h 4829175"/>
              <a:gd name="T20" fmla="*/ 2614579 w 1743075"/>
              <a:gd name="T21" fmla="*/ 6342 h 4829175"/>
              <a:gd name="T22" fmla="*/ 2425657 w 1743075"/>
              <a:gd name="T23" fmla="*/ 16361 h 4829175"/>
              <a:gd name="T24" fmla="*/ 2321751 w 1743075"/>
              <a:gd name="T25" fmla="*/ 27116 h 4829175"/>
              <a:gd name="T26" fmla="*/ 2296562 w 1743075"/>
              <a:gd name="T27" fmla="*/ 47447 h 4829175"/>
              <a:gd name="T28" fmla="*/ 2545309 w 1743075"/>
              <a:gd name="T29" fmla="*/ 88994 h 4829175"/>
              <a:gd name="T30" fmla="*/ 1115805 w 1743075"/>
              <a:gd name="T31" fmla="*/ 167078 h 4829175"/>
              <a:gd name="T32" fmla="*/ 848171 w 1743075"/>
              <a:gd name="T33" fmla="*/ 264461 h 4829175"/>
              <a:gd name="T34" fmla="*/ 763154 w 1743075"/>
              <a:gd name="T35" fmla="*/ 355215 h 4829175"/>
              <a:gd name="T36" fmla="*/ 731667 w 1743075"/>
              <a:gd name="T37" fmla="*/ 400592 h 4829175"/>
              <a:gd name="T38" fmla="*/ 413648 w 1743075"/>
              <a:gd name="T39" fmla="*/ 468510 h 4829175"/>
              <a:gd name="T40" fmla="*/ 45259 w 1743075"/>
              <a:gd name="T41" fmla="*/ 558676 h 4829175"/>
              <a:gd name="T42" fmla="*/ 785198 w 1743075"/>
              <a:gd name="T43" fmla="*/ 588582 h 4829175"/>
              <a:gd name="T44" fmla="*/ 1030795 w 1743075"/>
              <a:gd name="T45" fmla="*/ 643978 h 4829175"/>
              <a:gd name="T46" fmla="*/ 917442 w 1743075"/>
              <a:gd name="T47" fmla="*/ 696427 h 4829175"/>
              <a:gd name="T48" fmla="*/ 262512 w 1743075"/>
              <a:gd name="T49" fmla="*/ 741067 h 4829175"/>
              <a:gd name="T50" fmla="*/ 1455862 w 1743075"/>
              <a:gd name="T51" fmla="*/ 735763 h 4829175"/>
              <a:gd name="T52" fmla="*/ 2224142 w 1743075"/>
              <a:gd name="T53" fmla="*/ 685377 h 4829175"/>
              <a:gd name="T54" fmla="*/ 2520119 w 1743075"/>
              <a:gd name="T55" fmla="*/ 612892 h 4829175"/>
              <a:gd name="T56" fmla="*/ 2866475 w 1743075"/>
              <a:gd name="T57" fmla="*/ 513593 h 4829175"/>
              <a:gd name="T58" fmla="*/ 3137257 w 1743075"/>
              <a:gd name="T59" fmla="*/ 514329 h 4829175"/>
              <a:gd name="T60" fmla="*/ 3228570 w 1743075"/>
              <a:gd name="T61" fmla="*/ 656353 h 4829175"/>
              <a:gd name="T62" fmla="*/ 3222276 w 1743075"/>
              <a:gd name="T63" fmla="*/ 714401 h 4829175"/>
              <a:gd name="T64" fmla="*/ 3748103 w 1743075"/>
              <a:gd name="T65" fmla="*/ 746666 h 4829175"/>
              <a:gd name="T66" fmla="*/ 4236150 w 1743075"/>
              <a:gd name="T67" fmla="*/ 726629 h 4829175"/>
              <a:gd name="T68" fmla="*/ 4472300 w 1743075"/>
              <a:gd name="T69" fmla="*/ 603020 h 4829175"/>
              <a:gd name="T70" fmla="*/ 4909968 w 1743075"/>
              <a:gd name="T71" fmla="*/ 413558 h 4829175"/>
              <a:gd name="T72" fmla="*/ 5202792 w 1743075"/>
              <a:gd name="T73" fmla="*/ 376578 h 4829175"/>
              <a:gd name="T74" fmla="*/ 5527108 w 1743075"/>
              <a:gd name="T75" fmla="*/ 326633 h 4829175"/>
              <a:gd name="T76" fmla="*/ 1087471 w 1743075"/>
              <a:gd name="T77" fmla="*/ 436982 h 4829175"/>
              <a:gd name="T78" fmla="*/ 867062 w 1743075"/>
              <a:gd name="T79" fmla="*/ 379671 h 4829175"/>
              <a:gd name="T80" fmla="*/ 1396037 w 1743075"/>
              <a:gd name="T81" fmla="*/ 406633 h 4829175"/>
              <a:gd name="T82" fmla="*/ 1481056 w 1743075"/>
              <a:gd name="T83" fmla="*/ 367296 h 4829175"/>
              <a:gd name="T84" fmla="*/ 2624027 w 1743075"/>
              <a:gd name="T85" fmla="*/ 132603 h 4829175"/>
              <a:gd name="T86" fmla="*/ 2926299 w 1743075"/>
              <a:gd name="T87" fmla="*/ 132603 h 4829175"/>
              <a:gd name="T88" fmla="*/ 2633470 w 1743075"/>
              <a:gd name="T89" fmla="*/ 121700 h 4829175"/>
              <a:gd name="T90" fmla="*/ 3256909 w 1743075"/>
              <a:gd name="T91" fmla="*/ 162805 h 4829175"/>
              <a:gd name="T92" fmla="*/ 3452127 w 1743075"/>
              <a:gd name="T93" fmla="*/ 136139 h 4829175"/>
              <a:gd name="T94" fmla="*/ 3650495 w 1743075"/>
              <a:gd name="T95" fmla="*/ 97834 h 4829175"/>
              <a:gd name="T96" fmla="*/ 5102037 w 1743075"/>
              <a:gd name="T97" fmla="*/ 376283 h 48291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743075" h="4829175">
                <a:moveTo>
                  <a:pt x="1708188" y="1960294"/>
                </a:moveTo>
                <a:cubicBezTo>
                  <a:pt x="1708188" y="1871711"/>
                  <a:pt x="1736763" y="1782176"/>
                  <a:pt x="1736763" y="1693594"/>
                </a:cubicBezTo>
                <a:cubicBezTo>
                  <a:pt x="1733905" y="1665971"/>
                  <a:pt x="1731048" y="1637396"/>
                  <a:pt x="1727238" y="1609774"/>
                </a:cubicBezTo>
                <a:cubicBezTo>
                  <a:pt x="1722475" y="1577389"/>
                  <a:pt x="1708188" y="1544051"/>
                  <a:pt x="1703425" y="1511666"/>
                </a:cubicBezTo>
                <a:cubicBezTo>
                  <a:pt x="1700568" y="1495474"/>
                  <a:pt x="1698663" y="1479281"/>
                  <a:pt x="1696757" y="1463089"/>
                </a:cubicBezTo>
                <a:cubicBezTo>
                  <a:pt x="1670088" y="1265921"/>
                  <a:pt x="1689138" y="1056371"/>
                  <a:pt x="1622463" y="865871"/>
                </a:cubicBezTo>
                <a:cubicBezTo>
                  <a:pt x="1611985" y="852536"/>
                  <a:pt x="1599603" y="842059"/>
                  <a:pt x="1587220" y="831581"/>
                </a:cubicBezTo>
                <a:cubicBezTo>
                  <a:pt x="1498638" y="763954"/>
                  <a:pt x="1360525" y="772526"/>
                  <a:pt x="1263370" y="719186"/>
                </a:cubicBezTo>
                <a:cubicBezTo>
                  <a:pt x="1247178" y="711566"/>
                  <a:pt x="1230985" y="702994"/>
                  <a:pt x="1215745" y="693469"/>
                </a:cubicBezTo>
                <a:cubicBezTo>
                  <a:pt x="1200505" y="683944"/>
                  <a:pt x="1185265" y="674419"/>
                  <a:pt x="1170025" y="662989"/>
                </a:cubicBezTo>
                <a:cubicBezTo>
                  <a:pt x="1123353" y="626794"/>
                  <a:pt x="1099540" y="582979"/>
                  <a:pt x="1111923" y="522019"/>
                </a:cubicBezTo>
                <a:cubicBezTo>
                  <a:pt x="1115733" y="502016"/>
                  <a:pt x="1113828" y="481061"/>
                  <a:pt x="1116685" y="461059"/>
                </a:cubicBezTo>
                <a:cubicBezTo>
                  <a:pt x="1120495" y="438199"/>
                  <a:pt x="1123353" y="413434"/>
                  <a:pt x="1131925" y="392479"/>
                </a:cubicBezTo>
                <a:cubicBezTo>
                  <a:pt x="1146213" y="357236"/>
                  <a:pt x="1151928" y="324851"/>
                  <a:pt x="1143355" y="291514"/>
                </a:cubicBezTo>
                <a:lnTo>
                  <a:pt x="1142403" y="289609"/>
                </a:lnTo>
                <a:cubicBezTo>
                  <a:pt x="1137640" y="269606"/>
                  <a:pt x="1126210" y="271511"/>
                  <a:pt x="1126210" y="271511"/>
                </a:cubicBezTo>
                <a:cubicBezTo>
                  <a:pt x="1120495" y="275321"/>
                  <a:pt x="1112875" y="285799"/>
                  <a:pt x="1112875" y="285799"/>
                </a:cubicBezTo>
                <a:lnTo>
                  <a:pt x="1113828" y="258176"/>
                </a:lnTo>
                <a:lnTo>
                  <a:pt x="1112875" y="224839"/>
                </a:lnTo>
                <a:cubicBezTo>
                  <a:pt x="1110970" y="222934"/>
                  <a:pt x="1109065" y="207694"/>
                  <a:pt x="1107160" y="199121"/>
                </a:cubicBezTo>
                <a:cubicBezTo>
                  <a:pt x="1106208" y="187691"/>
                  <a:pt x="1104303" y="201026"/>
                  <a:pt x="1103350" y="182929"/>
                </a:cubicBezTo>
                <a:cubicBezTo>
                  <a:pt x="1102398" y="179119"/>
                  <a:pt x="1101445" y="179119"/>
                  <a:pt x="1100493" y="166736"/>
                </a:cubicBezTo>
                <a:cubicBezTo>
                  <a:pt x="1099540" y="143876"/>
                  <a:pt x="1098588" y="152449"/>
                  <a:pt x="1096683" y="150544"/>
                </a:cubicBezTo>
                <a:cubicBezTo>
                  <a:pt x="1095730" y="118159"/>
                  <a:pt x="1093825" y="115301"/>
                  <a:pt x="1091920" y="135304"/>
                </a:cubicBezTo>
                <a:cubicBezTo>
                  <a:pt x="1090015" y="129589"/>
                  <a:pt x="1088110" y="125779"/>
                  <a:pt x="1086205" y="116254"/>
                </a:cubicBezTo>
                <a:cubicBezTo>
                  <a:pt x="1083348" y="105776"/>
                  <a:pt x="1081443" y="99109"/>
                  <a:pt x="1077633" y="104824"/>
                </a:cubicBezTo>
                <a:cubicBezTo>
                  <a:pt x="1073823" y="117206"/>
                  <a:pt x="1070965" y="90536"/>
                  <a:pt x="1067155" y="89584"/>
                </a:cubicBezTo>
                <a:cubicBezTo>
                  <a:pt x="1063345" y="94346"/>
                  <a:pt x="1059535" y="50531"/>
                  <a:pt x="1055725" y="76249"/>
                </a:cubicBezTo>
                <a:cubicBezTo>
                  <a:pt x="1051915" y="85774"/>
                  <a:pt x="1048105" y="59104"/>
                  <a:pt x="1043343" y="65771"/>
                </a:cubicBezTo>
                <a:cubicBezTo>
                  <a:pt x="1039533" y="64819"/>
                  <a:pt x="1034770" y="66724"/>
                  <a:pt x="1030960" y="54341"/>
                </a:cubicBezTo>
                <a:cubicBezTo>
                  <a:pt x="1026198" y="52436"/>
                  <a:pt x="1022388" y="38149"/>
                  <a:pt x="1017625" y="41006"/>
                </a:cubicBezTo>
                <a:cubicBezTo>
                  <a:pt x="1012863" y="42911"/>
                  <a:pt x="1008100" y="32434"/>
                  <a:pt x="1003338" y="38149"/>
                </a:cubicBezTo>
                <a:cubicBezTo>
                  <a:pt x="996670" y="20051"/>
                  <a:pt x="989050" y="36244"/>
                  <a:pt x="981430" y="28624"/>
                </a:cubicBezTo>
                <a:cubicBezTo>
                  <a:pt x="973810" y="20051"/>
                  <a:pt x="966190" y="10526"/>
                  <a:pt x="958570" y="21004"/>
                </a:cubicBezTo>
                <a:cubicBezTo>
                  <a:pt x="950950" y="6716"/>
                  <a:pt x="943330" y="25766"/>
                  <a:pt x="934758" y="16241"/>
                </a:cubicBezTo>
                <a:cubicBezTo>
                  <a:pt x="927138" y="17194"/>
                  <a:pt x="918565" y="9574"/>
                  <a:pt x="910945" y="12431"/>
                </a:cubicBezTo>
                <a:cubicBezTo>
                  <a:pt x="902373" y="7669"/>
                  <a:pt x="894752" y="33386"/>
                  <a:pt x="886180" y="9574"/>
                </a:cubicBezTo>
                <a:cubicBezTo>
                  <a:pt x="877608" y="9574"/>
                  <a:pt x="869988" y="4811"/>
                  <a:pt x="861415" y="8621"/>
                </a:cubicBezTo>
                <a:cubicBezTo>
                  <a:pt x="856652" y="12431"/>
                  <a:pt x="851890" y="21004"/>
                  <a:pt x="847127" y="9574"/>
                </a:cubicBezTo>
                <a:cubicBezTo>
                  <a:pt x="842365" y="11479"/>
                  <a:pt x="836650" y="18146"/>
                  <a:pt x="831888" y="13384"/>
                </a:cubicBezTo>
                <a:cubicBezTo>
                  <a:pt x="827125" y="17194"/>
                  <a:pt x="822363" y="23861"/>
                  <a:pt x="817600" y="19099"/>
                </a:cubicBezTo>
                <a:cubicBezTo>
                  <a:pt x="815695" y="13384"/>
                  <a:pt x="812838" y="10526"/>
                  <a:pt x="810933" y="11479"/>
                </a:cubicBezTo>
                <a:cubicBezTo>
                  <a:pt x="809027" y="12431"/>
                  <a:pt x="809027" y="19099"/>
                  <a:pt x="807123" y="29576"/>
                </a:cubicBezTo>
                <a:cubicBezTo>
                  <a:pt x="801408" y="35291"/>
                  <a:pt x="795693" y="41006"/>
                  <a:pt x="790930" y="41006"/>
                </a:cubicBezTo>
                <a:cubicBezTo>
                  <a:pt x="785215" y="54341"/>
                  <a:pt x="780452" y="61009"/>
                  <a:pt x="774738" y="59104"/>
                </a:cubicBezTo>
                <a:cubicBezTo>
                  <a:pt x="769023" y="72439"/>
                  <a:pt x="764260" y="60056"/>
                  <a:pt x="759498" y="76249"/>
                </a:cubicBezTo>
                <a:cubicBezTo>
                  <a:pt x="754735" y="65771"/>
                  <a:pt x="749973" y="86726"/>
                  <a:pt x="746163" y="89584"/>
                </a:cubicBezTo>
                <a:cubicBezTo>
                  <a:pt x="741400" y="88631"/>
                  <a:pt x="737590" y="105776"/>
                  <a:pt x="733780" y="105776"/>
                </a:cubicBezTo>
                <a:cubicBezTo>
                  <a:pt x="729970" y="99109"/>
                  <a:pt x="726160" y="120064"/>
                  <a:pt x="723302" y="122921"/>
                </a:cubicBezTo>
                <a:cubicBezTo>
                  <a:pt x="719493" y="142924"/>
                  <a:pt x="716635" y="116254"/>
                  <a:pt x="713777" y="139114"/>
                </a:cubicBezTo>
                <a:cubicBezTo>
                  <a:pt x="710920" y="119111"/>
                  <a:pt x="708063" y="152449"/>
                  <a:pt x="706158" y="160069"/>
                </a:cubicBezTo>
                <a:cubicBezTo>
                  <a:pt x="705205" y="151496"/>
                  <a:pt x="703300" y="170546"/>
                  <a:pt x="702348" y="175309"/>
                </a:cubicBezTo>
                <a:cubicBezTo>
                  <a:pt x="701395" y="180071"/>
                  <a:pt x="700443" y="184834"/>
                  <a:pt x="699490" y="186739"/>
                </a:cubicBezTo>
                <a:cubicBezTo>
                  <a:pt x="697585" y="196264"/>
                  <a:pt x="696633" y="205789"/>
                  <a:pt x="696633" y="216266"/>
                </a:cubicBezTo>
                <a:cubicBezTo>
                  <a:pt x="696633" y="226744"/>
                  <a:pt x="696633" y="237221"/>
                  <a:pt x="698538" y="247699"/>
                </a:cubicBezTo>
                <a:cubicBezTo>
                  <a:pt x="701395" y="267701"/>
                  <a:pt x="700443" y="287704"/>
                  <a:pt x="694727" y="306754"/>
                </a:cubicBezTo>
                <a:cubicBezTo>
                  <a:pt x="694727" y="306754"/>
                  <a:pt x="667105" y="301039"/>
                  <a:pt x="662343" y="320089"/>
                </a:cubicBezTo>
                <a:cubicBezTo>
                  <a:pt x="662343" y="320089"/>
                  <a:pt x="655675" y="353426"/>
                  <a:pt x="671868" y="384859"/>
                </a:cubicBezTo>
                <a:cubicBezTo>
                  <a:pt x="673773" y="390574"/>
                  <a:pt x="677583" y="395336"/>
                  <a:pt x="682345" y="400099"/>
                </a:cubicBezTo>
                <a:cubicBezTo>
                  <a:pt x="729970" y="449629"/>
                  <a:pt x="754735" y="513446"/>
                  <a:pt x="769975" y="575359"/>
                </a:cubicBezTo>
                <a:cubicBezTo>
                  <a:pt x="789977" y="655369"/>
                  <a:pt x="787120" y="706804"/>
                  <a:pt x="679488" y="741094"/>
                </a:cubicBezTo>
                <a:cubicBezTo>
                  <a:pt x="592810" y="769669"/>
                  <a:pt x="497560" y="803006"/>
                  <a:pt x="412787" y="837296"/>
                </a:cubicBezTo>
                <a:cubicBezTo>
                  <a:pt x="378498" y="850631"/>
                  <a:pt x="356590" y="877301"/>
                  <a:pt x="355637" y="917306"/>
                </a:cubicBezTo>
                <a:cubicBezTo>
                  <a:pt x="354685" y="972551"/>
                  <a:pt x="350875" y="1025891"/>
                  <a:pt x="337540" y="1080184"/>
                </a:cubicBezTo>
                <a:cubicBezTo>
                  <a:pt x="322300" y="1141144"/>
                  <a:pt x="331825" y="1204961"/>
                  <a:pt x="323253" y="1267826"/>
                </a:cubicBezTo>
                <a:cubicBezTo>
                  <a:pt x="310870" y="1364981"/>
                  <a:pt x="279438" y="1459279"/>
                  <a:pt x="286105" y="1558339"/>
                </a:cubicBezTo>
                <a:cubicBezTo>
                  <a:pt x="288010" y="1587866"/>
                  <a:pt x="282295" y="1618346"/>
                  <a:pt x="277533" y="1647874"/>
                </a:cubicBezTo>
                <a:cubicBezTo>
                  <a:pt x="273723" y="1668829"/>
                  <a:pt x="263245" y="1688831"/>
                  <a:pt x="256578" y="1709786"/>
                </a:cubicBezTo>
                <a:cubicBezTo>
                  <a:pt x="251815" y="1726931"/>
                  <a:pt x="239432" y="1749791"/>
                  <a:pt x="246100" y="1762174"/>
                </a:cubicBezTo>
                <a:cubicBezTo>
                  <a:pt x="267055" y="1806941"/>
                  <a:pt x="249910" y="1849804"/>
                  <a:pt x="248005" y="1892666"/>
                </a:cubicBezTo>
                <a:cubicBezTo>
                  <a:pt x="247053" y="1908859"/>
                  <a:pt x="243242" y="1924099"/>
                  <a:pt x="242290" y="1940291"/>
                </a:cubicBezTo>
                <a:cubicBezTo>
                  <a:pt x="238480" y="2059354"/>
                  <a:pt x="234670" y="2178416"/>
                  <a:pt x="230860" y="2296526"/>
                </a:cubicBezTo>
                <a:cubicBezTo>
                  <a:pt x="229907" y="2315576"/>
                  <a:pt x="225145" y="2334626"/>
                  <a:pt x="225145" y="2352724"/>
                </a:cubicBezTo>
                <a:cubicBezTo>
                  <a:pt x="225145" y="2382251"/>
                  <a:pt x="222288" y="2414636"/>
                  <a:pt x="231813" y="2441306"/>
                </a:cubicBezTo>
                <a:cubicBezTo>
                  <a:pt x="241338" y="2468929"/>
                  <a:pt x="243242" y="2493694"/>
                  <a:pt x="238480" y="2520364"/>
                </a:cubicBezTo>
                <a:cubicBezTo>
                  <a:pt x="233717" y="2543224"/>
                  <a:pt x="228003" y="2567036"/>
                  <a:pt x="221335" y="2589896"/>
                </a:cubicBezTo>
                <a:cubicBezTo>
                  <a:pt x="212763" y="2617519"/>
                  <a:pt x="217525" y="2640379"/>
                  <a:pt x="228003" y="2667049"/>
                </a:cubicBezTo>
                <a:cubicBezTo>
                  <a:pt x="248005" y="2716579"/>
                  <a:pt x="262293" y="2766109"/>
                  <a:pt x="237528" y="2822306"/>
                </a:cubicBezTo>
                <a:cubicBezTo>
                  <a:pt x="211810" y="2880409"/>
                  <a:pt x="194665" y="2943274"/>
                  <a:pt x="171805" y="3010901"/>
                </a:cubicBezTo>
                <a:cubicBezTo>
                  <a:pt x="160375" y="3015664"/>
                  <a:pt x="142277" y="3022331"/>
                  <a:pt x="125132" y="3028999"/>
                </a:cubicBezTo>
                <a:cubicBezTo>
                  <a:pt x="113702" y="3057574"/>
                  <a:pt x="107035" y="3084244"/>
                  <a:pt x="93700" y="3107104"/>
                </a:cubicBezTo>
                <a:cubicBezTo>
                  <a:pt x="61315" y="3159491"/>
                  <a:pt x="40360" y="3218546"/>
                  <a:pt x="27025" y="3277601"/>
                </a:cubicBezTo>
                <a:cubicBezTo>
                  <a:pt x="19405" y="3312844"/>
                  <a:pt x="28930" y="3349991"/>
                  <a:pt x="19405" y="3385234"/>
                </a:cubicBezTo>
                <a:cubicBezTo>
                  <a:pt x="-1550" y="3460481"/>
                  <a:pt x="9880" y="3535729"/>
                  <a:pt x="13690" y="3611929"/>
                </a:cubicBezTo>
                <a:cubicBezTo>
                  <a:pt x="15595" y="3650029"/>
                  <a:pt x="14642" y="3687176"/>
                  <a:pt x="23215" y="3724324"/>
                </a:cubicBezTo>
                <a:cubicBezTo>
                  <a:pt x="30835" y="3759566"/>
                  <a:pt x="45122" y="3794809"/>
                  <a:pt x="83222" y="3803381"/>
                </a:cubicBezTo>
                <a:cubicBezTo>
                  <a:pt x="118465" y="3811001"/>
                  <a:pt x="155613" y="3813859"/>
                  <a:pt x="190855" y="3811001"/>
                </a:cubicBezTo>
                <a:cubicBezTo>
                  <a:pt x="206095" y="3810049"/>
                  <a:pt x="222288" y="3807191"/>
                  <a:pt x="237528" y="3805286"/>
                </a:cubicBezTo>
                <a:cubicBezTo>
                  <a:pt x="269913" y="3796714"/>
                  <a:pt x="317537" y="3787189"/>
                  <a:pt x="327062" y="3796714"/>
                </a:cubicBezTo>
                <a:cubicBezTo>
                  <a:pt x="384212" y="3882439"/>
                  <a:pt x="327062" y="3987214"/>
                  <a:pt x="320395" y="4089131"/>
                </a:cubicBezTo>
                <a:cubicBezTo>
                  <a:pt x="318490" y="4106276"/>
                  <a:pt x="316585" y="4122469"/>
                  <a:pt x="314680" y="4139614"/>
                </a:cubicBezTo>
                <a:cubicBezTo>
                  <a:pt x="313728" y="4147234"/>
                  <a:pt x="312775" y="4154854"/>
                  <a:pt x="311823" y="4163426"/>
                </a:cubicBezTo>
                <a:cubicBezTo>
                  <a:pt x="308013" y="4244389"/>
                  <a:pt x="269913" y="4330114"/>
                  <a:pt x="279438" y="4415839"/>
                </a:cubicBezTo>
                <a:cubicBezTo>
                  <a:pt x="279438" y="4434889"/>
                  <a:pt x="298488" y="4444414"/>
                  <a:pt x="317537" y="4444414"/>
                </a:cubicBezTo>
                <a:cubicBezTo>
                  <a:pt x="308013" y="4453939"/>
                  <a:pt x="298488" y="4463464"/>
                  <a:pt x="286105" y="4481561"/>
                </a:cubicBezTo>
                <a:cubicBezTo>
                  <a:pt x="282295" y="4488229"/>
                  <a:pt x="279438" y="4494896"/>
                  <a:pt x="277533" y="4502516"/>
                </a:cubicBezTo>
                <a:cubicBezTo>
                  <a:pt x="269913" y="4523471"/>
                  <a:pt x="266103" y="4546331"/>
                  <a:pt x="260388" y="4569191"/>
                </a:cubicBezTo>
                <a:cubicBezTo>
                  <a:pt x="248005" y="4620626"/>
                  <a:pt x="219430" y="4656821"/>
                  <a:pt x="173710" y="4682539"/>
                </a:cubicBezTo>
                <a:cubicBezTo>
                  <a:pt x="152755" y="4693969"/>
                  <a:pt x="132752" y="4707304"/>
                  <a:pt x="111797" y="4718734"/>
                </a:cubicBezTo>
                <a:cubicBezTo>
                  <a:pt x="85127" y="4733021"/>
                  <a:pt x="71792" y="4753976"/>
                  <a:pt x="79412" y="4791124"/>
                </a:cubicBezTo>
                <a:cubicBezTo>
                  <a:pt x="96557" y="4797791"/>
                  <a:pt x="116560" y="4812079"/>
                  <a:pt x="136563" y="4813031"/>
                </a:cubicBezTo>
                <a:cubicBezTo>
                  <a:pt x="185140" y="4815889"/>
                  <a:pt x="234670" y="4817794"/>
                  <a:pt x="283248" y="4812079"/>
                </a:cubicBezTo>
                <a:cubicBezTo>
                  <a:pt x="309918" y="4809221"/>
                  <a:pt x="338493" y="4794934"/>
                  <a:pt x="358495" y="4777789"/>
                </a:cubicBezTo>
                <a:cubicBezTo>
                  <a:pt x="384212" y="4754929"/>
                  <a:pt x="407073" y="4749214"/>
                  <a:pt x="440410" y="4756834"/>
                </a:cubicBezTo>
                <a:cubicBezTo>
                  <a:pt x="492798" y="4769216"/>
                  <a:pt x="544233" y="4761596"/>
                  <a:pt x="594715" y="4730164"/>
                </a:cubicBezTo>
                <a:cubicBezTo>
                  <a:pt x="600430" y="4663489"/>
                  <a:pt x="610908" y="4595861"/>
                  <a:pt x="611860" y="4528234"/>
                </a:cubicBezTo>
                <a:cubicBezTo>
                  <a:pt x="612813" y="4487276"/>
                  <a:pt x="619480" y="4452986"/>
                  <a:pt x="650913" y="4437746"/>
                </a:cubicBezTo>
                <a:cubicBezTo>
                  <a:pt x="657580" y="4434889"/>
                  <a:pt x="664248" y="4432031"/>
                  <a:pt x="672820" y="4431079"/>
                </a:cubicBezTo>
                <a:cubicBezTo>
                  <a:pt x="692823" y="4372976"/>
                  <a:pt x="704252" y="4312969"/>
                  <a:pt x="716635" y="4253914"/>
                </a:cubicBezTo>
                <a:cubicBezTo>
                  <a:pt x="718540" y="4245341"/>
                  <a:pt x="720445" y="4236769"/>
                  <a:pt x="721398" y="4228196"/>
                </a:cubicBezTo>
                <a:cubicBezTo>
                  <a:pt x="724255" y="4145329"/>
                  <a:pt x="735685" y="4063414"/>
                  <a:pt x="755688" y="3985309"/>
                </a:cubicBezTo>
                <a:cubicBezTo>
                  <a:pt x="757593" y="3977689"/>
                  <a:pt x="759498" y="3970069"/>
                  <a:pt x="762355" y="3962449"/>
                </a:cubicBezTo>
                <a:cubicBezTo>
                  <a:pt x="782358" y="3845291"/>
                  <a:pt x="782358" y="3740516"/>
                  <a:pt x="826173" y="3636694"/>
                </a:cubicBezTo>
                <a:cubicBezTo>
                  <a:pt x="827125" y="3629074"/>
                  <a:pt x="828077" y="3620501"/>
                  <a:pt x="829983" y="3612881"/>
                </a:cubicBezTo>
                <a:cubicBezTo>
                  <a:pt x="831888" y="3596689"/>
                  <a:pt x="834745" y="3580496"/>
                  <a:pt x="836650" y="3565256"/>
                </a:cubicBezTo>
                <a:cubicBezTo>
                  <a:pt x="848080" y="3483341"/>
                  <a:pt x="867130" y="3402379"/>
                  <a:pt x="867130" y="3320464"/>
                </a:cubicBezTo>
                <a:cubicBezTo>
                  <a:pt x="866177" y="3209974"/>
                  <a:pt x="900468" y="3106151"/>
                  <a:pt x="915708" y="2997566"/>
                </a:cubicBezTo>
                <a:cubicBezTo>
                  <a:pt x="926185" y="3008044"/>
                  <a:pt x="932852" y="3019474"/>
                  <a:pt x="936663" y="3032809"/>
                </a:cubicBezTo>
                <a:cubicBezTo>
                  <a:pt x="952855" y="3087101"/>
                  <a:pt x="955713" y="3141394"/>
                  <a:pt x="949998" y="3197591"/>
                </a:cubicBezTo>
                <a:cubicBezTo>
                  <a:pt x="946188" y="3239501"/>
                  <a:pt x="945235" y="3283316"/>
                  <a:pt x="949045" y="3325226"/>
                </a:cubicBezTo>
                <a:cubicBezTo>
                  <a:pt x="957618" y="3409999"/>
                  <a:pt x="976668" y="3494771"/>
                  <a:pt x="980477" y="3579544"/>
                </a:cubicBezTo>
                <a:cubicBezTo>
                  <a:pt x="986193" y="3701464"/>
                  <a:pt x="981430" y="3824336"/>
                  <a:pt x="983335" y="3946256"/>
                </a:cubicBezTo>
                <a:cubicBezTo>
                  <a:pt x="984288" y="3999596"/>
                  <a:pt x="990002" y="4053889"/>
                  <a:pt x="989050" y="4107229"/>
                </a:cubicBezTo>
                <a:cubicBezTo>
                  <a:pt x="988098" y="4152949"/>
                  <a:pt x="985240" y="4198669"/>
                  <a:pt x="976668" y="4243436"/>
                </a:cubicBezTo>
                <a:cubicBezTo>
                  <a:pt x="975715" y="4251056"/>
                  <a:pt x="973810" y="4258676"/>
                  <a:pt x="971905" y="4266296"/>
                </a:cubicBezTo>
                <a:cubicBezTo>
                  <a:pt x="970000" y="4273916"/>
                  <a:pt x="968095" y="4281536"/>
                  <a:pt x="966190" y="4288204"/>
                </a:cubicBezTo>
                <a:cubicBezTo>
                  <a:pt x="971905" y="4389169"/>
                  <a:pt x="943330" y="4493944"/>
                  <a:pt x="961427" y="4595861"/>
                </a:cubicBezTo>
                <a:cubicBezTo>
                  <a:pt x="965238" y="4603481"/>
                  <a:pt x="970000" y="4611101"/>
                  <a:pt x="974763" y="4618721"/>
                </a:cubicBezTo>
                <a:cubicBezTo>
                  <a:pt x="989050" y="4640629"/>
                  <a:pt x="1005243" y="4666346"/>
                  <a:pt x="1007148" y="4692064"/>
                </a:cubicBezTo>
                <a:cubicBezTo>
                  <a:pt x="1010958" y="4733021"/>
                  <a:pt x="1028102" y="4756834"/>
                  <a:pt x="1070013" y="4767311"/>
                </a:cubicBezTo>
                <a:cubicBezTo>
                  <a:pt x="1065250" y="4803506"/>
                  <a:pt x="1085253" y="4816841"/>
                  <a:pt x="1116685" y="4820651"/>
                </a:cubicBezTo>
                <a:cubicBezTo>
                  <a:pt x="1122400" y="4821604"/>
                  <a:pt x="1128115" y="4825414"/>
                  <a:pt x="1133830" y="4827319"/>
                </a:cubicBezTo>
                <a:cubicBezTo>
                  <a:pt x="1150023" y="4827319"/>
                  <a:pt x="1165263" y="4827319"/>
                  <a:pt x="1181455" y="4827319"/>
                </a:cubicBezTo>
                <a:cubicBezTo>
                  <a:pt x="1206220" y="4824461"/>
                  <a:pt x="1230985" y="4821604"/>
                  <a:pt x="1255750" y="4818746"/>
                </a:cubicBezTo>
                <a:cubicBezTo>
                  <a:pt x="1291945" y="4814936"/>
                  <a:pt x="1303375" y="4802554"/>
                  <a:pt x="1298613" y="4766359"/>
                </a:cubicBezTo>
                <a:cubicBezTo>
                  <a:pt x="1295755" y="4743499"/>
                  <a:pt x="1291945" y="4718734"/>
                  <a:pt x="1281468" y="4697779"/>
                </a:cubicBezTo>
                <a:cubicBezTo>
                  <a:pt x="1266228" y="4667299"/>
                  <a:pt x="1264323" y="4637771"/>
                  <a:pt x="1270038" y="4605386"/>
                </a:cubicBezTo>
                <a:cubicBezTo>
                  <a:pt x="1290993" y="4485371"/>
                  <a:pt x="1310995" y="4365356"/>
                  <a:pt x="1330998" y="4244389"/>
                </a:cubicBezTo>
                <a:cubicBezTo>
                  <a:pt x="1330998" y="4242484"/>
                  <a:pt x="1331950" y="4241531"/>
                  <a:pt x="1331950" y="4239626"/>
                </a:cubicBezTo>
                <a:cubicBezTo>
                  <a:pt x="1339570" y="4126279"/>
                  <a:pt x="1348143" y="4011979"/>
                  <a:pt x="1352905" y="3898631"/>
                </a:cubicBezTo>
                <a:cubicBezTo>
                  <a:pt x="1356715" y="3819574"/>
                  <a:pt x="1364335" y="3742421"/>
                  <a:pt x="1384338" y="3664316"/>
                </a:cubicBezTo>
                <a:cubicBezTo>
                  <a:pt x="1412913" y="3550969"/>
                  <a:pt x="1439582" y="3436669"/>
                  <a:pt x="1441488" y="3318559"/>
                </a:cubicBezTo>
                <a:cubicBezTo>
                  <a:pt x="1443393" y="3217594"/>
                  <a:pt x="1450060" y="3115676"/>
                  <a:pt x="1457680" y="3014711"/>
                </a:cubicBezTo>
                <a:cubicBezTo>
                  <a:pt x="1465300" y="2901364"/>
                  <a:pt x="1476730" y="2788016"/>
                  <a:pt x="1485303" y="2673716"/>
                </a:cubicBezTo>
                <a:cubicBezTo>
                  <a:pt x="1488160" y="2640379"/>
                  <a:pt x="1486255" y="2607041"/>
                  <a:pt x="1488160" y="2573704"/>
                </a:cubicBezTo>
                <a:cubicBezTo>
                  <a:pt x="1489113" y="2551796"/>
                  <a:pt x="1491970" y="2528936"/>
                  <a:pt x="1497685" y="2507981"/>
                </a:cubicBezTo>
                <a:cubicBezTo>
                  <a:pt x="1500543" y="2497504"/>
                  <a:pt x="1511973" y="2480359"/>
                  <a:pt x="1519593" y="2480359"/>
                </a:cubicBezTo>
                <a:cubicBezTo>
                  <a:pt x="1552930" y="2480359"/>
                  <a:pt x="1560550" y="2455594"/>
                  <a:pt x="1573885" y="2434639"/>
                </a:cubicBezTo>
                <a:cubicBezTo>
                  <a:pt x="1581505" y="2422256"/>
                  <a:pt x="1589125" y="2409874"/>
                  <a:pt x="1599603" y="2400349"/>
                </a:cubicBezTo>
                <a:cubicBezTo>
                  <a:pt x="1639607" y="2367011"/>
                  <a:pt x="1656753" y="2322244"/>
                  <a:pt x="1662468" y="2271761"/>
                </a:cubicBezTo>
                <a:cubicBezTo>
                  <a:pt x="1668182" y="2223184"/>
                  <a:pt x="1685328" y="2175559"/>
                  <a:pt x="1671040" y="2126029"/>
                </a:cubicBezTo>
                <a:cubicBezTo>
                  <a:pt x="1670088" y="2121266"/>
                  <a:pt x="1671040" y="2116504"/>
                  <a:pt x="1671993" y="2111741"/>
                </a:cubicBezTo>
                <a:cubicBezTo>
                  <a:pt x="1686280" y="2062211"/>
                  <a:pt x="1697710" y="2010776"/>
                  <a:pt x="1708188" y="1960294"/>
                </a:cubicBezTo>
                <a:close/>
                <a:moveTo>
                  <a:pt x="284200" y="2927081"/>
                </a:moveTo>
                <a:cubicBezTo>
                  <a:pt x="297535" y="2890886"/>
                  <a:pt x="308965" y="2857549"/>
                  <a:pt x="321348" y="2824211"/>
                </a:cubicBezTo>
                <a:cubicBezTo>
                  <a:pt x="324205" y="2824211"/>
                  <a:pt x="327062" y="2824211"/>
                  <a:pt x="328968" y="2825164"/>
                </a:cubicBezTo>
                <a:cubicBezTo>
                  <a:pt x="331825" y="2859454"/>
                  <a:pt x="334683" y="2893744"/>
                  <a:pt x="337540" y="2930891"/>
                </a:cubicBezTo>
                <a:cubicBezTo>
                  <a:pt x="318490" y="2928986"/>
                  <a:pt x="303250" y="2928034"/>
                  <a:pt x="284200" y="2927081"/>
                </a:cubicBezTo>
                <a:close/>
                <a:moveTo>
                  <a:pt x="391833" y="2454641"/>
                </a:moveTo>
                <a:cubicBezTo>
                  <a:pt x="345160" y="2454641"/>
                  <a:pt x="303250" y="2454641"/>
                  <a:pt x="262293" y="2454641"/>
                </a:cubicBezTo>
                <a:cubicBezTo>
                  <a:pt x="246100" y="2407016"/>
                  <a:pt x="249910" y="2400349"/>
                  <a:pt x="288963" y="2388919"/>
                </a:cubicBezTo>
                <a:cubicBezTo>
                  <a:pt x="326110" y="2377489"/>
                  <a:pt x="360400" y="2380346"/>
                  <a:pt x="401358" y="2401301"/>
                </a:cubicBezTo>
                <a:cubicBezTo>
                  <a:pt x="398500" y="2421304"/>
                  <a:pt x="394690" y="2439401"/>
                  <a:pt x="391833" y="2454641"/>
                </a:cubicBezTo>
                <a:close/>
                <a:moveTo>
                  <a:pt x="422312" y="2628949"/>
                </a:moveTo>
                <a:cubicBezTo>
                  <a:pt x="419455" y="2603231"/>
                  <a:pt x="416598" y="2585134"/>
                  <a:pt x="414693" y="2566084"/>
                </a:cubicBezTo>
                <a:cubicBezTo>
                  <a:pt x="412787" y="2544176"/>
                  <a:pt x="409930" y="2522269"/>
                  <a:pt x="408978" y="2500361"/>
                </a:cubicBezTo>
                <a:cubicBezTo>
                  <a:pt x="408025" y="2489884"/>
                  <a:pt x="405168" y="2473691"/>
                  <a:pt x="410883" y="2468929"/>
                </a:cubicBezTo>
                <a:cubicBezTo>
                  <a:pt x="439458" y="2443211"/>
                  <a:pt x="439458" y="2407016"/>
                  <a:pt x="448030" y="2374631"/>
                </a:cubicBezTo>
                <a:cubicBezTo>
                  <a:pt x="449935" y="2457499"/>
                  <a:pt x="455650" y="2540366"/>
                  <a:pt x="422312" y="2628949"/>
                </a:cubicBezTo>
                <a:close/>
                <a:moveTo>
                  <a:pt x="814743" y="1037321"/>
                </a:moveTo>
                <a:cubicBezTo>
                  <a:pt x="811885" y="1037321"/>
                  <a:pt x="809027" y="1037321"/>
                  <a:pt x="806170" y="1037321"/>
                </a:cubicBezTo>
                <a:cubicBezTo>
                  <a:pt x="802360" y="977314"/>
                  <a:pt x="797598" y="917306"/>
                  <a:pt x="793788" y="857299"/>
                </a:cubicBezTo>
                <a:cubicBezTo>
                  <a:pt x="796645" y="856346"/>
                  <a:pt x="799502" y="855394"/>
                  <a:pt x="802360" y="854441"/>
                </a:cubicBezTo>
                <a:cubicBezTo>
                  <a:pt x="816648" y="869681"/>
                  <a:pt x="831888" y="884921"/>
                  <a:pt x="849033" y="903971"/>
                </a:cubicBezTo>
                <a:cubicBezTo>
                  <a:pt x="854748" y="895399"/>
                  <a:pt x="858558" y="889684"/>
                  <a:pt x="862368" y="883969"/>
                </a:cubicBezTo>
                <a:cubicBezTo>
                  <a:pt x="869988" y="875396"/>
                  <a:pt x="877608" y="865871"/>
                  <a:pt x="885227" y="857299"/>
                </a:cubicBezTo>
                <a:cubicBezTo>
                  <a:pt x="887133" y="858251"/>
                  <a:pt x="889990" y="860156"/>
                  <a:pt x="891895" y="861109"/>
                </a:cubicBezTo>
                <a:cubicBezTo>
                  <a:pt x="865225" y="920164"/>
                  <a:pt x="839508" y="978266"/>
                  <a:pt x="814743" y="1037321"/>
                </a:cubicBezTo>
                <a:close/>
                <a:moveTo>
                  <a:pt x="860463" y="883969"/>
                </a:moveTo>
                <a:cubicBezTo>
                  <a:pt x="813790" y="868729"/>
                  <a:pt x="803313" y="825866"/>
                  <a:pt x="796645" y="786814"/>
                </a:cubicBezTo>
                <a:cubicBezTo>
                  <a:pt x="789977" y="753476"/>
                  <a:pt x="795693" y="718234"/>
                  <a:pt x="795693" y="672514"/>
                </a:cubicBezTo>
                <a:cubicBezTo>
                  <a:pt x="837602" y="702041"/>
                  <a:pt x="870940" y="725854"/>
                  <a:pt x="901420" y="747761"/>
                </a:cubicBezTo>
                <a:cubicBezTo>
                  <a:pt x="886180" y="796339"/>
                  <a:pt x="873798" y="840154"/>
                  <a:pt x="860463" y="883969"/>
                </a:cubicBezTo>
                <a:close/>
                <a:moveTo>
                  <a:pt x="985240" y="1052561"/>
                </a:moveTo>
                <a:cubicBezTo>
                  <a:pt x="983335" y="1051609"/>
                  <a:pt x="981430" y="1051609"/>
                  <a:pt x="979525" y="1050656"/>
                </a:cubicBezTo>
                <a:cubicBezTo>
                  <a:pt x="976668" y="989696"/>
                  <a:pt x="973810" y="928736"/>
                  <a:pt x="970952" y="869681"/>
                </a:cubicBezTo>
                <a:cubicBezTo>
                  <a:pt x="979525" y="882064"/>
                  <a:pt x="988098" y="896351"/>
                  <a:pt x="999527" y="913496"/>
                </a:cubicBezTo>
                <a:cubicBezTo>
                  <a:pt x="1012863" y="903019"/>
                  <a:pt x="1024293" y="895399"/>
                  <a:pt x="1044295" y="880159"/>
                </a:cubicBezTo>
                <a:cubicBezTo>
                  <a:pt x="1022388" y="943024"/>
                  <a:pt x="1003338" y="997316"/>
                  <a:pt x="985240" y="1052561"/>
                </a:cubicBezTo>
                <a:close/>
                <a:moveTo>
                  <a:pt x="1001433" y="888731"/>
                </a:moveTo>
                <a:cubicBezTo>
                  <a:pt x="982383" y="845869"/>
                  <a:pt x="963333" y="804911"/>
                  <a:pt x="942377" y="758239"/>
                </a:cubicBezTo>
                <a:cubicBezTo>
                  <a:pt x="997623" y="715376"/>
                  <a:pt x="1050963" y="674419"/>
                  <a:pt x="1104303" y="632509"/>
                </a:cubicBezTo>
                <a:cubicBezTo>
                  <a:pt x="1124305" y="682039"/>
                  <a:pt x="1071918" y="815389"/>
                  <a:pt x="1001433" y="888731"/>
                </a:cubicBezTo>
                <a:close/>
                <a:moveTo>
                  <a:pt x="1510068" y="2456546"/>
                </a:moveTo>
                <a:cubicBezTo>
                  <a:pt x="1469110" y="2403206"/>
                  <a:pt x="1430057" y="2352724"/>
                  <a:pt x="1388148" y="2296526"/>
                </a:cubicBezTo>
                <a:cubicBezTo>
                  <a:pt x="1473873" y="2307004"/>
                  <a:pt x="1508163" y="2367011"/>
                  <a:pt x="1543405" y="2432734"/>
                </a:cubicBezTo>
                <a:cubicBezTo>
                  <a:pt x="1531023" y="2441306"/>
                  <a:pt x="1521498" y="2447974"/>
                  <a:pt x="1510068" y="2456546"/>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 name="Oval 6"/>
          <p:cNvSpPr/>
          <p:nvPr/>
        </p:nvSpPr>
        <p:spPr>
          <a:xfrm>
            <a:off x="5128608" y="2536848"/>
            <a:ext cx="1001735" cy="1257300"/>
          </a:xfrm>
          <a:prstGeom prst="ellipse">
            <a:avLst/>
          </a:prstGeom>
          <a:solidFill>
            <a:srgbClr val="FF3300"/>
          </a:solidFill>
          <a:ln w="889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cs typeface="Arial" pitchFamily="34" charset="0"/>
            </a:endParaRPr>
          </a:p>
        </p:txBody>
      </p:sp>
      <p:cxnSp>
        <p:nvCxnSpPr>
          <p:cNvPr id="8" name="Straight Connector 7"/>
          <p:cNvCxnSpPr>
            <a:cxnSpLocks/>
            <a:stCxn id="7" idx="7"/>
          </p:cNvCxnSpPr>
          <p:nvPr/>
        </p:nvCxnSpPr>
        <p:spPr>
          <a:xfrm flipV="1">
            <a:off x="5983642" y="1670075"/>
            <a:ext cx="484817" cy="105090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6481159" y="1241448"/>
            <a:ext cx="687388" cy="685800"/>
          </a:xfrm>
          <a:prstGeom prst="ellipse">
            <a:avLst/>
          </a:prstGeom>
          <a:solidFill>
            <a:srgbClr val="006600"/>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cs typeface="Arial" pitchFamily="34" charset="0"/>
            </a:endParaRPr>
          </a:p>
        </p:txBody>
      </p:sp>
      <p:sp>
        <p:nvSpPr>
          <p:cNvPr id="10" name="Oval 21"/>
          <p:cNvSpPr>
            <a:spLocks noChangeAspect="1"/>
          </p:cNvSpPr>
          <p:nvPr/>
        </p:nvSpPr>
        <p:spPr>
          <a:xfrm>
            <a:off x="6681184" y="1439885"/>
            <a:ext cx="285750" cy="288925"/>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cxnSp>
        <p:nvCxnSpPr>
          <p:cNvPr id="11" name="Straight Connector 10"/>
          <p:cNvCxnSpPr>
            <a:cxnSpLocks/>
            <a:stCxn id="7" idx="6"/>
          </p:cNvCxnSpPr>
          <p:nvPr/>
        </p:nvCxnSpPr>
        <p:spPr>
          <a:xfrm>
            <a:off x="6130343" y="3165498"/>
            <a:ext cx="1230291"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7422547" y="2822598"/>
            <a:ext cx="687387" cy="687387"/>
          </a:xfrm>
          <a:prstGeom prst="ellipse">
            <a:avLst/>
          </a:prstGeom>
          <a:solidFill>
            <a:srgbClr val="FF0066"/>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cs typeface="Arial" pitchFamily="34" charset="0"/>
            </a:endParaRPr>
          </a:p>
        </p:txBody>
      </p:sp>
      <p:sp>
        <p:nvSpPr>
          <p:cNvPr id="13" name="Round Same Side Corner Rectangle 11"/>
          <p:cNvSpPr>
            <a:spLocks noChangeAspect="1"/>
          </p:cNvSpPr>
          <p:nvPr/>
        </p:nvSpPr>
        <p:spPr>
          <a:xfrm rot="9900000">
            <a:off x="7617809" y="3032148"/>
            <a:ext cx="296863" cy="252412"/>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cxnSp>
        <p:nvCxnSpPr>
          <p:cNvPr id="14" name="Straight Connector 13"/>
          <p:cNvCxnSpPr>
            <a:cxnSpLocks/>
          </p:cNvCxnSpPr>
          <p:nvPr/>
        </p:nvCxnSpPr>
        <p:spPr>
          <a:xfrm>
            <a:off x="5815997" y="3711598"/>
            <a:ext cx="785812" cy="101600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6673247" y="4459310"/>
            <a:ext cx="687387" cy="587375"/>
          </a:xfrm>
          <a:prstGeom prst="ellipse">
            <a:avLst/>
          </a:prstGeom>
          <a:solidFill>
            <a:srgbClr val="800000"/>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cs typeface="Arial" pitchFamily="34" charset="0"/>
            </a:endParaRPr>
          </a:p>
        </p:txBody>
      </p:sp>
      <p:sp>
        <p:nvSpPr>
          <p:cNvPr id="16" name="Round Same Side Corner Rectangle 36"/>
          <p:cNvSpPr>
            <a:spLocks noChangeAspect="1"/>
          </p:cNvSpPr>
          <p:nvPr/>
        </p:nvSpPr>
        <p:spPr>
          <a:xfrm>
            <a:off x="6905022" y="4635523"/>
            <a:ext cx="296862" cy="234950"/>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sp>
        <p:nvSpPr>
          <p:cNvPr id="17" name="Rectangle 16"/>
          <p:cNvSpPr/>
          <p:nvPr/>
        </p:nvSpPr>
        <p:spPr>
          <a:xfrm>
            <a:off x="4810315" y="417536"/>
            <a:ext cx="3741737" cy="522287"/>
          </a:xfrm>
          <a:prstGeom prst="rect">
            <a:avLst/>
          </a:prstGeom>
        </p:spPr>
        <p:txBody>
          <a:bodyPr wrap="none">
            <a:spAutoFit/>
          </a:bodyPr>
          <a:lstStyle/>
          <a:p>
            <a:pPr marL="457200" indent="-457200" eaLnBrk="1" hangingPunct="1">
              <a:spcBef>
                <a:spcPct val="50000"/>
              </a:spcBef>
              <a:buFont typeface="Wingdings" panose="05000000000000000000" pitchFamily="2" charset="2"/>
              <a:buChar char="v"/>
              <a:defRPr/>
            </a:pPr>
            <a:r>
              <a:rPr lang="en-US" sz="2800" b="1" dirty="0" err="1">
                <a:solidFill>
                  <a:srgbClr val="FF0066"/>
                </a:solidFill>
                <a:latin typeface="+mj-lt"/>
              </a:rPr>
              <a:t>Vai</a:t>
            </a:r>
            <a:r>
              <a:rPr lang="en-US" sz="2800" b="1" dirty="0">
                <a:solidFill>
                  <a:srgbClr val="FF0066"/>
                </a:solidFill>
                <a:latin typeface="+mj-lt"/>
              </a:rPr>
              <a:t> </a:t>
            </a:r>
            <a:r>
              <a:rPr lang="en-US" sz="2800" b="1" dirty="0" err="1">
                <a:solidFill>
                  <a:srgbClr val="FF0066"/>
                </a:solidFill>
                <a:latin typeface="+mj-lt"/>
              </a:rPr>
              <a:t>trò</a:t>
            </a:r>
            <a:r>
              <a:rPr lang="en-US" sz="2800" b="1" dirty="0">
                <a:solidFill>
                  <a:srgbClr val="FF0066"/>
                </a:solidFill>
                <a:latin typeface="+mj-lt"/>
              </a:rPr>
              <a:t> </a:t>
            </a:r>
            <a:r>
              <a:rPr lang="en-US" sz="2800" b="1" dirty="0" err="1">
                <a:solidFill>
                  <a:srgbClr val="FF0066"/>
                </a:solidFill>
                <a:latin typeface="+mj-lt"/>
              </a:rPr>
              <a:t>của</a:t>
            </a:r>
            <a:r>
              <a:rPr lang="en-US" sz="2800" b="1" dirty="0">
                <a:solidFill>
                  <a:srgbClr val="FF0066"/>
                </a:solidFill>
                <a:latin typeface="+mj-lt"/>
              </a:rPr>
              <a:t> </a:t>
            </a:r>
            <a:r>
              <a:rPr lang="en-US" sz="2800" b="1" dirty="0" err="1">
                <a:solidFill>
                  <a:srgbClr val="FF0066"/>
                </a:solidFill>
                <a:latin typeface="+mj-lt"/>
              </a:rPr>
              <a:t>lãnh</a:t>
            </a:r>
            <a:r>
              <a:rPr lang="en-US" sz="2800" b="1" dirty="0">
                <a:solidFill>
                  <a:srgbClr val="FF0066"/>
                </a:solidFill>
                <a:latin typeface="+mj-lt"/>
              </a:rPr>
              <a:t> </a:t>
            </a:r>
            <a:r>
              <a:rPr lang="en-US" sz="2800" b="1" dirty="0" err="1">
                <a:solidFill>
                  <a:srgbClr val="FF0066"/>
                </a:solidFill>
                <a:latin typeface="+mj-lt"/>
              </a:rPr>
              <a:t>tụ</a:t>
            </a:r>
            <a:endParaRPr lang="en-US" sz="2800" b="1" dirty="0">
              <a:solidFill>
                <a:srgbClr val="FF0066"/>
              </a:solidFill>
              <a:latin typeface="+mj-lt"/>
            </a:endParaRPr>
          </a:p>
        </p:txBody>
      </p:sp>
      <p:sp>
        <p:nvSpPr>
          <p:cNvPr id="18" name="Rectangle 15"/>
          <p:cNvSpPr>
            <a:spLocks noChangeArrowheads="1"/>
          </p:cNvSpPr>
          <p:nvPr/>
        </p:nvSpPr>
        <p:spPr bwMode="auto">
          <a:xfrm>
            <a:off x="7201884" y="1343048"/>
            <a:ext cx="4583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sz="2000" dirty="0" err="1">
                <a:solidFill>
                  <a:srgbClr val="000000"/>
                </a:solidFill>
              </a:rPr>
              <a:t>Thúc</a:t>
            </a:r>
            <a:r>
              <a:rPr lang="en-US" sz="2000" dirty="0">
                <a:solidFill>
                  <a:srgbClr val="000000"/>
                </a:solidFill>
              </a:rPr>
              <a:t> </a:t>
            </a:r>
            <a:r>
              <a:rPr lang="en-US" sz="2000" dirty="0" err="1">
                <a:solidFill>
                  <a:srgbClr val="000000"/>
                </a:solidFill>
              </a:rPr>
              <a:t>đẩy</a:t>
            </a:r>
            <a:r>
              <a:rPr lang="en-US" sz="2000" dirty="0">
                <a:solidFill>
                  <a:srgbClr val="000000"/>
                </a:solidFill>
              </a:rPr>
              <a:t> </a:t>
            </a:r>
            <a:r>
              <a:rPr lang="en-US" sz="2000" dirty="0" err="1">
                <a:solidFill>
                  <a:srgbClr val="000000"/>
                </a:solidFill>
              </a:rPr>
              <a:t>hoặc</a:t>
            </a:r>
            <a:r>
              <a:rPr lang="en-US" sz="2000" dirty="0">
                <a:solidFill>
                  <a:srgbClr val="000000"/>
                </a:solidFill>
              </a:rPr>
              <a:t> </a:t>
            </a:r>
            <a:r>
              <a:rPr lang="en-US" sz="2000" dirty="0" err="1">
                <a:solidFill>
                  <a:srgbClr val="000000"/>
                </a:solidFill>
              </a:rPr>
              <a:t>kìm</a:t>
            </a:r>
            <a:r>
              <a:rPr lang="en-US" sz="2000" dirty="0">
                <a:solidFill>
                  <a:srgbClr val="000000"/>
                </a:solidFill>
              </a:rPr>
              <a:t> </a:t>
            </a:r>
            <a:r>
              <a:rPr lang="en-US" sz="2000" dirty="0" err="1">
                <a:solidFill>
                  <a:srgbClr val="000000"/>
                </a:solidFill>
              </a:rPr>
              <a:t>hãm</a:t>
            </a:r>
            <a:r>
              <a:rPr lang="en-US" sz="2000" dirty="0">
                <a:solidFill>
                  <a:srgbClr val="000000"/>
                </a:solidFill>
              </a:rPr>
              <a:t> </a:t>
            </a:r>
            <a:r>
              <a:rPr lang="en-US" sz="2000" dirty="0" err="1">
                <a:solidFill>
                  <a:srgbClr val="000000"/>
                </a:solidFill>
              </a:rPr>
              <a:t>tiến</a:t>
            </a:r>
            <a:r>
              <a:rPr lang="en-US" sz="2000" dirty="0">
                <a:solidFill>
                  <a:srgbClr val="000000"/>
                </a:solidFill>
              </a:rPr>
              <a:t> </a:t>
            </a:r>
            <a:r>
              <a:rPr lang="en-US" sz="2000" dirty="0" err="1">
                <a:solidFill>
                  <a:srgbClr val="000000"/>
                </a:solidFill>
              </a:rPr>
              <a:t>bộ</a:t>
            </a:r>
            <a:r>
              <a:rPr lang="en-US" sz="2000" dirty="0">
                <a:solidFill>
                  <a:srgbClr val="000000"/>
                </a:solidFill>
              </a:rPr>
              <a:t> </a:t>
            </a:r>
            <a:r>
              <a:rPr lang="en-US" sz="2000" dirty="0" err="1">
                <a:solidFill>
                  <a:srgbClr val="000000"/>
                </a:solidFill>
              </a:rPr>
              <a:t>xã</a:t>
            </a:r>
            <a:r>
              <a:rPr lang="en-US" sz="2000" dirty="0">
                <a:solidFill>
                  <a:srgbClr val="000000"/>
                </a:solidFill>
              </a:rPr>
              <a:t> </a:t>
            </a:r>
            <a:r>
              <a:rPr lang="en-US" sz="2000" dirty="0" err="1">
                <a:solidFill>
                  <a:srgbClr val="000000"/>
                </a:solidFill>
              </a:rPr>
              <a:t>hội</a:t>
            </a:r>
            <a:r>
              <a:rPr lang="en-US" sz="2000" dirty="0">
                <a:solidFill>
                  <a:srgbClr val="000000"/>
                </a:solidFill>
              </a:rPr>
              <a:t>.</a:t>
            </a:r>
          </a:p>
        </p:txBody>
      </p:sp>
      <p:sp>
        <p:nvSpPr>
          <p:cNvPr id="19" name="Rectangle 16"/>
          <p:cNvSpPr>
            <a:spLocks noChangeArrowheads="1"/>
          </p:cNvSpPr>
          <p:nvPr/>
        </p:nvSpPr>
        <p:spPr bwMode="auto">
          <a:xfrm>
            <a:off x="8277589" y="2657666"/>
            <a:ext cx="344535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sz="2000" dirty="0" err="1">
                <a:solidFill>
                  <a:srgbClr val="CC0000"/>
                </a:solidFill>
              </a:rPr>
              <a:t>Sáng</a:t>
            </a:r>
            <a:r>
              <a:rPr lang="en-US" sz="2000" dirty="0">
                <a:solidFill>
                  <a:srgbClr val="CC0000"/>
                </a:solidFill>
              </a:rPr>
              <a:t> </a:t>
            </a:r>
            <a:r>
              <a:rPr lang="en-US" sz="2000" dirty="0" err="1">
                <a:solidFill>
                  <a:srgbClr val="CC0000"/>
                </a:solidFill>
              </a:rPr>
              <a:t>lập</a:t>
            </a:r>
            <a:r>
              <a:rPr lang="en-US" sz="2000" dirty="0">
                <a:solidFill>
                  <a:srgbClr val="CC0000"/>
                </a:solidFill>
              </a:rPr>
              <a:t> </a:t>
            </a:r>
            <a:r>
              <a:rPr lang="en-US" sz="2000" dirty="0" err="1">
                <a:solidFill>
                  <a:srgbClr val="CC0000"/>
                </a:solidFill>
              </a:rPr>
              <a:t>các</a:t>
            </a:r>
            <a:r>
              <a:rPr lang="en-US" sz="2000" dirty="0">
                <a:solidFill>
                  <a:srgbClr val="CC0000"/>
                </a:solidFill>
              </a:rPr>
              <a:t> </a:t>
            </a:r>
            <a:r>
              <a:rPr lang="en-US" sz="2000" dirty="0" err="1">
                <a:solidFill>
                  <a:srgbClr val="CC0000"/>
                </a:solidFill>
              </a:rPr>
              <a:t>tổ</a:t>
            </a:r>
            <a:r>
              <a:rPr lang="en-US" sz="2000" dirty="0">
                <a:solidFill>
                  <a:srgbClr val="CC0000"/>
                </a:solidFill>
              </a:rPr>
              <a:t> </a:t>
            </a:r>
            <a:r>
              <a:rPr lang="en-US" sz="2000" dirty="0" err="1">
                <a:solidFill>
                  <a:srgbClr val="CC0000"/>
                </a:solidFill>
              </a:rPr>
              <a:t>chức</a:t>
            </a:r>
            <a:r>
              <a:rPr lang="en-US" sz="2000" dirty="0">
                <a:solidFill>
                  <a:srgbClr val="CC0000"/>
                </a:solidFill>
              </a:rPr>
              <a:t> </a:t>
            </a:r>
            <a:r>
              <a:rPr lang="en-US" sz="2000" dirty="0" err="1">
                <a:solidFill>
                  <a:srgbClr val="CC0000"/>
                </a:solidFill>
              </a:rPr>
              <a:t>chính</a:t>
            </a:r>
            <a:r>
              <a:rPr lang="en-US" sz="2000" dirty="0">
                <a:solidFill>
                  <a:srgbClr val="CC0000"/>
                </a:solidFill>
              </a:rPr>
              <a:t> </a:t>
            </a:r>
            <a:r>
              <a:rPr lang="en-US" sz="2000" dirty="0" err="1">
                <a:solidFill>
                  <a:srgbClr val="CC0000"/>
                </a:solidFill>
              </a:rPr>
              <a:t>trị</a:t>
            </a:r>
            <a:r>
              <a:rPr lang="en-US" sz="2000" dirty="0">
                <a:solidFill>
                  <a:srgbClr val="CC0000"/>
                </a:solidFill>
              </a:rPr>
              <a:t> </a:t>
            </a:r>
            <a:r>
              <a:rPr lang="en-US" sz="2000" dirty="0" err="1">
                <a:solidFill>
                  <a:srgbClr val="CC0000"/>
                </a:solidFill>
              </a:rPr>
              <a:t>xã</a:t>
            </a:r>
            <a:r>
              <a:rPr lang="en-US" sz="2000" dirty="0">
                <a:solidFill>
                  <a:srgbClr val="CC0000"/>
                </a:solidFill>
              </a:rPr>
              <a:t> </a:t>
            </a:r>
            <a:r>
              <a:rPr lang="en-US" sz="2000" dirty="0" err="1">
                <a:solidFill>
                  <a:srgbClr val="CC0000"/>
                </a:solidFill>
              </a:rPr>
              <a:t>hội</a:t>
            </a:r>
            <a:r>
              <a:rPr lang="en-US" sz="2000" dirty="0">
                <a:solidFill>
                  <a:srgbClr val="CC0000"/>
                </a:solidFill>
              </a:rPr>
              <a:t>, </a:t>
            </a:r>
            <a:r>
              <a:rPr lang="en-US" sz="2000" dirty="0" err="1">
                <a:solidFill>
                  <a:srgbClr val="CC0000"/>
                </a:solidFill>
              </a:rPr>
              <a:t>là</a:t>
            </a:r>
            <a:r>
              <a:rPr lang="en-US" sz="2000" dirty="0">
                <a:solidFill>
                  <a:srgbClr val="CC0000"/>
                </a:solidFill>
              </a:rPr>
              <a:t> </a:t>
            </a:r>
            <a:r>
              <a:rPr lang="en-US" sz="2000" dirty="0" err="1">
                <a:solidFill>
                  <a:srgbClr val="CC0000"/>
                </a:solidFill>
              </a:rPr>
              <a:t>linh</a:t>
            </a:r>
            <a:r>
              <a:rPr lang="en-US" sz="2000" dirty="0">
                <a:solidFill>
                  <a:srgbClr val="CC0000"/>
                </a:solidFill>
              </a:rPr>
              <a:t> </a:t>
            </a:r>
            <a:r>
              <a:rPr lang="en-US" sz="2000" dirty="0" err="1">
                <a:solidFill>
                  <a:srgbClr val="CC0000"/>
                </a:solidFill>
              </a:rPr>
              <a:t>hồn</a:t>
            </a:r>
            <a:r>
              <a:rPr lang="en-US" sz="2000" dirty="0">
                <a:solidFill>
                  <a:srgbClr val="CC0000"/>
                </a:solidFill>
              </a:rPr>
              <a:t> </a:t>
            </a:r>
            <a:r>
              <a:rPr lang="en-US" sz="2000" dirty="0" err="1">
                <a:solidFill>
                  <a:srgbClr val="CC0000"/>
                </a:solidFill>
              </a:rPr>
              <a:t>của</a:t>
            </a:r>
            <a:r>
              <a:rPr lang="en-US" sz="2000" dirty="0">
                <a:solidFill>
                  <a:srgbClr val="CC0000"/>
                </a:solidFill>
              </a:rPr>
              <a:t> </a:t>
            </a:r>
            <a:r>
              <a:rPr lang="en-US" sz="2000" dirty="0" err="1">
                <a:solidFill>
                  <a:srgbClr val="CC0000"/>
                </a:solidFill>
              </a:rPr>
              <a:t>các</a:t>
            </a:r>
            <a:r>
              <a:rPr lang="en-US" sz="2000" dirty="0">
                <a:solidFill>
                  <a:srgbClr val="CC0000"/>
                </a:solidFill>
              </a:rPr>
              <a:t> </a:t>
            </a:r>
            <a:r>
              <a:rPr lang="en-US" sz="2000" dirty="0" err="1">
                <a:solidFill>
                  <a:srgbClr val="CC0000"/>
                </a:solidFill>
              </a:rPr>
              <a:t>tổ</a:t>
            </a:r>
            <a:r>
              <a:rPr lang="en-US" sz="2000" dirty="0">
                <a:solidFill>
                  <a:srgbClr val="CC0000"/>
                </a:solidFill>
              </a:rPr>
              <a:t> </a:t>
            </a:r>
            <a:r>
              <a:rPr lang="en-US" sz="2000" dirty="0" err="1">
                <a:solidFill>
                  <a:srgbClr val="CC0000"/>
                </a:solidFill>
              </a:rPr>
              <a:t>chức</a:t>
            </a:r>
            <a:r>
              <a:rPr lang="en-US" sz="2000" dirty="0">
                <a:solidFill>
                  <a:srgbClr val="CC0000"/>
                </a:solidFill>
              </a:rPr>
              <a:t> </a:t>
            </a:r>
            <a:r>
              <a:rPr lang="en-US" sz="2000" dirty="0" err="1">
                <a:solidFill>
                  <a:srgbClr val="CC0000"/>
                </a:solidFill>
              </a:rPr>
              <a:t>đó</a:t>
            </a:r>
            <a:r>
              <a:rPr lang="en-US" sz="2000" dirty="0">
                <a:solidFill>
                  <a:srgbClr val="CC0000"/>
                </a:solidFill>
              </a:rPr>
              <a:t>.</a:t>
            </a:r>
          </a:p>
        </p:txBody>
      </p:sp>
      <p:sp>
        <p:nvSpPr>
          <p:cNvPr id="20" name="Rectangle 17"/>
          <p:cNvSpPr>
            <a:spLocks noChangeArrowheads="1"/>
          </p:cNvSpPr>
          <p:nvPr/>
        </p:nvSpPr>
        <p:spPr bwMode="auto">
          <a:xfrm>
            <a:off x="7590822" y="4486298"/>
            <a:ext cx="419436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sz="2000" dirty="0" err="1">
                <a:solidFill>
                  <a:srgbClr val="6600CC"/>
                </a:solidFill>
              </a:rPr>
              <a:t>Lãnh</a:t>
            </a:r>
            <a:r>
              <a:rPr lang="en-US" sz="2000" dirty="0">
                <a:solidFill>
                  <a:srgbClr val="6600CC"/>
                </a:solidFill>
              </a:rPr>
              <a:t> </a:t>
            </a:r>
            <a:r>
              <a:rPr lang="en-US" sz="2000" dirty="0" err="1">
                <a:solidFill>
                  <a:srgbClr val="6600CC"/>
                </a:solidFill>
              </a:rPr>
              <a:t>tụ</a:t>
            </a:r>
            <a:r>
              <a:rPr lang="en-US" sz="2000" dirty="0">
                <a:solidFill>
                  <a:srgbClr val="6600CC"/>
                </a:solidFill>
              </a:rPr>
              <a:t> </a:t>
            </a:r>
            <a:r>
              <a:rPr lang="en-US" sz="2000" dirty="0" err="1">
                <a:solidFill>
                  <a:srgbClr val="6600CC"/>
                </a:solidFill>
              </a:rPr>
              <a:t>chỉ</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thể</a:t>
            </a:r>
            <a:r>
              <a:rPr lang="en-US" sz="2000" dirty="0">
                <a:solidFill>
                  <a:srgbClr val="6600CC"/>
                </a:solidFill>
              </a:rPr>
              <a:t> </a:t>
            </a:r>
            <a:r>
              <a:rPr lang="en-US" sz="2000" dirty="0" err="1">
                <a:solidFill>
                  <a:srgbClr val="6600CC"/>
                </a:solidFill>
              </a:rPr>
              <a:t>hoàn</a:t>
            </a:r>
            <a:r>
              <a:rPr lang="en-US" sz="2000" dirty="0">
                <a:solidFill>
                  <a:srgbClr val="6600CC"/>
                </a:solidFill>
              </a:rPr>
              <a:t> </a:t>
            </a:r>
            <a:r>
              <a:rPr lang="en-US" sz="2000" dirty="0" err="1">
                <a:solidFill>
                  <a:srgbClr val="6600CC"/>
                </a:solidFill>
              </a:rPr>
              <a:t>thành</a:t>
            </a:r>
            <a:r>
              <a:rPr lang="en-US" sz="2000" dirty="0">
                <a:solidFill>
                  <a:srgbClr val="6600CC"/>
                </a:solidFill>
              </a:rPr>
              <a:t> </a:t>
            </a:r>
            <a:r>
              <a:rPr lang="en-US" sz="2000" dirty="0" err="1">
                <a:solidFill>
                  <a:srgbClr val="6600CC"/>
                </a:solidFill>
              </a:rPr>
              <a:t>nhiệm</a:t>
            </a:r>
            <a:r>
              <a:rPr lang="en-US" sz="2000" dirty="0">
                <a:solidFill>
                  <a:srgbClr val="6600CC"/>
                </a:solidFill>
              </a:rPr>
              <a:t> </a:t>
            </a:r>
            <a:r>
              <a:rPr lang="en-US" sz="2000" dirty="0" err="1">
                <a:solidFill>
                  <a:srgbClr val="6600CC"/>
                </a:solidFill>
              </a:rPr>
              <a:t>vụ</a:t>
            </a:r>
            <a:r>
              <a:rPr lang="en-US" sz="2000" dirty="0">
                <a:solidFill>
                  <a:srgbClr val="6600CC"/>
                </a:solidFill>
              </a:rPr>
              <a:t> </a:t>
            </a:r>
            <a:r>
              <a:rPr lang="en-US" sz="2000" dirty="0" err="1">
                <a:solidFill>
                  <a:srgbClr val="6600CC"/>
                </a:solidFill>
              </a:rPr>
              <a:t>của</a:t>
            </a:r>
            <a:r>
              <a:rPr lang="en-US" sz="2000" dirty="0">
                <a:solidFill>
                  <a:srgbClr val="6600CC"/>
                </a:solidFill>
              </a:rPr>
              <a:t> </a:t>
            </a:r>
            <a:r>
              <a:rPr lang="en-US" sz="2000" dirty="0" err="1">
                <a:solidFill>
                  <a:srgbClr val="6600CC"/>
                </a:solidFill>
              </a:rPr>
              <a:t>thời</a:t>
            </a:r>
            <a:r>
              <a:rPr lang="en-US" sz="2000" dirty="0">
                <a:solidFill>
                  <a:srgbClr val="6600CC"/>
                </a:solidFill>
              </a:rPr>
              <a:t> </a:t>
            </a:r>
            <a:r>
              <a:rPr lang="en-US" sz="2000" dirty="0" err="1">
                <a:solidFill>
                  <a:srgbClr val="6600CC"/>
                </a:solidFill>
              </a:rPr>
              <a:t>đại</a:t>
            </a:r>
            <a:r>
              <a:rPr lang="en-US" sz="2000" dirty="0">
                <a:solidFill>
                  <a:srgbClr val="6600CC"/>
                </a:solidFill>
              </a:rPr>
              <a:t> </a:t>
            </a:r>
            <a:r>
              <a:rPr lang="en-US" sz="2000" dirty="0" err="1">
                <a:solidFill>
                  <a:srgbClr val="6600CC"/>
                </a:solidFill>
              </a:rPr>
              <a:t>mình</a:t>
            </a:r>
            <a:r>
              <a:rPr lang="en-US" sz="2000" dirty="0">
                <a:solidFill>
                  <a:srgbClr val="6600CC"/>
                </a:solidFill>
              </a:rPr>
              <a:t>, </a:t>
            </a:r>
            <a:r>
              <a:rPr lang="en-US" sz="2000" dirty="0" err="1">
                <a:solidFill>
                  <a:srgbClr val="6600CC"/>
                </a:solidFill>
              </a:rPr>
              <a:t>không</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lãnh</a:t>
            </a:r>
            <a:r>
              <a:rPr lang="en-US" sz="2000" dirty="0">
                <a:solidFill>
                  <a:srgbClr val="6600CC"/>
                </a:solidFill>
              </a:rPr>
              <a:t> </a:t>
            </a:r>
            <a:r>
              <a:rPr lang="en-US" sz="2000" dirty="0" err="1">
                <a:solidFill>
                  <a:srgbClr val="6600CC"/>
                </a:solidFill>
              </a:rPr>
              <a:t>tụ</a:t>
            </a:r>
            <a:r>
              <a:rPr lang="en-US" sz="2000" dirty="0">
                <a:solidFill>
                  <a:srgbClr val="6600CC"/>
                </a:solidFill>
              </a:rPr>
              <a:t> </a:t>
            </a:r>
            <a:r>
              <a:rPr lang="en-US" sz="2000" dirty="0" err="1">
                <a:solidFill>
                  <a:srgbClr val="6600CC"/>
                </a:solidFill>
              </a:rPr>
              <a:t>cho</a:t>
            </a:r>
            <a:r>
              <a:rPr lang="en-US" sz="2000" dirty="0">
                <a:solidFill>
                  <a:srgbClr val="6600CC"/>
                </a:solidFill>
              </a:rPr>
              <a:t> </a:t>
            </a:r>
            <a:r>
              <a:rPr lang="en-US" sz="2000" dirty="0" err="1">
                <a:solidFill>
                  <a:srgbClr val="6600CC"/>
                </a:solidFill>
              </a:rPr>
              <a:t>mọi</a:t>
            </a:r>
            <a:r>
              <a:rPr lang="en-US" sz="2000" dirty="0">
                <a:solidFill>
                  <a:srgbClr val="6600CC"/>
                </a:solidFill>
              </a:rPr>
              <a:t> </a:t>
            </a:r>
            <a:r>
              <a:rPr lang="en-US" sz="2000" dirty="0" err="1">
                <a:solidFill>
                  <a:srgbClr val="6600CC"/>
                </a:solidFill>
              </a:rPr>
              <a:t>thời</a:t>
            </a:r>
            <a:r>
              <a:rPr lang="en-US" sz="2000" dirty="0">
                <a:solidFill>
                  <a:srgbClr val="6600CC"/>
                </a:solidFill>
              </a:rPr>
              <a:t> </a:t>
            </a:r>
            <a:r>
              <a:rPr lang="en-US" sz="2000" dirty="0" err="1">
                <a:solidFill>
                  <a:srgbClr val="6600CC"/>
                </a:solidFill>
              </a:rPr>
              <a:t>đại</a:t>
            </a:r>
            <a:r>
              <a:rPr lang="en-US" sz="2000" dirty="0"/>
              <a:t>.</a:t>
            </a:r>
          </a:p>
        </p:txBody>
      </p:sp>
      <p:pic>
        <p:nvPicPr>
          <p:cNvPr id="21" name="Picture 2" descr="Image result for lãnh tụ"/>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8123" y="1439885"/>
            <a:ext cx="2799049" cy="418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35276730"/>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01544" y="0"/>
            <a:ext cx="7890456" cy="6858000"/>
          </a:xfrm>
          <a:prstGeom prst="rect">
            <a:avLst/>
          </a:prstGeom>
        </p:spPr>
      </p:pic>
      <p:sp>
        <p:nvSpPr>
          <p:cNvPr id="98" name="Snip Single Corner Rectangle 1"/>
          <p:cNvSpPr/>
          <p:nvPr/>
        </p:nvSpPr>
        <p:spPr>
          <a:xfrm>
            <a:off x="800368" y="1464368"/>
            <a:ext cx="3948113" cy="2181225"/>
          </a:xfrm>
          <a:prstGeom prst="snip1Rect">
            <a:avLst>
              <a:gd name="adj" fmla="val 50000"/>
            </a:avLst>
          </a:prstGeom>
          <a:solidFill>
            <a:srgbClr val="FF3300"/>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trào</a:t>
            </a:r>
            <a:r>
              <a:rPr lang="en-US" sz="2000" dirty="0">
                <a:solidFill>
                  <a:schemeClr val="bg1"/>
                </a:solidFill>
              </a:rPr>
              <a:t> </a:t>
            </a:r>
            <a:r>
              <a:rPr lang="en-US" sz="2000" dirty="0" err="1">
                <a:solidFill>
                  <a:schemeClr val="bg1"/>
                </a:solidFill>
              </a:rPr>
              <a:t>quần</a:t>
            </a:r>
            <a:r>
              <a:rPr lang="en-US" sz="2000" dirty="0">
                <a:solidFill>
                  <a:schemeClr val="bg1"/>
                </a:solidFill>
              </a:rPr>
              <a:t> </a:t>
            </a:r>
            <a:r>
              <a:rPr lang="en-US" sz="2000" dirty="0" err="1">
                <a:solidFill>
                  <a:schemeClr val="bg1"/>
                </a:solidFill>
              </a:rPr>
              <a:t>chúng</a:t>
            </a:r>
            <a:r>
              <a:rPr lang="en-US" sz="2000" dirty="0">
                <a:solidFill>
                  <a:schemeClr val="bg1"/>
                </a:solidFill>
              </a:rPr>
              <a:t> </a:t>
            </a: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lãnh</a:t>
            </a:r>
            <a:r>
              <a:rPr lang="en-US" sz="2000" dirty="0">
                <a:solidFill>
                  <a:schemeClr val="bg1"/>
                </a:solidFill>
              </a:rPr>
              <a:t> </a:t>
            </a:r>
            <a:r>
              <a:rPr lang="en-US" sz="2000" dirty="0" err="1">
                <a:solidFill>
                  <a:schemeClr val="bg1"/>
                </a:solidFill>
              </a:rPr>
              <a:t>tụ</a:t>
            </a:r>
            <a:r>
              <a:rPr lang="en-US" sz="2000" dirty="0">
                <a:solidFill>
                  <a:schemeClr val="bg1"/>
                </a:solidFill>
              </a:rPr>
              <a:t>. </a:t>
            </a: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lãnh</a:t>
            </a:r>
            <a:r>
              <a:rPr lang="en-US" sz="2000" dirty="0">
                <a:solidFill>
                  <a:schemeClr val="bg1"/>
                </a:solidFill>
              </a:rPr>
              <a:t> </a:t>
            </a:r>
            <a:r>
              <a:rPr lang="en-US" sz="2000" dirty="0" err="1">
                <a:solidFill>
                  <a:schemeClr val="bg1"/>
                </a:solidFill>
              </a:rPr>
              <a:t>tụ</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trào</a:t>
            </a:r>
            <a:r>
              <a:rPr lang="en-US" sz="2000" dirty="0">
                <a:solidFill>
                  <a:schemeClr val="bg1"/>
                </a:solidFill>
              </a:rPr>
              <a:t> </a:t>
            </a:r>
            <a:r>
              <a:rPr lang="en-US" sz="2000" dirty="0" err="1">
                <a:solidFill>
                  <a:schemeClr val="bg1"/>
                </a:solidFill>
              </a:rPr>
              <a:t>quần</a:t>
            </a:r>
            <a:r>
              <a:rPr lang="en-US" sz="2000" dirty="0">
                <a:solidFill>
                  <a:schemeClr val="bg1"/>
                </a:solidFill>
              </a:rPr>
              <a:t> </a:t>
            </a:r>
            <a:r>
              <a:rPr lang="en-US" sz="2000" dirty="0" err="1">
                <a:solidFill>
                  <a:schemeClr val="bg1"/>
                </a:solidFill>
              </a:rPr>
              <a:t>chúng</a:t>
            </a:r>
            <a:r>
              <a:rPr lang="en-US" sz="2000" dirty="0">
                <a:solidFill>
                  <a:schemeClr val="bg1"/>
                </a:solidFill>
              </a:rPr>
              <a:t> </a:t>
            </a:r>
            <a:r>
              <a:rPr lang="en-US" sz="2000" dirty="0" err="1">
                <a:solidFill>
                  <a:schemeClr val="bg1"/>
                </a:solidFill>
              </a:rPr>
              <a:t>dễ</a:t>
            </a:r>
            <a:r>
              <a:rPr lang="en-US" sz="2000" dirty="0">
                <a:solidFill>
                  <a:schemeClr val="bg1"/>
                </a:solidFill>
              </a:rPr>
              <a:t> </a:t>
            </a:r>
            <a:r>
              <a:rPr lang="en-US" sz="2000" dirty="0" err="1">
                <a:solidFill>
                  <a:schemeClr val="bg1"/>
                </a:solidFill>
              </a:rPr>
              <a:t>thất</a:t>
            </a:r>
            <a:r>
              <a:rPr lang="en-US" sz="2000" dirty="0">
                <a:solidFill>
                  <a:schemeClr val="bg1"/>
                </a:solidFill>
              </a:rPr>
              <a:t> </a:t>
            </a:r>
            <a:r>
              <a:rPr lang="en-US" sz="2000" dirty="0" err="1">
                <a:solidFill>
                  <a:schemeClr val="bg1"/>
                </a:solidFill>
              </a:rPr>
              <a:t>bại</a:t>
            </a:r>
            <a:endParaRPr lang="en-US" sz="2000" dirty="0">
              <a:solidFill>
                <a:schemeClr val="bg1"/>
              </a:solidFill>
            </a:endParaRPr>
          </a:p>
          <a:p>
            <a:pPr algn="ctr" eaLnBrk="1" hangingPunct="1">
              <a:spcBef>
                <a:spcPct val="50000"/>
              </a:spcBef>
              <a:defRPr/>
            </a:pPr>
            <a:r>
              <a:rPr lang="en-US" sz="2000" b="1" dirty="0">
                <a:solidFill>
                  <a:schemeClr val="bg1"/>
                </a:solidFill>
              </a:rPr>
              <a:t> </a:t>
            </a:r>
          </a:p>
        </p:txBody>
      </p:sp>
      <p:sp>
        <p:nvSpPr>
          <p:cNvPr id="99" name="Snip Single Corner Rectangle 2"/>
          <p:cNvSpPr/>
          <p:nvPr/>
        </p:nvSpPr>
        <p:spPr>
          <a:xfrm flipH="1">
            <a:off x="5331093" y="1378643"/>
            <a:ext cx="3894138" cy="2266950"/>
          </a:xfrm>
          <a:prstGeom prst="snip1Rect">
            <a:avLst>
              <a:gd name="adj" fmla="val 50000"/>
            </a:avLst>
          </a:prstGeom>
          <a:solidFill>
            <a:srgbClr val="006600"/>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0" name="Snip Single Corner Rectangle 3"/>
          <p:cNvSpPr/>
          <p:nvPr/>
        </p:nvSpPr>
        <p:spPr>
          <a:xfrm flipV="1">
            <a:off x="800368" y="3797993"/>
            <a:ext cx="3948113" cy="2303462"/>
          </a:xfrm>
          <a:prstGeom prst="snip1Rect">
            <a:avLst>
              <a:gd name="adj" fmla="val 50000"/>
            </a:avLst>
          </a:prstGeom>
          <a:solidFill>
            <a:srgbClr val="000099"/>
          </a:solidFill>
          <a:ln w="63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1" name="Snip Single Corner Rectangle 4"/>
          <p:cNvSpPr/>
          <p:nvPr/>
        </p:nvSpPr>
        <p:spPr>
          <a:xfrm flipH="1" flipV="1">
            <a:off x="5331093" y="3826568"/>
            <a:ext cx="3894138" cy="2274887"/>
          </a:xfrm>
          <a:prstGeom prst="snip1Rect">
            <a:avLst>
              <a:gd name="adj" fmla="val 50000"/>
            </a:avLst>
          </a:prstGeom>
          <a:solidFill>
            <a:srgbClr val="FF0066"/>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2" name="Rounded Rectangle 5"/>
          <p:cNvSpPr/>
          <p:nvPr/>
        </p:nvSpPr>
        <p:spPr>
          <a:xfrm>
            <a:off x="4051568" y="3229668"/>
            <a:ext cx="906463" cy="1055687"/>
          </a:xfrm>
          <a:prstGeom prst="roundRect">
            <a:avLst/>
          </a:prstGeom>
          <a:solidFill>
            <a:schemeClr val="bg1"/>
          </a:solidFill>
          <a:ln w="6350">
            <a:solidFill>
              <a:srgbClr val="6600CC"/>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3" name="TextBox 12"/>
          <p:cNvSpPr txBox="1">
            <a:spLocks noChangeArrowheads="1"/>
          </p:cNvSpPr>
          <p:nvPr/>
        </p:nvSpPr>
        <p:spPr bwMode="auto">
          <a:xfrm>
            <a:off x="4310331" y="2200937"/>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5EBEE4"/>
                </a:solidFill>
                <a:latin typeface="+mn-lt"/>
                <a:cs typeface="Arial" panose="020B0604020202020204" pitchFamily="34" charset="0"/>
              </a:rPr>
              <a:t>K</a:t>
            </a:r>
            <a:endParaRPr lang="ko-KR" altLang="en-US" sz="2000" b="1">
              <a:solidFill>
                <a:srgbClr val="5EBEE4"/>
              </a:solidFill>
              <a:latin typeface="+mn-lt"/>
              <a:cs typeface="Arial" panose="020B0604020202020204" pitchFamily="34" charset="0"/>
            </a:endParaRPr>
          </a:p>
        </p:txBody>
      </p:sp>
      <p:sp>
        <p:nvSpPr>
          <p:cNvPr id="104" name="TextBox 13"/>
          <p:cNvSpPr txBox="1">
            <a:spLocks noChangeArrowheads="1"/>
          </p:cNvSpPr>
          <p:nvPr/>
        </p:nvSpPr>
        <p:spPr bwMode="auto">
          <a:xfrm>
            <a:off x="5042168" y="2208081"/>
            <a:ext cx="7413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98DC56"/>
                </a:solidFill>
                <a:latin typeface="+mn-lt"/>
                <a:cs typeface="Arial" panose="020B0604020202020204" pitchFamily="34" charset="0"/>
              </a:rPr>
              <a:t>Q</a:t>
            </a:r>
            <a:endParaRPr lang="ko-KR" altLang="en-US" sz="2000" b="1">
              <a:solidFill>
                <a:srgbClr val="98DC56"/>
              </a:solidFill>
              <a:latin typeface="+mn-lt"/>
              <a:cs typeface="Arial" panose="020B0604020202020204" pitchFamily="34" charset="0"/>
            </a:endParaRPr>
          </a:p>
        </p:txBody>
      </p:sp>
      <p:sp>
        <p:nvSpPr>
          <p:cNvPr id="105" name="TextBox 14"/>
          <p:cNvSpPr txBox="1">
            <a:spLocks noChangeArrowheads="1"/>
          </p:cNvSpPr>
          <p:nvPr/>
        </p:nvSpPr>
        <p:spPr bwMode="auto">
          <a:xfrm>
            <a:off x="4303981" y="4860000"/>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98DC56"/>
                </a:solidFill>
                <a:latin typeface="+mn-lt"/>
                <a:cs typeface="Arial" panose="020B0604020202020204" pitchFamily="34" charset="0"/>
              </a:rPr>
              <a:t>T</a:t>
            </a:r>
            <a:endParaRPr lang="ko-KR" altLang="en-US" sz="2000" b="1">
              <a:solidFill>
                <a:srgbClr val="98DC56"/>
              </a:solidFill>
              <a:latin typeface="+mn-lt"/>
              <a:cs typeface="Arial" panose="020B0604020202020204" pitchFamily="34" charset="0"/>
            </a:endParaRPr>
          </a:p>
        </p:txBody>
      </p:sp>
      <p:sp>
        <p:nvSpPr>
          <p:cNvPr id="106" name="TextBox 15"/>
          <p:cNvSpPr txBox="1">
            <a:spLocks noChangeArrowheads="1"/>
          </p:cNvSpPr>
          <p:nvPr/>
        </p:nvSpPr>
        <p:spPr bwMode="auto">
          <a:xfrm>
            <a:off x="5034231" y="4860000"/>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4CD6B0"/>
                </a:solidFill>
                <a:latin typeface="+mn-lt"/>
                <a:cs typeface="Arial" panose="020B0604020202020204" pitchFamily="34" charset="0"/>
              </a:rPr>
              <a:t>L</a:t>
            </a:r>
            <a:endParaRPr lang="ko-KR" altLang="en-US" sz="2000" b="1">
              <a:solidFill>
                <a:srgbClr val="4CD6B0"/>
              </a:solidFill>
              <a:latin typeface="+mn-lt"/>
              <a:cs typeface="Arial" panose="020B0604020202020204" pitchFamily="34" charset="0"/>
            </a:endParaRPr>
          </a:p>
        </p:txBody>
      </p:sp>
      <p:sp>
        <p:nvSpPr>
          <p:cNvPr id="107" name="Rectangle 9"/>
          <p:cNvSpPr/>
          <p:nvPr/>
        </p:nvSpPr>
        <p:spPr>
          <a:xfrm>
            <a:off x="3867418" y="4448868"/>
            <a:ext cx="315913" cy="295275"/>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08" name="Rectangle 36"/>
          <p:cNvSpPr/>
          <p:nvPr/>
        </p:nvSpPr>
        <p:spPr>
          <a:xfrm>
            <a:off x="5783531" y="2708968"/>
            <a:ext cx="349250" cy="292100"/>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09" name="Oval 21"/>
          <p:cNvSpPr>
            <a:spLocks noChangeAspect="1"/>
          </p:cNvSpPr>
          <p:nvPr/>
        </p:nvSpPr>
        <p:spPr>
          <a:xfrm>
            <a:off x="3834081" y="2708968"/>
            <a:ext cx="339725" cy="342900"/>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10" name="Rectangle 16"/>
          <p:cNvSpPr/>
          <p:nvPr/>
        </p:nvSpPr>
        <p:spPr>
          <a:xfrm rot="2700000">
            <a:off x="5897037" y="4363937"/>
            <a:ext cx="254000" cy="455612"/>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11" name="Rounded Rectangle 5"/>
          <p:cNvSpPr/>
          <p:nvPr/>
        </p:nvSpPr>
        <p:spPr>
          <a:xfrm>
            <a:off x="5080268" y="3243955"/>
            <a:ext cx="906463" cy="1055688"/>
          </a:xfrm>
          <a:prstGeom prst="roundRect">
            <a:avLst/>
          </a:prstGeom>
          <a:solidFill>
            <a:schemeClr val="bg1"/>
          </a:solidFill>
          <a:ln w="6350">
            <a:solidFill>
              <a:srgbClr val="6600CC"/>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b="1" dirty="0" err="1">
                <a:solidFill>
                  <a:srgbClr val="FF0066"/>
                </a:solidFill>
              </a:rPr>
              <a:t>Khácbiệt</a:t>
            </a:r>
            <a:endParaRPr lang="en-US" sz="2000" b="1" dirty="0">
              <a:solidFill>
                <a:srgbClr val="FF0066"/>
              </a:solidFill>
            </a:endParaRPr>
          </a:p>
        </p:txBody>
      </p:sp>
      <p:sp>
        <p:nvSpPr>
          <p:cNvPr id="112" name="Rectangle 111"/>
          <p:cNvSpPr/>
          <p:nvPr/>
        </p:nvSpPr>
        <p:spPr>
          <a:xfrm>
            <a:off x="1075006" y="595658"/>
            <a:ext cx="7848600" cy="461665"/>
          </a:xfrm>
          <a:prstGeom prst="rect">
            <a:avLst/>
          </a:prstGeom>
        </p:spPr>
        <p:txBody>
          <a:bodyPr>
            <a:spAutoFit/>
          </a:bodyPr>
          <a:lstStyle/>
          <a:p>
            <a:pPr marL="457200" indent="-457200" algn="ctr" eaLnBrk="1" hangingPunct="1">
              <a:spcBef>
                <a:spcPct val="50000"/>
              </a:spcBef>
              <a:buFont typeface="Wingdings" panose="05000000000000000000" pitchFamily="2" charset="2"/>
              <a:buChar char="v"/>
              <a:defRPr/>
            </a:pPr>
            <a:r>
              <a:rPr lang="en-US" sz="2400" b="1" dirty="0" err="1">
                <a:solidFill>
                  <a:srgbClr val="000099"/>
                </a:solidFill>
                <a:latin typeface="+mj-lt"/>
              </a:rPr>
              <a:t>Quan</a:t>
            </a:r>
            <a:r>
              <a:rPr lang="en-US" sz="2400" b="1" dirty="0">
                <a:solidFill>
                  <a:srgbClr val="000099"/>
                </a:solidFill>
                <a:latin typeface="+mj-lt"/>
              </a:rPr>
              <a:t> </a:t>
            </a:r>
            <a:r>
              <a:rPr lang="en-US" sz="2400" b="1" dirty="0" err="1">
                <a:solidFill>
                  <a:srgbClr val="000099"/>
                </a:solidFill>
                <a:latin typeface="+mj-lt"/>
              </a:rPr>
              <a:t>hệ</a:t>
            </a:r>
            <a:r>
              <a:rPr lang="en-US" sz="2400" b="1" dirty="0">
                <a:solidFill>
                  <a:srgbClr val="000099"/>
                </a:solidFill>
                <a:latin typeface="+mj-lt"/>
              </a:rPr>
              <a:t> </a:t>
            </a:r>
            <a:r>
              <a:rPr lang="en-US" sz="2400" b="1" dirty="0" err="1">
                <a:solidFill>
                  <a:srgbClr val="000099"/>
                </a:solidFill>
                <a:latin typeface="+mj-lt"/>
              </a:rPr>
              <a:t>giữa</a:t>
            </a:r>
            <a:r>
              <a:rPr lang="en-US" sz="2400" b="1" dirty="0">
                <a:solidFill>
                  <a:srgbClr val="000099"/>
                </a:solidFill>
                <a:latin typeface="+mj-lt"/>
              </a:rPr>
              <a:t> </a:t>
            </a:r>
            <a:r>
              <a:rPr lang="en-US" sz="2400" b="1" dirty="0" err="1">
                <a:solidFill>
                  <a:srgbClr val="000099"/>
                </a:solidFill>
                <a:latin typeface="+mj-lt"/>
              </a:rPr>
              <a:t>quần</a:t>
            </a:r>
            <a:r>
              <a:rPr lang="en-US" sz="2400" b="1" dirty="0">
                <a:solidFill>
                  <a:srgbClr val="000099"/>
                </a:solidFill>
                <a:latin typeface="+mj-lt"/>
              </a:rPr>
              <a:t> </a:t>
            </a:r>
            <a:r>
              <a:rPr lang="en-US" sz="2400" b="1" dirty="0" err="1">
                <a:solidFill>
                  <a:srgbClr val="000099"/>
                </a:solidFill>
                <a:latin typeface="+mj-lt"/>
              </a:rPr>
              <a:t>chúng</a:t>
            </a:r>
            <a:r>
              <a:rPr lang="en-US" sz="2400" b="1" dirty="0">
                <a:solidFill>
                  <a:srgbClr val="000099"/>
                </a:solidFill>
                <a:latin typeface="+mj-lt"/>
              </a:rPr>
              <a:t> </a:t>
            </a:r>
            <a:r>
              <a:rPr lang="en-US" sz="2400" b="1" dirty="0" err="1">
                <a:solidFill>
                  <a:srgbClr val="000099"/>
                </a:solidFill>
                <a:latin typeface="+mj-lt"/>
              </a:rPr>
              <a:t>nhân</a:t>
            </a:r>
            <a:r>
              <a:rPr lang="en-US" sz="2400" b="1" dirty="0">
                <a:solidFill>
                  <a:srgbClr val="000099"/>
                </a:solidFill>
                <a:latin typeface="+mj-lt"/>
              </a:rPr>
              <a:t> </a:t>
            </a:r>
            <a:r>
              <a:rPr lang="en-US" sz="2400" b="1" dirty="0" err="1">
                <a:solidFill>
                  <a:srgbClr val="000099"/>
                </a:solidFill>
                <a:latin typeface="+mj-lt"/>
              </a:rPr>
              <a:t>dân</a:t>
            </a:r>
            <a:r>
              <a:rPr lang="en-US" sz="2400" b="1" dirty="0">
                <a:solidFill>
                  <a:srgbClr val="000099"/>
                </a:solidFill>
                <a:latin typeface="+mj-lt"/>
              </a:rPr>
              <a:t> </a:t>
            </a:r>
            <a:r>
              <a:rPr lang="en-US" sz="2400" b="1" dirty="0" err="1">
                <a:solidFill>
                  <a:srgbClr val="000099"/>
                </a:solidFill>
                <a:latin typeface="+mj-lt"/>
              </a:rPr>
              <a:t>và</a:t>
            </a:r>
            <a:r>
              <a:rPr lang="en-US" sz="2400" b="1" dirty="0">
                <a:solidFill>
                  <a:srgbClr val="000099"/>
                </a:solidFill>
                <a:latin typeface="+mj-lt"/>
              </a:rPr>
              <a:t> </a:t>
            </a:r>
            <a:r>
              <a:rPr lang="en-US" sz="2400" b="1" dirty="0" err="1">
                <a:solidFill>
                  <a:srgbClr val="000099"/>
                </a:solidFill>
                <a:latin typeface="+mj-lt"/>
              </a:rPr>
              <a:t>lãnh</a:t>
            </a:r>
            <a:r>
              <a:rPr lang="en-US" sz="2400" b="1" dirty="0">
                <a:solidFill>
                  <a:srgbClr val="000099"/>
                </a:solidFill>
                <a:latin typeface="+mj-lt"/>
              </a:rPr>
              <a:t> </a:t>
            </a:r>
            <a:r>
              <a:rPr lang="en-US" sz="2400" b="1" dirty="0" err="1">
                <a:solidFill>
                  <a:srgbClr val="000099"/>
                </a:solidFill>
                <a:latin typeface="+mj-lt"/>
              </a:rPr>
              <a:t>tụ</a:t>
            </a:r>
            <a:endParaRPr lang="en-US" sz="2400" b="1" dirty="0">
              <a:solidFill>
                <a:srgbClr val="000099"/>
              </a:solidFill>
              <a:latin typeface="+mj-lt"/>
            </a:endParaRPr>
          </a:p>
        </p:txBody>
      </p:sp>
      <p:sp>
        <p:nvSpPr>
          <p:cNvPr id="113" name="Text Box 10"/>
          <p:cNvSpPr txBox="1">
            <a:spLocks noChangeArrowheads="1"/>
          </p:cNvSpPr>
          <p:nvPr/>
        </p:nvSpPr>
        <p:spPr bwMode="auto">
          <a:xfrm>
            <a:off x="4003943" y="3469380"/>
            <a:ext cx="98901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n-US" sz="2000" b="1" dirty="0" err="1">
                <a:solidFill>
                  <a:srgbClr val="000099"/>
                </a:solidFill>
              </a:rPr>
              <a:t>Thống</a:t>
            </a:r>
            <a:r>
              <a:rPr lang="en-US" sz="2000" b="1" dirty="0">
                <a:solidFill>
                  <a:srgbClr val="000099"/>
                </a:solidFill>
              </a:rPr>
              <a:t> </a:t>
            </a:r>
            <a:r>
              <a:rPr lang="en-US" sz="2000" b="1" dirty="0" err="1">
                <a:solidFill>
                  <a:srgbClr val="000099"/>
                </a:solidFill>
              </a:rPr>
              <a:t>nhất</a:t>
            </a:r>
            <a:endParaRPr lang="en-US" sz="2000" b="1" dirty="0">
              <a:solidFill>
                <a:srgbClr val="000099"/>
              </a:solidFill>
            </a:endParaRPr>
          </a:p>
        </p:txBody>
      </p:sp>
      <p:sp>
        <p:nvSpPr>
          <p:cNvPr id="114" name="Rectangle 113"/>
          <p:cNvSpPr/>
          <p:nvPr/>
        </p:nvSpPr>
        <p:spPr>
          <a:xfrm>
            <a:off x="1255981" y="4313930"/>
            <a:ext cx="2368550" cy="1015663"/>
          </a:xfrm>
          <a:prstGeom prst="rect">
            <a:avLst/>
          </a:prstGeom>
        </p:spPr>
        <p:txBody>
          <a:bodyPr>
            <a:spAutoFit/>
          </a:bodyPr>
          <a:lstStyle/>
          <a:p>
            <a:pPr algn="ctr" eaLnBrk="1" hangingPunct="1">
              <a:spcBef>
                <a:spcPct val="50000"/>
              </a:spcBef>
              <a:defRPr/>
            </a:pPr>
            <a:r>
              <a:rPr lang="en-US" sz="2000" dirty="0" err="1">
                <a:solidFill>
                  <a:schemeClr val="bg1"/>
                </a:solidFill>
              </a:rPr>
              <a:t>Thống</a:t>
            </a:r>
            <a:r>
              <a:rPr lang="en-US" sz="2000" dirty="0">
                <a:solidFill>
                  <a:schemeClr val="bg1"/>
                </a:solidFill>
              </a:rPr>
              <a:t> </a:t>
            </a:r>
            <a:r>
              <a:rPr lang="en-US" sz="2000" dirty="0" err="1">
                <a:solidFill>
                  <a:schemeClr val="bg1"/>
                </a:solidFill>
              </a:rPr>
              <a:t>nhất</a:t>
            </a:r>
            <a:r>
              <a:rPr lang="en-US" sz="2000" dirty="0">
                <a:solidFill>
                  <a:schemeClr val="bg1"/>
                </a:solidFill>
              </a:rPr>
              <a:t> </a:t>
            </a:r>
            <a:r>
              <a:rPr lang="en-US" sz="2000" dirty="0" err="1">
                <a:solidFill>
                  <a:schemeClr val="bg1"/>
                </a:solidFill>
              </a:rPr>
              <a:t>trong</a:t>
            </a:r>
            <a:r>
              <a:rPr lang="en-US" sz="2000" dirty="0">
                <a:solidFill>
                  <a:schemeClr val="bg1"/>
                </a:solidFill>
              </a:rPr>
              <a:t> </a:t>
            </a:r>
            <a:r>
              <a:rPr lang="en-US" sz="2000" b="1" dirty="0" err="1">
                <a:solidFill>
                  <a:schemeClr val="bg1"/>
                </a:solidFill>
              </a:rPr>
              <a:t>mục</a:t>
            </a:r>
            <a:r>
              <a:rPr lang="en-US" sz="2000" b="1" dirty="0">
                <a:solidFill>
                  <a:schemeClr val="bg1"/>
                </a:solidFill>
              </a:rPr>
              <a:t> </a:t>
            </a:r>
            <a:r>
              <a:rPr lang="en-US" sz="2000" b="1" dirty="0" err="1">
                <a:solidFill>
                  <a:schemeClr val="bg1"/>
                </a:solidFill>
              </a:rPr>
              <a:t>đích</a:t>
            </a:r>
            <a:r>
              <a:rPr lang="en-US" sz="2000" dirty="0">
                <a:solidFill>
                  <a:schemeClr val="bg1"/>
                </a:solidFill>
              </a:rPr>
              <a:t> </a:t>
            </a:r>
            <a:r>
              <a:rPr lang="en-US" sz="2000" dirty="0" err="1">
                <a:solidFill>
                  <a:schemeClr val="bg1"/>
                </a:solidFill>
              </a:rPr>
              <a:t>và</a:t>
            </a:r>
            <a:r>
              <a:rPr lang="en-US" sz="2000" dirty="0">
                <a:solidFill>
                  <a:schemeClr val="bg1"/>
                </a:solidFill>
              </a:rPr>
              <a:t> </a:t>
            </a:r>
            <a:r>
              <a:rPr lang="en-US" sz="2000" b="1" dirty="0" err="1">
                <a:solidFill>
                  <a:schemeClr val="bg1"/>
                </a:solidFill>
              </a:rPr>
              <a:t>lợi</a:t>
            </a:r>
            <a:r>
              <a:rPr lang="en-US" sz="2000" b="1" dirty="0">
                <a:solidFill>
                  <a:schemeClr val="bg1"/>
                </a:solidFill>
              </a:rPr>
              <a:t> </a:t>
            </a:r>
            <a:r>
              <a:rPr lang="en-US" sz="2000" b="1" dirty="0" err="1">
                <a:solidFill>
                  <a:schemeClr val="bg1"/>
                </a:solidFill>
              </a:rPr>
              <a:t>ích</a:t>
            </a:r>
            <a:endParaRPr lang="en-US" sz="2000" b="1" dirty="0">
              <a:solidFill>
                <a:schemeClr val="bg1"/>
              </a:solidFill>
            </a:endParaRPr>
          </a:p>
        </p:txBody>
      </p:sp>
      <p:sp>
        <p:nvSpPr>
          <p:cNvPr id="115" name="Text Box 17"/>
          <p:cNvSpPr txBox="1">
            <a:spLocks noChangeArrowheads="1"/>
          </p:cNvSpPr>
          <p:nvPr/>
        </p:nvSpPr>
        <p:spPr bwMode="auto">
          <a:xfrm>
            <a:off x="6359793" y="2013643"/>
            <a:ext cx="2563813"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fr-FR" sz="2000" dirty="0" err="1">
                <a:solidFill>
                  <a:schemeClr val="bg1"/>
                </a:solidFill>
              </a:rPr>
              <a:t>Quần</a:t>
            </a:r>
            <a:r>
              <a:rPr lang="fr-FR" sz="2000" dirty="0">
                <a:solidFill>
                  <a:schemeClr val="bg1"/>
                </a:solidFill>
              </a:rPr>
              <a:t> </a:t>
            </a:r>
            <a:r>
              <a:rPr lang="fr-FR" sz="2000" dirty="0" err="1">
                <a:solidFill>
                  <a:schemeClr val="bg1"/>
                </a:solidFill>
              </a:rPr>
              <a:t>chúng</a:t>
            </a:r>
            <a:r>
              <a:rPr lang="fr-FR" sz="2000" dirty="0">
                <a:solidFill>
                  <a:schemeClr val="bg1"/>
                </a:solidFill>
              </a:rPr>
              <a:t> </a:t>
            </a:r>
            <a:r>
              <a:rPr lang="fr-FR" sz="2000" dirty="0" err="1">
                <a:solidFill>
                  <a:schemeClr val="bg1"/>
                </a:solidFill>
              </a:rPr>
              <a:t>nhân</a:t>
            </a:r>
            <a:r>
              <a:rPr lang="fr-FR" sz="2000" dirty="0">
                <a:solidFill>
                  <a:schemeClr val="bg1"/>
                </a:solidFill>
              </a:rPr>
              <a:t> </a:t>
            </a:r>
            <a:r>
              <a:rPr lang="fr-FR" sz="2000" dirty="0" err="1">
                <a:solidFill>
                  <a:schemeClr val="bg1"/>
                </a:solidFill>
              </a:rPr>
              <a:t>dân</a:t>
            </a:r>
            <a:r>
              <a:rPr lang="fr-FR" sz="2000" dirty="0">
                <a:solidFill>
                  <a:schemeClr val="bg1"/>
                </a:solidFill>
              </a:rPr>
              <a:t> </a:t>
            </a:r>
            <a:r>
              <a:rPr lang="fr-FR" sz="2000" b="1" dirty="0" err="1">
                <a:solidFill>
                  <a:schemeClr val="bg1"/>
                </a:solidFill>
              </a:rPr>
              <a:t>quyết</a:t>
            </a:r>
            <a:r>
              <a:rPr lang="fr-FR" sz="2000" b="1" dirty="0">
                <a:solidFill>
                  <a:schemeClr val="bg1"/>
                </a:solidFill>
              </a:rPr>
              <a:t> </a:t>
            </a:r>
            <a:r>
              <a:rPr lang="fr-FR" sz="2000" b="1" dirty="0" err="1">
                <a:solidFill>
                  <a:schemeClr val="bg1"/>
                </a:solidFill>
              </a:rPr>
              <a:t>định</a:t>
            </a:r>
            <a:r>
              <a:rPr lang="fr-FR" sz="2000" b="1" dirty="0">
                <a:solidFill>
                  <a:schemeClr val="bg1"/>
                </a:solidFill>
              </a:rPr>
              <a:t> </a:t>
            </a:r>
            <a:r>
              <a:rPr lang="fr-FR" sz="2000" b="1" dirty="0" err="1">
                <a:solidFill>
                  <a:schemeClr val="bg1"/>
                </a:solidFill>
              </a:rPr>
              <a:t>sự</a:t>
            </a:r>
            <a:r>
              <a:rPr lang="fr-FR" sz="2000" b="1" dirty="0">
                <a:solidFill>
                  <a:schemeClr val="bg1"/>
                </a:solidFill>
              </a:rPr>
              <a:t> </a:t>
            </a:r>
            <a:r>
              <a:rPr lang="fr-FR" sz="2000" b="1" dirty="0" err="1">
                <a:solidFill>
                  <a:schemeClr val="bg1"/>
                </a:solidFill>
              </a:rPr>
              <a:t>phát</a:t>
            </a:r>
            <a:r>
              <a:rPr lang="fr-FR" sz="2000" b="1" dirty="0">
                <a:solidFill>
                  <a:schemeClr val="bg1"/>
                </a:solidFill>
              </a:rPr>
              <a:t> </a:t>
            </a:r>
            <a:r>
              <a:rPr lang="fr-FR" sz="2000" b="1" dirty="0" err="1">
                <a:solidFill>
                  <a:schemeClr val="bg1"/>
                </a:solidFill>
              </a:rPr>
              <a:t>triển</a:t>
            </a:r>
            <a:r>
              <a:rPr lang="fr-FR" sz="2000" b="1" dirty="0">
                <a:solidFill>
                  <a:schemeClr val="bg1"/>
                </a:solidFill>
              </a:rPr>
              <a:t> </a:t>
            </a:r>
            <a:r>
              <a:rPr lang="fr-FR" sz="2000" b="1" dirty="0" err="1">
                <a:solidFill>
                  <a:schemeClr val="bg1"/>
                </a:solidFill>
              </a:rPr>
              <a:t>xã</a:t>
            </a:r>
            <a:r>
              <a:rPr lang="fr-FR" sz="2000" b="1" dirty="0">
                <a:solidFill>
                  <a:schemeClr val="bg1"/>
                </a:solidFill>
              </a:rPr>
              <a:t> </a:t>
            </a:r>
            <a:r>
              <a:rPr lang="fr-FR" sz="2000" b="1" dirty="0" err="1">
                <a:solidFill>
                  <a:schemeClr val="bg1"/>
                </a:solidFill>
              </a:rPr>
              <a:t>hội</a:t>
            </a:r>
            <a:r>
              <a:rPr lang="fr-FR" sz="2000" b="1" dirty="0">
                <a:solidFill>
                  <a:schemeClr val="bg1"/>
                </a:solidFill>
              </a:rPr>
              <a:t> </a:t>
            </a:r>
            <a:r>
              <a:rPr lang="fr-FR" sz="2000" dirty="0">
                <a:solidFill>
                  <a:schemeClr val="bg1"/>
                </a:solidFill>
              </a:rPr>
              <a:t>.</a:t>
            </a:r>
            <a:r>
              <a:rPr lang="fr-FR" sz="2000" b="1" dirty="0">
                <a:solidFill>
                  <a:schemeClr val="bg1"/>
                </a:solidFill>
              </a:rPr>
              <a:t> </a:t>
            </a:r>
            <a:endParaRPr lang="en-US" sz="2000" b="1" dirty="0">
              <a:solidFill>
                <a:schemeClr val="bg1"/>
              </a:solidFill>
            </a:endParaRPr>
          </a:p>
        </p:txBody>
      </p:sp>
      <p:sp>
        <p:nvSpPr>
          <p:cNvPr id="116" name="Rectangle 115"/>
          <p:cNvSpPr/>
          <p:nvPr/>
        </p:nvSpPr>
        <p:spPr>
          <a:xfrm>
            <a:off x="6397893" y="4299643"/>
            <a:ext cx="2705100" cy="1015663"/>
          </a:xfrm>
          <a:prstGeom prst="rect">
            <a:avLst/>
          </a:prstGeom>
        </p:spPr>
        <p:txBody>
          <a:bodyPr>
            <a:spAutoFit/>
          </a:bodyPr>
          <a:lstStyle/>
          <a:p>
            <a:pPr algn="ctr" eaLnBrk="1" hangingPunct="1">
              <a:spcBef>
                <a:spcPct val="50000"/>
              </a:spcBef>
              <a:defRPr/>
            </a:pPr>
            <a:r>
              <a:rPr lang="fr-FR" sz="2000" dirty="0" err="1">
                <a:solidFill>
                  <a:schemeClr val="bg1"/>
                </a:solidFill>
              </a:rPr>
              <a:t>Lãnh</a:t>
            </a:r>
            <a:r>
              <a:rPr lang="fr-FR" sz="2000" dirty="0">
                <a:solidFill>
                  <a:schemeClr val="bg1"/>
                </a:solidFill>
              </a:rPr>
              <a:t> </a:t>
            </a:r>
            <a:r>
              <a:rPr lang="fr-FR" sz="2000" dirty="0" err="1">
                <a:solidFill>
                  <a:schemeClr val="bg1"/>
                </a:solidFill>
              </a:rPr>
              <a:t>tụ</a:t>
            </a:r>
            <a:r>
              <a:rPr lang="fr-FR" sz="2000" dirty="0">
                <a:solidFill>
                  <a:schemeClr val="bg1"/>
                </a:solidFill>
              </a:rPr>
              <a:t> </a:t>
            </a:r>
            <a:r>
              <a:rPr lang="fr-FR" sz="2000" b="1" dirty="0" err="1">
                <a:solidFill>
                  <a:schemeClr val="bg1"/>
                </a:solidFill>
              </a:rPr>
              <a:t>thúc</a:t>
            </a:r>
            <a:r>
              <a:rPr lang="fr-FR" sz="2000" b="1" dirty="0">
                <a:solidFill>
                  <a:schemeClr val="bg1"/>
                </a:solidFill>
              </a:rPr>
              <a:t> </a:t>
            </a:r>
            <a:r>
              <a:rPr lang="fr-FR" sz="2000" b="1" dirty="0" err="1">
                <a:solidFill>
                  <a:schemeClr val="bg1"/>
                </a:solidFill>
              </a:rPr>
              <a:t>đẩy</a:t>
            </a:r>
            <a:r>
              <a:rPr lang="fr-FR" sz="2000" b="1" dirty="0">
                <a:solidFill>
                  <a:schemeClr val="bg1"/>
                </a:solidFill>
              </a:rPr>
              <a:t> </a:t>
            </a:r>
            <a:r>
              <a:rPr lang="fr-FR" sz="2000" b="1" dirty="0" err="1">
                <a:solidFill>
                  <a:schemeClr val="bg1"/>
                </a:solidFill>
              </a:rPr>
              <a:t>sự</a:t>
            </a:r>
            <a:r>
              <a:rPr lang="fr-FR" sz="2000" b="1" dirty="0">
                <a:solidFill>
                  <a:schemeClr val="bg1"/>
                </a:solidFill>
              </a:rPr>
              <a:t> </a:t>
            </a:r>
            <a:r>
              <a:rPr lang="fr-FR" sz="2000" b="1" dirty="0" err="1">
                <a:solidFill>
                  <a:schemeClr val="bg1"/>
                </a:solidFill>
              </a:rPr>
              <a:t>phát</a:t>
            </a:r>
            <a:r>
              <a:rPr lang="fr-FR" sz="2000" b="1" dirty="0">
                <a:solidFill>
                  <a:schemeClr val="bg1"/>
                </a:solidFill>
              </a:rPr>
              <a:t> </a:t>
            </a:r>
            <a:r>
              <a:rPr lang="fr-FR" sz="2000" b="1" dirty="0" err="1">
                <a:solidFill>
                  <a:schemeClr val="bg1"/>
                </a:solidFill>
              </a:rPr>
              <a:t>triển</a:t>
            </a:r>
            <a:r>
              <a:rPr lang="fr-FR" sz="2000" dirty="0">
                <a:solidFill>
                  <a:schemeClr val="bg1"/>
                </a:solidFill>
              </a:rPr>
              <a:t> </a:t>
            </a:r>
            <a:r>
              <a:rPr lang="fr-FR" sz="2000" dirty="0" err="1">
                <a:solidFill>
                  <a:schemeClr val="bg1"/>
                </a:solidFill>
              </a:rPr>
              <a:t>của</a:t>
            </a:r>
            <a:r>
              <a:rPr lang="fr-FR" sz="2000" dirty="0">
                <a:solidFill>
                  <a:schemeClr val="bg1"/>
                </a:solidFill>
              </a:rPr>
              <a:t> </a:t>
            </a:r>
            <a:r>
              <a:rPr lang="fr-FR" sz="2000" dirty="0" err="1">
                <a:solidFill>
                  <a:schemeClr val="bg1"/>
                </a:solidFill>
              </a:rPr>
              <a:t>lịch</a:t>
            </a:r>
            <a:r>
              <a:rPr lang="fr-FR" sz="2000" dirty="0">
                <a:solidFill>
                  <a:schemeClr val="bg1"/>
                </a:solidFill>
              </a:rPr>
              <a:t> </a:t>
            </a:r>
            <a:r>
              <a:rPr lang="fr-FR" sz="2000" dirty="0" err="1">
                <a:solidFill>
                  <a:schemeClr val="bg1"/>
                </a:solidFill>
              </a:rPr>
              <a:t>sử</a:t>
            </a:r>
            <a:r>
              <a:rPr lang="fr-FR" sz="2000" dirty="0">
                <a:solidFill>
                  <a:schemeClr val="bg1"/>
                </a:solidFill>
              </a:rPr>
              <a:t>.</a:t>
            </a:r>
            <a:endParaRPr lang="en-US" sz="2000" dirty="0">
              <a:solidFill>
                <a:schemeClr val="bg1"/>
              </a:solidFill>
            </a:endParaRPr>
          </a:p>
        </p:txBody>
      </p:sp>
    </p:spTree>
    <p:extLst>
      <p:ext uri="{BB962C8B-B14F-4D97-AF65-F5344CB8AC3E}">
        <p14:creationId xmlns:p14="http://schemas.microsoft.com/office/powerpoint/2010/main" val="130701041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53" name="Group 1"/>
          <p:cNvGrpSpPr>
            <a:grpSpLocks/>
          </p:cNvGrpSpPr>
          <p:nvPr/>
        </p:nvGrpSpPr>
        <p:grpSpPr bwMode="auto">
          <a:xfrm>
            <a:off x="4308880" y="1195387"/>
            <a:ext cx="3579812" cy="3086100"/>
            <a:chOff x="2925524" y="1738807"/>
            <a:chExt cx="3292952" cy="2838752"/>
          </a:xfrm>
        </p:grpSpPr>
        <p:sp>
          <p:nvSpPr>
            <p:cNvPr id="55" name="Isosceles Triangle 7"/>
            <p:cNvSpPr/>
            <p:nvPr/>
          </p:nvSpPr>
          <p:spPr>
            <a:xfrm>
              <a:off x="3753508" y="1738807"/>
              <a:ext cx="1636985" cy="1412075"/>
            </a:xfrm>
            <a:custGeom>
              <a:avLst/>
              <a:gdLst/>
              <a:ahLst/>
              <a:cxnLst/>
              <a:rect l="l" t="t" r="r" b="b"/>
              <a:pathLst>
                <a:path w="1637253" h="1411425">
                  <a:moveTo>
                    <a:pt x="818626" y="0"/>
                  </a:moveTo>
                  <a:lnTo>
                    <a:pt x="1637253" y="1411425"/>
                  </a:lnTo>
                  <a:lnTo>
                    <a:pt x="0" y="141142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sp>
          <p:nvSpPr>
            <p:cNvPr id="59" name="Isosceles Triangle 1"/>
            <p:cNvSpPr/>
            <p:nvPr/>
          </p:nvSpPr>
          <p:spPr>
            <a:xfrm>
              <a:off x="4604857" y="3206372"/>
              <a:ext cx="1613619" cy="1371187"/>
            </a:xfrm>
            <a:custGeom>
              <a:avLst/>
              <a:gdLst/>
              <a:ahLst/>
              <a:cxnLst/>
              <a:rect l="l" t="t" r="r" b="b"/>
              <a:pathLst>
                <a:path w="1614223" h="1370785">
                  <a:moveTo>
                    <a:pt x="0" y="0"/>
                  </a:moveTo>
                  <a:lnTo>
                    <a:pt x="819168" y="0"/>
                  </a:lnTo>
                  <a:lnTo>
                    <a:pt x="1614223" y="1370785"/>
                  </a:lnTo>
                  <a:lnTo>
                    <a:pt x="0" y="137078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sp>
          <p:nvSpPr>
            <p:cNvPr id="60" name="Isosceles Triangle 6"/>
            <p:cNvSpPr/>
            <p:nvPr/>
          </p:nvSpPr>
          <p:spPr>
            <a:xfrm>
              <a:off x="2925524" y="3206372"/>
              <a:ext cx="1599016" cy="1371187"/>
            </a:xfrm>
            <a:custGeom>
              <a:avLst/>
              <a:gdLst/>
              <a:ahLst/>
              <a:cxnLst/>
              <a:rect l="l" t="t" r="r" b="b"/>
              <a:pathLst>
                <a:path w="1598321" h="1370785">
                  <a:moveTo>
                    <a:pt x="795055" y="0"/>
                  </a:moveTo>
                  <a:lnTo>
                    <a:pt x="1598321" y="0"/>
                  </a:lnTo>
                  <a:lnTo>
                    <a:pt x="1598321" y="1370785"/>
                  </a:lnTo>
                  <a:lnTo>
                    <a:pt x="0" y="137078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grpSp>
      <p:sp>
        <p:nvSpPr>
          <p:cNvPr id="61" name="Text Box 4"/>
          <p:cNvSpPr txBox="1">
            <a:spLocks noChangeArrowheads="1"/>
          </p:cNvSpPr>
          <p:nvPr/>
        </p:nvSpPr>
        <p:spPr bwMode="auto">
          <a:xfrm>
            <a:off x="5028017" y="282575"/>
            <a:ext cx="19939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defRPr/>
            </a:pPr>
            <a:r>
              <a:rPr lang="fr-FR" sz="2800" b="1" dirty="0">
                <a:solidFill>
                  <a:srgbClr val="C00000"/>
                </a:solidFill>
                <a:latin typeface="Abel"/>
              </a:rPr>
              <a:t>Ý </a:t>
            </a:r>
            <a:r>
              <a:rPr lang="fr-FR" sz="2800" b="1" dirty="0" err="1">
                <a:solidFill>
                  <a:srgbClr val="C00000"/>
                </a:solidFill>
                <a:latin typeface="Abel"/>
              </a:rPr>
              <a:t>nghĩa</a:t>
            </a:r>
            <a:endParaRPr lang="en-US" sz="2800" b="1" dirty="0">
              <a:solidFill>
                <a:srgbClr val="C00000"/>
              </a:solidFill>
              <a:latin typeface="Abel"/>
            </a:endParaRPr>
          </a:p>
        </p:txBody>
      </p:sp>
      <p:sp>
        <p:nvSpPr>
          <p:cNvPr id="62" name="Rectangle 61"/>
          <p:cNvSpPr/>
          <p:nvPr/>
        </p:nvSpPr>
        <p:spPr>
          <a:xfrm>
            <a:off x="1547447" y="1735137"/>
            <a:ext cx="3175770" cy="1200329"/>
          </a:xfrm>
          <a:prstGeom prst="rect">
            <a:avLst/>
          </a:prstGeom>
        </p:spPr>
        <p:txBody>
          <a:bodyPr wrap="square">
            <a:spAutoFit/>
          </a:bodyPr>
          <a:lstStyle/>
          <a:p>
            <a:pPr algn="ctr" eaLnBrk="1" hangingPunct="1">
              <a:spcBef>
                <a:spcPct val="50000"/>
              </a:spcBef>
              <a:defRPr/>
            </a:pPr>
            <a:r>
              <a:rPr lang="fr-FR" sz="2400" dirty="0" err="1">
                <a:solidFill>
                  <a:srgbClr val="660066"/>
                </a:solidFill>
                <a:latin typeface="Abel"/>
              </a:rPr>
              <a:t>Phê</a:t>
            </a:r>
            <a:r>
              <a:rPr lang="fr-FR" sz="2400" dirty="0">
                <a:solidFill>
                  <a:srgbClr val="660066"/>
                </a:solidFill>
                <a:latin typeface="Abel"/>
              </a:rPr>
              <a:t> </a:t>
            </a:r>
            <a:r>
              <a:rPr lang="fr-FR" sz="2400" dirty="0" err="1">
                <a:solidFill>
                  <a:srgbClr val="660066"/>
                </a:solidFill>
                <a:latin typeface="Abel"/>
              </a:rPr>
              <a:t>phán</a:t>
            </a:r>
            <a:r>
              <a:rPr lang="fr-FR" sz="2400" dirty="0">
                <a:solidFill>
                  <a:srgbClr val="660066"/>
                </a:solidFill>
                <a:latin typeface="Abel"/>
              </a:rPr>
              <a:t> </a:t>
            </a:r>
            <a:r>
              <a:rPr lang="fr-FR" sz="2400" dirty="0" err="1">
                <a:solidFill>
                  <a:srgbClr val="008000"/>
                </a:solidFill>
                <a:latin typeface="Abel"/>
              </a:rPr>
              <a:t>các</a:t>
            </a:r>
            <a:r>
              <a:rPr lang="fr-FR" sz="2400" dirty="0">
                <a:solidFill>
                  <a:srgbClr val="008000"/>
                </a:solidFill>
                <a:latin typeface="Abel"/>
              </a:rPr>
              <a:t> </a:t>
            </a:r>
            <a:r>
              <a:rPr lang="fr-FR" sz="2400" dirty="0" err="1">
                <a:solidFill>
                  <a:srgbClr val="008000"/>
                </a:solidFill>
                <a:latin typeface="Abel"/>
              </a:rPr>
              <a:t>quan</a:t>
            </a:r>
            <a:r>
              <a:rPr lang="fr-FR" sz="2400" dirty="0">
                <a:solidFill>
                  <a:srgbClr val="008000"/>
                </a:solidFill>
                <a:latin typeface="Abel"/>
              </a:rPr>
              <a:t> </a:t>
            </a:r>
            <a:r>
              <a:rPr lang="fr-FR" sz="2400" dirty="0" err="1">
                <a:solidFill>
                  <a:srgbClr val="008000"/>
                </a:solidFill>
                <a:latin typeface="Abel"/>
              </a:rPr>
              <a:t>điểm</a:t>
            </a:r>
            <a:r>
              <a:rPr lang="fr-FR" sz="2400" dirty="0">
                <a:solidFill>
                  <a:srgbClr val="008000"/>
                </a:solidFill>
                <a:latin typeface="Abel"/>
              </a:rPr>
              <a:t> </a:t>
            </a:r>
            <a:r>
              <a:rPr lang="fr-FR" sz="2400" dirty="0" err="1">
                <a:solidFill>
                  <a:srgbClr val="008000"/>
                </a:solidFill>
                <a:latin typeface="Abel"/>
              </a:rPr>
              <a:t>duy</a:t>
            </a:r>
            <a:r>
              <a:rPr lang="fr-FR" sz="2400" dirty="0">
                <a:solidFill>
                  <a:srgbClr val="008000"/>
                </a:solidFill>
                <a:latin typeface="Abel"/>
              </a:rPr>
              <a:t> </a:t>
            </a:r>
            <a:r>
              <a:rPr lang="fr-FR" sz="2400" dirty="0" err="1">
                <a:solidFill>
                  <a:srgbClr val="008000"/>
                </a:solidFill>
                <a:latin typeface="Abel"/>
              </a:rPr>
              <a:t>tâm</a:t>
            </a:r>
            <a:r>
              <a:rPr lang="fr-FR" sz="2400" dirty="0">
                <a:solidFill>
                  <a:srgbClr val="008000"/>
                </a:solidFill>
                <a:latin typeface="Abel"/>
              </a:rPr>
              <a:t>, </a:t>
            </a:r>
            <a:r>
              <a:rPr lang="fr-FR" sz="2400" dirty="0" err="1">
                <a:solidFill>
                  <a:srgbClr val="008000"/>
                </a:solidFill>
                <a:latin typeface="Abel"/>
              </a:rPr>
              <a:t>siêu</a:t>
            </a:r>
            <a:r>
              <a:rPr lang="fr-FR" sz="2400" dirty="0">
                <a:solidFill>
                  <a:srgbClr val="008000"/>
                </a:solidFill>
                <a:latin typeface="Abel"/>
              </a:rPr>
              <a:t> </a:t>
            </a:r>
            <a:r>
              <a:rPr lang="fr-FR" sz="2400" dirty="0" err="1">
                <a:solidFill>
                  <a:srgbClr val="008000"/>
                </a:solidFill>
                <a:latin typeface="Abel"/>
              </a:rPr>
              <a:t>hình</a:t>
            </a:r>
            <a:r>
              <a:rPr lang="fr-FR" sz="2400" dirty="0">
                <a:solidFill>
                  <a:srgbClr val="008000"/>
                </a:solidFill>
                <a:latin typeface="Abel"/>
              </a:rPr>
              <a:t> </a:t>
            </a:r>
            <a:r>
              <a:rPr lang="fr-FR" sz="2400" dirty="0" err="1">
                <a:solidFill>
                  <a:srgbClr val="008000"/>
                </a:solidFill>
                <a:latin typeface="Abel"/>
              </a:rPr>
              <a:t>về</a:t>
            </a:r>
            <a:r>
              <a:rPr lang="fr-FR" sz="2400" dirty="0">
                <a:solidFill>
                  <a:srgbClr val="008000"/>
                </a:solidFill>
                <a:latin typeface="Abel"/>
              </a:rPr>
              <a:t> </a:t>
            </a:r>
            <a:r>
              <a:rPr lang="fr-FR" sz="2400" dirty="0" err="1">
                <a:solidFill>
                  <a:srgbClr val="008000"/>
                </a:solidFill>
                <a:latin typeface="Abel"/>
              </a:rPr>
              <a:t>lịch</a:t>
            </a:r>
            <a:r>
              <a:rPr lang="fr-FR" sz="2400" dirty="0">
                <a:solidFill>
                  <a:srgbClr val="008000"/>
                </a:solidFill>
                <a:latin typeface="Abel"/>
              </a:rPr>
              <a:t> </a:t>
            </a:r>
            <a:r>
              <a:rPr lang="fr-FR" sz="2400" dirty="0" err="1">
                <a:solidFill>
                  <a:srgbClr val="008000"/>
                </a:solidFill>
                <a:latin typeface="Abel"/>
              </a:rPr>
              <a:t>sử</a:t>
            </a:r>
            <a:r>
              <a:rPr lang="fr-FR" sz="2400" dirty="0">
                <a:solidFill>
                  <a:srgbClr val="008000"/>
                </a:solidFill>
                <a:latin typeface="Abel"/>
              </a:rPr>
              <a:t>.</a:t>
            </a:r>
            <a:endParaRPr lang="en-US" sz="2400" dirty="0">
              <a:solidFill>
                <a:srgbClr val="008000"/>
              </a:solidFill>
              <a:latin typeface="Abel"/>
            </a:endParaRPr>
          </a:p>
        </p:txBody>
      </p:sp>
      <p:sp>
        <p:nvSpPr>
          <p:cNvPr id="63" name="Rectangle 62"/>
          <p:cNvSpPr/>
          <p:nvPr/>
        </p:nvSpPr>
        <p:spPr>
          <a:xfrm>
            <a:off x="3108617" y="4777085"/>
            <a:ext cx="5881738" cy="461665"/>
          </a:xfrm>
          <a:prstGeom prst="rect">
            <a:avLst/>
          </a:prstGeom>
        </p:spPr>
        <p:txBody>
          <a:bodyPr wrap="none">
            <a:spAutoFit/>
          </a:bodyPr>
          <a:lstStyle/>
          <a:p>
            <a:pPr eaLnBrk="1" hangingPunct="1">
              <a:spcBef>
                <a:spcPct val="50000"/>
              </a:spcBef>
              <a:defRPr/>
            </a:pPr>
            <a:r>
              <a:rPr lang="fr-FR" sz="2400" dirty="0" err="1">
                <a:solidFill>
                  <a:srgbClr val="FF5050"/>
                </a:solidFill>
                <a:latin typeface="Abel"/>
              </a:rPr>
              <a:t>Quán</a:t>
            </a:r>
            <a:r>
              <a:rPr lang="fr-FR" sz="2400" dirty="0">
                <a:solidFill>
                  <a:srgbClr val="FF5050"/>
                </a:solidFill>
                <a:latin typeface="Abel"/>
              </a:rPr>
              <a:t> </a:t>
            </a:r>
            <a:r>
              <a:rPr lang="fr-FR" sz="2400" dirty="0" err="1">
                <a:solidFill>
                  <a:srgbClr val="FF5050"/>
                </a:solidFill>
                <a:latin typeface="Abel"/>
              </a:rPr>
              <a:t>triệt</a:t>
            </a:r>
            <a:r>
              <a:rPr lang="fr-FR" sz="2400" dirty="0">
                <a:solidFill>
                  <a:srgbClr val="FF5050"/>
                </a:solidFill>
                <a:latin typeface="Abel"/>
              </a:rPr>
              <a:t> </a:t>
            </a:r>
            <a:r>
              <a:rPr lang="fr-FR" sz="2400" dirty="0" err="1">
                <a:solidFill>
                  <a:srgbClr val="FF5050"/>
                </a:solidFill>
                <a:latin typeface="Abel"/>
              </a:rPr>
              <a:t>bài</a:t>
            </a:r>
            <a:r>
              <a:rPr lang="fr-FR" sz="2400" dirty="0">
                <a:solidFill>
                  <a:srgbClr val="FF5050"/>
                </a:solidFill>
                <a:latin typeface="Abel"/>
              </a:rPr>
              <a:t> </a:t>
            </a:r>
            <a:r>
              <a:rPr lang="fr-FR" sz="2400" dirty="0" err="1">
                <a:solidFill>
                  <a:srgbClr val="FF5050"/>
                </a:solidFill>
                <a:latin typeface="Abel"/>
              </a:rPr>
              <a:t>học</a:t>
            </a:r>
            <a:r>
              <a:rPr lang="fr-FR" sz="2400" dirty="0">
                <a:solidFill>
                  <a:srgbClr val="FF5050"/>
                </a:solidFill>
                <a:latin typeface="Abel"/>
              </a:rPr>
              <a:t> </a:t>
            </a:r>
            <a:r>
              <a:rPr lang="fr-FR" sz="2400" dirty="0" err="1">
                <a:solidFill>
                  <a:srgbClr val="FF5050"/>
                </a:solidFill>
                <a:latin typeface="Abel"/>
              </a:rPr>
              <a:t>nước</a:t>
            </a:r>
            <a:r>
              <a:rPr lang="fr-FR" sz="2400" dirty="0">
                <a:solidFill>
                  <a:srgbClr val="FF5050"/>
                </a:solidFill>
                <a:latin typeface="Abel"/>
              </a:rPr>
              <a:t> </a:t>
            </a:r>
            <a:r>
              <a:rPr lang="fr-FR" sz="2400" dirty="0">
                <a:solidFill>
                  <a:srgbClr val="996633"/>
                </a:solidFill>
                <a:latin typeface="Abel"/>
              </a:rPr>
              <a:t>“</a:t>
            </a:r>
            <a:r>
              <a:rPr lang="fr-FR" sz="2400" dirty="0" err="1">
                <a:solidFill>
                  <a:srgbClr val="996633"/>
                </a:solidFill>
                <a:latin typeface="Abel"/>
              </a:rPr>
              <a:t>lấy</a:t>
            </a:r>
            <a:r>
              <a:rPr lang="fr-FR" sz="2400" dirty="0">
                <a:solidFill>
                  <a:srgbClr val="996633"/>
                </a:solidFill>
                <a:latin typeface="Abel"/>
              </a:rPr>
              <a:t> </a:t>
            </a:r>
            <a:r>
              <a:rPr lang="fr-FR" sz="2400" dirty="0" err="1">
                <a:solidFill>
                  <a:srgbClr val="996633"/>
                </a:solidFill>
                <a:latin typeface="Abel"/>
              </a:rPr>
              <a:t>dân</a:t>
            </a:r>
            <a:r>
              <a:rPr lang="fr-FR" sz="2400" dirty="0">
                <a:solidFill>
                  <a:srgbClr val="996633"/>
                </a:solidFill>
                <a:latin typeface="Abel"/>
              </a:rPr>
              <a:t> </a:t>
            </a:r>
            <a:r>
              <a:rPr lang="fr-FR" sz="2400" dirty="0" err="1">
                <a:solidFill>
                  <a:srgbClr val="996633"/>
                </a:solidFill>
                <a:latin typeface="Abel"/>
              </a:rPr>
              <a:t>làm</a:t>
            </a:r>
            <a:r>
              <a:rPr lang="fr-FR" sz="2400" dirty="0">
                <a:solidFill>
                  <a:srgbClr val="996633"/>
                </a:solidFill>
                <a:latin typeface="Abel"/>
              </a:rPr>
              <a:t> </a:t>
            </a:r>
            <a:r>
              <a:rPr lang="fr-FR" sz="2400" dirty="0" err="1">
                <a:solidFill>
                  <a:srgbClr val="996633"/>
                </a:solidFill>
                <a:latin typeface="Abel"/>
              </a:rPr>
              <a:t>gốc</a:t>
            </a:r>
            <a:r>
              <a:rPr lang="fr-FR" sz="2400" dirty="0">
                <a:solidFill>
                  <a:srgbClr val="996633"/>
                </a:solidFill>
                <a:latin typeface="Abel"/>
              </a:rPr>
              <a:t>”</a:t>
            </a:r>
            <a:endParaRPr lang="en-US" sz="2400" dirty="0">
              <a:solidFill>
                <a:srgbClr val="996633"/>
              </a:solidFill>
              <a:latin typeface="Abel"/>
            </a:endParaRPr>
          </a:p>
        </p:txBody>
      </p:sp>
      <p:sp>
        <p:nvSpPr>
          <p:cNvPr id="64" name="Text Box 10"/>
          <p:cNvSpPr txBox="1">
            <a:spLocks noChangeArrowheads="1"/>
          </p:cNvSpPr>
          <p:nvPr/>
        </p:nvSpPr>
        <p:spPr bwMode="auto">
          <a:xfrm>
            <a:off x="7023505" y="1744662"/>
            <a:ext cx="315080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1" hangingPunct="1">
              <a:spcBef>
                <a:spcPct val="50000"/>
              </a:spcBef>
              <a:defRPr/>
            </a:pPr>
            <a:r>
              <a:rPr lang="fr-FR" sz="2400" dirty="0" err="1">
                <a:solidFill>
                  <a:srgbClr val="000099"/>
                </a:solidFill>
                <a:latin typeface="Abel"/>
              </a:rPr>
              <a:t>Chống</a:t>
            </a:r>
            <a:r>
              <a:rPr lang="fr-FR" sz="2400" dirty="0">
                <a:solidFill>
                  <a:srgbClr val="000099"/>
                </a:solidFill>
                <a:latin typeface="Abel"/>
              </a:rPr>
              <a:t> </a:t>
            </a:r>
            <a:r>
              <a:rPr lang="fr-FR" sz="2400" dirty="0" err="1">
                <a:solidFill>
                  <a:srgbClr val="000099"/>
                </a:solidFill>
                <a:latin typeface="Abel"/>
              </a:rPr>
              <a:t>tệ</a:t>
            </a:r>
            <a:r>
              <a:rPr lang="fr-FR" sz="2400" dirty="0">
                <a:solidFill>
                  <a:srgbClr val="000099"/>
                </a:solidFill>
                <a:latin typeface="Abel"/>
              </a:rPr>
              <a:t> </a:t>
            </a:r>
            <a:r>
              <a:rPr lang="fr-FR" sz="2400" dirty="0" err="1">
                <a:solidFill>
                  <a:srgbClr val="FF0066"/>
                </a:solidFill>
                <a:latin typeface="Abel"/>
              </a:rPr>
              <a:t>sùng</a:t>
            </a:r>
            <a:r>
              <a:rPr lang="fr-FR" sz="2400" dirty="0">
                <a:solidFill>
                  <a:srgbClr val="FF0066"/>
                </a:solidFill>
                <a:latin typeface="Abel"/>
              </a:rPr>
              <a:t> </a:t>
            </a:r>
            <a:r>
              <a:rPr lang="fr-FR" sz="2400" dirty="0" err="1">
                <a:solidFill>
                  <a:srgbClr val="FF0066"/>
                </a:solidFill>
                <a:latin typeface="Abel"/>
              </a:rPr>
              <a:t>bái</a:t>
            </a:r>
            <a:r>
              <a:rPr lang="fr-FR" sz="2400" dirty="0">
                <a:solidFill>
                  <a:srgbClr val="FF0066"/>
                </a:solidFill>
                <a:latin typeface="Abel"/>
              </a:rPr>
              <a:t> </a:t>
            </a:r>
            <a:r>
              <a:rPr lang="fr-FR" sz="2400" dirty="0" err="1">
                <a:solidFill>
                  <a:srgbClr val="000099"/>
                </a:solidFill>
                <a:latin typeface="Abel"/>
              </a:rPr>
              <a:t>cá</a:t>
            </a:r>
            <a:r>
              <a:rPr lang="fr-FR" sz="2400" dirty="0">
                <a:solidFill>
                  <a:srgbClr val="000099"/>
                </a:solidFill>
                <a:latin typeface="Abel"/>
              </a:rPr>
              <a:t> </a:t>
            </a:r>
            <a:r>
              <a:rPr lang="fr-FR" sz="2400" dirty="0" err="1">
                <a:solidFill>
                  <a:srgbClr val="000099"/>
                </a:solidFill>
                <a:latin typeface="Abel"/>
              </a:rPr>
              <a:t>nhân</a:t>
            </a:r>
            <a:endParaRPr lang="en-US" sz="2400" dirty="0">
              <a:solidFill>
                <a:srgbClr val="000099"/>
              </a:solidFill>
              <a:latin typeface="Abel"/>
            </a:endParaRPr>
          </a:p>
        </p:txBody>
      </p:sp>
    </p:spTree>
    <p:extLst>
      <p:ext uri="{BB962C8B-B14F-4D97-AF65-F5344CB8AC3E}">
        <p14:creationId xmlns:p14="http://schemas.microsoft.com/office/powerpoint/2010/main" val="32004855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wheel(1)">
                                      <p:cBhvr>
                                        <p:cTn id="7" dur="2000"/>
                                        <p:tgtEl>
                                          <p:spTgt spid="55298"/>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heel(1)">
                                      <p:cBhvr>
                                        <p:cTn id="13"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1558344"/>
            <a:ext cx="12192000" cy="5299655"/>
          </a:xfrm>
          <a:prstGeom prst="rect">
            <a:avLst/>
          </a:prstGeom>
        </p:spPr>
      </p:pic>
      <p:sp>
        <p:nvSpPr>
          <p:cNvPr id="3" name="Rectangle 2"/>
          <p:cNvSpPr>
            <a:spLocks noChangeArrowheads="1"/>
          </p:cNvSpPr>
          <p:nvPr/>
        </p:nvSpPr>
        <p:spPr bwMode="auto">
          <a:xfrm>
            <a:off x="309870" y="313090"/>
            <a:ext cx="10914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sz="2400" b="1" dirty="0">
                <a:solidFill>
                  <a:srgbClr val="000000"/>
                </a:solidFill>
                <a:cs typeface="Times New Roman" panose="02020603050405020304" pitchFamily="18" charset="0"/>
              </a:rPr>
              <a:t>4. </a:t>
            </a:r>
            <a:r>
              <a:rPr lang="en-US" sz="2400" b="1" dirty="0" err="1">
                <a:solidFill>
                  <a:srgbClr val="000000"/>
                </a:solidFill>
                <a:cs typeface="Times New Roman" panose="02020603050405020304" pitchFamily="18" charset="0"/>
              </a:rPr>
              <a:t>Vấn</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đề</a:t>
            </a:r>
            <a:r>
              <a:rPr lang="en-US" sz="2400" b="1" dirty="0">
                <a:solidFill>
                  <a:srgbClr val="000000"/>
                </a:solidFill>
                <a:cs typeface="Times New Roman" panose="02020603050405020304" pitchFamily="18" charset="0"/>
              </a:rPr>
              <a:t> con </a:t>
            </a:r>
            <a:r>
              <a:rPr lang="en-US" sz="2400" b="1" dirty="0" err="1">
                <a:solidFill>
                  <a:srgbClr val="000000"/>
                </a:solidFill>
                <a:cs typeface="Times New Roman" panose="02020603050405020304" pitchFamily="18" charset="0"/>
              </a:rPr>
              <a:t>ng</a:t>
            </a:r>
            <a:r>
              <a:rPr lang="vi-VN" sz="2400" b="1" dirty="0">
                <a:solidFill>
                  <a:srgbClr val="000000"/>
                </a:solidFill>
                <a:cs typeface="Times New Roman" panose="02020603050405020304" pitchFamily="18" charset="0"/>
              </a:rPr>
              <a:t>ư</a:t>
            </a:r>
            <a:r>
              <a:rPr lang="en-US" sz="2400" b="1" dirty="0" err="1">
                <a:solidFill>
                  <a:srgbClr val="000000"/>
                </a:solidFill>
                <a:cs typeface="Times New Roman" panose="02020603050405020304" pitchFamily="18" charset="0"/>
              </a:rPr>
              <a:t>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trong</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sự</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nghiệp</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cách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mạng</a:t>
            </a:r>
            <a:r>
              <a:rPr lang="en-US" sz="2400" b="1" dirty="0">
                <a:solidFill>
                  <a:srgbClr val="000000"/>
                </a:solidFill>
                <a:cs typeface="Times New Roman" panose="02020603050405020304" pitchFamily="18" charset="0"/>
              </a:rPr>
              <a:t> ở </a:t>
            </a:r>
            <a:r>
              <a:rPr lang="en-US" sz="2400" b="1" dirty="0" err="1">
                <a:solidFill>
                  <a:srgbClr val="000000"/>
                </a:solidFill>
                <a:cs typeface="Times New Roman" panose="02020603050405020304" pitchFamily="18" charset="0"/>
              </a:rPr>
              <a:t>Việt</a:t>
            </a:r>
            <a:r>
              <a:rPr lang="en-US" sz="2400" b="1" dirty="0">
                <a:solidFill>
                  <a:srgbClr val="000000"/>
                </a:solidFill>
                <a:cs typeface="Times New Roman" panose="02020603050405020304" pitchFamily="18" charset="0"/>
              </a:rPr>
              <a:t> Nam</a:t>
            </a:r>
          </a:p>
        </p:txBody>
      </p:sp>
      <p:grpSp>
        <p:nvGrpSpPr>
          <p:cNvPr id="4" name="Group 21"/>
          <p:cNvGrpSpPr>
            <a:grpSpLocks/>
          </p:cNvGrpSpPr>
          <p:nvPr/>
        </p:nvGrpSpPr>
        <p:grpSpPr bwMode="auto">
          <a:xfrm>
            <a:off x="0" y="995418"/>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a:spLocks noChangeArrowheads="1"/>
          </p:cNvSpPr>
          <p:nvPr/>
        </p:nvSpPr>
        <p:spPr bwMode="auto">
          <a:xfrm>
            <a:off x="682581" y="1205125"/>
            <a:ext cx="1039325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dirty="0">
                <a:solidFill>
                  <a:srgbClr val="0D0D0D"/>
                </a:solidFill>
                <a:cs typeface="Times New Roman" panose="02020603050405020304" pitchFamily="18" charset="0"/>
              </a:rPr>
              <a:t> </a:t>
            </a:r>
            <a:r>
              <a:rPr lang="en-US" dirty="0" err="1">
                <a:solidFill>
                  <a:srgbClr val="000099"/>
                </a:solidFill>
                <a:cs typeface="Times New Roman" panose="02020603050405020304" pitchFamily="18" charset="0"/>
              </a:rPr>
              <a:t>Đảng</a:t>
            </a:r>
            <a:r>
              <a:rPr lang="en-US" dirty="0">
                <a:solidFill>
                  <a:srgbClr val="000099"/>
                </a:solidFill>
                <a:cs typeface="Times New Roman" panose="02020603050405020304" pitchFamily="18" charset="0"/>
              </a:rPr>
              <a:t> CSVN </a:t>
            </a:r>
            <a:r>
              <a:rPr lang="en-US" dirty="0" err="1">
                <a:solidFill>
                  <a:srgbClr val="000099"/>
                </a:solidFill>
                <a:cs typeface="Times New Roman" panose="02020603050405020304" pitchFamily="18" charset="0"/>
              </a:rPr>
              <a:t>chủ</a:t>
            </a:r>
            <a:r>
              <a:rPr lang="en-US" dirty="0">
                <a:solidFill>
                  <a:srgbClr val="000099"/>
                </a:solidFill>
                <a:cs typeface="Times New Roman" panose="02020603050405020304" pitchFamily="18" charset="0"/>
              </a:rPr>
              <a:t> </a:t>
            </a:r>
            <a:r>
              <a:rPr lang="en-US" dirty="0" err="1">
                <a:solidFill>
                  <a:srgbClr val="000099"/>
                </a:solidFill>
                <a:cs typeface="Times New Roman" panose="02020603050405020304" pitchFamily="18" charset="0"/>
              </a:rPr>
              <a:t>trương</a:t>
            </a:r>
            <a:r>
              <a:rPr lang="en-US" dirty="0">
                <a:solidFill>
                  <a:srgbClr val="000099"/>
                </a:solidFill>
                <a:cs typeface="Times New Roman" panose="02020603050405020304" pitchFamily="18" charset="0"/>
              </a:rPr>
              <a:t> </a:t>
            </a:r>
            <a:r>
              <a:rPr lang="en-US" dirty="0" err="1">
                <a:solidFill>
                  <a:srgbClr val="000099"/>
                </a:solidFill>
              </a:rPr>
              <a:t>xây</a:t>
            </a:r>
            <a:r>
              <a:rPr lang="en-US" dirty="0">
                <a:solidFill>
                  <a:srgbClr val="000099"/>
                </a:solidFill>
              </a:rPr>
              <a:t> </a:t>
            </a:r>
            <a:r>
              <a:rPr lang="en-US" dirty="0" err="1">
                <a:solidFill>
                  <a:srgbClr val="000099"/>
                </a:solidFill>
              </a:rPr>
              <a:t>dựng</a:t>
            </a:r>
            <a:r>
              <a:rPr lang="en-US" dirty="0">
                <a:solidFill>
                  <a:srgbClr val="000099"/>
                </a:solidFill>
              </a:rPr>
              <a:t> con </a:t>
            </a:r>
            <a:r>
              <a:rPr lang="en-US" dirty="0" err="1">
                <a:solidFill>
                  <a:srgbClr val="000099"/>
                </a:solidFill>
              </a:rPr>
              <a:t>người</a:t>
            </a:r>
            <a:r>
              <a:rPr lang="en-US" dirty="0">
                <a:solidFill>
                  <a:srgbClr val="000099"/>
                </a:solidFill>
              </a:rPr>
              <a:t> </a:t>
            </a:r>
            <a:r>
              <a:rPr lang="en-US" dirty="0" err="1">
                <a:solidFill>
                  <a:srgbClr val="000099"/>
                </a:solidFill>
              </a:rPr>
              <a:t>Việt</a:t>
            </a:r>
            <a:r>
              <a:rPr lang="en-US" dirty="0">
                <a:solidFill>
                  <a:srgbClr val="000099"/>
                </a:solidFill>
              </a:rPr>
              <a:t> Nam </a:t>
            </a:r>
            <a:r>
              <a:rPr lang="en-US" dirty="0" err="1">
                <a:solidFill>
                  <a:srgbClr val="000099"/>
                </a:solidFill>
              </a:rPr>
              <a:t>đáp</a:t>
            </a:r>
            <a:r>
              <a:rPr lang="en-US" dirty="0">
                <a:solidFill>
                  <a:srgbClr val="000099"/>
                </a:solidFill>
              </a:rPr>
              <a:t> </a:t>
            </a:r>
            <a:r>
              <a:rPr lang="en-US" dirty="0" err="1">
                <a:solidFill>
                  <a:srgbClr val="000099"/>
                </a:solidFill>
              </a:rPr>
              <a:t>ứng</a:t>
            </a:r>
            <a:r>
              <a:rPr lang="en-US" dirty="0">
                <a:solidFill>
                  <a:srgbClr val="000099"/>
                </a:solidFill>
              </a:rPr>
              <a:t> </a:t>
            </a:r>
            <a:r>
              <a:rPr lang="en-US" dirty="0" err="1">
                <a:solidFill>
                  <a:srgbClr val="000099"/>
                </a:solidFill>
              </a:rPr>
              <a:t>yêu</a:t>
            </a:r>
            <a:r>
              <a:rPr lang="en-US" dirty="0">
                <a:solidFill>
                  <a:srgbClr val="000099"/>
                </a:solidFill>
              </a:rPr>
              <a:t> </a:t>
            </a:r>
            <a:r>
              <a:rPr lang="en-US" dirty="0" err="1">
                <a:solidFill>
                  <a:srgbClr val="000099"/>
                </a:solidFill>
              </a:rPr>
              <a:t>cầu</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triển</a:t>
            </a:r>
            <a:r>
              <a:rPr lang="en-US" dirty="0">
                <a:solidFill>
                  <a:srgbClr val="000099"/>
                </a:solidFill>
              </a:rPr>
              <a:t> </a:t>
            </a:r>
            <a:r>
              <a:rPr lang="en-US" dirty="0" err="1">
                <a:solidFill>
                  <a:srgbClr val="000099"/>
                </a:solidFill>
              </a:rPr>
              <a:t>đất</a:t>
            </a:r>
            <a:r>
              <a:rPr lang="en-US" dirty="0">
                <a:solidFill>
                  <a:srgbClr val="000099"/>
                </a:solidFill>
              </a:rPr>
              <a:t> </a:t>
            </a:r>
            <a:r>
              <a:rPr lang="en-US" dirty="0" err="1">
                <a:solidFill>
                  <a:srgbClr val="000099"/>
                </a:solidFill>
              </a:rPr>
              <a:t>nước</a:t>
            </a:r>
            <a:r>
              <a:rPr lang="en-US" dirty="0">
                <a:solidFill>
                  <a:srgbClr val="000099"/>
                </a:solidFill>
              </a:rPr>
              <a:t> </a:t>
            </a:r>
            <a:r>
              <a:rPr lang="en-US" dirty="0" err="1">
                <a:solidFill>
                  <a:srgbClr val="000099"/>
                </a:solidFill>
              </a:rPr>
              <a:t>hiện</a:t>
            </a:r>
            <a:r>
              <a:rPr lang="en-US" dirty="0">
                <a:solidFill>
                  <a:srgbClr val="000099"/>
                </a:solidFill>
              </a:rPr>
              <a:t> nay </a:t>
            </a:r>
            <a:r>
              <a:rPr lang="en-US" dirty="0" err="1">
                <a:solidFill>
                  <a:srgbClr val="000099"/>
                </a:solidFill>
              </a:rPr>
              <a:t>với</a:t>
            </a:r>
            <a:r>
              <a:rPr lang="en-US" dirty="0">
                <a:solidFill>
                  <a:srgbClr val="000099"/>
                </a:solidFill>
              </a:rPr>
              <a:t> </a:t>
            </a:r>
            <a:r>
              <a:rPr lang="en-US" dirty="0" err="1">
                <a:solidFill>
                  <a:srgbClr val="000099"/>
                </a:solidFill>
              </a:rPr>
              <a:t>những</a:t>
            </a:r>
            <a:r>
              <a:rPr lang="en-US" dirty="0">
                <a:solidFill>
                  <a:srgbClr val="000099"/>
                </a:solidFill>
              </a:rPr>
              <a:t> </a:t>
            </a:r>
            <a:r>
              <a:rPr lang="en-US" dirty="0" err="1">
                <a:solidFill>
                  <a:srgbClr val="000099"/>
                </a:solidFill>
              </a:rPr>
              <a:t>đức</a:t>
            </a:r>
            <a:r>
              <a:rPr lang="en-US" dirty="0">
                <a:solidFill>
                  <a:srgbClr val="000099"/>
                </a:solidFill>
              </a:rPr>
              <a:t> </a:t>
            </a:r>
            <a:r>
              <a:rPr lang="en-US" dirty="0" err="1">
                <a:solidFill>
                  <a:srgbClr val="000099"/>
                </a:solidFill>
              </a:rPr>
              <a:t>tính</a:t>
            </a:r>
            <a:r>
              <a:rPr lang="en-US" dirty="0">
                <a:solidFill>
                  <a:srgbClr val="000099"/>
                </a:solidFill>
              </a:rPr>
              <a:t> </a:t>
            </a:r>
            <a:r>
              <a:rPr lang="en-US" dirty="0" err="1">
                <a:solidFill>
                  <a:srgbClr val="000099"/>
                </a:solidFill>
              </a:rPr>
              <a:t>sau</a:t>
            </a:r>
            <a:r>
              <a:rPr lang="en-US" dirty="0">
                <a:solidFill>
                  <a:srgbClr val="000099"/>
                </a:solidFill>
              </a:rPr>
              <a:t> </a:t>
            </a:r>
            <a:r>
              <a:rPr lang="en-US" dirty="0" err="1">
                <a:solidFill>
                  <a:srgbClr val="000099"/>
                </a:solidFill>
              </a:rPr>
              <a:t>đây</a:t>
            </a:r>
            <a:r>
              <a:rPr lang="en-US" dirty="0">
                <a:solidFill>
                  <a:srgbClr val="000099"/>
                </a:solidFill>
              </a:rPr>
              <a:t>:</a:t>
            </a:r>
          </a:p>
          <a:p>
            <a:pPr marL="0" indent="0" algn="ctr"/>
            <a:endParaRPr lang="en-US" sz="2000" dirty="0"/>
          </a:p>
        </p:txBody>
      </p:sp>
      <p:sp>
        <p:nvSpPr>
          <p:cNvPr id="8" name="Rectangle 7"/>
          <p:cNvSpPr/>
          <p:nvPr/>
        </p:nvSpPr>
        <p:spPr>
          <a:xfrm>
            <a:off x="1563600" y="2539362"/>
            <a:ext cx="3433403" cy="584775"/>
          </a:xfrm>
          <a:prstGeom prst="rect">
            <a:avLst/>
          </a:prstGeom>
        </p:spPr>
        <p:txBody>
          <a:bodyPr wrap="square">
            <a:spAutoFit/>
          </a:bodyPr>
          <a:lstStyle/>
          <a:p>
            <a:pPr algn="ctr"/>
            <a:r>
              <a:rPr lang="en-US" sz="1600" dirty="0" err="1">
                <a:solidFill>
                  <a:srgbClr val="FF3300"/>
                </a:solidFill>
                <a:latin typeface="Abel"/>
                <a:ea typeface="Times New Roman" panose="02020603050405020304" pitchFamily="18" charset="0"/>
              </a:rPr>
              <a:t>Có</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tinh</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thần</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yêu</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nước</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tự</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cường</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dân</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tộc</a:t>
            </a:r>
            <a:r>
              <a:rPr lang="en-US" sz="1600" dirty="0">
                <a:solidFill>
                  <a:srgbClr val="FF3300"/>
                </a:solidFill>
                <a:latin typeface="Abel"/>
                <a:ea typeface="Times New Roman" panose="02020603050405020304" pitchFamily="18" charset="0"/>
              </a:rPr>
              <a:t>….</a:t>
            </a:r>
            <a:endParaRPr lang="en-US" sz="1600" dirty="0">
              <a:solidFill>
                <a:srgbClr val="FF3300"/>
              </a:solidFill>
              <a:latin typeface="Abel"/>
            </a:endParaRPr>
          </a:p>
        </p:txBody>
      </p:sp>
      <p:sp>
        <p:nvSpPr>
          <p:cNvPr id="9" name="Rectangle 8"/>
          <p:cNvSpPr/>
          <p:nvPr/>
        </p:nvSpPr>
        <p:spPr>
          <a:xfrm>
            <a:off x="7040451" y="2511837"/>
            <a:ext cx="3641031" cy="528350"/>
          </a:xfrm>
          <a:prstGeom prst="rect">
            <a:avLst/>
          </a:prstGeom>
        </p:spPr>
        <p:txBody>
          <a:bodyPr wrap="square">
            <a:spAutoFit/>
          </a:bodyPr>
          <a:lstStyle/>
          <a:p>
            <a:pPr indent="252095" algn="ctr">
              <a:lnSpc>
                <a:spcPts val="1660"/>
              </a:lnSpc>
            </a:pPr>
            <a:r>
              <a:rPr lang="en-US" sz="1600" spc="-10" dirty="0" err="1">
                <a:solidFill>
                  <a:srgbClr val="7030A0"/>
                </a:solidFill>
                <a:latin typeface="Abel"/>
                <a:ea typeface="Times New Roman" panose="02020603050405020304" pitchFamily="18" charset="0"/>
                <a:cs typeface="Times New Roman" panose="02020603050405020304" pitchFamily="18" charset="0"/>
              </a:rPr>
              <a:t>Có</a:t>
            </a:r>
            <a:r>
              <a:rPr lang="en-US" sz="1600" spc="-10" dirty="0">
                <a:solidFill>
                  <a:srgbClr val="7030A0"/>
                </a:solidFill>
                <a:latin typeface="Abel"/>
                <a:ea typeface="Times New Roman" panose="02020603050405020304" pitchFamily="18" charset="0"/>
                <a:cs typeface="Times New Roman" panose="02020603050405020304" pitchFamily="18" charset="0"/>
              </a:rPr>
              <a:t> ý </a:t>
            </a:r>
            <a:r>
              <a:rPr lang="en-US" sz="1600" spc="-10" dirty="0" err="1">
                <a:solidFill>
                  <a:srgbClr val="7030A0"/>
                </a:solidFill>
                <a:latin typeface="Abel"/>
                <a:ea typeface="Times New Roman" panose="02020603050405020304" pitchFamily="18" charset="0"/>
                <a:cs typeface="Times New Roman" panose="02020603050405020304" pitchFamily="18" charset="0"/>
              </a:rPr>
              <a:t>thức</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tập</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thể</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đoàn</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kết</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phấn</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đấu</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vì</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lợi</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ích</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chung</a:t>
            </a:r>
            <a:r>
              <a:rPr lang="en-US" sz="1600" spc="-10" dirty="0">
                <a:solidFill>
                  <a:srgbClr val="7030A0"/>
                </a:solidFill>
                <a:latin typeface="Abel"/>
                <a:ea typeface="Times New Roman" panose="02020603050405020304" pitchFamily="18" charset="0"/>
                <a:cs typeface="Times New Roman" panose="02020603050405020304" pitchFamily="18" charset="0"/>
              </a:rPr>
              <a:t>.</a:t>
            </a:r>
            <a:endParaRPr lang="en-US" sz="1600" dirty="0">
              <a:solidFill>
                <a:srgbClr val="7030A0"/>
              </a:solidFill>
              <a:effectLst/>
              <a:latin typeface="Abel"/>
              <a:ea typeface="Times New Roman" panose="02020603050405020304" pitchFamily="18" charset="0"/>
              <a:cs typeface="Times New Roman" panose="02020603050405020304" pitchFamily="18" charset="0"/>
            </a:endParaRPr>
          </a:p>
        </p:txBody>
      </p:sp>
      <p:sp>
        <p:nvSpPr>
          <p:cNvPr id="10" name="Rectangle 9"/>
          <p:cNvSpPr/>
          <p:nvPr/>
        </p:nvSpPr>
        <p:spPr>
          <a:xfrm>
            <a:off x="1373747" y="4691674"/>
            <a:ext cx="2258095" cy="1077218"/>
          </a:xfrm>
          <a:prstGeom prst="rect">
            <a:avLst/>
          </a:prstGeom>
        </p:spPr>
        <p:txBody>
          <a:bodyPr wrap="square">
            <a:spAutoFit/>
          </a:bodyPr>
          <a:lstStyle/>
          <a:p>
            <a:pPr algn="ctr"/>
            <a:r>
              <a:rPr lang="en-US" sz="1600" spc="-10" dirty="0" err="1">
                <a:solidFill>
                  <a:srgbClr val="800000"/>
                </a:solidFill>
                <a:latin typeface="Abel"/>
                <a:ea typeface="Times New Roman" panose="02020603050405020304" pitchFamily="18" charset="0"/>
              </a:rPr>
              <a:t>Có</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lối</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sống</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lành</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mạnh</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nếp</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sống</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văn</a:t>
            </a:r>
            <a:r>
              <a:rPr lang="en-US" sz="1600" spc="-10" dirty="0">
                <a:solidFill>
                  <a:srgbClr val="800000"/>
                </a:solidFill>
                <a:latin typeface="Abel"/>
                <a:ea typeface="Times New Roman" panose="02020603050405020304" pitchFamily="18" charset="0"/>
              </a:rPr>
              <a:t> minh, </a:t>
            </a:r>
            <a:r>
              <a:rPr lang="en-US" sz="1600" spc="-10" dirty="0" err="1">
                <a:solidFill>
                  <a:srgbClr val="800000"/>
                </a:solidFill>
                <a:latin typeface="Abel"/>
                <a:ea typeface="Times New Roman" panose="02020603050405020304" pitchFamily="18" charset="0"/>
              </a:rPr>
              <a:t>cần</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kiệm</a:t>
            </a:r>
            <a:r>
              <a:rPr lang="en-US" sz="1600" spc="-10" dirty="0">
                <a:solidFill>
                  <a:srgbClr val="800000"/>
                </a:solidFill>
                <a:latin typeface="Abel"/>
                <a:ea typeface="Times New Roman" panose="02020603050405020304" pitchFamily="18" charset="0"/>
              </a:rPr>
              <a:t>,</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trung</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thực</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nhân</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nghĩa</a:t>
            </a:r>
            <a:r>
              <a:rPr lang="en-US" sz="1600" dirty="0">
                <a:solidFill>
                  <a:srgbClr val="800000"/>
                </a:solidFill>
                <a:latin typeface="Abel"/>
                <a:ea typeface="Times New Roman" panose="02020603050405020304" pitchFamily="18" charset="0"/>
              </a:rPr>
              <a:t>, ….</a:t>
            </a:r>
            <a:endParaRPr lang="en-US" sz="1600" dirty="0">
              <a:solidFill>
                <a:srgbClr val="800000"/>
              </a:solidFill>
              <a:latin typeface="Abel"/>
            </a:endParaRPr>
          </a:p>
        </p:txBody>
      </p:sp>
      <p:sp>
        <p:nvSpPr>
          <p:cNvPr id="11" name="Rectangle 10"/>
          <p:cNvSpPr/>
          <p:nvPr/>
        </p:nvSpPr>
        <p:spPr>
          <a:xfrm>
            <a:off x="4838800" y="4691673"/>
            <a:ext cx="2541431" cy="1077218"/>
          </a:xfrm>
          <a:prstGeom prst="rect">
            <a:avLst/>
          </a:prstGeom>
        </p:spPr>
        <p:txBody>
          <a:bodyPr wrap="square">
            <a:spAutoFit/>
          </a:bodyPr>
          <a:lstStyle/>
          <a:p>
            <a:pPr algn="ctr"/>
            <a:r>
              <a:rPr lang="en-US" sz="1600" dirty="0">
                <a:solidFill>
                  <a:srgbClr val="C00000"/>
                </a:solidFill>
                <a:latin typeface="Abel"/>
                <a:ea typeface="Times New Roman" panose="02020603050405020304" pitchFamily="18" charset="0"/>
              </a:rPr>
              <a:t>Lao </a:t>
            </a:r>
            <a:r>
              <a:rPr lang="en-US" sz="1600" dirty="0" err="1">
                <a:solidFill>
                  <a:srgbClr val="C00000"/>
                </a:solidFill>
                <a:latin typeface="Abel"/>
                <a:ea typeface="Times New Roman" panose="02020603050405020304" pitchFamily="18" charset="0"/>
              </a:rPr>
              <a:t>động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chăm</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chỉ</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với</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lương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tâm</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nghề</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nghiệp</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có</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kỹ</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thuật</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sáng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tạo</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năng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suất</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cao</a:t>
            </a:r>
            <a:r>
              <a:rPr lang="en-US" sz="1600" dirty="0">
                <a:solidFill>
                  <a:srgbClr val="C00000"/>
                </a:solidFill>
                <a:latin typeface="Abel"/>
                <a:ea typeface="Times New Roman" panose="02020603050405020304" pitchFamily="18" charset="0"/>
              </a:rPr>
              <a:t> </a:t>
            </a:r>
            <a:endParaRPr lang="en-US" sz="1600" dirty="0">
              <a:solidFill>
                <a:srgbClr val="C00000"/>
              </a:solidFill>
              <a:latin typeface="Abel"/>
            </a:endParaRPr>
          </a:p>
        </p:txBody>
      </p:sp>
      <p:sp>
        <p:nvSpPr>
          <p:cNvPr id="12" name="Rectangle 11"/>
          <p:cNvSpPr/>
          <p:nvPr/>
        </p:nvSpPr>
        <p:spPr>
          <a:xfrm>
            <a:off x="8957574" y="4208171"/>
            <a:ext cx="1981485" cy="1569660"/>
          </a:xfrm>
          <a:prstGeom prst="rect">
            <a:avLst/>
          </a:prstGeom>
        </p:spPr>
        <p:txBody>
          <a:bodyPr wrap="square">
            <a:spAutoFit/>
          </a:bodyPr>
          <a:lstStyle/>
          <a:p>
            <a:pPr algn="ctr"/>
            <a:r>
              <a:rPr lang="en-US" sz="1600" dirty="0" err="1">
                <a:solidFill>
                  <a:srgbClr val="000000"/>
                </a:solidFill>
                <a:latin typeface="Abel"/>
                <a:ea typeface="Times New Roman" panose="02020603050405020304" pitchFamily="18" charset="0"/>
              </a:rPr>
              <a:t>Thường</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xuyên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học</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tập</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nâng</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cao</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hiểu</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biết</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trình</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độ</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chuyên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môn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trình</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độ</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thẩm</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mỹ</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và</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thể</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lực</a:t>
            </a:r>
            <a:r>
              <a:rPr lang="en-US" sz="1600" dirty="0">
                <a:solidFill>
                  <a:srgbClr val="000000"/>
                </a:solidFill>
                <a:latin typeface="Abel"/>
                <a:ea typeface="Times New Roman" panose="02020603050405020304" pitchFamily="18" charset="0"/>
              </a:rPr>
              <a:t>…</a:t>
            </a:r>
            <a:endParaRPr lang="en-US" sz="1600" dirty="0">
              <a:latin typeface="Abel"/>
            </a:endParaRPr>
          </a:p>
        </p:txBody>
      </p:sp>
    </p:spTree>
    <p:extLst>
      <p:ext uri="{BB962C8B-B14F-4D97-AF65-F5344CB8AC3E}">
        <p14:creationId xmlns:p14="http://schemas.microsoft.com/office/powerpoint/2010/main" val="3521138461"/>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38846" y="2956423"/>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352536" y="2213420"/>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055957" y="923593"/>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a:solidFill>
                  <a:srgbClr val="0000FF"/>
                </a:solidFill>
                <a:latin typeface="+mj-lt"/>
              </a:rPr>
              <a:t>HẾT</a:t>
            </a:r>
          </a:p>
          <a:p>
            <a:pPr marL="0" indent="0" algn="ctr" eaLnBrk="1" hangingPunct="1"/>
            <a:r>
              <a:rPr lang="pt-BR" altLang="en-US" sz="3200" b="1" dirty="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578TGp_CleanCity_light">
  <a:themeElements>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fontScheme name="300TGp_natural_ligh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2">
        <a:dk1>
          <a:srgbClr val="4D4D4D"/>
        </a:dk1>
        <a:lt1>
          <a:srgbClr val="FFFFFF"/>
        </a:lt1>
        <a:dk2>
          <a:srgbClr val="347436"/>
        </a:dk2>
        <a:lt2>
          <a:srgbClr val="DDDDDD"/>
        </a:lt2>
        <a:accent1>
          <a:srgbClr val="F28C1C"/>
        </a:accent1>
        <a:accent2>
          <a:srgbClr val="77AE26"/>
        </a:accent2>
        <a:accent3>
          <a:srgbClr val="FFFFFF"/>
        </a:accent3>
        <a:accent4>
          <a:srgbClr val="404040"/>
        </a:accent4>
        <a:accent5>
          <a:srgbClr val="F7C5AB"/>
        </a:accent5>
        <a:accent6>
          <a:srgbClr val="6B9D21"/>
        </a:accent6>
        <a:hlink>
          <a:srgbClr val="449878"/>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3">
        <a:dk1>
          <a:srgbClr val="000000"/>
        </a:dk1>
        <a:lt1>
          <a:srgbClr val="FFFFFF"/>
        </a:lt1>
        <a:dk2>
          <a:srgbClr val="1A578E"/>
        </a:dk2>
        <a:lt2>
          <a:srgbClr val="C0C0C0"/>
        </a:lt2>
        <a:accent1>
          <a:srgbClr val="5EB52D"/>
        </a:accent1>
        <a:accent2>
          <a:srgbClr val="F26D00"/>
        </a:accent2>
        <a:accent3>
          <a:srgbClr val="FFFFFF"/>
        </a:accent3>
        <a:accent4>
          <a:srgbClr val="000000"/>
        </a:accent4>
        <a:accent5>
          <a:srgbClr val="B6D7AD"/>
        </a:accent5>
        <a:accent6>
          <a:srgbClr val="DB6200"/>
        </a:accent6>
        <a:hlink>
          <a:srgbClr val="5983D7"/>
        </a:hlink>
        <a:folHlink>
          <a:srgbClr val="AAAD2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8TGp_CleanCity_light.potx" id="{C48181F6-CE77-4911-8571-9135AC90DA54}" vid="{87CED6D1-60E4-4851-862A-C5DD6A253C99}"/>
    </a:ext>
  </a:extLst>
</a:theme>
</file>

<file path=ppt/theme/theme17.xml><?xml version="1.0" encoding="utf-8"?>
<a:theme xmlns:a="http://schemas.openxmlformats.org/drawingml/2006/main" name="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580TGp_general_light">
  <a:themeElements>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0TGp_general_light.potx" id="{463B2379-1E17-48BA-B75A-7F032C1F037D}" vid="{D4AD0DA3-4CB3-4912-B7D6-EE08D0CDD46D}"/>
    </a:ext>
  </a:extLst>
</a:theme>
</file>

<file path=ppt/theme/theme19.xml><?xml version="1.0" encoding="utf-8"?>
<a:theme xmlns:a="http://schemas.openxmlformats.org/drawingml/2006/main" name="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14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1_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17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1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包图主题2">
  <a:themeElements>
    <a:clrScheme name="自定义 50">
      <a:dk1>
        <a:sysClr val="windowText" lastClr="000000"/>
      </a:dk1>
      <a:lt1>
        <a:sysClr val="window" lastClr="FFFFFF"/>
      </a:lt1>
      <a:dk2>
        <a:srgbClr val="44546A"/>
      </a:dk2>
      <a:lt2>
        <a:srgbClr val="E7E6E6"/>
      </a:lt2>
      <a:accent1>
        <a:srgbClr val="FFE469"/>
      </a:accent1>
      <a:accent2>
        <a:srgbClr val="FF9CAF"/>
      </a:accent2>
      <a:accent3>
        <a:srgbClr val="81D4DE"/>
      </a:accent3>
      <a:accent4>
        <a:srgbClr val="88E5A9"/>
      </a:accent4>
      <a:accent5>
        <a:srgbClr val="FFE469"/>
      </a:accent5>
      <a:accent6>
        <a:srgbClr val="FF9CAF"/>
      </a:accent6>
      <a:hlink>
        <a:srgbClr val="0563C1"/>
      </a:hlink>
      <a:folHlink>
        <a:srgbClr val="954F72"/>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1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1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Fruits Marketing Campaign by Slidesgo">
  <a:themeElements>
    <a:clrScheme name="Simple Light">
      <a:dk1>
        <a:srgbClr val="5D2912"/>
      </a:dk1>
      <a:lt1>
        <a:srgbClr val="FFFFFF"/>
      </a:lt1>
      <a:dk2>
        <a:srgbClr val="595959"/>
      </a:dk2>
      <a:lt2>
        <a:srgbClr val="EEEEEE"/>
      </a:lt2>
      <a:accent1>
        <a:srgbClr val="F7E7C3"/>
      </a:accent1>
      <a:accent2>
        <a:srgbClr val="FC8C4F"/>
      </a:accent2>
      <a:accent3>
        <a:srgbClr val="E6555C"/>
      </a:accent3>
      <a:accent4>
        <a:srgbClr val="FFC80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1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3_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35.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1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9.xml><?xml version="1.0" encoding="utf-8"?>
<a:theme xmlns:a="http://schemas.openxmlformats.org/drawingml/2006/main" name="19_Contents Slide Master">
  <a:themeElements>
    <a:clrScheme name="ALLPPT-COLOR-A17">
      <a:dk1>
        <a:sysClr val="windowText" lastClr="000000"/>
      </a:dk1>
      <a:lt1>
        <a:sysClr val="window" lastClr="FFFFFF"/>
      </a:lt1>
      <a:dk2>
        <a:srgbClr val="1F497D"/>
      </a:dk2>
      <a:lt2>
        <a:srgbClr val="EEECE1"/>
      </a:lt2>
      <a:accent1>
        <a:srgbClr val="FFCE29"/>
      </a:accent1>
      <a:accent2>
        <a:srgbClr val="F2BF27"/>
      </a:accent2>
      <a:accent3>
        <a:srgbClr val="ED1C24"/>
      </a:accent3>
      <a:accent4>
        <a:srgbClr val="FFCE29"/>
      </a:accent4>
      <a:accent5>
        <a:srgbClr val="F2BF27"/>
      </a:accent5>
      <a:accent6>
        <a:srgbClr val="ED1C24"/>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lumMod val="75000"/>
            <a:lumOff val="25000"/>
          </a:schemeClr>
        </a:solidFill>
        <a:ln>
          <a:noFill/>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0.xml><?xml version="1.0" encoding="utf-8"?>
<a:theme xmlns:a="http://schemas.openxmlformats.org/drawingml/2006/main" name="1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1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1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3.xml><?xml version="1.0" encoding="utf-8"?>
<a:theme xmlns:a="http://schemas.openxmlformats.org/drawingml/2006/main" name="1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1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5.xml><?xml version="1.0" encoding="utf-8"?>
<a:theme xmlns:a="http://schemas.openxmlformats.org/drawingml/2006/main" name="8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2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23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_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2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9TGp_makeup_light.potx" id="{5C4C5435-0641-40AB-A347-27B9C61E0157}" vid="{989A1000-57CC-4FB7-9822-21BE377CBF5F}"/>
    </a:ext>
  </a:extLst>
</a:theme>
</file>

<file path=ppt/theme/theme51.xml><?xml version="1.0" encoding="utf-8"?>
<a:theme xmlns:a="http://schemas.openxmlformats.org/drawingml/2006/main" name="2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52.xml><?xml version="1.0" encoding="utf-8"?>
<a:theme xmlns:a="http://schemas.openxmlformats.org/drawingml/2006/main" name="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16805</TotalTime>
  <Words>14795</Words>
  <Application>Microsoft Office PowerPoint</Application>
  <PresentationFormat>Widescreen</PresentationFormat>
  <Paragraphs>1531</Paragraphs>
  <Slides>207</Slides>
  <Notes>12</Notes>
  <HiddenSlides>0</HiddenSlides>
  <MMClips>2</MMClips>
  <ScaleCrop>false</ScaleCrop>
  <HeadingPairs>
    <vt:vector size="8" baseType="variant">
      <vt:variant>
        <vt:lpstr>Fonts Used</vt:lpstr>
      </vt:variant>
      <vt:variant>
        <vt:i4>51</vt:i4>
      </vt:variant>
      <vt:variant>
        <vt:lpstr>Theme</vt:lpstr>
      </vt:variant>
      <vt:variant>
        <vt:i4>52</vt:i4>
      </vt:variant>
      <vt:variant>
        <vt:lpstr>Embedded OLE Servers</vt:lpstr>
      </vt:variant>
      <vt:variant>
        <vt:i4>1</vt:i4>
      </vt:variant>
      <vt:variant>
        <vt:lpstr>Slide Titles</vt:lpstr>
      </vt:variant>
      <vt:variant>
        <vt:i4>207</vt:i4>
      </vt:variant>
    </vt:vector>
  </HeadingPairs>
  <TitlesOfParts>
    <vt:vector size="311" baseType="lpstr">
      <vt:lpstr>Arial Unicode MS</vt:lpstr>
      <vt:lpstr>맑은 고딕</vt:lpstr>
      <vt:lpstr>微软雅黑</vt:lpstr>
      <vt:lpstr>MS Gothic</vt:lpstr>
      <vt:lpstr>SimSun</vt:lpstr>
      <vt:lpstr>.VnArial Narrow</vt:lpstr>
      <vt:lpstr>.VnTime</vt:lpstr>
      <vt:lpstr>.VnTimeH</vt:lpstr>
      <vt:lpstr>Abel</vt:lpstr>
      <vt:lpstr>Amatic SC</vt:lpstr>
      <vt:lpstr>Arial</vt:lpstr>
      <vt:lpstr>Arial Black</vt:lpstr>
      <vt:lpstr>Arial Đen</vt:lpstr>
      <vt:lpstr>Calibri</vt:lpstr>
      <vt:lpstr>Calibri Light</vt:lpstr>
      <vt:lpstr>Comic Sans MS</vt:lpstr>
      <vt:lpstr>Courier New</vt:lpstr>
      <vt:lpstr>Dosis</vt:lpstr>
      <vt:lpstr>Dosis ExtraLight</vt:lpstr>
      <vt:lpstr>DotumChe</vt:lpstr>
      <vt:lpstr>Droid Serif</vt:lpstr>
      <vt:lpstr>Fira Sans Extra Condensed</vt:lpstr>
      <vt:lpstr>Gulim</vt:lpstr>
      <vt:lpstr>Josefin Sans</vt:lpstr>
      <vt:lpstr>Josefin Slab</vt:lpstr>
      <vt:lpstr>Josefin Slab SemiBold</vt:lpstr>
      <vt:lpstr>Lato</vt:lpstr>
      <vt:lpstr>Lato Black</vt:lpstr>
      <vt:lpstr>Muli</vt:lpstr>
      <vt:lpstr>Open Sans</vt:lpstr>
      <vt:lpstr>Paytone One</vt:lpstr>
      <vt:lpstr>Playfair Display</vt:lpstr>
      <vt:lpstr>Pontano Sans</vt:lpstr>
      <vt:lpstr>Quicksand</vt:lpstr>
      <vt:lpstr>Raleway Black</vt:lpstr>
      <vt:lpstr>Raleway ExtraBold</vt:lpstr>
      <vt:lpstr>Righteous</vt:lpstr>
      <vt:lpstr>Roboto Light</vt:lpstr>
      <vt:lpstr>Segoe UI Emoji</vt:lpstr>
      <vt:lpstr>Source Sans Pro</vt:lpstr>
      <vt:lpstr>Symbol</vt:lpstr>
      <vt:lpstr>Tahoma</vt:lpstr>
      <vt:lpstr>Times New Roman</vt:lpstr>
      <vt:lpstr>Tinos</vt:lpstr>
      <vt:lpstr>UTM Centur</vt:lpstr>
      <vt:lpstr>Verdana</vt:lpstr>
      <vt:lpstr>VNbangkok</vt:lpstr>
      <vt:lpstr>VNbritannic</vt:lpstr>
      <vt:lpstr>Wingdings</vt:lpstr>
      <vt:lpstr>方正静蕾简体</vt:lpstr>
      <vt:lpstr>等线</vt:lpstr>
      <vt:lpstr>Contents Slide Master</vt:lpstr>
      <vt:lpstr>Quickly template</vt:lpstr>
      <vt:lpstr>6_Office Theme</vt:lpstr>
      <vt:lpstr>20_Office Theme</vt:lpstr>
      <vt:lpstr>Intellectual Property Thesis by Slidesgo</vt:lpstr>
      <vt:lpstr>1_Intellectual Property Thesis by Slidesgo</vt:lpstr>
      <vt:lpstr>2_Intellectual Property Thesis by Slidesgo</vt:lpstr>
      <vt:lpstr>Constance template</vt:lpstr>
      <vt:lpstr>21_Office Theme</vt:lpstr>
      <vt:lpstr>Office Theme</vt:lpstr>
      <vt:lpstr>Solanio template</vt:lpstr>
      <vt:lpstr>3_Intellectual Property Thesis by Slidesgo</vt:lpstr>
      <vt:lpstr>4_Intellectual Property Thesis by Slidesgo</vt:lpstr>
      <vt:lpstr>5_Intellectual Property Thesis by Slidesgo</vt:lpstr>
      <vt:lpstr>6_Intellectual Property Thesis by Slidesgo</vt:lpstr>
      <vt:lpstr>578TGp_CleanCity_light</vt:lpstr>
      <vt:lpstr>7_Intellectual Property Thesis by Slidesgo</vt:lpstr>
      <vt:lpstr>580TGp_general_light</vt:lpstr>
      <vt:lpstr>7_Office Theme</vt:lpstr>
      <vt:lpstr>8_Intellectual Property Thesis by Slidesgo</vt:lpstr>
      <vt:lpstr>14_Contents Slide Master</vt:lpstr>
      <vt:lpstr>1_Constance template</vt:lpstr>
      <vt:lpstr>9_Intellectual Property Thesis by Slidesgo</vt:lpstr>
      <vt:lpstr>1_Solanio template</vt:lpstr>
      <vt:lpstr>Nestor template</vt:lpstr>
      <vt:lpstr>17_Contents Slide Master</vt:lpstr>
      <vt:lpstr>10_Intellectual Property Thesis by Slidesgo</vt:lpstr>
      <vt:lpstr>包图主题2</vt:lpstr>
      <vt:lpstr>Summer Vibes Marketing Plan by Slidesgo</vt:lpstr>
      <vt:lpstr>11_Intellectual Property Thesis by Slidesgo</vt:lpstr>
      <vt:lpstr>12_Intellectual Property Thesis by Slidesgo</vt:lpstr>
      <vt:lpstr>Fruits Marketing Campaign by Slidesgo</vt:lpstr>
      <vt:lpstr>13_Intellectual Property Thesis by Slidesgo</vt:lpstr>
      <vt:lpstr>3_576TGp_report_light</vt:lpstr>
      <vt:lpstr>1_Quickly template</vt:lpstr>
      <vt:lpstr>302TGp_natural_light_ani</vt:lpstr>
      <vt:lpstr>14_Intellectual Property Thesis by Slidesgo</vt:lpstr>
      <vt:lpstr>Quince template</vt:lpstr>
      <vt:lpstr>19_Contents Slide Master</vt:lpstr>
      <vt:lpstr>15_Intellectual Property Thesis by Slidesgo</vt:lpstr>
      <vt:lpstr>16_Intellectual Property Thesis by Slidesgo</vt:lpstr>
      <vt:lpstr>17_Intellectual Property Thesis by Slidesgo</vt:lpstr>
      <vt:lpstr>18_Intellectual Property Thesis by Slidesgo</vt:lpstr>
      <vt:lpstr>1_Quince template</vt:lpstr>
      <vt:lpstr>8_Office Theme</vt:lpstr>
      <vt:lpstr>22_Office Theme</vt:lpstr>
      <vt:lpstr>23_Office Theme</vt:lpstr>
      <vt:lpstr>2_Constance template</vt:lpstr>
      <vt:lpstr>20_Contents Slide Master</vt:lpstr>
      <vt:lpstr>579TGp_makeup_light</vt:lpstr>
      <vt:lpstr>21_Contents Slide Master</vt:lpstr>
      <vt:lpstr>6_Contents Slide Master</vt:lpstr>
      <vt:lpstr>WPS Equation 3.0</vt:lpstr>
      <vt:lpstr>PowerPoint Presentation</vt:lpstr>
      <vt:lpstr>PowerPoint Presentation</vt:lpstr>
      <vt:lpstr> I. HỌC THUYẾT HÌNH THÁI KINH TẾ  - XÃ HỘI </vt:lpstr>
      <vt:lpstr> I. HỌC THUYẾT HÌNH THÁI KINH TẾ  -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599</cp:revision>
  <dcterms:created xsi:type="dcterms:W3CDTF">2018-04-24T17:14:44Z</dcterms:created>
  <dcterms:modified xsi:type="dcterms:W3CDTF">2022-11-29T07:41:39Z</dcterms:modified>
</cp:coreProperties>
</file>