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media/image25.jpg" ContentType="image/png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0" r:id="rId1"/>
  </p:sldMasterIdLst>
  <p:notesMasterIdLst>
    <p:notesMasterId r:id="rId20"/>
  </p:notesMasterIdLst>
  <p:sldIdLst>
    <p:sldId id="276" r:id="rId2"/>
    <p:sldId id="273" r:id="rId3"/>
    <p:sldId id="262" r:id="rId4"/>
    <p:sldId id="274" r:id="rId5"/>
    <p:sldId id="260" r:id="rId6"/>
    <p:sldId id="261" r:id="rId7"/>
    <p:sldId id="278" r:id="rId8"/>
    <p:sldId id="265" r:id="rId9"/>
    <p:sldId id="279" r:id="rId10"/>
    <p:sldId id="280" r:id="rId11"/>
    <p:sldId id="281" r:id="rId12"/>
    <p:sldId id="282" r:id="rId13"/>
    <p:sldId id="284" r:id="rId14"/>
    <p:sldId id="285" r:id="rId15"/>
    <p:sldId id="283" r:id="rId16"/>
    <p:sldId id="270" r:id="rId17"/>
    <p:sldId id="271" r:id="rId18"/>
    <p:sldId id="25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03" autoAdjust="0"/>
    <p:restoredTop sz="70302" autoAdjust="0"/>
  </p:normalViewPr>
  <p:slideViewPr>
    <p:cSldViewPr snapToGrid="0">
      <p:cViewPr varScale="1">
        <p:scale>
          <a:sx n="59" d="100"/>
          <a:sy n="59" d="100"/>
        </p:scale>
        <p:origin x="-129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B3262-CB3A-41BA-A313-79FAF6E813CB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E778162-5EDA-4B08-87F3-9427B61EA7EB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1.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Đón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tiếp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Quý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Phụ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huynh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Sinh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viên</a:t>
          </a:r>
          <a:endParaRPr lang="en-US" sz="2000" dirty="0">
            <a:latin typeface="+mj-lt"/>
          </a:endParaRPr>
        </a:p>
      </dgm:t>
    </dgm:pt>
    <dgm:pt modelId="{F5D9E09D-1711-47B3-8709-D7765F05702A}" type="parTrans" cxnId="{5F152338-5879-40F3-ACB5-F1950FBB4757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1A89A5FA-CA84-486B-8A2D-271B5889E043}" type="sibTrans" cxnId="{5F152338-5879-40F3-ACB5-F1950FBB4757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148C5AFF-BDA7-4CE5-8A4A-BEA54DECB49F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2.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kế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hoạch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học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ky</a:t>
          </a:r>
          <a:r>
            <a:rPr lang="en-US" sz="2000" b="1" dirty="0" smtClean="0">
              <a:latin typeface="+mj-lt"/>
            </a:rPr>
            <a:t>̀ II/2021-2022</a:t>
          </a:r>
          <a:endParaRPr lang="en-US" sz="2000" dirty="0">
            <a:latin typeface="+mj-lt"/>
          </a:endParaRPr>
        </a:p>
      </dgm:t>
    </dgm:pt>
    <dgm:pt modelId="{DC5DDA94-2E46-46AB-892F-7C36725C8842}" type="parTrans" cxnId="{F31AFFE5-CF28-4A3C-9C0A-D6C3F2D32E4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7F9EFBBB-41DC-49C3-B9A6-5B4EA89978A0}" type="sibTrans" cxnId="{F31AFFE5-CF28-4A3C-9C0A-D6C3F2D32E4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D725A83-049F-47E9-AADD-F88F73373AF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3. </a:t>
          </a:r>
          <a:r>
            <a:rPr lang="en-US" sz="2000" b="1" dirty="0" err="1" smtClean="0">
              <a:latin typeface="+mj-lt"/>
            </a:rPr>
            <a:t>Định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hướng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phát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triển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của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khối</a:t>
          </a:r>
          <a:r>
            <a:rPr lang="en-US" sz="2000" b="1" dirty="0" smtClean="0">
              <a:latin typeface="+mj-lt"/>
            </a:rPr>
            <a:t> T4 </a:t>
          </a:r>
          <a:endParaRPr lang="en-US" sz="2000" dirty="0">
            <a:latin typeface="+mj-lt"/>
          </a:endParaRPr>
        </a:p>
      </dgm:t>
    </dgm:pt>
    <dgm:pt modelId="{3F832732-2094-448A-9E40-86B31E7CE6A9}" type="parTrans" cxnId="{CCD527A6-C3D6-4DD7-9C79-671D1C4B2D26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FDA45F6C-CDCE-4CDE-9199-411C2BF505F0}" type="sibTrans" cxnId="{CCD527A6-C3D6-4DD7-9C79-671D1C4B2D26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083FC63D-7C3D-4AC1-9360-595D4D96990D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4.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tình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hình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 – </a:t>
          </a:r>
          <a:r>
            <a:rPr lang="en-US" sz="2000" b="1" dirty="0" err="1" smtClean="0">
              <a:latin typeface="+mj-lt"/>
            </a:rPr>
            <a:t>rèn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luyện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của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lớp</a:t>
          </a:r>
          <a:endParaRPr lang="en-US" sz="2000" dirty="0">
            <a:latin typeface="+mj-lt"/>
          </a:endParaRPr>
        </a:p>
      </dgm:t>
    </dgm:pt>
    <dgm:pt modelId="{11701EA8-8445-4986-A0DA-B3F9C2DAB58D}" type="parTrans" cxnId="{5F1CC9DE-8B3D-40D0-8696-6045B93BD32A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737B05D-F8A7-4DD4-8EEB-04A974BF5A32}" type="sibTrans" cxnId="{5F1CC9DE-8B3D-40D0-8696-6045B93BD32A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9C3B28AD-61AD-4861-978B-04C0044C371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5. </a:t>
          </a:r>
          <a:r>
            <a:rPr lang="en-US" sz="2000" b="1" dirty="0" err="1" smtClean="0">
              <a:latin typeface="+mj-lt"/>
            </a:rPr>
            <a:t>Hướng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dẫn</a:t>
          </a:r>
          <a:r>
            <a:rPr lang="en-US" sz="2000" b="1" dirty="0" smtClean="0">
              <a:latin typeface="+mj-lt"/>
            </a:rPr>
            <a:t>  </a:t>
          </a:r>
          <a:r>
            <a:rPr lang="en-US" sz="2000" b="1" dirty="0" err="1" smtClean="0">
              <a:latin typeface="+mj-lt"/>
            </a:rPr>
            <a:t>Phu</a:t>
          </a:r>
          <a:r>
            <a:rPr lang="en-US" sz="2000" b="1" dirty="0" smtClean="0">
              <a:latin typeface="+mj-lt"/>
            </a:rPr>
            <a:t>̣ </a:t>
          </a:r>
          <a:r>
            <a:rPr lang="en-US" sz="2000" b="1" dirty="0" err="1" smtClean="0">
              <a:latin typeface="+mj-lt"/>
            </a:rPr>
            <a:t>huynh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vào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trang</a:t>
          </a:r>
          <a:r>
            <a:rPr lang="en-US" sz="2000" b="1" dirty="0" smtClean="0">
              <a:latin typeface="+mj-lt"/>
            </a:rPr>
            <a:t> tin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xem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tin </a:t>
          </a:r>
          <a:r>
            <a:rPr lang="en-US" sz="2000" b="1" dirty="0" err="1" smtClean="0">
              <a:latin typeface="+mj-lt"/>
            </a:rPr>
            <a:t>về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lịch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, </a:t>
          </a:r>
          <a:r>
            <a:rPr lang="en-US" sz="2000" b="1" dirty="0" err="1" smtClean="0">
              <a:latin typeface="+mj-lt"/>
            </a:rPr>
            <a:t>kết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quả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, </a:t>
          </a:r>
          <a:r>
            <a:rPr lang="en-US" sz="2000" b="1" dirty="0" err="1" smtClean="0">
              <a:latin typeface="+mj-lt"/>
            </a:rPr>
            <a:t>công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nợ</a:t>
          </a:r>
          <a:r>
            <a:rPr lang="en-US" sz="2000" b="1" dirty="0" smtClean="0">
              <a:latin typeface="+mj-lt"/>
            </a:rPr>
            <a:t>. </a:t>
          </a:r>
          <a:endParaRPr lang="en-US" sz="2000" dirty="0">
            <a:latin typeface="+mj-lt"/>
          </a:endParaRPr>
        </a:p>
      </dgm:t>
    </dgm:pt>
    <dgm:pt modelId="{1B89F47B-6A36-46DF-8306-35C0E030743F}" type="parTrans" cxnId="{4C376726-DDAD-4B94-BC5A-90134D335D73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49E6381-379E-4620-9465-2112349E9F45}" type="sibTrans" cxnId="{4C376726-DDAD-4B94-BC5A-90134D335D73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3F358EC4-10B8-46A4-BAAD-0AC3D1A59C0F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7.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thu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phí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môn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văn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hóa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đối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với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Trung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cấp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chính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quy</a:t>
          </a:r>
          <a:r>
            <a:rPr lang="en-US" sz="2000" b="1" dirty="0" smtClean="0">
              <a:latin typeface="+mj-lt"/>
            </a:rPr>
            <a:t> (</a:t>
          </a:r>
          <a:r>
            <a:rPr lang="en-US" sz="2000" b="1" dirty="0" err="1" smtClean="0">
              <a:latin typeface="+mj-lt"/>
            </a:rPr>
            <a:t>hệ</a:t>
          </a:r>
          <a:r>
            <a:rPr lang="en-US" sz="2000" b="1" dirty="0" smtClean="0">
              <a:latin typeface="+mj-lt"/>
            </a:rPr>
            <a:t> T4) </a:t>
          </a:r>
          <a:r>
            <a:rPr lang="en-US" sz="2000" b="1" dirty="0" err="1" smtClean="0">
              <a:latin typeface="+mj-lt"/>
            </a:rPr>
            <a:t>từ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năm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2022 – 2023</a:t>
          </a:r>
          <a:endParaRPr lang="en-US" sz="2000" dirty="0">
            <a:latin typeface="+mj-lt"/>
          </a:endParaRPr>
        </a:p>
      </dgm:t>
    </dgm:pt>
    <dgm:pt modelId="{ABF1B60A-AD28-413A-AC0F-58A04456401A}" type="parTrans" cxnId="{D5B20DFB-9A8A-4E67-A22E-7F62F77BC7F4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D245ABA3-B2A2-4C60-8431-896AC36C34F8}" type="sibTrans" cxnId="{D5B20DFB-9A8A-4E67-A22E-7F62F77BC7F4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7D3ED970-5513-4BE0-8C0C-4B622DCB53A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8. </a:t>
          </a:r>
          <a:r>
            <a:rPr lang="en-US" sz="2000" b="1" dirty="0" err="1" smtClean="0">
              <a:latin typeface="+mj-lt"/>
            </a:rPr>
            <a:t>Công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endParaRPr lang="en-US" sz="2000" dirty="0">
            <a:latin typeface="+mj-lt"/>
          </a:endParaRPr>
        </a:p>
      </dgm:t>
    </dgm:pt>
    <dgm:pt modelId="{93667BCB-D91B-489E-9BC1-210D90D1E431}" type="parTrans" cxnId="{F13C04C8-0686-4044-BF54-C6CC7A1BD53D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D555ED19-1499-44B5-814E-80D21D09BBB9}" type="sibTrans" cxnId="{F13C04C8-0686-4044-BF54-C6CC7A1BD53D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6A445BDE-1205-4C0D-8175-3A54B855294B}">
      <dgm:prSet phldrT="[Text]" custT="1"/>
      <dgm:spPr/>
      <dgm:t>
        <a:bodyPr/>
        <a:lstStyle/>
        <a:p>
          <a:r>
            <a:rPr lang="en-US" sz="2000" b="1" smtClean="0">
              <a:latin typeface="+mj-lt"/>
              <a:cs typeface="Times New Roman" panose="02020603050405020304" pitchFamily="18" charset="0"/>
            </a:rPr>
            <a:t>9. Nội dung khác</a:t>
          </a:r>
          <a:endParaRPr lang="en-US" sz="2000" dirty="0">
            <a:latin typeface="+mj-lt"/>
          </a:endParaRPr>
        </a:p>
      </dgm:t>
    </dgm:pt>
    <dgm:pt modelId="{4D16E917-B69A-4904-B22C-E15726ACC498}" type="parTrans" cxnId="{24EB5A5B-A4C0-4ADB-A859-746D1BF4F9A1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C5F9DD8-E341-42A6-A746-6D119B42CC56}" type="sibTrans" cxnId="{24EB5A5B-A4C0-4ADB-A859-746D1BF4F9A1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E10371B-A18B-4CF0-973D-D8A6C3868D72}">
      <dgm:prSet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6.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C</a:t>
          </a:r>
          <a:r>
            <a:rPr lang="en-US" sz="2000" b="1" dirty="0" err="1" smtClean="0">
              <a:latin typeface="+mj-lt"/>
            </a:rPr>
            <a:t>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vụ</a:t>
          </a:r>
          <a:endParaRPr lang="en-US" sz="2000" b="1" dirty="0">
            <a:latin typeface="+mj-lt"/>
            <a:cs typeface="Times New Roman" panose="02020603050405020304" pitchFamily="18" charset="0"/>
          </a:endParaRPr>
        </a:p>
      </dgm:t>
    </dgm:pt>
    <dgm:pt modelId="{B177272D-6584-4877-BBCB-CD8CB6248992}" type="parTrans" cxnId="{79E3F358-97FE-4110-B47C-D6CF24F7072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39DC2CD0-096D-436F-9CB7-41419E38283F}" type="sibTrans" cxnId="{79E3F358-97FE-4110-B47C-D6CF24F7072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317BBA8-92B3-4CFD-B4BA-FA2D6FA3BBA3}" type="pres">
      <dgm:prSet presAssocID="{51EB3262-CB3A-41BA-A313-79FAF6E813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945174-72C8-45FB-B28F-761294F99BCD}" type="pres">
      <dgm:prSet presAssocID="{CE778162-5EDA-4B08-87F3-9427B61EA7EB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C1AC5F-C310-49F3-9928-1905060FF491}" type="pres">
      <dgm:prSet presAssocID="{1A89A5FA-CA84-486B-8A2D-271B5889E043}" presName="spacer" presStyleCnt="0"/>
      <dgm:spPr/>
    </dgm:pt>
    <dgm:pt modelId="{D7330BD0-AB96-4278-BBA7-F7F618602C73}" type="pres">
      <dgm:prSet presAssocID="{148C5AFF-BDA7-4CE5-8A4A-BEA54DECB49F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90BA1-55E7-41FB-9B13-5DE252574CDF}" type="pres">
      <dgm:prSet presAssocID="{7F9EFBBB-41DC-49C3-B9A6-5B4EA89978A0}" presName="spacer" presStyleCnt="0"/>
      <dgm:spPr/>
    </dgm:pt>
    <dgm:pt modelId="{9BF146BD-9DB6-423D-85AE-0AC7526F7CF9}" type="pres">
      <dgm:prSet presAssocID="{5D725A83-049F-47E9-AADD-F88F73373AF6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661C47-9C4D-4B2C-A3EC-112DC0571560}" type="pres">
      <dgm:prSet presAssocID="{FDA45F6C-CDCE-4CDE-9199-411C2BF505F0}" presName="spacer" presStyleCnt="0"/>
      <dgm:spPr/>
    </dgm:pt>
    <dgm:pt modelId="{2A735A08-7748-40FB-B4BC-FE383773C540}" type="pres">
      <dgm:prSet presAssocID="{083FC63D-7C3D-4AC1-9360-595D4D96990D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6A334F-4477-46CE-8B70-63AAE563E968}" type="pres">
      <dgm:prSet presAssocID="{5737B05D-F8A7-4DD4-8EEB-04A974BF5A32}" presName="spacer" presStyleCnt="0"/>
      <dgm:spPr/>
    </dgm:pt>
    <dgm:pt modelId="{E112F19C-25CC-4D78-984C-8E045E1EF76C}" type="pres">
      <dgm:prSet presAssocID="{9C3B28AD-61AD-4861-978B-04C0044C3716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D757EE-263C-4E2E-AD72-3B4D4B99CB4A}" type="pres">
      <dgm:prSet presAssocID="{C49E6381-379E-4620-9465-2112349E9F45}" presName="spacer" presStyleCnt="0"/>
      <dgm:spPr/>
    </dgm:pt>
    <dgm:pt modelId="{C0D77DAD-69AE-4B93-BDDA-EB4A07494FE6}" type="pres">
      <dgm:prSet presAssocID="{5E10371B-A18B-4CF0-973D-D8A6C3868D72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9A25B-6697-469B-90FE-D03E09D43EE2}" type="pres">
      <dgm:prSet presAssocID="{39DC2CD0-096D-436F-9CB7-41419E38283F}" presName="spacer" presStyleCnt="0"/>
      <dgm:spPr/>
    </dgm:pt>
    <dgm:pt modelId="{C3295FFA-CD4E-4273-9349-7254C27B17A0}" type="pres">
      <dgm:prSet presAssocID="{3F358EC4-10B8-46A4-BAAD-0AC3D1A59C0F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FF88A9-B7FB-4B5B-916D-8EC49FC6FE57}" type="pres">
      <dgm:prSet presAssocID="{D245ABA3-B2A2-4C60-8431-896AC36C34F8}" presName="spacer" presStyleCnt="0"/>
      <dgm:spPr/>
    </dgm:pt>
    <dgm:pt modelId="{D62123C6-3451-4C60-BAD3-258940D82FFC}" type="pres">
      <dgm:prSet presAssocID="{7D3ED970-5513-4BE0-8C0C-4B622DCB53A6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CD7DAE-3F3D-42F2-A63C-71157B740E0D}" type="pres">
      <dgm:prSet presAssocID="{D555ED19-1499-44B5-814E-80D21D09BBB9}" presName="spacer" presStyleCnt="0"/>
      <dgm:spPr/>
    </dgm:pt>
    <dgm:pt modelId="{E68C2383-97DA-42A7-A30F-6ECA2355D2CF}" type="pres">
      <dgm:prSet presAssocID="{6A445BDE-1205-4C0D-8175-3A54B855294B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87EA92-C6AC-4A5D-8626-707FDFB9EA29}" type="presOf" srcId="{6A445BDE-1205-4C0D-8175-3A54B855294B}" destId="{E68C2383-97DA-42A7-A30F-6ECA2355D2CF}" srcOrd="0" destOrd="0" presId="urn:microsoft.com/office/officeart/2005/8/layout/vList2"/>
    <dgm:cxn modelId="{4C376726-DDAD-4B94-BC5A-90134D335D73}" srcId="{51EB3262-CB3A-41BA-A313-79FAF6E813CB}" destId="{9C3B28AD-61AD-4861-978B-04C0044C3716}" srcOrd="4" destOrd="0" parTransId="{1B89F47B-6A36-46DF-8306-35C0E030743F}" sibTransId="{C49E6381-379E-4620-9465-2112349E9F45}"/>
    <dgm:cxn modelId="{24EB5A5B-A4C0-4ADB-A859-746D1BF4F9A1}" srcId="{51EB3262-CB3A-41BA-A313-79FAF6E813CB}" destId="{6A445BDE-1205-4C0D-8175-3A54B855294B}" srcOrd="8" destOrd="0" parTransId="{4D16E917-B69A-4904-B22C-E15726ACC498}" sibTransId="{CC5F9DD8-E341-42A6-A746-6D119B42CC56}"/>
    <dgm:cxn modelId="{F81A9854-87BA-4C08-ADE6-5B705DC4A39E}" type="presOf" srcId="{9C3B28AD-61AD-4861-978B-04C0044C3716}" destId="{E112F19C-25CC-4D78-984C-8E045E1EF76C}" srcOrd="0" destOrd="0" presId="urn:microsoft.com/office/officeart/2005/8/layout/vList2"/>
    <dgm:cxn modelId="{D5B20DFB-9A8A-4E67-A22E-7F62F77BC7F4}" srcId="{51EB3262-CB3A-41BA-A313-79FAF6E813CB}" destId="{3F358EC4-10B8-46A4-BAAD-0AC3D1A59C0F}" srcOrd="6" destOrd="0" parTransId="{ABF1B60A-AD28-413A-AC0F-58A04456401A}" sibTransId="{D245ABA3-B2A2-4C60-8431-896AC36C34F8}"/>
    <dgm:cxn modelId="{F13C04C8-0686-4044-BF54-C6CC7A1BD53D}" srcId="{51EB3262-CB3A-41BA-A313-79FAF6E813CB}" destId="{7D3ED970-5513-4BE0-8C0C-4B622DCB53A6}" srcOrd="7" destOrd="0" parTransId="{93667BCB-D91B-489E-9BC1-210D90D1E431}" sibTransId="{D555ED19-1499-44B5-814E-80D21D09BBB9}"/>
    <dgm:cxn modelId="{03724514-FD49-4603-AABB-A504F2A2E6D9}" type="presOf" srcId="{5E10371B-A18B-4CF0-973D-D8A6C3868D72}" destId="{C0D77DAD-69AE-4B93-BDDA-EB4A07494FE6}" srcOrd="0" destOrd="0" presId="urn:microsoft.com/office/officeart/2005/8/layout/vList2"/>
    <dgm:cxn modelId="{79E3F358-97FE-4110-B47C-D6CF24F7072E}" srcId="{51EB3262-CB3A-41BA-A313-79FAF6E813CB}" destId="{5E10371B-A18B-4CF0-973D-D8A6C3868D72}" srcOrd="5" destOrd="0" parTransId="{B177272D-6584-4877-BBCB-CD8CB6248992}" sibTransId="{39DC2CD0-096D-436F-9CB7-41419E38283F}"/>
    <dgm:cxn modelId="{2DA4D2E4-E2D0-4583-87EC-E6CE20E70DB4}" type="presOf" srcId="{CE778162-5EDA-4B08-87F3-9427B61EA7EB}" destId="{77945174-72C8-45FB-B28F-761294F99BCD}" srcOrd="0" destOrd="0" presId="urn:microsoft.com/office/officeart/2005/8/layout/vList2"/>
    <dgm:cxn modelId="{B6E600D3-200F-44E8-8004-39E8F8E51903}" type="presOf" srcId="{083FC63D-7C3D-4AC1-9360-595D4D96990D}" destId="{2A735A08-7748-40FB-B4BC-FE383773C540}" srcOrd="0" destOrd="0" presId="urn:microsoft.com/office/officeart/2005/8/layout/vList2"/>
    <dgm:cxn modelId="{D4CEAF04-7AD0-4BC2-A85E-E30F602130C2}" type="presOf" srcId="{148C5AFF-BDA7-4CE5-8A4A-BEA54DECB49F}" destId="{D7330BD0-AB96-4278-BBA7-F7F618602C73}" srcOrd="0" destOrd="0" presId="urn:microsoft.com/office/officeart/2005/8/layout/vList2"/>
    <dgm:cxn modelId="{F31AFFE5-CF28-4A3C-9C0A-D6C3F2D32E4E}" srcId="{51EB3262-CB3A-41BA-A313-79FAF6E813CB}" destId="{148C5AFF-BDA7-4CE5-8A4A-BEA54DECB49F}" srcOrd="1" destOrd="0" parTransId="{DC5DDA94-2E46-46AB-892F-7C36725C8842}" sibTransId="{7F9EFBBB-41DC-49C3-B9A6-5B4EA89978A0}"/>
    <dgm:cxn modelId="{5F1CC9DE-8B3D-40D0-8696-6045B93BD32A}" srcId="{51EB3262-CB3A-41BA-A313-79FAF6E813CB}" destId="{083FC63D-7C3D-4AC1-9360-595D4D96990D}" srcOrd="3" destOrd="0" parTransId="{11701EA8-8445-4986-A0DA-B3F9C2DAB58D}" sibTransId="{5737B05D-F8A7-4DD4-8EEB-04A974BF5A32}"/>
    <dgm:cxn modelId="{C1BD4CF3-67FC-40F5-AB61-590AEDAFF974}" type="presOf" srcId="{3F358EC4-10B8-46A4-BAAD-0AC3D1A59C0F}" destId="{C3295FFA-CD4E-4273-9349-7254C27B17A0}" srcOrd="0" destOrd="0" presId="urn:microsoft.com/office/officeart/2005/8/layout/vList2"/>
    <dgm:cxn modelId="{CCD527A6-C3D6-4DD7-9C79-671D1C4B2D26}" srcId="{51EB3262-CB3A-41BA-A313-79FAF6E813CB}" destId="{5D725A83-049F-47E9-AADD-F88F73373AF6}" srcOrd="2" destOrd="0" parTransId="{3F832732-2094-448A-9E40-86B31E7CE6A9}" sibTransId="{FDA45F6C-CDCE-4CDE-9199-411C2BF505F0}"/>
    <dgm:cxn modelId="{569C120C-35E7-4D0B-9EB4-92C5ECA3CBDE}" type="presOf" srcId="{7D3ED970-5513-4BE0-8C0C-4B622DCB53A6}" destId="{D62123C6-3451-4C60-BAD3-258940D82FFC}" srcOrd="0" destOrd="0" presId="urn:microsoft.com/office/officeart/2005/8/layout/vList2"/>
    <dgm:cxn modelId="{9341329A-B872-49B2-A4F8-03670864EF52}" type="presOf" srcId="{5D725A83-049F-47E9-AADD-F88F73373AF6}" destId="{9BF146BD-9DB6-423D-85AE-0AC7526F7CF9}" srcOrd="0" destOrd="0" presId="urn:microsoft.com/office/officeart/2005/8/layout/vList2"/>
    <dgm:cxn modelId="{5F152338-5879-40F3-ACB5-F1950FBB4757}" srcId="{51EB3262-CB3A-41BA-A313-79FAF6E813CB}" destId="{CE778162-5EDA-4B08-87F3-9427B61EA7EB}" srcOrd="0" destOrd="0" parTransId="{F5D9E09D-1711-47B3-8709-D7765F05702A}" sibTransId="{1A89A5FA-CA84-486B-8A2D-271B5889E043}"/>
    <dgm:cxn modelId="{6DF045B1-3947-422A-8E6D-87C9F4E84ADF}" type="presOf" srcId="{51EB3262-CB3A-41BA-A313-79FAF6E813CB}" destId="{C317BBA8-92B3-4CFD-B4BA-FA2D6FA3BBA3}" srcOrd="0" destOrd="0" presId="urn:microsoft.com/office/officeart/2005/8/layout/vList2"/>
    <dgm:cxn modelId="{8322BF9C-EF04-446B-A4FD-F4D0A2F019CB}" type="presParOf" srcId="{C317BBA8-92B3-4CFD-B4BA-FA2D6FA3BBA3}" destId="{77945174-72C8-45FB-B28F-761294F99BCD}" srcOrd="0" destOrd="0" presId="urn:microsoft.com/office/officeart/2005/8/layout/vList2"/>
    <dgm:cxn modelId="{98E6F1D4-D53D-4679-B301-4D922432126A}" type="presParOf" srcId="{C317BBA8-92B3-4CFD-B4BA-FA2D6FA3BBA3}" destId="{20C1AC5F-C310-49F3-9928-1905060FF491}" srcOrd="1" destOrd="0" presId="urn:microsoft.com/office/officeart/2005/8/layout/vList2"/>
    <dgm:cxn modelId="{51158937-6FD9-4654-BBD4-A6BEF4647131}" type="presParOf" srcId="{C317BBA8-92B3-4CFD-B4BA-FA2D6FA3BBA3}" destId="{D7330BD0-AB96-4278-BBA7-F7F618602C73}" srcOrd="2" destOrd="0" presId="urn:microsoft.com/office/officeart/2005/8/layout/vList2"/>
    <dgm:cxn modelId="{4804A11D-4C17-426C-A2E8-E6213332841E}" type="presParOf" srcId="{C317BBA8-92B3-4CFD-B4BA-FA2D6FA3BBA3}" destId="{E8690BA1-55E7-41FB-9B13-5DE252574CDF}" srcOrd="3" destOrd="0" presId="urn:microsoft.com/office/officeart/2005/8/layout/vList2"/>
    <dgm:cxn modelId="{CAB090D8-3F19-4A19-91A5-42E9C576B459}" type="presParOf" srcId="{C317BBA8-92B3-4CFD-B4BA-FA2D6FA3BBA3}" destId="{9BF146BD-9DB6-423D-85AE-0AC7526F7CF9}" srcOrd="4" destOrd="0" presId="urn:microsoft.com/office/officeart/2005/8/layout/vList2"/>
    <dgm:cxn modelId="{125F9363-C534-401B-AAAA-94D130C2A7E2}" type="presParOf" srcId="{C317BBA8-92B3-4CFD-B4BA-FA2D6FA3BBA3}" destId="{56661C47-9C4D-4B2C-A3EC-112DC0571560}" srcOrd="5" destOrd="0" presId="urn:microsoft.com/office/officeart/2005/8/layout/vList2"/>
    <dgm:cxn modelId="{976E29F1-92F7-40A2-AEEE-B1909DA3FA4B}" type="presParOf" srcId="{C317BBA8-92B3-4CFD-B4BA-FA2D6FA3BBA3}" destId="{2A735A08-7748-40FB-B4BC-FE383773C540}" srcOrd="6" destOrd="0" presId="urn:microsoft.com/office/officeart/2005/8/layout/vList2"/>
    <dgm:cxn modelId="{51DFCD0A-3863-4D12-8989-AA611AFFD753}" type="presParOf" srcId="{C317BBA8-92B3-4CFD-B4BA-FA2D6FA3BBA3}" destId="{436A334F-4477-46CE-8B70-63AAE563E968}" srcOrd="7" destOrd="0" presId="urn:microsoft.com/office/officeart/2005/8/layout/vList2"/>
    <dgm:cxn modelId="{5A444E1C-20B7-4122-AF1E-F5B1994AAE0E}" type="presParOf" srcId="{C317BBA8-92B3-4CFD-B4BA-FA2D6FA3BBA3}" destId="{E112F19C-25CC-4D78-984C-8E045E1EF76C}" srcOrd="8" destOrd="0" presId="urn:microsoft.com/office/officeart/2005/8/layout/vList2"/>
    <dgm:cxn modelId="{0548C036-8117-4087-96AA-9D4A03AA7201}" type="presParOf" srcId="{C317BBA8-92B3-4CFD-B4BA-FA2D6FA3BBA3}" destId="{0CD757EE-263C-4E2E-AD72-3B4D4B99CB4A}" srcOrd="9" destOrd="0" presId="urn:microsoft.com/office/officeart/2005/8/layout/vList2"/>
    <dgm:cxn modelId="{A11F68AD-6051-4CB5-8F99-889930CE802E}" type="presParOf" srcId="{C317BBA8-92B3-4CFD-B4BA-FA2D6FA3BBA3}" destId="{C0D77DAD-69AE-4B93-BDDA-EB4A07494FE6}" srcOrd="10" destOrd="0" presId="urn:microsoft.com/office/officeart/2005/8/layout/vList2"/>
    <dgm:cxn modelId="{DE74DB6D-6E9C-440B-B5D8-C208D25C8E95}" type="presParOf" srcId="{C317BBA8-92B3-4CFD-B4BA-FA2D6FA3BBA3}" destId="{0759A25B-6697-469B-90FE-D03E09D43EE2}" srcOrd="11" destOrd="0" presId="urn:microsoft.com/office/officeart/2005/8/layout/vList2"/>
    <dgm:cxn modelId="{1844C8C0-6728-40DF-85E0-42CFE95DB16B}" type="presParOf" srcId="{C317BBA8-92B3-4CFD-B4BA-FA2D6FA3BBA3}" destId="{C3295FFA-CD4E-4273-9349-7254C27B17A0}" srcOrd="12" destOrd="0" presId="urn:microsoft.com/office/officeart/2005/8/layout/vList2"/>
    <dgm:cxn modelId="{1748652D-46F3-4D53-B4C6-5FFF09148798}" type="presParOf" srcId="{C317BBA8-92B3-4CFD-B4BA-FA2D6FA3BBA3}" destId="{22FF88A9-B7FB-4B5B-916D-8EC49FC6FE57}" srcOrd="13" destOrd="0" presId="urn:microsoft.com/office/officeart/2005/8/layout/vList2"/>
    <dgm:cxn modelId="{7C93706E-BAE5-477A-816C-C6F79538B234}" type="presParOf" srcId="{C317BBA8-92B3-4CFD-B4BA-FA2D6FA3BBA3}" destId="{D62123C6-3451-4C60-BAD3-258940D82FFC}" srcOrd="14" destOrd="0" presId="urn:microsoft.com/office/officeart/2005/8/layout/vList2"/>
    <dgm:cxn modelId="{6B29424F-90FC-480F-A68D-66E73589ABE8}" type="presParOf" srcId="{C317BBA8-92B3-4CFD-B4BA-FA2D6FA3BBA3}" destId="{E3CD7DAE-3F3D-42F2-A63C-71157B740E0D}" srcOrd="15" destOrd="0" presId="urn:microsoft.com/office/officeart/2005/8/layout/vList2"/>
    <dgm:cxn modelId="{B4FD766E-88C6-4BCE-83E4-EE3227AE8EE8}" type="presParOf" srcId="{C317BBA8-92B3-4CFD-B4BA-FA2D6FA3BBA3}" destId="{E68C2383-97DA-42A7-A30F-6ECA2355D2CF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A50F74-25F5-437B-B9C0-11FB72745EBD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F790439-B80B-4143-9D74-D4B812A1DB54}">
      <dgm:prSet phldrT="[Text]"/>
      <dgm:spPr/>
      <dgm:t>
        <a:bodyPr/>
        <a:lstStyle/>
        <a:p>
          <a:r>
            <a:rPr lang="en-US" b="0" smtClean="0">
              <a:latin typeface="+mj-lt"/>
            </a:rPr>
            <a:t>Thời gian học: </a:t>
          </a:r>
          <a:r>
            <a:rPr lang="en-US" b="1" smtClean="0">
              <a:latin typeface="+mj-lt"/>
            </a:rPr>
            <a:t>3 năm</a:t>
          </a:r>
          <a:endParaRPr lang="en-US" b="1">
            <a:latin typeface="+mj-lt"/>
          </a:endParaRPr>
        </a:p>
      </dgm:t>
    </dgm:pt>
    <dgm:pt modelId="{2476FC99-3B49-4D0D-8891-2DF8F28C17EE}" type="parTrans" cxnId="{0042CBA8-440D-4915-A6C8-E31DA0298A8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8F21A6C-D3A9-437A-A03A-7E4A06E4ED82}" type="sibTrans" cxnId="{0042CBA8-440D-4915-A6C8-E31DA0298A8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A854ECEB-911B-45E1-996D-5B9C8FDC8EE5}">
      <dgm:prSet phldrT="[Text]"/>
      <dgm:spPr/>
      <dgm:t>
        <a:bodyPr/>
        <a:lstStyle/>
        <a:p>
          <a:r>
            <a:rPr lang="en-US" dirty="0" err="1" smtClean="0">
              <a:latin typeface="+mj-lt"/>
            </a:rPr>
            <a:t>Được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học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liên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thông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lên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các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bậc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học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cao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hơn</a:t>
          </a:r>
          <a:endParaRPr lang="en-US" dirty="0">
            <a:latin typeface="+mj-lt"/>
          </a:endParaRPr>
        </a:p>
      </dgm:t>
    </dgm:pt>
    <dgm:pt modelId="{7F11679A-34C8-42F7-BCFE-41474AF215C5}" type="parTrans" cxnId="{A49B5E15-C7AD-4FAD-BF22-DE7DAD8378D0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744003E5-8351-49DD-BBF3-1FDE208D2F9B}" type="sibTrans" cxnId="{A49B5E15-C7AD-4FAD-BF22-DE7DAD8378D0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C9671B53-1626-4AC4-A00F-D6CE14EE06A2}">
      <dgm:prSet custT="1"/>
      <dgm:spPr/>
      <dgm:t>
        <a:bodyPr/>
        <a:lstStyle/>
        <a:p>
          <a:r>
            <a:rPr lang="en-US" sz="2400" b="0" dirty="0" err="1" smtClean="0">
              <a:latin typeface="+mj-lt"/>
            </a:rPr>
            <a:t>Mã</a:t>
          </a:r>
          <a:r>
            <a:rPr lang="en-US" sz="2400" b="0" dirty="0" smtClean="0">
              <a:latin typeface="+mj-lt"/>
            </a:rPr>
            <a:t>: T4</a:t>
          </a:r>
          <a:endParaRPr lang="en-US" sz="2400" b="0" dirty="0">
            <a:latin typeface="+mj-lt"/>
          </a:endParaRPr>
        </a:p>
      </dgm:t>
    </dgm:pt>
    <dgm:pt modelId="{650F83FF-44F3-4389-9C74-22732F1FD3F3}" type="parTrans" cxnId="{B211F01E-CE63-436B-B031-2C52E1BE0244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67FB48-6168-44CD-8D33-EC68645087C3}" type="sibTrans" cxnId="{B211F01E-CE63-436B-B031-2C52E1BE0244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72F2693F-2949-4861-8B70-31C1FB05C723}">
      <dgm:prSet phldrT="[Text]"/>
      <dgm:spPr/>
      <dgm:t>
        <a:bodyPr/>
        <a:lstStyle/>
        <a:p>
          <a:r>
            <a:rPr lang="en-US" dirty="0" err="1" smtClean="0">
              <a:latin typeface="+mj-lt"/>
            </a:rPr>
            <a:t>Được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liên</a:t>
          </a:r>
          <a:r>
            <a:rPr lang="en-US" dirty="0" smtClean="0">
              <a:latin typeface="+mj-lt"/>
            </a:rPr>
            <a:t> </a:t>
          </a:r>
          <a:r>
            <a:rPr lang="en-US" err="1" smtClean="0">
              <a:latin typeface="+mj-lt"/>
            </a:rPr>
            <a:t>thông</a:t>
          </a:r>
          <a:r>
            <a:rPr lang="en-US" smtClean="0">
              <a:latin typeface="+mj-lt"/>
            </a:rPr>
            <a:t> </a:t>
          </a:r>
          <a:r>
            <a:rPr lang="en-US" smtClean="0">
              <a:latin typeface="+mj-lt"/>
            </a:rPr>
            <a:t>với trường nước ngoài</a:t>
          </a:r>
          <a:endParaRPr lang="en-US" dirty="0">
            <a:latin typeface="+mj-lt"/>
          </a:endParaRPr>
        </a:p>
      </dgm:t>
    </dgm:pt>
    <dgm:pt modelId="{932F1DED-0D40-4F13-BE9B-7766D5EA4331}" type="parTrans" cxnId="{44D9ACDA-352A-41D0-8CEF-5BA687BF7C9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3B479AC5-ACF2-48EA-B284-91359B82AC62}" type="sibTrans" cxnId="{44D9ACDA-352A-41D0-8CEF-5BA687BF7C99}">
      <dgm:prSet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116A79B2-BF2F-4EA1-BB7B-80FD215E669E}">
      <dgm:prSet/>
      <dgm:spPr/>
      <dgm:t>
        <a:bodyPr/>
        <a:lstStyle/>
        <a:p>
          <a:endParaRPr lang="en-US" b="1" dirty="0">
            <a:latin typeface="+mj-lt"/>
          </a:endParaRPr>
        </a:p>
      </dgm:t>
    </dgm:pt>
    <dgm:pt modelId="{E51ABEE3-2C1A-4683-9612-E934CBAE8250}" type="sibTrans" cxnId="{84FF0464-5712-4B63-B402-7B59F151B54E}">
      <dgm:prSet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301CE4F7-46DC-47E7-A2C5-49B938099047}" type="parTrans" cxnId="{84FF0464-5712-4B63-B402-7B59F151B54E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3C46FBB-E353-4018-9149-1D19553ACE5F}" type="pres">
      <dgm:prSet presAssocID="{03A50F74-25F5-437B-B9C0-11FB72745EB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2EA85CB-4455-478B-BF1B-202810C2161D}" type="pres">
      <dgm:prSet presAssocID="{03A50F74-25F5-437B-B9C0-11FB72745EBD}" presName="Name1" presStyleCnt="0"/>
      <dgm:spPr/>
    </dgm:pt>
    <dgm:pt modelId="{B0EA0FC9-7560-470A-BD4F-8788F4DB81B6}" type="pres">
      <dgm:prSet presAssocID="{E51ABEE3-2C1A-4683-9612-E934CBAE8250}" presName="picture_1" presStyleCnt="0"/>
      <dgm:spPr/>
    </dgm:pt>
    <dgm:pt modelId="{71302E95-AE4C-4DF5-8234-723A7134BB35}" type="pres">
      <dgm:prSet presAssocID="{E51ABEE3-2C1A-4683-9612-E934CBAE8250}" presName="pictureRepeatNode" presStyleLbl="alignImgPlace1" presStyleIdx="0" presStyleCnt="5"/>
      <dgm:spPr/>
      <dgm:t>
        <a:bodyPr/>
        <a:lstStyle/>
        <a:p>
          <a:endParaRPr lang="en-US"/>
        </a:p>
      </dgm:t>
    </dgm:pt>
    <dgm:pt modelId="{8B0F29E8-B4E3-4CCA-B359-4DBE8D3A8CB1}" type="pres">
      <dgm:prSet presAssocID="{116A79B2-BF2F-4EA1-BB7B-80FD215E669E}" presName="text_1" presStyleLbl="node1" presStyleIdx="0" presStyleCnt="0" custLinFactNeighborX="-732" custLinFactNeighborY="138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03135-96DE-4394-8818-1AF4ED5DC726}" type="pres">
      <dgm:prSet presAssocID="{5B67FB48-6168-44CD-8D33-EC68645087C3}" presName="picture_2" presStyleCnt="0"/>
      <dgm:spPr/>
    </dgm:pt>
    <dgm:pt modelId="{BF919E08-2C46-4079-AD2E-2763F98BDA24}" type="pres">
      <dgm:prSet presAssocID="{5B67FB48-6168-44CD-8D33-EC68645087C3}" presName="pictureRepeatNode" presStyleLbl="alignImgPlace1" presStyleIdx="1" presStyleCnt="5"/>
      <dgm:spPr/>
      <dgm:t>
        <a:bodyPr/>
        <a:lstStyle/>
        <a:p>
          <a:endParaRPr lang="en-US"/>
        </a:p>
      </dgm:t>
    </dgm:pt>
    <dgm:pt modelId="{C6FD3B5C-B7C1-470E-8F78-ADED03102B09}" type="pres">
      <dgm:prSet presAssocID="{C9671B53-1626-4AC4-A00F-D6CE14EE06A2}" presName="line_2" presStyleLbl="parChTrans1D1" presStyleIdx="0" presStyleCnt="4"/>
      <dgm:spPr/>
    </dgm:pt>
    <dgm:pt modelId="{A4633A74-AB63-4A10-B259-62576BD3AB65}" type="pres">
      <dgm:prSet presAssocID="{C9671B53-1626-4AC4-A00F-D6CE14EE06A2}" presName="textparent_2" presStyleLbl="node1" presStyleIdx="0" presStyleCnt="0"/>
      <dgm:spPr/>
    </dgm:pt>
    <dgm:pt modelId="{14DF0C53-F89D-4DB8-9E54-B2BA415C276A}" type="pres">
      <dgm:prSet presAssocID="{C9671B53-1626-4AC4-A00F-D6CE14EE06A2}" presName="text_2" presStyleLbl="revTx" presStyleIdx="0" presStyleCnt="4" custScaleX="2245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5C6A3D-3FFB-4D04-BFD8-E22BEEA0C23F}" type="pres">
      <dgm:prSet presAssocID="{98F21A6C-D3A9-437A-A03A-7E4A06E4ED82}" presName="picture_3" presStyleCnt="0"/>
      <dgm:spPr/>
    </dgm:pt>
    <dgm:pt modelId="{4D811638-D1EB-461E-89F1-52D0FA6E5FFF}" type="pres">
      <dgm:prSet presAssocID="{98F21A6C-D3A9-437A-A03A-7E4A06E4ED82}" presName="pictureRepeatNode" presStyleLbl="alignImgPlace1" presStyleIdx="2" presStyleCnt="5"/>
      <dgm:spPr/>
      <dgm:t>
        <a:bodyPr/>
        <a:lstStyle/>
        <a:p>
          <a:endParaRPr lang="en-US"/>
        </a:p>
      </dgm:t>
    </dgm:pt>
    <dgm:pt modelId="{9C166662-6311-4C86-A3A3-B09C80105E0C}" type="pres">
      <dgm:prSet presAssocID="{4F790439-B80B-4143-9D74-D4B812A1DB54}" presName="line_3" presStyleLbl="parChTrans1D1" presStyleIdx="1" presStyleCnt="4"/>
      <dgm:spPr/>
    </dgm:pt>
    <dgm:pt modelId="{C2DF50D1-EE9D-4077-9434-ACD835880E0A}" type="pres">
      <dgm:prSet presAssocID="{4F790439-B80B-4143-9D74-D4B812A1DB54}" presName="textparent_3" presStyleLbl="node1" presStyleIdx="0" presStyleCnt="0"/>
      <dgm:spPr/>
    </dgm:pt>
    <dgm:pt modelId="{F35E734D-ED57-4FE1-9AFB-1517606B7BD5}" type="pres">
      <dgm:prSet presAssocID="{4F790439-B80B-4143-9D74-D4B812A1DB54}" presName="text_3" presStyleLbl="revTx" presStyleIdx="1" presStyleCnt="4" custScaleX="2824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4301AE-D929-4952-A1BF-F6321E613E97}" type="pres">
      <dgm:prSet presAssocID="{744003E5-8351-49DD-BBF3-1FDE208D2F9B}" presName="picture_4" presStyleCnt="0"/>
      <dgm:spPr/>
    </dgm:pt>
    <dgm:pt modelId="{5E43F5AD-9086-4D09-8D5B-189431877716}" type="pres">
      <dgm:prSet presAssocID="{744003E5-8351-49DD-BBF3-1FDE208D2F9B}" presName="pictureRepeatNode" presStyleLbl="alignImgPlace1" presStyleIdx="3" presStyleCnt="5"/>
      <dgm:spPr/>
      <dgm:t>
        <a:bodyPr/>
        <a:lstStyle/>
        <a:p>
          <a:endParaRPr lang="en-US"/>
        </a:p>
      </dgm:t>
    </dgm:pt>
    <dgm:pt modelId="{4BF7D0F8-0291-4E1F-BB7B-BD4A0A3969A5}" type="pres">
      <dgm:prSet presAssocID="{A854ECEB-911B-45E1-996D-5B9C8FDC8EE5}" presName="line_4" presStyleLbl="parChTrans1D1" presStyleIdx="2" presStyleCnt="4"/>
      <dgm:spPr/>
    </dgm:pt>
    <dgm:pt modelId="{B58E1549-A998-4CCD-96FA-AA9ACAE88D54}" type="pres">
      <dgm:prSet presAssocID="{A854ECEB-911B-45E1-996D-5B9C8FDC8EE5}" presName="textparent_4" presStyleLbl="node1" presStyleIdx="0" presStyleCnt="0"/>
      <dgm:spPr/>
    </dgm:pt>
    <dgm:pt modelId="{B8DF5333-4647-42FB-A288-B7314FFA17B4}" type="pres">
      <dgm:prSet presAssocID="{A854ECEB-911B-45E1-996D-5B9C8FDC8EE5}" presName="text_4" presStyleLbl="revTx" presStyleIdx="2" presStyleCnt="4" custScaleX="4074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9CE11B-8B9C-426D-AE98-2D1C675A7C46}" type="pres">
      <dgm:prSet presAssocID="{3B479AC5-ACF2-48EA-B284-91359B82AC62}" presName="picture_5" presStyleCnt="0"/>
      <dgm:spPr/>
    </dgm:pt>
    <dgm:pt modelId="{9AAF8BF7-236E-4573-87BE-B130C558969C}" type="pres">
      <dgm:prSet presAssocID="{3B479AC5-ACF2-48EA-B284-91359B82AC62}" presName="pictureRepeatNode" presStyleLbl="alignImgPlace1" presStyleIdx="4" presStyleCnt="5" custLinFactNeighborY="-10417"/>
      <dgm:spPr/>
      <dgm:t>
        <a:bodyPr/>
        <a:lstStyle/>
        <a:p>
          <a:endParaRPr lang="en-US"/>
        </a:p>
      </dgm:t>
    </dgm:pt>
    <dgm:pt modelId="{994557DD-B9E6-4049-B6BF-B9255CC9BDB2}" type="pres">
      <dgm:prSet presAssocID="{72F2693F-2949-4861-8B70-31C1FB05C723}" presName="line_5" presStyleLbl="parChTrans1D1" presStyleIdx="3" presStyleCnt="4"/>
      <dgm:spPr/>
    </dgm:pt>
    <dgm:pt modelId="{2DC912ED-214D-457A-A3E2-22577B7BE334}" type="pres">
      <dgm:prSet presAssocID="{72F2693F-2949-4861-8B70-31C1FB05C723}" presName="textparent_5" presStyleLbl="node1" presStyleIdx="0" presStyleCnt="0"/>
      <dgm:spPr/>
    </dgm:pt>
    <dgm:pt modelId="{49D9925B-CBDF-48F9-A591-248950F24B04}" type="pres">
      <dgm:prSet presAssocID="{72F2693F-2949-4861-8B70-31C1FB05C723}" presName="text_5" presStyleLbl="revTx" presStyleIdx="3" presStyleCnt="4" custScaleX="187669" custLinFactNeighborX="173" custLinFactNeighborY="-208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B6DAEF-7149-4B5E-936B-21DEF76D06A8}" type="presOf" srcId="{A854ECEB-911B-45E1-996D-5B9C8FDC8EE5}" destId="{B8DF5333-4647-42FB-A288-B7314FFA17B4}" srcOrd="0" destOrd="0" presId="urn:microsoft.com/office/officeart/2008/layout/CircularPictureCallout"/>
    <dgm:cxn modelId="{05D65B5A-743B-489B-AC8C-984C35F845EB}" type="presOf" srcId="{5B67FB48-6168-44CD-8D33-EC68645087C3}" destId="{BF919E08-2C46-4079-AD2E-2763F98BDA24}" srcOrd="0" destOrd="0" presId="urn:microsoft.com/office/officeart/2008/layout/CircularPictureCallout"/>
    <dgm:cxn modelId="{BC8D561D-9CC6-4E54-8A7A-7E53A81DA02F}" type="presOf" srcId="{E51ABEE3-2C1A-4683-9612-E934CBAE8250}" destId="{71302E95-AE4C-4DF5-8234-723A7134BB35}" srcOrd="0" destOrd="0" presId="urn:microsoft.com/office/officeart/2008/layout/CircularPictureCallout"/>
    <dgm:cxn modelId="{84FF0464-5712-4B63-B402-7B59F151B54E}" srcId="{03A50F74-25F5-437B-B9C0-11FB72745EBD}" destId="{116A79B2-BF2F-4EA1-BB7B-80FD215E669E}" srcOrd="0" destOrd="0" parTransId="{301CE4F7-46DC-47E7-A2C5-49B938099047}" sibTransId="{E51ABEE3-2C1A-4683-9612-E934CBAE8250}"/>
    <dgm:cxn modelId="{A49B5E15-C7AD-4FAD-BF22-DE7DAD8378D0}" srcId="{03A50F74-25F5-437B-B9C0-11FB72745EBD}" destId="{A854ECEB-911B-45E1-996D-5B9C8FDC8EE5}" srcOrd="3" destOrd="0" parTransId="{7F11679A-34C8-42F7-BCFE-41474AF215C5}" sibTransId="{744003E5-8351-49DD-BBF3-1FDE208D2F9B}"/>
    <dgm:cxn modelId="{1B5CA5E5-D658-454F-98E0-851C820191C3}" type="presOf" srcId="{C9671B53-1626-4AC4-A00F-D6CE14EE06A2}" destId="{14DF0C53-F89D-4DB8-9E54-B2BA415C276A}" srcOrd="0" destOrd="0" presId="urn:microsoft.com/office/officeart/2008/layout/CircularPictureCallout"/>
    <dgm:cxn modelId="{B211F01E-CE63-436B-B031-2C52E1BE0244}" srcId="{03A50F74-25F5-437B-B9C0-11FB72745EBD}" destId="{C9671B53-1626-4AC4-A00F-D6CE14EE06A2}" srcOrd="1" destOrd="0" parTransId="{650F83FF-44F3-4389-9C74-22732F1FD3F3}" sibTransId="{5B67FB48-6168-44CD-8D33-EC68645087C3}"/>
    <dgm:cxn modelId="{E8C99DAB-476B-4BA0-8E1F-15E0A0207A17}" type="presOf" srcId="{4F790439-B80B-4143-9D74-D4B812A1DB54}" destId="{F35E734D-ED57-4FE1-9AFB-1517606B7BD5}" srcOrd="0" destOrd="0" presId="urn:microsoft.com/office/officeart/2008/layout/CircularPictureCallout"/>
    <dgm:cxn modelId="{C4DDEFDD-127A-4ADD-931E-EB2623F07F2D}" type="presOf" srcId="{3B479AC5-ACF2-48EA-B284-91359B82AC62}" destId="{9AAF8BF7-236E-4573-87BE-B130C558969C}" srcOrd="0" destOrd="0" presId="urn:microsoft.com/office/officeart/2008/layout/CircularPictureCallout"/>
    <dgm:cxn modelId="{8211C20D-FDFF-4DB8-B867-B098C7CAC7A8}" type="presOf" srcId="{72F2693F-2949-4861-8B70-31C1FB05C723}" destId="{49D9925B-CBDF-48F9-A591-248950F24B04}" srcOrd="0" destOrd="0" presId="urn:microsoft.com/office/officeart/2008/layout/CircularPictureCallout"/>
    <dgm:cxn modelId="{9A0C5AB9-252A-4099-8C78-773938A33DF9}" type="presOf" srcId="{98F21A6C-D3A9-437A-A03A-7E4A06E4ED82}" destId="{4D811638-D1EB-461E-89F1-52D0FA6E5FFF}" srcOrd="0" destOrd="0" presId="urn:microsoft.com/office/officeart/2008/layout/CircularPictureCallout"/>
    <dgm:cxn modelId="{0042CBA8-440D-4915-A6C8-E31DA0298A89}" srcId="{03A50F74-25F5-437B-B9C0-11FB72745EBD}" destId="{4F790439-B80B-4143-9D74-D4B812A1DB54}" srcOrd="2" destOrd="0" parTransId="{2476FC99-3B49-4D0D-8891-2DF8F28C17EE}" sibTransId="{98F21A6C-D3A9-437A-A03A-7E4A06E4ED82}"/>
    <dgm:cxn modelId="{BF633EF5-D859-4F4D-A64F-0D80D7097D43}" type="presOf" srcId="{116A79B2-BF2F-4EA1-BB7B-80FD215E669E}" destId="{8B0F29E8-B4E3-4CCA-B359-4DBE8D3A8CB1}" srcOrd="0" destOrd="0" presId="urn:microsoft.com/office/officeart/2008/layout/CircularPictureCallout"/>
    <dgm:cxn modelId="{30297846-8355-45FE-AB7C-D64F98D52C4F}" type="presOf" srcId="{03A50F74-25F5-437B-B9C0-11FB72745EBD}" destId="{93C46FBB-E353-4018-9149-1D19553ACE5F}" srcOrd="0" destOrd="0" presId="urn:microsoft.com/office/officeart/2008/layout/CircularPictureCallout"/>
    <dgm:cxn modelId="{817834D0-7E73-4AC8-9686-3765FF61D303}" type="presOf" srcId="{744003E5-8351-49DD-BBF3-1FDE208D2F9B}" destId="{5E43F5AD-9086-4D09-8D5B-189431877716}" srcOrd="0" destOrd="0" presId="urn:microsoft.com/office/officeart/2008/layout/CircularPictureCallout"/>
    <dgm:cxn modelId="{44D9ACDA-352A-41D0-8CEF-5BA687BF7C99}" srcId="{03A50F74-25F5-437B-B9C0-11FB72745EBD}" destId="{72F2693F-2949-4861-8B70-31C1FB05C723}" srcOrd="4" destOrd="0" parTransId="{932F1DED-0D40-4F13-BE9B-7766D5EA4331}" sibTransId="{3B479AC5-ACF2-48EA-B284-91359B82AC62}"/>
    <dgm:cxn modelId="{09C2AA2B-E749-4198-A026-A485E531A67D}" type="presParOf" srcId="{93C46FBB-E353-4018-9149-1D19553ACE5F}" destId="{22EA85CB-4455-478B-BF1B-202810C2161D}" srcOrd="0" destOrd="0" presId="urn:microsoft.com/office/officeart/2008/layout/CircularPictureCallout"/>
    <dgm:cxn modelId="{A9F8D8B0-F20F-497D-BEF9-CF59F782BAA3}" type="presParOf" srcId="{22EA85CB-4455-478B-BF1B-202810C2161D}" destId="{B0EA0FC9-7560-470A-BD4F-8788F4DB81B6}" srcOrd="0" destOrd="0" presId="urn:microsoft.com/office/officeart/2008/layout/CircularPictureCallout"/>
    <dgm:cxn modelId="{4B747FAB-AE1D-4244-B5D6-C8802A439D0C}" type="presParOf" srcId="{B0EA0FC9-7560-470A-BD4F-8788F4DB81B6}" destId="{71302E95-AE4C-4DF5-8234-723A7134BB35}" srcOrd="0" destOrd="0" presId="urn:microsoft.com/office/officeart/2008/layout/CircularPictureCallout"/>
    <dgm:cxn modelId="{3348A400-E31F-4CAB-9144-404B9ED0269B}" type="presParOf" srcId="{22EA85CB-4455-478B-BF1B-202810C2161D}" destId="{8B0F29E8-B4E3-4CCA-B359-4DBE8D3A8CB1}" srcOrd="1" destOrd="0" presId="urn:microsoft.com/office/officeart/2008/layout/CircularPictureCallout"/>
    <dgm:cxn modelId="{E88E1C9A-F857-4E53-B592-3A6237489DA7}" type="presParOf" srcId="{22EA85CB-4455-478B-BF1B-202810C2161D}" destId="{F2403135-96DE-4394-8818-1AF4ED5DC726}" srcOrd="2" destOrd="0" presId="urn:microsoft.com/office/officeart/2008/layout/CircularPictureCallout"/>
    <dgm:cxn modelId="{9B4B971A-E160-4AF8-8CFF-7E1B10EAD016}" type="presParOf" srcId="{F2403135-96DE-4394-8818-1AF4ED5DC726}" destId="{BF919E08-2C46-4079-AD2E-2763F98BDA24}" srcOrd="0" destOrd="0" presId="urn:microsoft.com/office/officeart/2008/layout/CircularPictureCallout"/>
    <dgm:cxn modelId="{44C4D2DD-2772-452E-916F-16BF63C75D07}" type="presParOf" srcId="{22EA85CB-4455-478B-BF1B-202810C2161D}" destId="{C6FD3B5C-B7C1-470E-8F78-ADED03102B09}" srcOrd="3" destOrd="0" presId="urn:microsoft.com/office/officeart/2008/layout/CircularPictureCallout"/>
    <dgm:cxn modelId="{7A50E237-E863-47BB-84A0-9574EE05FAB5}" type="presParOf" srcId="{22EA85CB-4455-478B-BF1B-202810C2161D}" destId="{A4633A74-AB63-4A10-B259-62576BD3AB65}" srcOrd="4" destOrd="0" presId="urn:microsoft.com/office/officeart/2008/layout/CircularPictureCallout"/>
    <dgm:cxn modelId="{9CB35C82-671B-4ADD-A030-5013C7C743AD}" type="presParOf" srcId="{A4633A74-AB63-4A10-B259-62576BD3AB65}" destId="{14DF0C53-F89D-4DB8-9E54-B2BA415C276A}" srcOrd="0" destOrd="0" presId="urn:microsoft.com/office/officeart/2008/layout/CircularPictureCallout"/>
    <dgm:cxn modelId="{E488727A-127E-4D90-8F91-90ED552B9895}" type="presParOf" srcId="{22EA85CB-4455-478B-BF1B-202810C2161D}" destId="{365C6A3D-3FFB-4D04-BFD8-E22BEEA0C23F}" srcOrd="5" destOrd="0" presId="urn:microsoft.com/office/officeart/2008/layout/CircularPictureCallout"/>
    <dgm:cxn modelId="{D489A118-4D74-41E1-BD69-161B0B337B12}" type="presParOf" srcId="{365C6A3D-3FFB-4D04-BFD8-E22BEEA0C23F}" destId="{4D811638-D1EB-461E-89F1-52D0FA6E5FFF}" srcOrd="0" destOrd="0" presId="urn:microsoft.com/office/officeart/2008/layout/CircularPictureCallout"/>
    <dgm:cxn modelId="{5F2E512C-C199-453E-9FBA-1D4D99907D81}" type="presParOf" srcId="{22EA85CB-4455-478B-BF1B-202810C2161D}" destId="{9C166662-6311-4C86-A3A3-B09C80105E0C}" srcOrd="6" destOrd="0" presId="urn:microsoft.com/office/officeart/2008/layout/CircularPictureCallout"/>
    <dgm:cxn modelId="{121DE3EF-E141-48B2-9823-3D8A6DBB4244}" type="presParOf" srcId="{22EA85CB-4455-478B-BF1B-202810C2161D}" destId="{C2DF50D1-EE9D-4077-9434-ACD835880E0A}" srcOrd="7" destOrd="0" presId="urn:microsoft.com/office/officeart/2008/layout/CircularPictureCallout"/>
    <dgm:cxn modelId="{C5574726-0E5E-4468-8715-8D164007CDBD}" type="presParOf" srcId="{C2DF50D1-EE9D-4077-9434-ACD835880E0A}" destId="{F35E734D-ED57-4FE1-9AFB-1517606B7BD5}" srcOrd="0" destOrd="0" presId="urn:microsoft.com/office/officeart/2008/layout/CircularPictureCallout"/>
    <dgm:cxn modelId="{C97F3E0D-4C2E-4054-B11F-A306B4DDD880}" type="presParOf" srcId="{22EA85CB-4455-478B-BF1B-202810C2161D}" destId="{684301AE-D929-4952-A1BF-F6321E613E97}" srcOrd="8" destOrd="0" presId="urn:microsoft.com/office/officeart/2008/layout/CircularPictureCallout"/>
    <dgm:cxn modelId="{87DED1AB-BE8D-4DD4-B0E3-BCE9EEA839B3}" type="presParOf" srcId="{684301AE-D929-4952-A1BF-F6321E613E97}" destId="{5E43F5AD-9086-4D09-8D5B-189431877716}" srcOrd="0" destOrd="0" presId="urn:microsoft.com/office/officeart/2008/layout/CircularPictureCallout"/>
    <dgm:cxn modelId="{103B0450-B50D-482D-A1EC-FA604434B653}" type="presParOf" srcId="{22EA85CB-4455-478B-BF1B-202810C2161D}" destId="{4BF7D0F8-0291-4E1F-BB7B-BD4A0A3969A5}" srcOrd="9" destOrd="0" presId="urn:microsoft.com/office/officeart/2008/layout/CircularPictureCallout"/>
    <dgm:cxn modelId="{E3C00E1B-90FC-47A7-B7AE-6CEDE0FDED8A}" type="presParOf" srcId="{22EA85CB-4455-478B-BF1B-202810C2161D}" destId="{B58E1549-A998-4CCD-96FA-AA9ACAE88D54}" srcOrd="10" destOrd="0" presId="urn:microsoft.com/office/officeart/2008/layout/CircularPictureCallout"/>
    <dgm:cxn modelId="{4D478C5D-93D6-46B9-A6A2-511E7A6A87C5}" type="presParOf" srcId="{B58E1549-A998-4CCD-96FA-AA9ACAE88D54}" destId="{B8DF5333-4647-42FB-A288-B7314FFA17B4}" srcOrd="0" destOrd="0" presId="urn:microsoft.com/office/officeart/2008/layout/CircularPictureCallout"/>
    <dgm:cxn modelId="{3E4404C0-EED5-4EBC-8990-DC9BDC14676B}" type="presParOf" srcId="{22EA85CB-4455-478B-BF1B-202810C2161D}" destId="{0C9CE11B-8B9C-426D-AE98-2D1C675A7C46}" srcOrd="11" destOrd="0" presId="urn:microsoft.com/office/officeart/2008/layout/CircularPictureCallout"/>
    <dgm:cxn modelId="{0D4F3A37-0944-4017-9B80-F1F3F13F82C0}" type="presParOf" srcId="{0C9CE11B-8B9C-426D-AE98-2D1C675A7C46}" destId="{9AAF8BF7-236E-4573-87BE-B130C558969C}" srcOrd="0" destOrd="0" presId="urn:microsoft.com/office/officeart/2008/layout/CircularPictureCallout"/>
    <dgm:cxn modelId="{D1E6F93D-8F70-4A83-9CD7-84B10F17F800}" type="presParOf" srcId="{22EA85CB-4455-478B-BF1B-202810C2161D}" destId="{994557DD-B9E6-4049-B6BF-B9255CC9BDB2}" srcOrd="12" destOrd="0" presId="urn:microsoft.com/office/officeart/2008/layout/CircularPictureCallout"/>
    <dgm:cxn modelId="{7AFF1634-AAA9-4306-BA39-C0DBDE98DBDC}" type="presParOf" srcId="{22EA85CB-4455-478B-BF1B-202810C2161D}" destId="{2DC912ED-214D-457A-A3E2-22577B7BE334}" srcOrd="13" destOrd="0" presId="urn:microsoft.com/office/officeart/2008/layout/CircularPictureCallout"/>
    <dgm:cxn modelId="{71D960CE-0A86-42B1-AD7D-C9AA7E17EB4B}" type="presParOf" srcId="{2DC912ED-214D-457A-A3E2-22577B7BE334}" destId="{49D9925B-CBDF-48F9-A591-248950F24B04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A7C54E-28CC-4A0E-8534-3E4CC4E9763F}" type="doc">
      <dgm:prSet loTypeId="urn:microsoft.com/office/officeart/2005/8/layout/target1" loCatId="relationship" qsTypeId="urn:microsoft.com/office/officeart/2005/8/quickstyle/simple1" qsCatId="simple" csTypeId="urn:microsoft.com/office/officeart/2005/8/colors/accent5_3" csCatId="accent5" phldr="1"/>
      <dgm:spPr/>
    </dgm:pt>
    <dgm:pt modelId="{8E06B3D7-8B00-4833-90D5-AC9BCFEDEE73}">
      <dgm:prSet phldrT="[Text]" custT="1"/>
      <dgm:spPr/>
      <dgm:t>
        <a:bodyPr/>
        <a:lstStyle/>
        <a:p>
          <a:r>
            <a:rPr lang="en-US" sz="2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Nội quy, quy định và các chế độ chính sách của Nhà trường</a:t>
          </a:r>
          <a:endParaRPr lang="en-US" sz="2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A0F9DA-1F3E-4054-8482-4086A8CB0DE7}" type="parTrans" cxnId="{28BA6AB5-B8A8-4E38-9A5B-035F4E376C4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53785B-523C-46E1-949C-FE7EAC6B2C19}" type="sibTrans" cxnId="{28BA6AB5-B8A8-4E38-9A5B-035F4E376C4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9E1D6E-67B0-4620-B6D1-B2FE469C1376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Thời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khóa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biểu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lớp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89BAEB-520F-4C0E-B503-C0C888BCEE36}" type="parTrans" cxnId="{B0893549-B677-4FED-A97E-5F623348690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976455-0471-4A84-857E-5A36E30EF0C5}" type="sibTrans" cxnId="{B0893549-B677-4FED-A97E-5F623348690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9AB888-62FC-4EA6-AC6F-22AB81A7AEB4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HKI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năm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2021-2022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4ACCAD-03AD-4434-A2DD-EBE101EC5A80}" type="parTrans" cxnId="{38DAFCAB-8B79-40F1-B444-0E1854633ABE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D1F5A-382E-4585-9DFF-D489407F7FD5}" type="sibTrans" cxnId="{38DAFCAB-8B79-40F1-B444-0E1854633ABE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49586C-01F7-4CA3-84FD-099B95F2A3B9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Chuyên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cần</a:t>
          </a: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54B69B-3F9A-4E8B-A74B-D9CF4C131084}" type="parTrans" cxnId="{08C9C79F-B8AD-418B-AE4F-4874AF7C85C9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CB17EC-D231-4220-9550-B7D5E19C5EBB}" type="sibTrans" cxnId="{08C9C79F-B8AD-418B-AE4F-4874AF7C85C9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7727F-B1CD-402D-BA40-8F3F191217E2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Khuyến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khích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Câu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lạc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bộ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145539-B711-4C0E-9F7F-7B326F1EF8EE}" type="parTrans" cxnId="{029DA83C-0C98-4823-AC85-3BF9625F648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7A068A-6AA1-48BD-AB8C-11BFCC44A165}" type="sibTrans" cxnId="{029DA83C-0C98-4823-AC85-3BF9625F648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88DFCB-F3F1-4F55-95D4-24BAE3D1CF06}" type="pres">
      <dgm:prSet presAssocID="{31A7C54E-28CC-4A0E-8534-3E4CC4E9763F}" presName="composite" presStyleCnt="0">
        <dgm:presLayoutVars>
          <dgm:chMax val="5"/>
          <dgm:dir/>
          <dgm:resizeHandles val="exact"/>
        </dgm:presLayoutVars>
      </dgm:prSet>
      <dgm:spPr/>
    </dgm:pt>
    <dgm:pt modelId="{FB9A9873-B2D6-4D52-B15B-A45618F6AD3F}" type="pres">
      <dgm:prSet presAssocID="{8E06B3D7-8B00-4833-90D5-AC9BCFEDEE73}" presName="circle1" presStyleLbl="lnNode1" presStyleIdx="0" presStyleCnt="5"/>
      <dgm:spPr>
        <a:solidFill>
          <a:schemeClr val="accent2"/>
        </a:solidFill>
      </dgm:spPr>
    </dgm:pt>
    <dgm:pt modelId="{B7BE0699-3786-466A-857C-595D971FCE67}" type="pres">
      <dgm:prSet presAssocID="{8E06B3D7-8B00-4833-90D5-AC9BCFEDEE73}" presName="text1" presStyleLbl="revTx" presStyleIdx="0" presStyleCnt="5" custScaleX="455347" custLinFactX="86615" custLinFactNeighborX="100000" custLinFactNeighborY="15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276870-147F-4D55-B63A-2F89631DDE70}" type="pres">
      <dgm:prSet presAssocID="{8E06B3D7-8B00-4833-90D5-AC9BCFEDEE73}" presName="line1" presStyleLbl="callout" presStyleIdx="0" presStyleCnt="10"/>
      <dgm:spPr/>
    </dgm:pt>
    <dgm:pt modelId="{77C4BBD9-634D-4C9F-AEC9-E3422D3A3F71}" type="pres">
      <dgm:prSet presAssocID="{8E06B3D7-8B00-4833-90D5-AC9BCFEDEE73}" presName="d1" presStyleLbl="callout" presStyleIdx="1" presStyleCnt="10"/>
      <dgm:spPr/>
    </dgm:pt>
    <dgm:pt modelId="{079D2767-2388-4584-9BE9-E30DA8BDC73D}" type="pres">
      <dgm:prSet presAssocID="{FA9E1D6E-67B0-4620-B6D1-B2FE469C1376}" presName="circle2" presStyleLbl="lnNode1" presStyleIdx="1" presStyleCnt="5"/>
      <dgm:spPr>
        <a:solidFill>
          <a:schemeClr val="accent2">
            <a:lumMod val="20000"/>
            <a:lumOff val="80000"/>
          </a:schemeClr>
        </a:solidFill>
      </dgm:spPr>
    </dgm:pt>
    <dgm:pt modelId="{D75F2E65-F5C1-4872-BEF1-34785AEA0F74}" type="pres">
      <dgm:prSet presAssocID="{FA9E1D6E-67B0-4620-B6D1-B2FE469C1376}" presName="text2" presStyleLbl="revTx" presStyleIdx="1" presStyleCnt="5" custScaleX="161541" custLinFactNeighborX="33058" custLinFactNeighborY="-15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3BA72F-9568-4945-B005-306C334F1A66}" type="pres">
      <dgm:prSet presAssocID="{FA9E1D6E-67B0-4620-B6D1-B2FE469C1376}" presName="line2" presStyleLbl="callout" presStyleIdx="2" presStyleCnt="10"/>
      <dgm:spPr/>
    </dgm:pt>
    <dgm:pt modelId="{9DC88D53-257A-4EC6-B658-4A5574A2C2E8}" type="pres">
      <dgm:prSet presAssocID="{FA9E1D6E-67B0-4620-B6D1-B2FE469C1376}" presName="d2" presStyleLbl="callout" presStyleIdx="3" presStyleCnt="10"/>
      <dgm:spPr/>
    </dgm:pt>
    <dgm:pt modelId="{121088A0-4614-4460-850C-E000C7E4C33A}" type="pres">
      <dgm:prSet presAssocID="{B49AB888-62FC-4EA6-AC6F-22AB81A7AEB4}" presName="circle3" presStyleLbl="lnNode1" presStyleIdx="2" presStyleCnt="5"/>
      <dgm:spPr>
        <a:solidFill>
          <a:schemeClr val="accent2">
            <a:lumMod val="40000"/>
            <a:lumOff val="60000"/>
          </a:schemeClr>
        </a:solidFill>
      </dgm:spPr>
    </dgm:pt>
    <dgm:pt modelId="{E96AE3B8-38B3-4551-9AB8-AC4D348542F5}" type="pres">
      <dgm:prSet presAssocID="{B49AB888-62FC-4EA6-AC6F-22AB81A7AEB4}" presName="text3" presStyleLbl="revTx" presStyleIdx="2" presStyleCnt="5" custScaleX="255299" custLinFactNeighborX="80998" custLinFactNeighborY="-15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18CB81-2D3F-4964-8305-DFA241126C45}" type="pres">
      <dgm:prSet presAssocID="{B49AB888-62FC-4EA6-AC6F-22AB81A7AEB4}" presName="line3" presStyleLbl="callout" presStyleIdx="4" presStyleCnt="10"/>
      <dgm:spPr/>
    </dgm:pt>
    <dgm:pt modelId="{638DAF73-7684-4D94-A5DA-1D8E1869D4E7}" type="pres">
      <dgm:prSet presAssocID="{B49AB888-62FC-4EA6-AC6F-22AB81A7AEB4}" presName="d3" presStyleLbl="callout" presStyleIdx="5" presStyleCnt="10"/>
      <dgm:spPr/>
    </dgm:pt>
    <dgm:pt modelId="{C3FB74F0-8E4B-4594-A00C-282D7F322404}" type="pres">
      <dgm:prSet presAssocID="{C649586C-01F7-4CA3-84FD-099B95F2A3B9}" presName="circle4" presStyleLbl="lnNode1" presStyleIdx="3" presStyleCnt="5"/>
      <dgm:spPr>
        <a:solidFill>
          <a:schemeClr val="accent2">
            <a:lumMod val="75000"/>
          </a:schemeClr>
        </a:solidFill>
      </dgm:spPr>
    </dgm:pt>
    <dgm:pt modelId="{9278C35E-62E6-4BFF-AD94-D416D97B34C6}" type="pres">
      <dgm:prSet presAssocID="{C649586C-01F7-4CA3-84FD-099B95F2A3B9}" presName="text4" presStyleLbl="revTx" presStyleIdx="3" presStyleCnt="5" custScaleX="328337" custLinFactX="19929" custLinFactNeighborX="100000" custLinFactNeighborY="-172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F9699F-02C9-4C8A-BA40-3C89E7046F56}" type="pres">
      <dgm:prSet presAssocID="{C649586C-01F7-4CA3-84FD-099B95F2A3B9}" presName="line4" presStyleLbl="callout" presStyleIdx="6" presStyleCnt="10"/>
      <dgm:spPr/>
    </dgm:pt>
    <dgm:pt modelId="{2E46C2CF-12FB-4DD7-8389-0B7CD870C9DC}" type="pres">
      <dgm:prSet presAssocID="{C649586C-01F7-4CA3-84FD-099B95F2A3B9}" presName="d4" presStyleLbl="callout" presStyleIdx="7" presStyleCnt="10"/>
      <dgm:spPr/>
    </dgm:pt>
    <dgm:pt modelId="{DE333888-E0FD-494D-999D-DE8FB804B0CF}" type="pres">
      <dgm:prSet presAssocID="{2887727F-B1CD-402D-BA40-8F3F191217E2}" presName="circle5" presStyleLbl="lnNode1" presStyleIdx="4" presStyleCnt="5"/>
      <dgm:spPr>
        <a:solidFill>
          <a:schemeClr val="accent2">
            <a:lumMod val="50000"/>
          </a:schemeClr>
        </a:solidFill>
      </dgm:spPr>
    </dgm:pt>
    <dgm:pt modelId="{7D0F6EAE-0A7D-46AA-83A0-EB6126F4B1DA}" type="pres">
      <dgm:prSet presAssocID="{2887727F-B1CD-402D-BA40-8F3F191217E2}" presName="text5" presStyleLbl="revTx" presStyleIdx="4" presStyleCnt="5" custScaleX="339625" custLinFactX="28710" custLinFactNeighborX="100000" custLinFactNeighborY="-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1A2AA8-5002-459E-9904-0F238ECAEE52}" type="pres">
      <dgm:prSet presAssocID="{2887727F-B1CD-402D-BA40-8F3F191217E2}" presName="line5" presStyleLbl="callout" presStyleIdx="8" presStyleCnt="10"/>
      <dgm:spPr/>
    </dgm:pt>
    <dgm:pt modelId="{BFF94FCF-9852-43A3-A7A4-3DD3BE9B4F8B}" type="pres">
      <dgm:prSet presAssocID="{2887727F-B1CD-402D-BA40-8F3F191217E2}" presName="d5" presStyleLbl="callout" presStyleIdx="9" presStyleCnt="10"/>
      <dgm:spPr/>
    </dgm:pt>
  </dgm:ptLst>
  <dgm:cxnLst>
    <dgm:cxn modelId="{A0C11F37-77C6-4B8B-899F-52D361B5E734}" type="presOf" srcId="{8E06B3D7-8B00-4833-90D5-AC9BCFEDEE73}" destId="{B7BE0699-3786-466A-857C-595D971FCE67}" srcOrd="0" destOrd="0" presId="urn:microsoft.com/office/officeart/2005/8/layout/target1"/>
    <dgm:cxn modelId="{EAC624FD-0FDE-4FD8-BDA6-0F2C7A3B3B22}" type="presOf" srcId="{B49AB888-62FC-4EA6-AC6F-22AB81A7AEB4}" destId="{E96AE3B8-38B3-4551-9AB8-AC4D348542F5}" srcOrd="0" destOrd="0" presId="urn:microsoft.com/office/officeart/2005/8/layout/target1"/>
    <dgm:cxn modelId="{38DAFCAB-8B79-40F1-B444-0E1854633ABE}" srcId="{31A7C54E-28CC-4A0E-8534-3E4CC4E9763F}" destId="{B49AB888-62FC-4EA6-AC6F-22AB81A7AEB4}" srcOrd="2" destOrd="0" parTransId="{474ACCAD-03AD-4434-A2DD-EBE101EC5A80}" sibTransId="{0C5D1F5A-382E-4585-9DFF-D489407F7FD5}"/>
    <dgm:cxn modelId="{28BA6AB5-B8A8-4E38-9A5B-035F4E376C40}" srcId="{31A7C54E-28CC-4A0E-8534-3E4CC4E9763F}" destId="{8E06B3D7-8B00-4833-90D5-AC9BCFEDEE73}" srcOrd="0" destOrd="0" parTransId="{F5A0F9DA-1F3E-4054-8482-4086A8CB0DE7}" sibTransId="{2D53785B-523C-46E1-949C-FE7EAC6B2C19}"/>
    <dgm:cxn modelId="{B0893549-B677-4FED-A97E-5F623348690C}" srcId="{31A7C54E-28CC-4A0E-8534-3E4CC4E9763F}" destId="{FA9E1D6E-67B0-4620-B6D1-B2FE469C1376}" srcOrd="1" destOrd="0" parTransId="{C589BAEB-520F-4C0E-B503-C0C888BCEE36}" sibTransId="{AE976455-0471-4A84-857E-5A36E30EF0C5}"/>
    <dgm:cxn modelId="{FC9E5FFE-5221-424B-872C-DE098811DFCA}" type="presOf" srcId="{2887727F-B1CD-402D-BA40-8F3F191217E2}" destId="{7D0F6EAE-0A7D-46AA-83A0-EB6126F4B1DA}" srcOrd="0" destOrd="0" presId="urn:microsoft.com/office/officeart/2005/8/layout/target1"/>
    <dgm:cxn modelId="{08C9C79F-B8AD-418B-AE4F-4874AF7C85C9}" srcId="{31A7C54E-28CC-4A0E-8534-3E4CC4E9763F}" destId="{C649586C-01F7-4CA3-84FD-099B95F2A3B9}" srcOrd="3" destOrd="0" parTransId="{8E54B69B-3F9A-4E8B-A74B-D9CF4C131084}" sibTransId="{BBCB17EC-D231-4220-9550-B7D5E19C5EBB}"/>
    <dgm:cxn modelId="{029DA83C-0C98-4823-AC85-3BF9625F648C}" srcId="{31A7C54E-28CC-4A0E-8534-3E4CC4E9763F}" destId="{2887727F-B1CD-402D-BA40-8F3F191217E2}" srcOrd="4" destOrd="0" parTransId="{15145539-B711-4C0E-9F7F-7B326F1EF8EE}" sibTransId="{1E7A068A-6AA1-48BD-AB8C-11BFCC44A165}"/>
    <dgm:cxn modelId="{CBD2C0D7-2905-47F0-A9B5-31B731EF8D79}" type="presOf" srcId="{C649586C-01F7-4CA3-84FD-099B95F2A3B9}" destId="{9278C35E-62E6-4BFF-AD94-D416D97B34C6}" srcOrd="0" destOrd="0" presId="urn:microsoft.com/office/officeart/2005/8/layout/target1"/>
    <dgm:cxn modelId="{18E1D338-6C1C-4193-B23B-3E88895BB702}" type="presOf" srcId="{31A7C54E-28CC-4A0E-8534-3E4CC4E9763F}" destId="{9388DFCB-F3F1-4F55-95D4-24BAE3D1CF06}" srcOrd="0" destOrd="0" presId="urn:microsoft.com/office/officeart/2005/8/layout/target1"/>
    <dgm:cxn modelId="{93069D58-7866-4982-B8BE-F928127BD1F6}" type="presOf" srcId="{FA9E1D6E-67B0-4620-B6D1-B2FE469C1376}" destId="{D75F2E65-F5C1-4872-BEF1-34785AEA0F74}" srcOrd="0" destOrd="0" presId="urn:microsoft.com/office/officeart/2005/8/layout/target1"/>
    <dgm:cxn modelId="{E7AB8636-B9DC-4AE7-B27B-657FC16F216B}" type="presParOf" srcId="{9388DFCB-F3F1-4F55-95D4-24BAE3D1CF06}" destId="{FB9A9873-B2D6-4D52-B15B-A45618F6AD3F}" srcOrd="0" destOrd="0" presId="urn:microsoft.com/office/officeart/2005/8/layout/target1"/>
    <dgm:cxn modelId="{052D2ECC-9B9E-4943-8C14-008857D1411F}" type="presParOf" srcId="{9388DFCB-F3F1-4F55-95D4-24BAE3D1CF06}" destId="{B7BE0699-3786-466A-857C-595D971FCE67}" srcOrd="1" destOrd="0" presId="urn:microsoft.com/office/officeart/2005/8/layout/target1"/>
    <dgm:cxn modelId="{8909C6BC-7FBB-40BF-AE87-8AB4C6208F0E}" type="presParOf" srcId="{9388DFCB-F3F1-4F55-95D4-24BAE3D1CF06}" destId="{05276870-147F-4D55-B63A-2F89631DDE70}" srcOrd="2" destOrd="0" presId="urn:microsoft.com/office/officeart/2005/8/layout/target1"/>
    <dgm:cxn modelId="{39353DE5-FBFE-46FC-996C-D74EC3D99536}" type="presParOf" srcId="{9388DFCB-F3F1-4F55-95D4-24BAE3D1CF06}" destId="{77C4BBD9-634D-4C9F-AEC9-E3422D3A3F71}" srcOrd="3" destOrd="0" presId="urn:microsoft.com/office/officeart/2005/8/layout/target1"/>
    <dgm:cxn modelId="{47A2F57D-894F-4E7B-BB91-0D2FFD4F36F4}" type="presParOf" srcId="{9388DFCB-F3F1-4F55-95D4-24BAE3D1CF06}" destId="{079D2767-2388-4584-9BE9-E30DA8BDC73D}" srcOrd="4" destOrd="0" presId="urn:microsoft.com/office/officeart/2005/8/layout/target1"/>
    <dgm:cxn modelId="{B9E4AF97-DD48-4083-9117-77E51A388919}" type="presParOf" srcId="{9388DFCB-F3F1-4F55-95D4-24BAE3D1CF06}" destId="{D75F2E65-F5C1-4872-BEF1-34785AEA0F74}" srcOrd="5" destOrd="0" presId="urn:microsoft.com/office/officeart/2005/8/layout/target1"/>
    <dgm:cxn modelId="{A36ADD62-1D1C-4A09-A292-1DCB50FFC442}" type="presParOf" srcId="{9388DFCB-F3F1-4F55-95D4-24BAE3D1CF06}" destId="{093BA72F-9568-4945-B005-306C334F1A66}" srcOrd="6" destOrd="0" presId="urn:microsoft.com/office/officeart/2005/8/layout/target1"/>
    <dgm:cxn modelId="{6FBADE37-75D9-4715-B88E-379C4DD69AF7}" type="presParOf" srcId="{9388DFCB-F3F1-4F55-95D4-24BAE3D1CF06}" destId="{9DC88D53-257A-4EC6-B658-4A5574A2C2E8}" srcOrd="7" destOrd="0" presId="urn:microsoft.com/office/officeart/2005/8/layout/target1"/>
    <dgm:cxn modelId="{5D4608AD-FF95-4922-B862-01524A610739}" type="presParOf" srcId="{9388DFCB-F3F1-4F55-95D4-24BAE3D1CF06}" destId="{121088A0-4614-4460-850C-E000C7E4C33A}" srcOrd="8" destOrd="0" presId="urn:microsoft.com/office/officeart/2005/8/layout/target1"/>
    <dgm:cxn modelId="{313705EA-1EF1-4482-BE94-D6F6DE55D5C7}" type="presParOf" srcId="{9388DFCB-F3F1-4F55-95D4-24BAE3D1CF06}" destId="{E96AE3B8-38B3-4551-9AB8-AC4D348542F5}" srcOrd="9" destOrd="0" presId="urn:microsoft.com/office/officeart/2005/8/layout/target1"/>
    <dgm:cxn modelId="{85F855A9-F599-4671-9B99-64B5B5A2BBDF}" type="presParOf" srcId="{9388DFCB-F3F1-4F55-95D4-24BAE3D1CF06}" destId="{5918CB81-2D3F-4964-8305-DFA241126C45}" srcOrd="10" destOrd="0" presId="urn:microsoft.com/office/officeart/2005/8/layout/target1"/>
    <dgm:cxn modelId="{F689E681-12A2-42B0-B65E-B73C6C059104}" type="presParOf" srcId="{9388DFCB-F3F1-4F55-95D4-24BAE3D1CF06}" destId="{638DAF73-7684-4D94-A5DA-1D8E1869D4E7}" srcOrd="11" destOrd="0" presId="urn:microsoft.com/office/officeart/2005/8/layout/target1"/>
    <dgm:cxn modelId="{1BBA07A9-8CE2-44AB-8E6E-8D5901D77299}" type="presParOf" srcId="{9388DFCB-F3F1-4F55-95D4-24BAE3D1CF06}" destId="{C3FB74F0-8E4B-4594-A00C-282D7F322404}" srcOrd="12" destOrd="0" presId="urn:microsoft.com/office/officeart/2005/8/layout/target1"/>
    <dgm:cxn modelId="{E6E13484-AA31-477D-AD28-6922A9A66D9F}" type="presParOf" srcId="{9388DFCB-F3F1-4F55-95D4-24BAE3D1CF06}" destId="{9278C35E-62E6-4BFF-AD94-D416D97B34C6}" srcOrd="13" destOrd="0" presId="urn:microsoft.com/office/officeart/2005/8/layout/target1"/>
    <dgm:cxn modelId="{1667D06D-EB95-477E-89A6-444ABCADD1CB}" type="presParOf" srcId="{9388DFCB-F3F1-4F55-95D4-24BAE3D1CF06}" destId="{25F9699F-02C9-4C8A-BA40-3C89E7046F56}" srcOrd="14" destOrd="0" presId="urn:microsoft.com/office/officeart/2005/8/layout/target1"/>
    <dgm:cxn modelId="{F0A254B7-DBAC-4818-A642-4BB9C67575B4}" type="presParOf" srcId="{9388DFCB-F3F1-4F55-95D4-24BAE3D1CF06}" destId="{2E46C2CF-12FB-4DD7-8389-0B7CD870C9DC}" srcOrd="15" destOrd="0" presId="urn:microsoft.com/office/officeart/2005/8/layout/target1"/>
    <dgm:cxn modelId="{1A830E2C-C317-4309-B7FA-8A5B133B8CEF}" type="presParOf" srcId="{9388DFCB-F3F1-4F55-95D4-24BAE3D1CF06}" destId="{DE333888-E0FD-494D-999D-DE8FB804B0CF}" srcOrd="16" destOrd="0" presId="urn:microsoft.com/office/officeart/2005/8/layout/target1"/>
    <dgm:cxn modelId="{28F58C6A-7459-463B-8A68-CE16D3571167}" type="presParOf" srcId="{9388DFCB-F3F1-4F55-95D4-24BAE3D1CF06}" destId="{7D0F6EAE-0A7D-46AA-83A0-EB6126F4B1DA}" srcOrd="17" destOrd="0" presId="urn:microsoft.com/office/officeart/2005/8/layout/target1"/>
    <dgm:cxn modelId="{9E6C1F85-4AAA-42C7-A7A7-AEC8B19EE921}" type="presParOf" srcId="{9388DFCB-F3F1-4F55-95D4-24BAE3D1CF06}" destId="{4B1A2AA8-5002-459E-9904-0F238ECAEE52}" srcOrd="18" destOrd="0" presId="urn:microsoft.com/office/officeart/2005/8/layout/target1"/>
    <dgm:cxn modelId="{DC28C561-DC65-4524-BACA-EE93F117D83B}" type="presParOf" srcId="{9388DFCB-F3F1-4F55-95D4-24BAE3D1CF06}" destId="{BFF94FCF-9852-43A3-A7A4-3DD3BE9B4F8B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945174-72C8-45FB-B28F-761294F99BCD}">
      <dsp:nvSpPr>
        <dsp:cNvPr id="0" name=""/>
        <dsp:cNvSpPr/>
      </dsp:nvSpPr>
      <dsp:spPr>
        <a:xfrm>
          <a:off x="0" y="2163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1.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Đón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tiếp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Quý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Phụ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huynh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Sinh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viên</a:t>
          </a:r>
          <a:endParaRPr lang="en-US" sz="2000" kern="1200" dirty="0">
            <a:latin typeface="+mj-lt"/>
          </a:endParaRPr>
        </a:p>
      </dsp:txBody>
      <dsp:txXfrm>
        <a:off x="27481" y="29644"/>
        <a:ext cx="11564325" cy="507986"/>
      </dsp:txXfrm>
    </dsp:sp>
    <dsp:sp modelId="{D7330BD0-AB96-4278-BBA7-F7F618602C73}">
      <dsp:nvSpPr>
        <dsp:cNvPr id="0" name=""/>
        <dsp:cNvSpPr/>
      </dsp:nvSpPr>
      <dsp:spPr>
        <a:xfrm>
          <a:off x="0" y="575771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2.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kế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hoạch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học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ky</a:t>
          </a:r>
          <a:r>
            <a:rPr lang="en-US" sz="2000" b="1" kern="1200" dirty="0" smtClean="0">
              <a:latin typeface="+mj-lt"/>
            </a:rPr>
            <a:t>̀ II/2021-2022</a:t>
          </a:r>
          <a:endParaRPr lang="en-US" sz="2000" kern="1200" dirty="0">
            <a:latin typeface="+mj-lt"/>
          </a:endParaRPr>
        </a:p>
      </dsp:txBody>
      <dsp:txXfrm>
        <a:off x="27481" y="603252"/>
        <a:ext cx="11564325" cy="507986"/>
      </dsp:txXfrm>
    </dsp:sp>
    <dsp:sp modelId="{9BF146BD-9DB6-423D-85AE-0AC7526F7CF9}">
      <dsp:nvSpPr>
        <dsp:cNvPr id="0" name=""/>
        <dsp:cNvSpPr/>
      </dsp:nvSpPr>
      <dsp:spPr>
        <a:xfrm>
          <a:off x="0" y="1149379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3. </a:t>
          </a:r>
          <a:r>
            <a:rPr lang="en-US" sz="2000" b="1" kern="1200" dirty="0" err="1" smtClean="0">
              <a:latin typeface="+mj-lt"/>
            </a:rPr>
            <a:t>Định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hướng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phát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triển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của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khối</a:t>
          </a:r>
          <a:r>
            <a:rPr lang="en-US" sz="2000" b="1" kern="1200" dirty="0" smtClean="0">
              <a:latin typeface="+mj-lt"/>
            </a:rPr>
            <a:t> T4 </a:t>
          </a:r>
          <a:endParaRPr lang="en-US" sz="2000" kern="1200" dirty="0">
            <a:latin typeface="+mj-lt"/>
          </a:endParaRPr>
        </a:p>
      </dsp:txBody>
      <dsp:txXfrm>
        <a:off x="27481" y="1176860"/>
        <a:ext cx="11564325" cy="507986"/>
      </dsp:txXfrm>
    </dsp:sp>
    <dsp:sp modelId="{2A735A08-7748-40FB-B4BC-FE383773C540}">
      <dsp:nvSpPr>
        <dsp:cNvPr id="0" name=""/>
        <dsp:cNvSpPr/>
      </dsp:nvSpPr>
      <dsp:spPr>
        <a:xfrm>
          <a:off x="0" y="1722986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4.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tình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hình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 – </a:t>
          </a:r>
          <a:r>
            <a:rPr lang="en-US" sz="2000" b="1" kern="1200" dirty="0" err="1" smtClean="0">
              <a:latin typeface="+mj-lt"/>
            </a:rPr>
            <a:t>rèn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luyện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của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lớp</a:t>
          </a:r>
          <a:endParaRPr lang="en-US" sz="2000" kern="1200" dirty="0">
            <a:latin typeface="+mj-lt"/>
          </a:endParaRPr>
        </a:p>
      </dsp:txBody>
      <dsp:txXfrm>
        <a:off x="27481" y="1750467"/>
        <a:ext cx="11564325" cy="507986"/>
      </dsp:txXfrm>
    </dsp:sp>
    <dsp:sp modelId="{E112F19C-25CC-4D78-984C-8E045E1EF76C}">
      <dsp:nvSpPr>
        <dsp:cNvPr id="0" name=""/>
        <dsp:cNvSpPr/>
      </dsp:nvSpPr>
      <dsp:spPr>
        <a:xfrm>
          <a:off x="0" y="2296594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5. </a:t>
          </a:r>
          <a:r>
            <a:rPr lang="en-US" sz="2000" b="1" kern="1200" dirty="0" err="1" smtClean="0">
              <a:latin typeface="+mj-lt"/>
            </a:rPr>
            <a:t>Hướng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dẫn</a:t>
          </a:r>
          <a:r>
            <a:rPr lang="en-US" sz="2000" b="1" kern="1200" dirty="0" smtClean="0">
              <a:latin typeface="+mj-lt"/>
            </a:rPr>
            <a:t>  </a:t>
          </a:r>
          <a:r>
            <a:rPr lang="en-US" sz="2000" b="1" kern="1200" dirty="0" err="1" smtClean="0">
              <a:latin typeface="+mj-lt"/>
            </a:rPr>
            <a:t>Phu</a:t>
          </a:r>
          <a:r>
            <a:rPr lang="en-US" sz="2000" b="1" kern="1200" dirty="0" smtClean="0">
              <a:latin typeface="+mj-lt"/>
            </a:rPr>
            <a:t>̣ </a:t>
          </a:r>
          <a:r>
            <a:rPr lang="en-US" sz="2000" b="1" kern="1200" dirty="0" err="1" smtClean="0">
              <a:latin typeface="+mj-lt"/>
            </a:rPr>
            <a:t>huynh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vào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trang</a:t>
          </a:r>
          <a:r>
            <a:rPr lang="en-US" sz="2000" b="1" kern="1200" dirty="0" smtClean="0">
              <a:latin typeface="+mj-lt"/>
            </a:rPr>
            <a:t> tin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xem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tin </a:t>
          </a:r>
          <a:r>
            <a:rPr lang="en-US" sz="2000" b="1" kern="1200" dirty="0" err="1" smtClean="0">
              <a:latin typeface="+mj-lt"/>
            </a:rPr>
            <a:t>về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lịch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, </a:t>
          </a:r>
          <a:r>
            <a:rPr lang="en-US" sz="2000" b="1" kern="1200" dirty="0" err="1" smtClean="0">
              <a:latin typeface="+mj-lt"/>
            </a:rPr>
            <a:t>kết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quả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, </a:t>
          </a:r>
          <a:r>
            <a:rPr lang="en-US" sz="2000" b="1" kern="1200" dirty="0" err="1" smtClean="0">
              <a:latin typeface="+mj-lt"/>
            </a:rPr>
            <a:t>công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nợ</a:t>
          </a:r>
          <a:r>
            <a:rPr lang="en-US" sz="2000" b="1" kern="1200" dirty="0" smtClean="0">
              <a:latin typeface="+mj-lt"/>
            </a:rPr>
            <a:t>. </a:t>
          </a:r>
          <a:endParaRPr lang="en-US" sz="2000" kern="1200" dirty="0">
            <a:latin typeface="+mj-lt"/>
          </a:endParaRPr>
        </a:p>
      </dsp:txBody>
      <dsp:txXfrm>
        <a:off x="27481" y="2324075"/>
        <a:ext cx="11564325" cy="507986"/>
      </dsp:txXfrm>
    </dsp:sp>
    <dsp:sp modelId="{C0D77DAD-69AE-4B93-BDDA-EB4A07494FE6}">
      <dsp:nvSpPr>
        <dsp:cNvPr id="0" name=""/>
        <dsp:cNvSpPr/>
      </dsp:nvSpPr>
      <dsp:spPr>
        <a:xfrm>
          <a:off x="0" y="2870201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6.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C</a:t>
          </a:r>
          <a:r>
            <a:rPr lang="en-US" sz="2000" b="1" kern="1200" dirty="0" err="1" smtClean="0">
              <a:latin typeface="+mj-lt"/>
            </a:rPr>
            <a:t>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vụ</a:t>
          </a:r>
          <a:endParaRPr lang="en-US" sz="2000" b="1" kern="1200" dirty="0">
            <a:latin typeface="+mj-lt"/>
            <a:cs typeface="Times New Roman" panose="02020603050405020304" pitchFamily="18" charset="0"/>
          </a:endParaRPr>
        </a:p>
      </dsp:txBody>
      <dsp:txXfrm>
        <a:off x="27481" y="2897682"/>
        <a:ext cx="11564325" cy="507986"/>
      </dsp:txXfrm>
    </dsp:sp>
    <dsp:sp modelId="{C3295FFA-CD4E-4273-9349-7254C27B17A0}">
      <dsp:nvSpPr>
        <dsp:cNvPr id="0" name=""/>
        <dsp:cNvSpPr/>
      </dsp:nvSpPr>
      <dsp:spPr>
        <a:xfrm>
          <a:off x="0" y="3443809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7.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thu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phí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môn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văn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hóa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đối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với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Trung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cấp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chính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quy</a:t>
          </a:r>
          <a:r>
            <a:rPr lang="en-US" sz="2000" b="1" kern="1200" dirty="0" smtClean="0">
              <a:latin typeface="+mj-lt"/>
            </a:rPr>
            <a:t> (</a:t>
          </a:r>
          <a:r>
            <a:rPr lang="en-US" sz="2000" b="1" kern="1200" dirty="0" err="1" smtClean="0">
              <a:latin typeface="+mj-lt"/>
            </a:rPr>
            <a:t>hệ</a:t>
          </a:r>
          <a:r>
            <a:rPr lang="en-US" sz="2000" b="1" kern="1200" dirty="0" smtClean="0">
              <a:latin typeface="+mj-lt"/>
            </a:rPr>
            <a:t> T4) </a:t>
          </a:r>
          <a:r>
            <a:rPr lang="en-US" sz="2000" b="1" kern="1200" dirty="0" err="1" smtClean="0">
              <a:latin typeface="+mj-lt"/>
            </a:rPr>
            <a:t>từ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năm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2022 – 2023</a:t>
          </a:r>
          <a:endParaRPr lang="en-US" sz="2000" kern="1200" dirty="0">
            <a:latin typeface="+mj-lt"/>
          </a:endParaRPr>
        </a:p>
      </dsp:txBody>
      <dsp:txXfrm>
        <a:off x="27481" y="3471290"/>
        <a:ext cx="11564325" cy="507986"/>
      </dsp:txXfrm>
    </dsp:sp>
    <dsp:sp modelId="{D62123C6-3451-4C60-BAD3-258940D82FFC}">
      <dsp:nvSpPr>
        <dsp:cNvPr id="0" name=""/>
        <dsp:cNvSpPr/>
      </dsp:nvSpPr>
      <dsp:spPr>
        <a:xfrm>
          <a:off x="0" y="4017417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8. </a:t>
          </a:r>
          <a:r>
            <a:rPr lang="en-US" sz="2000" b="1" kern="1200" dirty="0" err="1" smtClean="0">
              <a:latin typeface="+mj-lt"/>
            </a:rPr>
            <a:t>Công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endParaRPr lang="en-US" sz="2000" kern="1200" dirty="0">
            <a:latin typeface="+mj-lt"/>
          </a:endParaRPr>
        </a:p>
      </dsp:txBody>
      <dsp:txXfrm>
        <a:off x="27481" y="4044898"/>
        <a:ext cx="11564325" cy="507986"/>
      </dsp:txXfrm>
    </dsp:sp>
    <dsp:sp modelId="{E68C2383-97DA-42A7-A30F-6ECA2355D2CF}">
      <dsp:nvSpPr>
        <dsp:cNvPr id="0" name=""/>
        <dsp:cNvSpPr/>
      </dsp:nvSpPr>
      <dsp:spPr>
        <a:xfrm>
          <a:off x="0" y="4591024"/>
          <a:ext cx="11619287" cy="562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latin typeface="+mj-lt"/>
              <a:cs typeface="Times New Roman" panose="02020603050405020304" pitchFamily="18" charset="0"/>
            </a:rPr>
            <a:t>9. Nội dung khác</a:t>
          </a:r>
          <a:endParaRPr lang="en-US" sz="2000" kern="1200" dirty="0">
            <a:latin typeface="+mj-lt"/>
          </a:endParaRPr>
        </a:p>
      </dsp:txBody>
      <dsp:txXfrm>
        <a:off x="27481" y="4618505"/>
        <a:ext cx="11564325" cy="5079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557DD-B9E6-4049-B6BF-B9255CC9BDB2}">
      <dsp:nvSpPr>
        <dsp:cNvPr id="0" name=""/>
        <dsp:cNvSpPr/>
      </dsp:nvSpPr>
      <dsp:spPr>
        <a:xfrm>
          <a:off x="1450714" y="2581932"/>
          <a:ext cx="2857532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F7D0F8-0291-4E1F-BB7B-BD4A0A3969A5}">
      <dsp:nvSpPr>
        <dsp:cNvPr id="0" name=""/>
        <dsp:cNvSpPr/>
      </dsp:nvSpPr>
      <dsp:spPr>
        <a:xfrm>
          <a:off x="1450714" y="1876978"/>
          <a:ext cx="2378859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166662-6311-4C86-A3A3-B09C80105E0C}">
      <dsp:nvSpPr>
        <dsp:cNvPr id="0" name=""/>
        <dsp:cNvSpPr/>
      </dsp:nvSpPr>
      <dsp:spPr>
        <a:xfrm>
          <a:off x="1450714" y="1024069"/>
          <a:ext cx="2378859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D3B5C-B7C1-470E-8F78-ADED03102B09}">
      <dsp:nvSpPr>
        <dsp:cNvPr id="0" name=""/>
        <dsp:cNvSpPr/>
      </dsp:nvSpPr>
      <dsp:spPr>
        <a:xfrm>
          <a:off x="1450714" y="319115"/>
          <a:ext cx="2857532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302E95-AE4C-4DF5-8234-723A7134BB35}">
      <dsp:nvSpPr>
        <dsp:cNvPr id="0" name=""/>
        <dsp:cNvSpPr/>
      </dsp:nvSpPr>
      <dsp:spPr>
        <a:xfrm>
          <a:off x="190" y="0"/>
          <a:ext cx="2901048" cy="290104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F29E8-B4E3-4CCA-B359-4DBE8D3A8CB1}">
      <dsp:nvSpPr>
        <dsp:cNvPr id="0" name=""/>
        <dsp:cNvSpPr/>
      </dsp:nvSpPr>
      <dsp:spPr>
        <a:xfrm>
          <a:off x="508788" y="1673182"/>
          <a:ext cx="1856670" cy="95734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b="1" kern="1200" dirty="0">
            <a:latin typeface="+mj-lt"/>
          </a:endParaRPr>
        </a:p>
      </dsp:txBody>
      <dsp:txXfrm>
        <a:off x="508788" y="1673182"/>
        <a:ext cx="1856670" cy="957345"/>
      </dsp:txXfrm>
    </dsp:sp>
    <dsp:sp modelId="{BF919E08-2C46-4079-AD2E-2763F98BDA24}">
      <dsp:nvSpPr>
        <dsp:cNvPr id="0" name=""/>
        <dsp:cNvSpPr/>
      </dsp:nvSpPr>
      <dsp:spPr>
        <a:xfrm>
          <a:off x="3989131" y="0"/>
          <a:ext cx="638230" cy="638230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DF0C53-F89D-4DB8-9E54-B2BA415C276A}">
      <dsp:nvSpPr>
        <dsp:cNvPr id="0" name=""/>
        <dsp:cNvSpPr/>
      </dsp:nvSpPr>
      <dsp:spPr>
        <a:xfrm>
          <a:off x="4627361" y="0"/>
          <a:ext cx="1754268" cy="638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0" rIns="9144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 smtClean="0">
              <a:latin typeface="+mj-lt"/>
            </a:rPr>
            <a:t>Mã</a:t>
          </a:r>
          <a:r>
            <a:rPr lang="en-US" sz="2400" b="0" kern="1200" dirty="0" smtClean="0">
              <a:latin typeface="+mj-lt"/>
            </a:rPr>
            <a:t>: T4</a:t>
          </a:r>
          <a:endParaRPr lang="en-US" sz="2400" b="0" kern="1200" dirty="0">
            <a:latin typeface="+mj-lt"/>
          </a:endParaRPr>
        </a:p>
      </dsp:txBody>
      <dsp:txXfrm>
        <a:off x="4627361" y="0"/>
        <a:ext cx="1754268" cy="638230"/>
      </dsp:txXfrm>
    </dsp:sp>
    <dsp:sp modelId="{4D811638-D1EB-461E-89F1-52D0FA6E5FFF}">
      <dsp:nvSpPr>
        <dsp:cNvPr id="0" name=""/>
        <dsp:cNvSpPr/>
      </dsp:nvSpPr>
      <dsp:spPr>
        <a:xfrm>
          <a:off x="3510458" y="704954"/>
          <a:ext cx="638230" cy="63823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5E734D-ED57-4FE1-9AFB-1517606B7BD5}">
      <dsp:nvSpPr>
        <dsp:cNvPr id="0" name=""/>
        <dsp:cNvSpPr/>
      </dsp:nvSpPr>
      <dsp:spPr>
        <a:xfrm>
          <a:off x="4148688" y="704954"/>
          <a:ext cx="4594150" cy="638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0" rIns="9144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smtClean="0">
              <a:latin typeface="+mj-lt"/>
            </a:rPr>
            <a:t>Thời gian học: </a:t>
          </a:r>
          <a:r>
            <a:rPr lang="en-US" sz="2400" b="1" kern="1200" smtClean="0">
              <a:latin typeface="+mj-lt"/>
            </a:rPr>
            <a:t>3 năm</a:t>
          </a:r>
          <a:endParaRPr lang="en-US" sz="2400" b="1" kern="1200">
            <a:latin typeface="+mj-lt"/>
          </a:endParaRPr>
        </a:p>
      </dsp:txBody>
      <dsp:txXfrm>
        <a:off x="4148688" y="704954"/>
        <a:ext cx="4594150" cy="638230"/>
      </dsp:txXfrm>
    </dsp:sp>
    <dsp:sp modelId="{5E43F5AD-9086-4D09-8D5B-189431877716}">
      <dsp:nvSpPr>
        <dsp:cNvPr id="0" name=""/>
        <dsp:cNvSpPr/>
      </dsp:nvSpPr>
      <dsp:spPr>
        <a:xfrm>
          <a:off x="3510458" y="1557862"/>
          <a:ext cx="638230" cy="638230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DF5333-4647-42FB-A288-B7314FFA17B4}">
      <dsp:nvSpPr>
        <dsp:cNvPr id="0" name=""/>
        <dsp:cNvSpPr/>
      </dsp:nvSpPr>
      <dsp:spPr>
        <a:xfrm>
          <a:off x="4148688" y="1557862"/>
          <a:ext cx="5475948" cy="638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0" rIns="9144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j-lt"/>
            </a:rPr>
            <a:t>Được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học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liên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thông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lên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các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bậc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học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cao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hơn</a:t>
          </a:r>
          <a:endParaRPr lang="en-US" sz="2400" kern="1200" dirty="0">
            <a:latin typeface="+mj-lt"/>
          </a:endParaRPr>
        </a:p>
      </dsp:txBody>
      <dsp:txXfrm>
        <a:off x="4148688" y="1557862"/>
        <a:ext cx="5475948" cy="638230"/>
      </dsp:txXfrm>
    </dsp:sp>
    <dsp:sp modelId="{9AAF8BF7-236E-4573-87BE-B130C558969C}">
      <dsp:nvSpPr>
        <dsp:cNvPr id="0" name=""/>
        <dsp:cNvSpPr/>
      </dsp:nvSpPr>
      <dsp:spPr>
        <a:xfrm>
          <a:off x="3989131" y="2196332"/>
          <a:ext cx="638230" cy="638230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D9925B-CBDF-48F9-A591-248950F24B04}">
      <dsp:nvSpPr>
        <dsp:cNvPr id="0" name=""/>
        <dsp:cNvSpPr/>
      </dsp:nvSpPr>
      <dsp:spPr>
        <a:xfrm>
          <a:off x="4627552" y="2129854"/>
          <a:ext cx="4999047" cy="638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0" rIns="9144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j-lt"/>
            </a:rPr>
            <a:t>Được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dirty="0" err="1" smtClean="0">
              <a:latin typeface="+mj-lt"/>
            </a:rPr>
            <a:t>liên</a:t>
          </a:r>
          <a:r>
            <a:rPr lang="en-US" sz="2400" kern="1200" dirty="0" smtClean="0">
              <a:latin typeface="+mj-lt"/>
            </a:rPr>
            <a:t> </a:t>
          </a:r>
          <a:r>
            <a:rPr lang="en-US" sz="2400" kern="1200" err="1" smtClean="0">
              <a:latin typeface="+mj-lt"/>
            </a:rPr>
            <a:t>thông</a:t>
          </a:r>
          <a:r>
            <a:rPr lang="en-US" sz="2400" kern="1200" smtClean="0">
              <a:latin typeface="+mj-lt"/>
            </a:rPr>
            <a:t> </a:t>
          </a:r>
          <a:r>
            <a:rPr lang="en-US" sz="2400" kern="1200" smtClean="0">
              <a:latin typeface="+mj-lt"/>
            </a:rPr>
            <a:t>với trường nước ngoài</a:t>
          </a:r>
          <a:endParaRPr lang="en-US" sz="2400" kern="1200" dirty="0">
            <a:latin typeface="+mj-lt"/>
          </a:endParaRPr>
        </a:p>
      </dsp:txBody>
      <dsp:txXfrm>
        <a:off x="4627552" y="2129854"/>
        <a:ext cx="4999047" cy="6382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33888-E0FD-494D-999D-DE8FB804B0CF}">
      <dsp:nvSpPr>
        <dsp:cNvPr id="0" name=""/>
        <dsp:cNvSpPr/>
      </dsp:nvSpPr>
      <dsp:spPr>
        <a:xfrm>
          <a:off x="2689694" y="883782"/>
          <a:ext cx="3039141" cy="3039141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B74F0-8E4B-4594-A00C-282D7F322404}">
      <dsp:nvSpPr>
        <dsp:cNvPr id="0" name=""/>
        <dsp:cNvSpPr/>
      </dsp:nvSpPr>
      <dsp:spPr>
        <a:xfrm>
          <a:off x="3027292" y="1221380"/>
          <a:ext cx="2363945" cy="2363945"/>
        </a:xfrm>
        <a:prstGeom prst="ellips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088A0-4614-4460-850C-E000C7E4C33A}">
      <dsp:nvSpPr>
        <dsp:cNvPr id="0" name=""/>
        <dsp:cNvSpPr/>
      </dsp:nvSpPr>
      <dsp:spPr>
        <a:xfrm>
          <a:off x="3364890" y="1558978"/>
          <a:ext cx="1688749" cy="1688749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9D2767-2388-4584-9BE9-E30DA8BDC73D}">
      <dsp:nvSpPr>
        <dsp:cNvPr id="0" name=""/>
        <dsp:cNvSpPr/>
      </dsp:nvSpPr>
      <dsp:spPr>
        <a:xfrm>
          <a:off x="3702741" y="1896829"/>
          <a:ext cx="1013047" cy="1013047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A9873-B2D6-4D52-B15B-A45618F6AD3F}">
      <dsp:nvSpPr>
        <dsp:cNvPr id="0" name=""/>
        <dsp:cNvSpPr/>
      </dsp:nvSpPr>
      <dsp:spPr>
        <a:xfrm>
          <a:off x="4040339" y="2234427"/>
          <a:ext cx="337851" cy="337851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BE0699-3786-466A-857C-595D971FCE67}">
      <dsp:nvSpPr>
        <dsp:cNvPr id="0" name=""/>
        <dsp:cNvSpPr/>
      </dsp:nvSpPr>
      <dsp:spPr>
        <a:xfrm>
          <a:off x="6225179" y="137800"/>
          <a:ext cx="6919320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Nội quy, quy định và các chế độ chính sách của Nhà trường</a:t>
          </a:r>
          <a:endParaRPr lang="en-US" sz="2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25179" y="137800"/>
        <a:ext cx="6919320" cy="536509"/>
      </dsp:txXfrm>
    </dsp:sp>
    <dsp:sp modelId="{05276870-147F-4D55-B63A-2F89631DDE70}">
      <dsp:nvSpPr>
        <dsp:cNvPr id="0" name=""/>
        <dsp:cNvSpPr/>
      </dsp:nvSpPr>
      <dsp:spPr>
        <a:xfrm>
          <a:off x="5855467" y="397519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4BBD9-634D-4C9F-AEC9-E3422D3A3F71}">
      <dsp:nvSpPr>
        <dsp:cNvPr id="0" name=""/>
        <dsp:cNvSpPr/>
      </dsp:nvSpPr>
      <dsp:spPr>
        <a:xfrm rot="5400000">
          <a:off x="4028183" y="578601"/>
          <a:ext cx="2005833" cy="164366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5F2E65-F5C1-4872-BEF1-34785AEA0F74}">
      <dsp:nvSpPr>
        <dsp:cNvPr id="0" name=""/>
        <dsp:cNvSpPr/>
      </dsp:nvSpPr>
      <dsp:spPr>
        <a:xfrm>
          <a:off x="6270120" y="688142"/>
          <a:ext cx="2454729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Thời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khóa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biểu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lớp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70120" y="688142"/>
        <a:ext cx="2454729" cy="536509"/>
      </dsp:txXfrm>
    </dsp:sp>
    <dsp:sp modelId="{093BA72F-9568-4945-B005-306C334F1A66}">
      <dsp:nvSpPr>
        <dsp:cNvPr id="0" name=""/>
        <dsp:cNvSpPr/>
      </dsp:nvSpPr>
      <dsp:spPr>
        <a:xfrm>
          <a:off x="5855467" y="964826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C88D53-257A-4EC6-B658-4A5574A2C2E8}">
      <dsp:nvSpPr>
        <dsp:cNvPr id="0" name=""/>
        <dsp:cNvSpPr/>
      </dsp:nvSpPr>
      <dsp:spPr>
        <a:xfrm rot="5400000">
          <a:off x="4322929" y="1102803"/>
          <a:ext cx="1670109" cy="139293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AE3B8-38B3-4551-9AB8-AC4D348542F5}">
      <dsp:nvSpPr>
        <dsp:cNvPr id="0" name=""/>
        <dsp:cNvSpPr/>
      </dsp:nvSpPr>
      <dsp:spPr>
        <a:xfrm>
          <a:off x="6286242" y="1255443"/>
          <a:ext cx="3879449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HKI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năm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2021-2022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86242" y="1255443"/>
        <a:ext cx="3879449" cy="536509"/>
      </dsp:txXfrm>
    </dsp:sp>
    <dsp:sp modelId="{5918CB81-2D3F-4964-8305-DFA241126C45}">
      <dsp:nvSpPr>
        <dsp:cNvPr id="0" name=""/>
        <dsp:cNvSpPr/>
      </dsp:nvSpPr>
      <dsp:spPr>
        <a:xfrm>
          <a:off x="5855467" y="1532132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8DAF73-7684-4D94-A5DA-1D8E1869D4E7}">
      <dsp:nvSpPr>
        <dsp:cNvPr id="0" name=""/>
        <dsp:cNvSpPr/>
      </dsp:nvSpPr>
      <dsp:spPr>
        <a:xfrm rot="5400000">
          <a:off x="4611951" y="1605578"/>
          <a:ext cx="1316961" cy="117006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78C35E-62E6-4BFF-AD94-D416D97B34C6}">
      <dsp:nvSpPr>
        <dsp:cNvPr id="0" name=""/>
        <dsp:cNvSpPr/>
      </dsp:nvSpPr>
      <dsp:spPr>
        <a:xfrm>
          <a:off x="6322894" y="1726297"/>
          <a:ext cx="4989313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Chuyên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cần</a:t>
          </a: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22894" y="1726297"/>
        <a:ext cx="4989313" cy="536509"/>
      </dsp:txXfrm>
    </dsp:sp>
    <dsp:sp modelId="{25F9699F-02C9-4C8A-BA40-3C89E7046F56}">
      <dsp:nvSpPr>
        <dsp:cNvPr id="0" name=""/>
        <dsp:cNvSpPr/>
      </dsp:nvSpPr>
      <dsp:spPr>
        <a:xfrm>
          <a:off x="5855467" y="2087282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46C2CF-12FB-4DD7-8389-0B7CD870C9DC}">
      <dsp:nvSpPr>
        <dsp:cNvPr id="0" name=""/>
        <dsp:cNvSpPr/>
      </dsp:nvSpPr>
      <dsp:spPr>
        <a:xfrm rot="5400000">
          <a:off x="4899657" y="2136415"/>
          <a:ext cx="1004942" cy="906677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0F6EAE-0A7D-46AA-83A0-EB6126F4B1DA}">
      <dsp:nvSpPr>
        <dsp:cNvPr id="0" name=""/>
        <dsp:cNvSpPr/>
      </dsp:nvSpPr>
      <dsp:spPr>
        <a:xfrm>
          <a:off x="6370563" y="2332677"/>
          <a:ext cx="5160842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Khuyến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khích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Câu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lạc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bộ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70563" y="2332677"/>
        <a:ext cx="5160842" cy="536509"/>
      </dsp:txXfrm>
    </dsp:sp>
    <dsp:sp modelId="{4B1A2AA8-5002-459E-9904-0F238ECAEE52}">
      <dsp:nvSpPr>
        <dsp:cNvPr id="0" name=""/>
        <dsp:cNvSpPr/>
      </dsp:nvSpPr>
      <dsp:spPr>
        <a:xfrm>
          <a:off x="5855467" y="2626223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F94FCF-9852-43A3-A7A4-3DD3BE9B4F8B}">
      <dsp:nvSpPr>
        <dsp:cNvPr id="0" name=""/>
        <dsp:cNvSpPr/>
      </dsp:nvSpPr>
      <dsp:spPr>
        <a:xfrm rot="5400000">
          <a:off x="5171660" y="2651549"/>
          <a:ext cx="709133" cy="65848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10671-14AE-4312-8C15-9F70FBEC6DFC}" type="datetimeFigureOut">
              <a:rPr lang="en-US" smtClean="0"/>
              <a:t>16/05/2022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B200F-A9C5-44A3-9DA4-F4728267A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88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334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6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bậc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TP. HCM,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khẩu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853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2/2021-2022,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T4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81/2021/NĐ-CP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27/8/2021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rèn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luyện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HKI/2021-2022,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đầu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HKII/2021-2022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thuộc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TTGD-CTSV).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582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An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lũy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kèm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21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617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1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23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84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97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764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136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19153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1484784"/>
            <a:ext cx="12192000" cy="3888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52932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1412776"/>
            <a:ext cx="12192000" cy="4032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0025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EU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1" y="6414912"/>
            <a:ext cx="8558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- SÁNG TẠO - PHÁT TRIỂN - BỀN VỮNG</a:t>
            </a:r>
            <a:endParaRPr lang="en-U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5410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0" y="6609576"/>
            <a:ext cx="41930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200" b="1" baseline="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2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79260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OI DUNG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2154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NOI DUNG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3166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6080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3430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OI DUNG VOI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9704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HINH ANH VA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2688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998CD-7602-49A6-A70B-62EC9F7536C9}" type="datetime1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CHÀO MỪNG QUÝ VỊ PHỤ HUYNH HỌC SINH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65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DC386-138C-4D70-A4EB-B1DBFCBC8810}" type="datetime1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CHÀO MỪNG QUÝ VỊ PHỤ HUYNH HỌC SINH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45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198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633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B261-8843-42D1-AAFC-05E20E2D9B97}" type="datetimeFigureOut">
              <a:rPr lang="en-US" smtClean="0"/>
              <a:t>16/05/2022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2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ykiendonggoplt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mailto:lexuanthien@lttc.edu.vn" TargetMode="Externa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3" r="-172" b="21783"/>
          <a:stretch>
            <a:fillRect/>
          </a:stretch>
        </p:blipFill>
        <p:spPr bwMode="auto">
          <a:xfrm>
            <a:off x="0" y="1330452"/>
            <a:ext cx="12192000" cy="4355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01296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159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36023" y="6260486"/>
            <a:ext cx="9812284" cy="390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phố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minh, NGÀY 22 THÁNG 5 NĂM 2022</a:t>
            </a:r>
            <a:endParaRPr lang="en-US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20" y="2273602"/>
            <a:ext cx="11487150" cy="82322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CHÀO MỪNG </a:t>
            </a:r>
            <a:b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QUÝ VỊ PHỤ HUYNH SINH VIÊN</a:t>
            </a:r>
          </a:p>
        </p:txBody>
      </p:sp>
    </p:spTree>
    <p:extLst>
      <p:ext uri="{BB962C8B-B14F-4D97-AF65-F5344CB8AC3E}">
        <p14:creationId xmlns:p14="http://schemas.microsoft.com/office/powerpoint/2010/main" val="1637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380" y="750916"/>
            <a:ext cx="10515600" cy="51914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CHƯƠNG TRÌNH BUỔI HỌP</a:t>
            </a:r>
            <a:endParaRPr lang="en-US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071471"/>
              </p:ext>
            </p:extLst>
          </p:nvPr>
        </p:nvGraphicFramePr>
        <p:xfrm>
          <a:off x="284536" y="1270063"/>
          <a:ext cx="11619287" cy="5156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392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793" y="1066937"/>
            <a:ext cx="11891374" cy="277352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err="1">
                <a:latin typeface="+mj-lt"/>
              </a:rPr>
              <a:t>Khóa</a:t>
            </a:r>
            <a:r>
              <a:rPr lang="en-US" b="1" dirty="0">
                <a:latin typeface="+mj-lt"/>
              </a:rPr>
              <a:t> 20T4:</a:t>
            </a:r>
            <a:endParaRPr lang="en-US" sz="24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thuộc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khoa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Công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nghệ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Thông</a:t>
            </a:r>
            <a:r>
              <a:rPr lang="en-US" dirty="0">
                <a:latin typeface="+mj-lt"/>
              </a:rPr>
              <a:t> tin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môn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còn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của</a:t>
            </a:r>
            <a:r>
              <a:rPr lang="en-US" dirty="0">
                <a:latin typeface="+mj-lt"/>
              </a:rPr>
              <a:t> HKI/2021-2022 </a:t>
            </a:r>
            <a:r>
              <a:rPr lang="en-US" dirty="0" err="1">
                <a:latin typeface="+mj-lt"/>
              </a:rPr>
              <a:t>và</a:t>
            </a:r>
            <a:r>
              <a:rPr lang="en-US" dirty="0">
                <a:latin typeface="+mj-lt"/>
              </a:rPr>
              <a:t> HKII/2021-2022: </a:t>
            </a:r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từ</a:t>
            </a:r>
            <a:r>
              <a:rPr lang="en-US" dirty="0">
                <a:latin typeface="+mj-lt"/>
              </a:rPr>
              <a:t> </a:t>
            </a:r>
            <a:r>
              <a:rPr lang="en-US" err="1">
                <a:latin typeface="+mj-lt"/>
              </a:rPr>
              <a:t>ngày</a:t>
            </a:r>
            <a:r>
              <a:rPr lang="en-US">
                <a:latin typeface="+mj-lt"/>
              </a:rPr>
              <a:t> </a:t>
            </a:r>
            <a:r>
              <a:rPr lang="en-US" smtClean="0">
                <a:latin typeface="+mj-lt"/>
              </a:rPr>
              <a:t>23/5/2022</a:t>
            </a:r>
            <a:r>
              <a:rPr lang="en-US" dirty="0">
                <a:latin typeface="+mj-lt"/>
              </a:rPr>
              <a:t>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thuộc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khoa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còn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kết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thúc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môn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trong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tháng</a:t>
            </a:r>
            <a:r>
              <a:rPr lang="en-US" dirty="0">
                <a:latin typeface="+mj-lt"/>
              </a:rPr>
              <a:t> 6/2022.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13/6/2022 – 25/6/2022.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Tổng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kết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04/7/2022 – 09/7/2022.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 (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phụ</a:t>
            </a:r>
            <a:r>
              <a:rPr lang="en-US" dirty="0">
                <a:latin typeface="+mj-lt"/>
              </a:rPr>
              <a:t>): 11/7/2022 – 16/7/2022.</a:t>
            </a:r>
            <a:endParaRPr lang="en-US" sz="2000" dirty="0"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9324" y="543717"/>
            <a:ext cx="12088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BÁO KẾ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HOẠCH HỌC TẬP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HỌC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KỲ II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 2021-2022</a:t>
            </a:r>
            <a:endParaRPr lang="en-US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691" y="3997792"/>
            <a:ext cx="3632090" cy="2417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228" y="3997792"/>
            <a:ext cx="3626194" cy="2417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3" y="3973811"/>
            <a:ext cx="3662166" cy="2441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23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18" y="1331209"/>
            <a:ext cx="11564488" cy="210019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err="1">
                <a:latin typeface="+mj-lt"/>
              </a:rPr>
              <a:t>Khóa</a:t>
            </a:r>
            <a:r>
              <a:rPr lang="en-US" b="1" dirty="0">
                <a:latin typeface="+mj-lt"/>
              </a:rPr>
              <a:t> 21T4: </a:t>
            </a:r>
            <a:endParaRPr lang="en-US" sz="24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Thời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gian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tập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07/3/2022 - 25/6/2022 (16 </a:t>
            </a:r>
            <a:r>
              <a:rPr lang="en-US" dirty="0" err="1">
                <a:latin typeface="+mj-lt"/>
              </a:rPr>
              <a:t>tuần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).</a:t>
            </a:r>
            <a:endParaRPr lang="en-US" sz="2000" dirty="0">
              <a:latin typeface="+mj-lt"/>
            </a:endParaRPr>
          </a:p>
          <a:p>
            <a:pPr lvl="1"/>
            <a:r>
              <a:rPr lang="en-US">
                <a:latin typeface="+mj-lt"/>
              </a:rPr>
              <a:t>Thi học kỳ II: 27/6/2022 – 16/7/2022 (03 tuần).</a:t>
            </a:r>
          </a:p>
          <a:p>
            <a:pPr lvl="1"/>
            <a:r>
              <a:rPr lang="en-US">
                <a:latin typeface="+mj-lt"/>
              </a:rPr>
              <a:t>Tổng kết học kỳ II: từ  01/8/2022 – 06/8/2022 (01 tuần).</a:t>
            </a:r>
          </a:p>
          <a:p>
            <a:pPr lvl="1"/>
            <a:r>
              <a:rPr lang="en-US">
                <a:latin typeface="+mj-lt"/>
              </a:rPr>
              <a:t>Thi lại học kỳ II (Kỳ thi phụ): 15/8/2022 – 20/8/2022 (01 tuần).</a:t>
            </a:r>
          </a:p>
        </p:txBody>
      </p:sp>
      <p:sp>
        <p:nvSpPr>
          <p:cNvPr id="7" name="Rectangle 6"/>
          <p:cNvSpPr/>
          <p:nvPr/>
        </p:nvSpPr>
        <p:spPr>
          <a:xfrm>
            <a:off x="189324" y="543717"/>
            <a:ext cx="12088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BÁO KẾ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HOẠCH HỌC TẬP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HỌC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KỲ II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 2021-2022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4" y="3617444"/>
            <a:ext cx="3667219" cy="24309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3644548"/>
            <a:ext cx="3612909" cy="240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04" y="3638969"/>
            <a:ext cx="3619985" cy="2409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027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821" y="826972"/>
            <a:ext cx="11687694" cy="69310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ĐỊNH HƯỚNG PHÁT TRIỂN CỦA </a:t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dirty="0" smtClean="0">
                <a:solidFill>
                  <a:srgbClr val="FF0000"/>
                </a:solidFill>
              </a:rPr>
              <a:t>HỌC SINH TRUNG CẤP</a:t>
            </a:r>
            <a:endParaRPr lang="en-US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58191193"/>
              </p:ext>
            </p:extLst>
          </p:nvPr>
        </p:nvGraphicFramePr>
        <p:xfrm>
          <a:off x="482600" y="3009900"/>
          <a:ext cx="9626600" cy="2901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200" y="1721956"/>
            <a:ext cx="2935315" cy="257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850" y="809169"/>
            <a:ext cx="11696700" cy="7138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BÁO CÁO TÌNH HÌNH </a:t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dirty="0" smtClean="0">
                <a:solidFill>
                  <a:srgbClr val="FF0000"/>
                </a:solidFill>
              </a:rPr>
              <a:t>HỌC TẬP – RÈN LUYỆN CỦA LỚP</a:t>
            </a:r>
            <a:endParaRPr lang="en-US" sz="4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392014"/>
              </p:ext>
            </p:extLst>
          </p:nvPr>
        </p:nvGraphicFramePr>
        <p:xfrm>
          <a:off x="-2438400" y="1762436"/>
          <a:ext cx="13144500" cy="4052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1" y="3788531"/>
            <a:ext cx="3054350" cy="268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7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6" y="581695"/>
            <a:ext cx="11927305" cy="68162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HƯỚNG DẪN XEM THÔNG TIN SINH VIÊN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336" y="1263317"/>
            <a:ext cx="12063664" cy="2499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1: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truy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website 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https://LTTC.EDU.VN</a:t>
            </a:r>
            <a:endParaRPr lang="en-US" sz="2400" dirty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2: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mục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“SINH VIÊN”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đăng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trang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</a:rPr>
              <a:t>viên</a:t>
            </a:r>
            <a:endParaRPr lang="en-US" sz="2400" dirty="0" smtClean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3: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mục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“CỔNG PHỤ HUYNH”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đăng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trang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viên</a:t>
            </a:r>
            <a:endParaRPr lang="en-US" sz="2400" dirty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</a:rPr>
              <a:t>Bước</a:t>
            </a:r>
            <a:r>
              <a:rPr lang="en-US" sz="2400" b="1" dirty="0">
                <a:latin typeface="+mj-lt"/>
              </a:rPr>
              <a:t> 4: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Tại</a:t>
            </a:r>
            <a:r>
              <a:rPr lang="en-US" sz="2400" dirty="0">
                <a:latin typeface="+mj-lt"/>
              </a:rPr>
              <a:t> CỔNG THÔNG TIN PHỤ HUYNH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hê</a:t>
            </a:r>
            <a:r>
              <a:rPr lang="en-US" sz="2400" dirty="0">
                <a:latin typeface="+mj-lt"/>
              </a:rPr>
              <a:t>̣ </a:t>
            </a:r>
            <a:r>
              <a:rPr lang="en-US" sz="2400" dirty="0" err="1">
                <a:latin typeface="+mj-lt"/>
              </a:rPr>
              <a:t>thống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như</a:t>
            </a:r>
            <a:r>
              <a:rPr lang="en-US" sz="2400" dirty="0">
                <a:latin typeface="+mj-lt"/>
              </a:rPr>
              <a:t>: Mã </a:t>
            </a:r>
            <a:r>
              <a:rPr lang="en-US" sz="2400" dirty="0" err="1">
                <a:latin typeface="+mj-lt"/>
              </a:rPr>
              <a:t>sô</a:t>
            </a:r>
            <a:r>
              <a:rPr lang="en-US" sz="2400" dirty="0">
                <a:latin typeface="+mj-lt"/>
              </a:rPr>
              <a:t>́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vd</a:t>
            </a:r>
            <a:r>
              <a:rPr lang="en-US" sz="2400" dirty="0">
                <a:latin typeface="+mj-lt"/>
              </a:rPr>
              <a:t>: 19003045)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mật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khẩu</a:t>
            </a:r>
            <a:r>
              <a:rPr lang="en-US" sz="2400" dirty="0">
                <a:latin typeface="+mj-lt"/>
              </a:rPr>
              <a:t>: 1111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mã </a:t>
            </a:r>
            <a:r>
              <a:rPr lang="en-US" sz="2400" dirty="0" err="1">
                <a:latin typeface="+mj-lt"/>
              </a:rPr>
              <a:t>bảo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vê</a:t>
            </a:r>
            <a:r>
              <a:rPr lang="en-US" sz="2400" dirty="0">
                <a:latin typeface="+mj-lt"/>
              </a:rPr>
              <a:t>̣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sẵn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màn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thay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đổi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mỗi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lần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012" y="5917646"/>
            <a:ext cx="12196012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" indent="353695" algn="just" fontAlgn="base">
              <a:lnSpc>
                <a:spcPct val="110000"/>
              </a:lnSpc>
              <a:spcBef>
                <a:spcPts val="600"/>
              </a:spcBef>
              <a:tabLst>
                <a:tab pos="540385" algn="l"/>
              </a:tabLst>
            </a:pP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, click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,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,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,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phí</a:t>
            </a:r>
            <a:r>
              <a:rPr lang="en-US" dirty="0"/>
              <a:t>,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,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, …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28336" y="3822416"/>
            <a:ext cx="4218891" cy="1806860"/>
            <a:chOff x="553452" y="3811989"/>
            <a:chExt cx="4654501" cy="1968583"/>
          </a:xfrm>
        </p:grpSpPr>
        <p:pic>
          <p:nvPicPr>
            <p:cNvPr id="10" name="Picture 9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452" y="3811989"/>
              <a:ext cx="3548313" cy="19685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Line Callout 1 (No Border) 8"/>
            <p:cNvSpPr>
              <a:spLocks/>
            </p:cNvSpPr>
            <p:nvPr/>
          </p:nvSpPr>
          <p:spPr bwMode="auto">
            <a:xfrm>
              <a:off x="4259898" y="4275138"/>
              <a:ext cx="948055" cy="688975"/>
            </a:xfrm>
            <a:prstGeom prst="callout1">
              <a:avLst>
                <a:gd name="adj1" fmla="val 41259"/>
                <a:gd name="adj2" fmla="val 408"/>
                <a:gd name="adj3" fmla="val 122822"/>
                <a:gd name="adj4" fmla="val -68563"/>
              </a:avLst>
            </a:prstGeom>
            <a:solidFill>
              <a:srgbClr val="FFFFFF"/>
            </a:solidFill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Click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chọn</a:t>
              </a: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mục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Sinh</a:t>
              </a: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viên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353743" y="3790329"/>
            <a:ext cx="4369061" cy="2011903"/>
            <a:chOff x="4782837" y="3779095"/>
            <a:chExt cx="4705534" cy="2025266"/>
          </a:xfrm>
        </p:grpSpPr>
        <p:pic>
          <p:nvPicPr>
            <p:cNvPr id="14" name="Picture 13"/>
            <p:cNvPicPr/>
            <p:nvPr/>
          </p:nvPicPr>
          <p:blipFill rotWithShape="1">
            <a:blip r:embed="rId3"/>
            <a:srcRect l="2389" t="7891" b="4437"/>
            <a:stretch/>
          </p:blipFill>
          <p:spPr bwMode="auto">
            <a:xfrm>
              <a:off x="4782837" y="3779095"/>
              <a:ext cx="3281854" cy="202526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11" name="Group 10"/>
            <p:cNvGrpSpPr/>
            <p:nvPr/>
          </p:nvGrpSpPr>
          <p:grpSpPr>
            <a:xfrm>
              <a:off x="7944855" y="4303515"/>
              <a:ext cx="1543516" cy="672030"/>
              <a:chOff x="349915" y="-75930"/>
              <a:chExt cx="1544002" cy="672355"/>
            </a:xfrm>
          </p:grpSpPr>
          <p:cxnSp>
            <p:nvCxnSpPr>
              <p:cNvPr id="12" name="Straight Arrow Connector 11"/>
              <p:cNvCxnSpPr/>
              <p:nvPr/>
            </p:nvCxnSpPr>
            <p:spPr>
              <a:xfrm flipV="1">
                <a:off x="349915" y="596191"/>
                <a:ext cx="869100" cy="234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3" name="Rectangle 12"/>
              <p:cNvSpPr/>
              <p:nvPr/>
            </p:nvSpPr>
            <p:spPr>
              <a:xfrm>
                <a:off x="425335" y="-75930"/>
                <a:ext cx="1468582" cy="572655"/>
              </a:xfrm>
              <a:prstGeom prst="rect">
                <a:avLst/>
              </a:prstGeom>
              <a:noFill/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Click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chọn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cổng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phụ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huynh</a:t>
                </a:r>
                <a:endPara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pic>
        <p:nvPicPr>
          <p:cNvPr id="21" name="Picture 20"/>
          <p:cNvPicPr/>
          <p:nvPr/>
        </p:nvPicPr>
        <p:blipFill>
          <a:blip r:embed="rId4"/>
          <a:stretch>
            <a:fillRect/>
          </a:stretch>
        </p:blipFill>
        <p:spPr>
          <a:xfrm>
            <a:off x="8544773" y="3495675"/>
            <a:ext cx="1699577" cy="2463692"/>
          </a:xfrm>
          <a:prstGeom prst="rect">
            <a:avLst/>
          </a:prstGeom>
        </p:spPr>
      </p:pic>
      <p:sp>
        <p:nvSpPr>
          <p:cNvPr id="18" name="Line Callout 1 (No Border) 17"/>
          <p:cNvSpPr>
            <a:spLocks/>
          </p:cNvSpPr>
          <p:nvPr/>
        </p:nvSpPr>
        <p:spPr bwMode="auto">
          <a:xfrm>
            <a:off x="10891418" y="4101043"/>
            <a:ext cx="1510030" cy="323850"/>
          </a:xfrm>
          <a:prstGeom prst="callout1">
            <a:avLst>
              <a:gd name="adj1" fmla="val 42653"/>
              <a:gd name="adj2" fmla="val -5046"/>
              <a:gd name="adj3" fmla="val 42653"/>
              <a:gd name="adj4" fmla="val -62866"/>
            </a:avLst>
          </a:prstGeom>
          <a:noFill/>
          <a:ln w="19050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SV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Line Callout 1 (No Border) 18"/>
          <p:cNvSpPr>
            <a:spLocks/>
          </p:cNvSpPr>
          <p:nvPr/>
        </p:nvSpPr>
        <p:spPr bwMode="auto">
          <a:xfrm>
            <a:off x="10716441" y="4358992"/>
            <a:ext cx="1685007" cy="323850"/>
          </a:xfrm>
          <a:prstGeom prst="callout1">
            <a:avLst>
              <a:gd name="adj1" fmla="val 39472"/>
              <a:gd name="adj2" fmla="val -3866"/>
              <a:gd name="adj3" fmla="val 39472"/>
              <a:gd name="adj4" fmla="val -46759"/>
            </a:avLst>
          </a:prstGeom>
          <a:noFill/>
          <a:ln w="19050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mật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khẩu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Line Callout 1 (No Border) 19"/>
          <p:cNvSpPr>
            <a:spLocks/>
          </p:cNvSpPr>
          <p:nvPr/>
        </p:nvSpPr>
        <p:spPr bwMode="auto">
          <a:xfrm>
            <a:off x="10175088" y="4639562"/>
            <a:ext cx="2103453" cy="310515"/>
          </a:xfrm>
          <a:prstGeom prst="callout1">
            <a:avLst>
              <a:gd name="adj1" fmla="val 36810"/>
              <a:gd name="adj2" fmla="val -2912"/>
              <a:gd name="adj3" fmla="val 36810"/>
              <a:gd name="adj4" fmla="val -46487"/>
            </a:avLst>
          </a:prstGeom>
          <a:noFill/>
          <a:ln w="22225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5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0919"/>
            <a:ext cx="10363199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1" dirty="0" smtClean="0">
                <a:latin typeface="+mj-lt"/>
              </a:rPr>
              <a:t>a) </a:t>
            </a:r>
            <a:r>
              <a:rPr lang="en-US" sz="2400" b="1" dirty="0" err="1" smtClean="0">
                <a:latin typeface="+mj-lt"/>
              </a:rPr>
              <a:t>Thực</a:t>
            </a:r>
            <a:r>
              <a:rPr lang="en-US" sz="2400" b="1" dirty="0" smtClean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hiện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theo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quy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chế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đào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tạo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của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Nhà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trường</a:t>
            </a:r>
            <a:r>
              <a:rPr lang="en-US" sz="2400" b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Sổ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hướng</a:t>
            </a:r>
            <a:r>
              <a:rPr lang="en-US" sz="2400" dirty="0">
                <a:latin typeface="+mj-lt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9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" y="2171700"/>
            <a:ext cx="1173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khóa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20T4: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THCS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photocopy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chiếu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gốc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SV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ký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tên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nơi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quê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34/TB-LTT-ĐT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17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2022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Cao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Trọng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phố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sách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P.TS-ĐT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gửi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chót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P.TS-ĐT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31/7/2022.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50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0919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1" dirty="0" smtClean="0"/>
              <a:t>a) </a:t>
            </a:r>
            <a:r>
              <a:rPr lang="en-US" sz="2400" b="1" dirty="0" err="1" smtClean="0"/>
              <a:t>Thực</a:t>
            </a:r>
            <a:r>
              <a:rPr lang="en-US" sz="2400" b="1" dirty="0" smtClean="0"/>
              <a:t> </a:t>
            </a:r>
            <a:r>
              <a:rPr lang="en-US" sz="2400" b="1" dirty="0" err="1"/>
              <a:t>hiện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quy</a:t>
            </a:r>
            <a:r>
              <a:rPr lang="en-US" sz="2400" b="1" dirty="0"/>
              <a:t> </a:t>
            </a:r>
            <a:r>
              <a:rPr lang="en-US" sz="2400" b="1" dirty="0" err="1"/>
              <a:t>chế</a:t>
            </a:r>
            <a:r>
              <a:rPr lang="en-US" sz="2400" b="1" dirty="0"/>
              <a:t> </a:t>
            </a:r>
            <a:r>
              <a:rPr lang="en-US" sz="2400" b="1" dirty="0" err="1"/>
              <a:t>đào</a:t>
            </a:r>
            <a:r>
              <a:rPr lang="en-US" sz="2400" b="1" dirty="0"/>
              <a:t> </a:t>
            </a:r>
            <a:r>
              <a:rPr lang="en-US" sz="2400" b="1" dirty="0" err="1"/>
              <a:t>tạo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Nhà</a:t>
            </a:r>
            <a:r>
              <a:rPr lang="en-US" sz="2400" b="1" dirty="0"/>
              <a:t> </a:t>
            </a:r>
            <a:r>
              <a:rPr lang="en-US" sz="2400" b="1" dirty="0" err="1"/>
              <a:t>trường</a:t>
            </a:r>
            <a:r>
              <a:rPr lang="en-US" sz="2400" b="1" dirty="0"/>
              <a:t>: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tay</a:t>
            </a:r>
            <a:r>
              <a:rPr lang="en-US" sz="2400" dirty="0"/>
              <a:t> </a:t>
            </a:r>
            <a:r>
              <a:rPr lang="en-US" sz="2400" dirty="0" err="1"/>
              <a:t>giáo</a:t>
            </a:r>
            <a:r>
              <a:rPr lang="en-US" sz="2400" dirty="0"/>
              <a:t> </a:t>
            </a:r>
            <a:r>
              <a:rPr lang="en-US" sz="2400" dirty="0" err="1"/>
              <a:t>dục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900" y="2029446"/>
            <a:ext cx="11963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latin typeface="+mj-lt"/>
              </a:rPr>
              <a:t>Sinh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viên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khoá</a:t>
            </a:r>
            <a:r>
              <a:rPr lang="en-US" sz="2400" b="1" dirty="0">
                <a:latin typeface="+mj-lt"/>
              </a:rPr>
              <a:t> 21T4:</a:t>
            </a:r>
            <a:r>
              <a:rPr lang="en-US" sz="2400" dirty="0">
                <a:latin typeface="+mj-lt"/>
              </a:rPr>
              <a:t> 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Nộp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bổ</a:t>
            </a:r>
            <a:r>
              <a:rPr lang="en-US" sz="2400" dirty="0">
                <a:latin typeface="+mj-lt"/>
              </a:rPr>
              <a:t> sung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292/TB-LTT-ĐT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10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5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2022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Cao </a:t>
            </a:r>
            <a:r>
              <a:rPr lang="en-US" sz="2400" dirty="0" err="1">
                <a:latin typeface="+mj-lt"/>
              </a:rPr>
              <a:t>đẳng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Tự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Trọng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</a:t>
            </a:r>
            <a:r>
              <a:rPr lang="en-US" sz="2400" dirty="0">
                <a:latin typeface="+mj-lt"/>
              </a:rPr>
              <a:t> Minh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khoá</a:t>
            </a:r>
            <a:r>
              <a:rPr lang="en-US" sz="2400" dirty="0">
                <a:latin typeface="+mj-lt"/>
              </a:rPr>
              <a:t> 2021 – </a:t>
            </a:r>
            <a:r>
              <a:rPr lang="en-US" sz="2400" dirty="0" err="1">
                <a:latin typeface="+mj-lt"/>
              </a:rPr>
              <a:t>đợt</a:t>
            </a:r>
            <a:r>
              <a:rPr lang="en-US" sz="2400" dirty="0">
                <a:latin typeface="+mj-lt"/>
              </a:rPr>
              <a:t> 5 (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sách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kèm</a:t>
            </a:r>
            <a:r>
              <a:rPr lang="en-US" sz="2400" dirty="0">
                <a:latin typeface="+mj-lt"/>
              </a:rPr>
              <a:t>), </a:t>
            </a:r>
            <a:r>
              <a:rPr lang="en-US" sz="2400" dirty="0" err="1">
                <a:latin typeface="+mj-lt"/>
              </a:rPr>
              <a:t>hạn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chót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Phòng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–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28/5/2022.  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Chuẩn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bằng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nghiệp</a:t>
            </a:r>
            <a:r>
              <a:rPr lang="en-US" sz="2400" dirty="0">
                <a:latin typeface="+mj-lt"/>
              </a:rPr>
              <a:t> THCS (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photocopy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CVHT </a:t>
            </a:r>
            <a:r>
              <a:rPr lang="en-US" sz="2400" dirty="0" err="1">
                <a:latin typeface="+mj-lt"/>
              </a:rPr>
              <a:t>đối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chiếu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gốc</a:t>
            </a:r>
            <a:r>
              <a:rPr lang="en-US" sz="2400" dirty="0">
                <a:latin typeface="+mj-lt"/>
              </a:rPr>
              <a:t>); </a:t>
            </a:r>
            <a:r>
              <a:rPr lang="en-US" sz="2400" dirty="0" err="1">
                <a:latin typeface="+mj-lt"/>
              </a:rPr>
              <a:t>Kiểm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xác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tên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giới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tính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dân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tộc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quê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quán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Phòng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–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sách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CVHT).</a:t>
            </a:r>
          </a:p>
          <a:p>
            <a:pPr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Môn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một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Đức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91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0919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+mj-lt"/>
              </a:rPr>
              <a:t>b)</a:t>
            </a:r>
            <a:r>
              <a:rPr lang="en-US" b="1" dirty="0" err="1" smtClean="0">
                <a:latin typeface="+mj-lt"/>
              </a:rPr>
              <a:t>Về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học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lại</a:t>
            </a:r>
            <a:r>
              <a:rPr lang="en-US" b="1" dirty="0">
                <a:latin typeface="+mj-lt"/>
              </a:rPr>
              <a:t>: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Có</a:t>
            </a:r>
            <a:r>
              <a:rPr lang="en-US" dirty="0">
                <a:latin typeface="+mj-lt"/>
              </a:rPr>
              <a:t> 2 </a:t>
            </a:r>
            <a:r>
              <a:rPr lang="en-US" dirty="0" err="1">
                <a:latin typeface="+mj-lt"/>
              </a:rPr>
              <a:t>loại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để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sinh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viên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đăng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ký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trả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phần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chưa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đạt</a:t>
            </a:r>
            <a:r>
              <a:rPr lang="en-US" dirty="0">
                <a:latin typeface="+mj-lt"/>
              </a:rPr>
              <a:t>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" y="2029446"/>
            <a:ext cx="11823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ghép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20T4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 21,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lại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).</a:t>
            </a:r>
          </a:p>
          <a:p>
            <a:pPr lvl="0" algn="just"/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riêng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riêng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cùng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. </a:t>
            </a:r>
            <a:r>
              <a:rPr lang="en-US" sz="2800" dirty="0" err="1">
                <a:latin typeface="+mj-lt"/>
              </a:rPr>
              <a:t>Thời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gian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.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web, </a:t>
            </a:r>
            <a:r>
              <a:rPr lang="en-US" sz="2800" dirty="0" err="1">
                <a:latin typeface="+mj-lt"/>
              </a:rPr>
              <a:t>gởi</a:t>
            </a:r>
            <a:r>
              <a:rPr lang="en-US" sz="2800" dirty="0">
                <a:latin typeface="+mj-lt"/>
              </a:rPr>
              <a:t> CVHT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khoa</a:t>
            </a:r>
            <a:r>
              <a:rPr lang="en-US" sz="2800" dirty="0">
                <a:latin typeface="+mj-lt"/>
              </a:rPr>
              <a:t>.</a:t>
            </a:r>
          </a:p>
          <a:p>
            <a:pPr algn="just"/>
            <a:r>
              <a:rPr lang="en-US" sz="2800" dirty="0" err="1">
                <a:latin typeface="+mj-lt"/>
              </a:rPr>
              <a:t>Phụ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huynh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dõi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lịch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tài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nhân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hoặc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website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biết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tin,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hệ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phòng</a:t>
            </a:r>
            <a:r>
              <a:rPr lang="en-US" sz="2800" dirty="0">
                <a:latin typeface="+mj-lt"/>
              </a:rPr>
              <a:t> TS-ĐT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ký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lại</a:t>
            </a:r>
            <a:r>
              <a:rPr lang="en-US" sz="28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84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1100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+mj-lt"/>
              </a:rPr>
              <a:t>c) </a:t>
            </a:r>
            <a:r>
              <a:rPr lang="en-US" b="1" dirty="0" err="1" smtClean="0">
                <a:latin typeface="+mj-lt"/>
              </a:rPr>
              <a:t>Về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chuẩn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đầu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ra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SV </a:t>
            </a:r>
            <a:r>
              <a:rPr lang="en-US" b="1" dirty="0" err="1">
                <a:latin typeface="+mj-lt"/>
              </a:rPr>
              <a:t>trình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độ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Trung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cấp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sau</a:t>
            </a:r>
            <a:r>
              <a:rPr lang="en-US" b="1" dirty="0">
                <a:latin typeface="+mj-lt"/>
              </a:rPr>
              <a:t> 3 </a:t>
            </a:r>
            <a:r>
              <a:rPr lang="en-US" b="1" dirty="0" err="1">
                <a:latin typeface="+mj-lt"/>
              </a:rPr>
              <a:t>năm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học</a:t>
            </a:r>
            <a:r>
              <a:rPr lang="en-US" b="1" dirty="0">
                <a:latin typeface="+mj-lt"/>
              </a:rPr>
              <a:t>:</a:t>
            </a:r>
            <a:endParaRPr lang="en-US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595021"/>
            <a:ext cx="1219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 err="1" smtClean="0">
                <a:latin typeface="+mj-lt"/>
              </a:rPr>
              <a:t>Kỹ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yêu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cầu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Tin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tiêu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chuẩn</a:t>
            </a:r>
            <a:r>
              <a:rPr lang="en-US" sz="2400" dirty="0">
                <a:latin typeface="+mj-lt"/>
              </a:rPr>
              <a:t> IC3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dụng</a:t>
            </a:r>
            <a:r>
              <a:rPr lang="en-US" sz="2400" dirty="0">
                <a:latin typeface="+mj-lt"/>
              </a:rPr>
              <a:t>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cấp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trừ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nghệ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tin).</a:t>
            </a:r>
          </a:p>
          <a:p>
            <a:pPr lvl="0" algn="just"/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Căn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cứ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</a:t>
            </a:r>
            <a:r>
              <a:rPr lang="en-US" sz="2400" dirty="0">
                <a:latin typeface="+mj-lt"/>
              </a:rPr>
              <a:t> 01/2014/TT-BGDĐT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24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01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2014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Bộ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ban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smtClean="0">
                <a:latin typeface="+mj-lt"/>
              </a:rPr>
              <a:t>Nam.</a:t>
            </a:r>
          </a:p>
          <a:p>
            <a:pPr lvl="0" algn="just"/>
            <a:r>
              <a:rPr lang="en-US" sz="2400" dirty="0" smtClean="0">
                <a:latin typeface="+mj-lt"/>
              </a:rPr>
              <a:t>	+ </a:t>
            </a:r>
            <a:r>
              <a:rPr lang="en-US" sz="2400" dirty="0" err="1" smtClean="0">
                <a:latin typeface="+mj-lt"/>
              </a:rPr>
              <a:t>Sinh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hệ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Nam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hơn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</a:t>
            </a:r>
            <a:r>
              <a:rPr lang="en-US" sz="2400" dirty="0">
                <a:latin typeface="+mj-lt"/>
              </a:rPr>
              <a:t> A1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Giấy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cấp</a:t>
            </a:r>
            <a:r>
              <a:rPr lang="en-US" sz="2400" dirty="0" smtClean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	+ </a:t>
            </a:r>
            <a:r>
              <a:rPr lang="en-US" sz="2400" dirty="0" err="1" smtClean="0">
                <a:latin typeface="+mj-lt"/>
              </a:rPr>
              <a:t>Sinh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Quốc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):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Nam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hơn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Giấy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cấp</a:t>
            </a:r>
            <a:r>
              <a:rPr lang="en-US" sz="24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182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thu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môn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văn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hóa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nhà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trường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quy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Chính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Phủ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theo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Nghị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81/2021/NĐ-CP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ngày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27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tháng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8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năm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2021 “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Quy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chế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thu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quản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lý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đối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sở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thuộc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hệ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thống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quốc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dân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chính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sách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miễn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giảm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hỗ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trợ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chi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;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dịch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lĩnh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vực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đào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”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Căn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cứ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điểm</a:t>
            </a:r>
            <a:r>
              <a:rPr lang="en-US" sz="2800" dirty="0">
                <a:latin typeface="+mj-lt"/>
              </a:rPr>
              <a:t> b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20 </a:t>
            </a:r>
            <a:r>
              <a:rPr lang="en-US" sz="2800" dirty="0" err="1">
                <a:latin typeface="+mj-lt"/>
              </a:rPr>
              <a:t>Nghị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thì</a:t>
            </a:r>
            <a:r>
              <a:rPr lang="en-US" sz="2800" dirty="0">
                <a:latin typeface="+mj-lt"/>
              </a:rPr>
              <a:t>: </a:t>
            </a:r>
            <a:endParaRPr lang="en-US" sz="2800" dirty="0" smtClean="0">
              <a:latin typeface="+mj-lt"/>
            </a:endParaRPr>
          </a:p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latin typeface="+mj-lt"/>
              </a:rPr>
              <a:t>+ </a:t>
            </a:r>
            <a:r>
              <a:rPr lang="en-US" sz="2800" dirty="0" err="1" smtClean="0">
                <a:latin typeface="+mj-lt"/>
              </a:rPr>
              <a:t>Nhà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nước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miễn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giảm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nghề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này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thúc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nếu</a:t>
            </a:r>
            <a:r>
              <a:rPr lang="en-US" sz="2800" dirty="0">
                <a:latin typeface="+mj-lt"/>
              </a:rPr>
              <a:t> SV </a:t>
            </a:r>
            <a:r>
              <a:rPr lang="en-US" sz="2800" dirty="0" err="1">
                <a:latin typeface="+mj-lt"/>
              </a:rPr>
              <a:t>không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ngưng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</a:t>
            </a:r>
            <a:r>
              <a:rPr lang="en-US" sz="2800" dirty="0" smtClean="0">
                <a:latin typeface="+mj-lt"/>
              </a:rPr>
              <a:t>);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9700" y="5420861"/>
            <a:ext cx="106807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+mj-lt"/>
              </a:rPr>
              <a:t>+ 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người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phải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này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thúc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0743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Về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Căn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cứ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điểm</a:t>
            </a:r>
            <a:r>
              <a:rPr lang="en-US" sz="2800" dirty="0">
                <a:latin typeface="+mj-lt"/>
              </a:rPr>
              <a:t> a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9 </a:t>
            </a:r>
            <a:r>
              <a:rPr lang="en-US" sz="2800" dirty="0" err="1">
                <a:latin typeface="+mj-lt"/>
              </a:rPr>
              <a:t>Nghị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số</a:t>
            </a:r>
            <a:r>
              <a:rPr lang="en-US" sz="2800" dirty="0">
                <a:latin typeface="+mj-lt"/>
              </a:rPr>
              <a:t> 81/2021/NĐ-CP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phổ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hiện</a:t>
            </a:r>
            <a:r>
              <a:rPr lang="en-US" sz="2800" dirty="0">
                <a:latin typeface="+mj-lt"/>
              </a:rPr>
              <a:t> nay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quận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Tân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Bình</a:t>
            </a:r>
            <a:r>
              <a:rPr lang="en-US" sz="2800" dirty="0">
                <a:latin typeface="+mj-lt"/>
              </a:rPr>
              <a:t> TP.HCM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cao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nhất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i="1" dirty="0">
                <a:latin typeface="+mj-lt"/>
              </a:rPr>
              <a:t> 650.000 </a:t>
            </a:r>
            <a:r>
              <a:rPr lang="en-US" sz="2800" i="1" dirty="0" err="1">
                <a:latin typeface="+mj-lt"/>
              </a:rPr>
              <a:t>đồng</a:t>
            </a:r>
            <a:r>
              <a:rPr lang="en-US" sz="2800" i="1" dirty="0">
                <a:latin typeface="+mj-lt"/>
              </a:rPr>
              <a:t>/</a:t>
            </a:r>
            <a:r>
              <a:rPr lang="en-US" sz="2800" i="1" dirty="0" err="1">
                <a:latin typeface="+mj-lt"/>
              </a:rPr>
              <a:t>sinh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viên</a:t>
            </a:r>
            <a:r>
              <a:rPr lang="en-US" sz="2800" i="1" dirty="0">
                <a:latin typeface="+mj-lt"/>
              </a:rPr>
              <a:t>/</a:t>
            </a:r>
            <a:r>
              <a:rPr lang="en-US" sz="2800" i="1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; </a:t>
            </a:r>
            <a:r>
              <a:rPr lang="en-US" sz="2800" dirty="0" err="1">
                <a:latin typeface="+mj-lt"/>
              </a:rPr>
              <a:t>tuy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nhằm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kiện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Nhà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420.000 </a:t>
            </a:r>
            <a:r>
              <a:rPr lang="en-US" sz="2800" dirty="0" err="1">
                <a:latin typeface="+mj-lt"/>
              </a:rPr>
              <a:t>đồng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3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)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đủ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kiện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lên</a:t>
            </a:r>
            <a:r>
              <a:rPr lang="en-US" sz="2800" dirty="0">
                <a:latin typeface="+mj-lt"/>
              </a:rPr>
              <a:t> Cao </a:t>
            </a:r>
            <a:r>
              <a:rPr lang="en-US" sz="2800" dirty="0" err="1">
                <a:latin typeface="+mj-lt"/>
              </a:rPr>
              <a:t>đẳng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tư</a:t>
            </a:r>
            <a:r>
              <a:rPr lang="en-US" sz="2800" dirty="0">
                <a:latin typeface="+mj-lt"/>
              </a:rPr>
              <a:t> 16/2010/TT-BGDĐT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Bộ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Giáo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ngày</a:t>
            </a:r>
            <a:r>
              <a:rPr lang="en-US" sz="2800" dirty="0">
                <a:latin typeface="+mj-lt"/>
              </a:rPr>
              <a:t> 26 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6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2010.</a:t>
            </a:r>
            <a:endParaRPr lang="en-US" sz="2400" dirty="0">
              <a:latin typeface="+mj-lt"/>
            </a:endParaRP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+mj-lt"/>
              </a:rPr>
              <a:t>Nhà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</a:t>
            </a:r>
            <a:r>
              <a:rPr lang="en-US" sz="2800" b="1" dirty="0">
                <a:latin typeface="+mj-lt"/>
              </a:rPr>
              <a:t> 170.000 </a:t>
            </a:r>
            <a:r>
              <a:rPr lang="en-US" sz="2800" b="1" dirty="0" err="1">
                <a:latin typeface="+mj-lt"/>
              </a:rPr>
              <a:t>đồng</a:t>
            </a:r>
            <a:r>
              <a:rPr lang="en-US" sz="2800" b="1" dirty="0">
                <a:latin typeface="+mj-lt"/>
              </a:rPr>
              <a:t>/</a:t>
            </a:r>
            <a:r>
              <a:rPr lang="en-US" sz="2800" b="1" dirty="0" err="1">
                <a:latin typeface="+mj-lt"/>
              </a:rPr>
              <a:t>tín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chỉ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học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văn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hóa</a:t>
            </a:r>
            <a:r>
              <a:rPr lang="en-US" sz="28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Hệ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cấp</a:t>
            </a:r>
            <a:r>
              <a:rPr lang="en-US" sz="2800" dirty="0">
                <a:latin typeface="+mj-lt"/>
              </a:rPr>
              <a:t> (T4)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74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tính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</a:t>
            </a:r>
            <a:endParaRPr lang="en-US" sz="2400" dirty="0">
              <a:latin typeface="+mj-lt"/>
            </a:endParaRPr>
          </a:p>
          <a:p>
            <a:pPr algn="just"/>
            <a:r>
              <a:rPr lang="en-US" sz="2800" dirty="0">
                <a:latin typeface="+mj-lt"/>
              </a:rPr>
              <a:t>(420.000 đ/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x 10 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x 3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)/74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= 170.270 </a:t>
            </a:r>
            <a:r>
              <a:rPr lang="en-US" sz="2800" dirty="0" smtClean="0">
                <a:latin typeface="+mj-lt"/>
              </a:rPr>
              <a:t>đ/TC	</a:t>
            </a:r>
          </a:p>
          <a:p>
            <a:pPr marL="0"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Nghị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định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số</a:t>
            </a:r>
            <a:r>
              <a:rPr lang="en-US" sz="2800" dirty="0" smtClean="0">
                <a:latin typeface="+mj-lt"/>
              </a:rPr>
              <a:t> 81/2021/NĐ-CP </a:t>
            </a:r>
            <a:r>
              <a:rPr lang="en-US" sz="2800" dirty="0" err="1" smtClean="0">
                <a:latin typeface="+mj-lt"/>
              </a:rPr>
              <a:t>có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hiệu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lực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từ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ngày</a:t>
            </a:r>
            <a:r>
              <a:rPr lang="en-US" sz="2800" dirty="0" smtClean="0">
                <a:latin typeface="+mj-lt"/>
              </a:rPr>
              <a:t> 15 </a:t>
            </a:r>
            <a:r>
              <a:rPr lang="en-US" sz="2800" dirty="0" err="1" smtClean="0">
                <a:latin typeface="+mj-lt"/>
              </a:rPr>
              <a:t>tháng</a:t>
            </a:r>
            <a:r>
              <a:rPr lang="en-US" sz="2800" dirty="0" smtClean="0">
                <a:latin typeface="+mj-lt"/>
              </a:rPr>
              <a:t> 10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2021 </a:t>
            </a:r>
            <a:r>
              <a:rPr lang="en-US" sz="2800" dirty="0" err="1" smtClean="0">
                <a:latin typeface="+mj-lt"/>
              </a:rPr>
              <a:t>nhưng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2021 – 2022 </a:t>
            </a:r>
            <a:r>
              <a:rPr lang="en-US" sz="2800" dirty="0" err="1" smtClean="0">
                <a:latin typeface="+mj-lt"/>
              </a:rPr>
              <a:t>vẫn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chưa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áp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dụng</a:t>
            </a:r>
            <a:r>
              <a:rPr lang="en-US" sz="2800" dirty="0" smtClean="0">
                <a:latin typeface="+mj-lt"/>
              </a:rPr>
              <a:t> do </a:t>
            </a:r>
            <a:r>
              <a:rPr lang="en-US" sz="2800" dirty="0" err="1" smtClean="0">
                <a:latin typeface="+mj-lt"/>
              </a:rPr>
              <a:t>tình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hình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dịch</a:t>
            </a:r>
            <a:r>
              <a:rPr lang="en-US" sz="2800" dirty="0" smtClean="0">
                <a:latin typeface="+mj-lt"/>
              </a:rPr>
              <a:t> COVID-19, </a:t>
            </a:r>
            <a:r>
              <a:rPr lang="en-US" sz="2800" dirty="0" err="1" smtClean="0">
                <a:latin typeface="+mj-lt"/>
              </a:rPr>
              <a:t>Bộ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Giáo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dục</a:t>
            </a:r>
            <a:r>
              <a:rPr lang="en-US" sz="2800" dirty="0" smtClean="0">
                <a:latin typeface="+mj-lt"/>
              </a:rPr>
              <a:t> – </a:t>
            </a:r>
            <a:r>
              <a:rPr lang="en-US" sz="2800" dirty="0" err="1" smtClean="0">
                <a:latin typeface="+mj-lt"/>
              </a:rPr>
              <a:t>Đào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tạo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đã</a:t>
            </a:r>
            <a:r>
              <a:rPr lang="en-US" sz="2800" dirty="0" smtClean="0">
                <a:latin typeface="+mj-lt"/>
              </a:rPr>
              <a:t> ban </a:t>
            </a:r>
            <a:r>
              <a:rPr lang="en-US" sz="2800" dirty="0" err="1" smtClean="0">
                <a:latin typeface="+mj-lt"/>
              </a:rPr>
              <a:t>hành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văn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bản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số</a:t>
            </a:r>
            <a:r>
              <a:rPr lang="en-US" sz="2800" dirty="0" smtClean="0">
                <a:latin typeface="+mj-lt"/>
              </a:rPr>
              <a:t> 1505/BGDĐT-KHTC </a:t>
            </a:r>
            <a:r>
              <a:rPr lang="en-US" sz="2800" dirty="0" err="1" smtClean="0">
                <a:latin typeface="+mj-lt"/>
              </a:rPr>
              <a:t>ngày</a:t>
            </a:r>
            <a:r>
              <a:rPr lang="en-US" sz="2800" dirty="0" smtClean="0">
                <a:latin typeface="+mj-lt"/>
              </a:rPr>
              <a:t> 16 </a:t>
            </a:r>
            <a:r>
              <a:rPr lang="en-US" sz="2800" dirty="0" err="1" smtClean="0">
                <a:latin typeface="+mj-lt"/>
              </a:rPr>
              <a:t>tháng</a:t>
            </a:r>
            <a:r>
              <a:rPr lang="en-US" sz="2800" dirty="0" smtClean="0">
                <a:latin typeface="+mj-lt"/>
              </a:rPr>
              <a:t> 4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2021 </a:t>
            </a:r>
            <a:r>
              <a:rPr lang="en-US" sz="2800" dirty="0" err="1" smtClean="0">
                <a:latin typeface="+mj-lt"/>
              </a:rPr>
              <a:t>về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việc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nghị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phí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2021 – 2022 </a:t>
            </a:r>
            <a:r>
              <a:rPr lang="en-US" sz="2800" dirty="0" err="1" smtClean="0">
                <a:latin typeface="+mj-lt"/>
              </a:rPr>
              <a:t>không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được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tăng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và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giữ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nguyên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như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2020 – 2021.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088712"/>
            <a:ext cx="10845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+mj-lt"/>
              </a:rPr>
              <a:t>	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đối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cấp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tất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từ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2022 – 2023 </a:t>
            </a:r>
            <a:r>
              <a:rPr lang="en-US" sz="2800" dirty="0" err="1">
                <a:latin typeface="+mj-lt"/>
              </a:rPr>
              <a:t>trở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Kể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cả</a:t>
            </a:r>
            <a:r>
              <a:rPr lang="en-US" sz="2800" dirty="0">
                <a:latin typeface="+mj-lt"/>
              </a:rPr>
              <a:t> SV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20T4, 21T4, </a:t>
            </a:r>
            <a:r>
              <a:rPr lang="en-US" sz="2800" dirty="0" err="1">
                <a:latin typeface="+mj-lt"/>
              </a:rPr>
              <a:t>đang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từ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thứ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trở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)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36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" y="682625"/>
            <a:ext cx="12446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smtClean="0">
                <a:solidFill>
                  <a:srgbClr val="FF0000"/>
                </a:solidFill>
              </a:rPr>
              <a:t>CÔNG TÁC SINH VIÊN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308100"/>
            <a:ext cx="11887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Tình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đầu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2021-2022 </a:t>
            </a:r>
            <a:r>
              <a:rPr lang="en-US" sz="2400" dirty="0" err="1">
                <a:latin typeface="+mj-lt"/>
              </a:rPr>
              <a:t>đến</a:t>
            </a:r>
            <a:r>
              <a:rPr lang="en-US" sz="2400" dirty="0">
                <a:latin typeface="+mj-lt"/>
              </a:rPr>
              <a:t> nay, </a:t>
            </a:r>
            <a:r>
              <a:rPr lang="en-US" sz="2400" dirty="0" err="1">
                <a:latin typeface="+mj-lt"/>
              </a:rPr>
              <a:t>tập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cá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biệt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nghỉ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nhiều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thường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xuyên</a:t>
            </a:r>
            <a:r>
              <a:rPr lang="en-US" sz="2400" dirty="0">
                <a:latin typeface="+mj-lt"/>
              </a:rPr>
              <a:t> vi </a:t>
            </a:r>
            <a:r>
              <a:rPr lang="en-US" sz="2400" dirty="0" err="1">
                <a:latin typeface="+mj-lt"/>
              </a:rPr>
              <a:t>phạm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vắng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tiết</a:t>
            </a:r>
            <a:r>
              <a:rPr lang="en-US" sz="2400" dirty="0">
                <a:latin typeface="+mj-lt"/>
              </a:rPr>
              <a:t> SHCN…).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đã</a:t>
            </a:r>
            <a:r>
              <a:rPr lang="en-US" sz="2400" dirty="0">
                <a:latin typeface="+mj-lt"/>
              </a:rPr>
              <a:t> vi </a:t>
            </a:r>
            <a:r>
              <a:rPr lang="en-US" sz="2400" dirty="0" err="1">
                <a:latin typeface="+mj-lt"/>
              </a:rPr>
              <a:t>phạm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gian</a:t>
            </a:r>
            <a:r>
              <a:rPr lang="en-US" sz="2400" dirty="0">
                <a:latin typeface="+mj-lt"/>
              </a:rPr>
              <a:t> qua (</a:t>
            </a:r>
            <a:r>
              <a:rPr lang="en-US" sz="2400" dirty="0" err="1">
                <a:latin typeface="+mj-lt"/>
              </a:rPr>
              <a:t>nếu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bị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), </a:t>
            </a:r>
            <a:r>
              <a:rPr lang="en-US" sz="2400" dirty="0" err="1">
                <a:latin typeface="+mj-lt"/>
              </a:rPr>
              <a:t>nhờ</a:t>
            </a:r>
            <a:r>
              <a:rPr lang="en-US" sz="2400" dirty="0">
                <a:latin typeface="+mj-lt"/>
              </a:rPr>
              <a:t> PH </a:t>
            </a:r>
            <a:r>
              <a:rPr lang="en-US" sz="2400" dirty="0" err="1">
                <a:latin typeface="+mj-lt"/>
              </a:rPr>
              <a:t>nhắc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em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phải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nghiêm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túc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chấp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- CVHT </a:t>
            </a:r>
            <a:r>
              <a:rPr lang="en-US" sz="2400" dirty="0" err="1">
                <a:latin typeface="+mj-lt"/>
              </a:rPr>
              <a:t>rà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soát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nhắn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tử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huynh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điều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kịp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mềm</a:t>
            </a:r>
            <a:r>
              <a:rPr lang="en-US" sz="2400" dirty="0">
                <a:latin typeface="+mj-lt"/>
              </a:rPr>
              <a:t> </a:t>
            </a:r>
            <a:r>
              <a:rPr lang="en-US" sz="2400" i="1" dirty="0">
                <a:latin typeface="+mj-lt"/>
              </a:rPr>
              <a:t>(</a:t>
            </a:r>
            <a:r>
              <a:rPr lang="en-US" sz="2400" i="1" dirty="0" err="1">
                <a:latin typeface="+mj-lt"/>
              </a:rPr>
              <a:t>Lưu</a:t>
            </a:r>
            <a:r>
              <a:rPr lang="en-US" sz="2400" i="1" dirty="0">
                <a:latin typeface="+mj-lt"/>
              </a:rPr>
              <a:t> ý: </a:t>
            </a:r>
            <a:r>
              <a:rPr lang="en-US" sz="2400" i="1" dirty="0" err="1">
                <a:latin typeface="+mj-lt"/>
              </a:rPr>
              <a:t>Những</a:t>
            </a:r>
            <a:r>
              <a:rPr lang="en-US" sz="2400" i="1" dirty="0">
                <a:latin typeface="+mj-lt"/>
              </a:rPr>
              <a:t> SV </a:t>
            </a:r>
            <a:r>
              <a:rPr lang="en-US" sz="2400" i="1" dirty="0" err="1">
                <a:latin typeface="+mj-lt"/>
              </a:rPr>
              <a:t>đã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báo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cho</a:t>
            </a:r>
            <a:r>
              <a:rPr lang="en-US" sz="2400" i="1" dirty="0">
                <a:latin typeface="+mj-lt"/>
              </a:rPr>
              <a:t> CVHT </a:t>
            </a:r>
            <a:r>
              <a:rPr lang="en-US" sz="2400" i="1" dirty="0" err="1">
                <a:latin typeface="+mj-lt"/>
              </a:rPr>
              <a:t>xác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nhận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nghỉ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học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nhưng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chưa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có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Quyết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định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tạm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ngưng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học</a:t>
            </a:r>
            <a:r>
              <a:rPr lang="en-US" sz="2400" i="1" dirty="0">
                <a:latin typeface="+mj-lt"/>
              </a:rPr>
              <a:t>, CVHT </a:t>
            </a:r>
            <a:r>
              <a:rPr lang="en-US" sz="2400" i="1" dirty="0" err="1">
                <a:latin typeface="+mj-lt"/>
              </a:rPr>
              <a:t>chủ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động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bỏ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số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điện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thoại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nhận</a:t>
            </a:r>
            <a:r>
              <a:rPr lang="en-US" sz="2400" i="1" dirty="0">
                <a:latin typeface="+mj-lt"/>
              </a:rPr>
              <a:t> tin </a:t>
            </a:r>
            <a:r>
              <a:rPr lang="en-US" sz="2400" i="1" dirty="0" err="1">
                <a:latin typeface="+mj-lt"/>
              </a:rPr>
              <a:t>nhắn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điện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tử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trên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phần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mềm</a:t>
            </a:r>
            <a:r>
              <a:rPr lang="en-US" sz="2400" i="1" dirty="0">
                <a:latin typeface="+mj-lt"/>
              </a:rPr>
              <a:t>)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PH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SV (</a:t>
            </a:r>
            <a:r>
              <a:rPr lang="en-US" sz="2400" dirty="0" err="1">
                <a:latin typeface="+mj-lt"/>
              </a:rPr>
              <a:t>thay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đổi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thoại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địa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lạc</a:t>
            </a:r>
            <a:r>
              <a:rPr lang="en-US" sz="2400" dirty="0">
                <a:latin typeface="+mj-lt"/>
              </a:rPr>
              <a:t>…).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Nhắc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PH </a:t>
            </a:r>
            <a:r>
              <a:rPr lang="en-US" sz="2400" dirty="0" err="1">
                <a:latin typeface="+mj-lt"/>
              </a:rPr>
              <a:t>đôn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đốc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làm</a:t>
            </a:r>
            <a:r>
              <a:rPr lang="en-US" sz="2400" dirty="0">
                <a:latin typeface="+mj-lt"/>
              </a:rPr>
              <a:t> CCCD </a:t>
            </a:r>
            <a:r>
              <a:rPr lang="en-US" sz="2400" dirty="0" err="1">
                <a:latin typeface="+mj-lt"/>
              </a:rPr>
              <a:t>gắn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đảm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đầy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đủ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quyền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lợi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dân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Yêu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cầu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chưa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chụp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thẻ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đến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tâm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ngay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đã</a:t>
            </a:r>
            <a:r>
              <a:rPr lang="en-US" sz="2400" dirty="0">
                <a:latin typeface="+mj-lt"/>
              </a:rPr>
              <a:t> ban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270/TB-LTT-TTGD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04/05/2022</a:t>
            </a:r>
            <a:r>
              <a:rPr lang="en-US" sz="2400" dirty="0" smtClean="0">
                <a:latin typeface="+mj-lt"/>
              </a:rPr>
              <a:t>).</a:t>
            </a:r>
            <a:endParaRPr lang="en-US" sz="24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78271"/>
            <a:ext cx="10198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>
                <a:latin typeface="+mj-lt"/>
              </a:rPr>
              <a:t>- </a:t>
            </a:r>
            <a:r>
              <a:rPr lang="en-US" sz="2400" dirty="0" err="1">
                <a:latin typeface="+mj-lt"/>
              </a:rPr>
              <a:t>Nhằm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góp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đánh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lượng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hoạt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rất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sự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góp</a:t>
            </a:r>
            <a:r>
              <a:rPr lang="en-US" sz="2400" dirty="0">
                <a:latin typeface="+mj-lt"/>
              </a:rPr>
              <a:t> ý </a:t>
            </a:r>
            <a:r>
              <a:rPr lang="en-US" sz="2400" dirty="0" err="1">
                <a:latin typeface="+mj-lt"/>
              </a:rPr>
              <a:t>kiến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huynh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qua </a:t>
            </a:r>
            <a:r>
              <a:rPr lang="en-US" sz="2400" dirty="0" err="1">
                <a:latin typeface="+mj-lt"/>
              </a:rPr>
              <a:t>địa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b="1" i="1" dirty="0">
                <a:latin typeface="+mj-lt"/>
                <a:hlinkClick r:id="rId3"/>
              </a:rPr>
              <a:t>http://bit.ly/ykiendonggopltt</a:t>
            </a:r>
            <a:endParaRPr lang="en-US" sz="2400" dirty="0"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800" y="5074039"/>
            <a:ext cx="1714500" cy="150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00" y="5937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THẢO LUẬN</a:t>
            </a:r>
            <a:endParaRPr lang="en-US" sz="54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Image result for tháº£o luáº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673" y="1919288"/>
            <a:ext cx="6807927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46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THÔNG TIN LIÊN HỆ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96" y="1495596"/>
            <a:ext cx="11225204" cy="457817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đào tạo (Trong cuốn niên giám)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sách (có trong sổ tay giáo dục định hướng);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hoàn trả học phí đối với học sinh được miễn giảm;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hiểm y tế (liên hệ với Trung tâm Y tế); ĐT liên hệ: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028.62966062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hiểm tai nạn (liên hệ Phòng Kế hoạch - Tài chính); ĐT: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028.38119874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thoại liên hệ Phòng Công tác Chính trị - HSSV: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028.38116847</a:t>
            </a:r>
            <a:endParaRPr lang="en-US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Thầy Phước: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0162.737.5175; 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Dũng: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090.636.9581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Địa chỉ email: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lexuanthien@lttc.edu.vn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thoại liên hệ Phòng Tuyển sinh – Đào tạo: ĐT: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028.3811.0521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Thầy Hồ Văn Sĩ: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090.961.7880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697" y="634207"/>
            <a:ext cx="2700271" cy="211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8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01296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159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0002"/>
            <a:ext cx="12192000" cy="3857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1625" y="2180743"/>
            <a:ext cx="9066934" cy="82322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400" b="1" spc="5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CẢM ƠN</a:t>
            </a:r>
            <a: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QUÝ VỊ PHỤ HUYNH SINH VIÊN</a:t>
            </a:r>
          </a:p>
        </p:txBody>
      </p:sp>
    </p:spTree>
    <p:extLst>
      <p:ext uri="{BB962C8B-B14F-4D97-AF65-F5344CB8AC3E}">
        <p14:creationId xmlns:p14="http://schemas.microsoft.com/office/powerpoint/2010/main" val="10909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mau powerpoint</Template>
  <TotalTime>356</TotalTime>
  <Words>2077</Words>
  <Application>Microsoft Office PowerPoint</Application>
  <PresentationFormat>Custom</PresentationFormat>
  <Paragraphs>122</Paragraphs>
  <Slides>18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Diseño predeterminado</vt:lpstr>
      <vt:lpstr>CHÀO MỪNG  QUÝ VỊ PHỤ HUYNH SINH VIÊN</vt:lpstr>
      <vt:lpstr>CHƯƠNG TRÌNH BUỔI HỌP</vt:lpstr>
      <vt:lpstr>PowerPoint Presentation</vt:lpstr>
      <vt:lpstr>PowerPoint Presentation</vt:lpstr>
      <vt:lpstr>ĐỊNH HƯỚNG PHÁT TRIỂN CỦA  HỌC SINH TRUNG CẤP</vt:lpstr>
      <vt:lpstr>BÁO CÁO TÌNH HÌNH  HỌC TẬP – RÈN LUYỆN CỦA LỚP</vt:lpstr>
      <vt:lpstr>HƯỚNG DẪN XEM THÔNG TIN SINH VIÊN</vt:lpstr>
      <vt:lpstr>CÔNG TÁC HỌC VỤ</vt:lpstr>
      <vt:lpstr>CÔNG TÁC HỌC VỤ</vt:lpstr>
      <vt:lpstr>CÔNG TÁC HỌC VỤ</vt:lpstr>
      <vt:lpstr>CÔNG TÁC HỌC VỤ</vt:lpstr>
      <vt:lpstr>THÔNG BÁO THU HỌC PHÍ CÁC MÔN VĂN HÓA ĐỐI VỚI SINH VIÊN TRUNG CẤP CHÍNH QUY (HỆ T4) TỪ NĂM HỌC 2022 – 2023:</vt:lpstr>
      <vt:lpstr>THÔNG BÁO THU HỌC PHÍ CÁC MÔN VĂN HÓA ĐỐI VỚI SINH VIÊN TRUNG CẤP CHÍNH QUY (HỆ T4) TỪ NĂM HỌC 2022 – 2023:</vt:lpstr>
      <vt:lpstr>THÔNG BÁO THU HỌC PHÍ CÁC MÔN VĂN HÓA ĐỐI VỚI SINH VIÊN TRUNG CẤP CHÍNH QUY (HỆ T4) TỪ NĂM HỌC 2022 – 2023:</vt:lpstr>
      <vt:lpstr>CÔNG TÁC SINH VIÊN</vt:lpstr>
      <vt:lpstr>THẢO LUẬN</vt:lpstr>
      <vt:lpstr>THÔNG TIN LIÊN HỆ</vt:lpstr>
      <vt:lpstr>CẢM ƠN QUÝ VỊ PHỤ HUYNH SINH VIÊN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MỪNG PHỤ HUYNH HỌC SINH HỌC KÌ I NĂM HỌC 2019 - 2020</dc:title>
  <dc:creator>Windows User</dc:creator>
  <cp:lastModifiedBy>thaytan</cp:lastModifiedBy>
  <cp:revision>64</cp:revision>
  <dcterms:created xsi:type="dcterms:W3CDTF">2019-09-23T06:45:55Z</dcterms:created>
  <dcterms:modified xsi:type="dcterms:W3CDTF">2022-05-16T08:01:45Z</dcterms:modified>
</cp:coreProperties>
</file>