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Default Extension="emf" ContentType="image/x-emf"/>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embeddings/oleObject1.bin" ContentType="application/vnd.openxmlformats-officedocument.oleObject"/>
  <Override PartName="/ppt/slideLayouts/slideLayout6.xml" ContentType="application/vnd.openxmlformats-officedocument.presentationml.slideLayout+xml"/>
  <Override PartName="/ppt/slides/slide5.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s/slide6.xml" ContentType="application/vnd.openxmlformats-officedocument.presentationml.slide+xml"/>
  <Default Extension="vml" ContentType="application/vnd.openxmlformats-officedocument.vmlDrawing"/>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14"/>
  </p:notesMasterIdLst>
  <p:sldIdLst>
    <p:sldId id="271" r:id="rId2"/>
    <p:sldId id="256" r:id="rId3"/>
    <p:sldId id="257" r:id="rId4"/>
    <p:sldId id="258" r:id="rId5"/>
    <p:sldId id="259"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111" d="100"/>
          <a:sy n="111" d="100"/>
        </p:scale>
        <p:origin x="-816" y="-10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41FBF3-3930-7246-AF33-FE27FE2A347C}" type="datetimeFigureOut">
              <a:rPr lang="en-US" smtClean="0"/>
              <a:pPr/>
              <a:t>10/24/11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E18832-C5CD-7740-9B99-3336B7280ED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AA6137-5C00-2E4E-AF98-3C00B423A10B}" type="slidenum">
              <a:rPr lang="en-US"/>
              <a:pPr/>
              <a:t>1</a:t>
            </a:fld>
            <a:endParaRPr lang="en-US"/>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r>
              <a:rPr lang="en-US"/>
              <a:t>In this photo illustration provided by the John Innes Centre UK, purple tomatoes are seen on October 27, 2008 in Norwich, United Kingdom. Scientists from the John Innes Centre, UK have genetically engineered tomatoes to contain very high levels of the cancer-fighting antioxidant anthocyanins, which as a result have turned the usually red fruit into a deep purple. The John Innes Centre does research in plant science and microbiology. Anthocyanins are found in reddish or purple foods such as purple cabbage, beets, blueberries, cherries, raspberries and purple grapes. Anthocyanins are helpful in preventing or treating a variety of health problems including diabetes, vision loss, and age-related neurological problems.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7897B3-309E-1D4E-8FE2-1D347B858D6E}" type="datetimeFigureOut">
              <a:rPr lang="en-US" smtClean="0"/>
              <a:pPr/>
              <a:t>10/24/11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7897B3-309E-1D4E-8FE2-1D347B858D6E}" type="datetimeFigureOut">
              <a:rPr lang="en-US" smtClean="0"/>
              <a:pPr/>
              <a:t>10/24/11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897B3-309E-1D4E-8FE2-1D347B858D6E}" type="datetimeFigureOut">
              <a:rPr lang="en-US" smtClean="0"/>
              <a:pPr/>
              <a:t>10/24/11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897B3-309E-1D4E-8FE2-1D347B858D6E}" type="datetimeFigureOut">
              <a:rPr lang="en-US" smtClean="0"/>
              <a:pPr/>
              <a:t>10/24/11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96C37B-1CD2-7F4F-A0F9-D3B983E569D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oleObject" Target="../embeddings/oleObject1.bin"/><Relationship Id="rId5" Type="http://schemas.openxmlformats.org/officeDocument/2006/relationships/image" Target="../media/image2.pn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png"/><Relationship Id="rId3" Type="http://schemas.openxmlformats.org/officeDocument/2006/relationships/image" Target="../media/image3.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10244" name="Object 4"/>
          <p:cNvGraphicFramePr>
            <a:graphicFrameLocks noChangeAspect="1"/>
          </p:cNvGraphicFramePr>
          <p:nvPr/>
        </p:nvGraphicFramePr>
        <p:xfrm>
          <a:off x="0" y="571500"/>
          <a:ext cx="9144000" cy="5715000"/>
        </p:xfrm>
        <a:graphic>
          <a:graphicData uri="http://schemas.openxmlformats.org/presentationml/2006/ole">
            <p:oleObj spid="_x0000_s25602" r:id="rId4" imgW="10971429" imgH="6857143" progId="">
              <p:embed/>
            </p:oleObj>
          </a:graphicData>
        </a:graphic>
      </p:graphicFrame>
      <p:pic>
        <p:nvPicPr>
          <p:cNvPr id="3" name="Picture 2"/>
          <p:cNvPicPr>
            <a:picLocks noChangeAspect="1"/>
          </p:cNvPicPr>
          <p:nvPr/>
        </p:nvPicPr>
        <p:blipFill>
          <a:blip r:embed="rId5"/>
          <a:stretch>
            <a:fillRect/>
          </a:stretch>
        </p:blipFill>
        <p:spPr>
          <a:xfrm>
            <a:off x="458287" y="1360620"/>
            <a:ext cx="8252460" cy="4739640"/>
          </a:xfrm>
          <a:prstGeom prst="rect">
            <a:avLst/>
          </a:prstGeom>
          <a:ln w="38100">
            <a:solidFill>
              <a:schemeClr val="tx1"/>
            </a:solidFill>
            <a:miter lim="800000"/>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rcRect t="3333"/>
          <a:stretch>
            <a:fillRect/>
          </a:stretch>
        </p:blipFill>
        <p:spPr>
          <a:xfrm>
            <a:off x="502961" y="774207"/>
            <a:ext cx="6606540" cy="4773153"/>
          </a:xfrm>
          <a:prstGeom prst="rect">
            <a:avLst/>
          </a:prstGeom>
        </p:spPr>
      </p:pic>
      <p:pic>
        <p:nvPicPr>
          <p:cNvPr id="7" name="Picture 6"/>
          <p:cNvPicPr>
            <a:picLocks noChangeAspect="1"/>
          </p:cNvPicPr>
          <p:nvPr/>
        </p:nvPicPr>
        <p:blipFill>
          <a:blip r:embed="rId4"/>
          <a:srcRect t="18621"/>
          <a:stretch>
            <a:fillRect/>
          </a:stretch>
        </p:blipFill>
        <p:spPr>
          <a:xfrm>
            <a:off x="0" y="67433"/>
            <a:ext cx="7665720" cy="719332"/>
          </a:xfrm>
          <a:prstGeom prst="rect">
            <a:avLst/>
          </a:prstGeom>
        </p:spPr>
      </p:pic>
      <p:pic>
        <p:nvPicPr>
          <p:cNvPr id="8" name="Picture 7"/>
          <p:cNvPicPr>
            <a:picLocks noChangeAspect="1"/>
          </p:cNvPicPr>
          <p:nvPr/>
        </p:nvPicPr>
        <p:blipFill>
          <a:blip r:embed="rId5"/>
          <a:srcRect l="4142" r="4142"/>
          <a:stretch>
            <a:fillRect/>
          </a:stretch>
        </p:blipFill>
        <p:spPr>
          <a:xfrm>
            <a:off x="0" y="5547360"/>
            <a:ext cx="7289336" cy="131064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493520" y="106680"/>
            <a:ext cx="7650480" cy="2491740"/>
          </a:xfrm>
          <a:prstGeom prst="rect">
            <a:avLst/>
          </a:prstGeom>
        </p:spPr>
      </p:pic>
      <p:pic>
        <p:nvPicPr>
          <p:cNvPr id="5" name="Picture 4"/>
          <p:cNvPicPr>
            <a:picLocks noChangeAspect="1"/>
          </p:cNvPicPr>
          <p:nvPr/>
        </p:nvPicPr>
        <p:blipFill>
          <a:blip r:embed="rId4"/>
          <a:stretch>
            <a:fillRect/>
          </a:stretch>
        </p:blipFill>
        <p:spPr>
          <a:xfrm>
            <a:off x="0" y="0"/>
            <a:ext cx="1571625" cy="1531620"/>
          </a:xfrm>
          <a:prstGeom prst="rect">
            <a:avLst/>
          </a:prstGeom>
        </p:spPr>
      </p:pic>
      <p:pic>
        <p:nvPicPr>
          <p:cNvPr id="6" name="Picture 5"/>
          <p:cNvPicPr>
            <a:picLocks noChangeAspect="1"/>
          </p:cNvPicPr>
          <p:nvPr/>
        </p:nvPicPr>
        <p:blipFill>
          <a:blip r:embed="rId5"/>
          <a:stretch>
            <a:fillRect/>
          </a:stretch>
        </p:blipFill>
        <p:spPr>
          <a:xfrm>
            <a:off x="1493520" y="2400300"/>
            <a:ext cx="7642860" cy="30861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 y="802871"/>
            <a:ext cx="8983785" cy="3947892"/>
          </a:xfrm>
          <a:prstGeom prst="rect">
            <a:avLst/>
          </a:prstGeom>
        </p:spPr>
      </p:pic>
      <p:sp>
        <p:nvSpPr>
          <p:cNvPr id="5" name="Rectangle 4"/>
          <p:cNvSpPr/>
          <p:nvPr/>
        </p:nvSpPr>
        <p:spPr>
          <a:xfrm>
            <a:off x="1539363" y="1659078"/>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
        <p:nvSpPr>
          <p:cNvPr id="6" name="Rectangle 5"/>
          <p:cNvSpPr/>
          <p:nvPr/>
        </p:nvSpPr>
        <p:spPr>
          <a:xfrm>
            <a:off x="1539363" y="2345593"/>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
        <p:nvSpPr>
          <p:cNvPr id="7" name="Rectangle 6"/>
          <p:cNvSpPr/>
          <p:nvPr/>
        </p:nvSpPr>
        <p:spPr>
          <a:xfrm>
            <a:off x="1539363" y="3341040"/>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
        <p:nvSpPr>
          <p:cNvPr id="8" name="Rectangle 7"/>
          <p:cNvSpPr/>
          <p:nvPr/>
        </p:nvSpPr>
        <p:spPr>
          <a:xfrm>
            <a:off x="1539363" y="3958904"/>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0" y="0"/>
            <a:ext cx="8663940" cy="2049780"/>
          </a:xfrm>
          <a:prstGeom prst="rect">
            <a:avLst/>
          </a:prstGeom>
        </p:spPr>
      </p:pic>
      <p:pic>
        <p:nvPicPr>
          <p:cNvPr id="5" name="Picture 4"/>
          <p:cNvPicPr>
            <a:picLocks noChangeAspect="1"/>
          </p:cNvPicPr>
          <p:nvPr/>
        </p:nvPicPr>
        <p:blipFill>
          <a:blip r:embed="rId4"/>
          <a:stretch>
            <a:fillRect/>
          </a:stretch>
        </p:blipFill>
        <p:spPr>
          <a:xfrm>
            <a:off x="934052" y="1906048"/>
            <a:ext cx="8023860" cy="36195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0" y="476249"/>
            <a:ext cx="8995544" cy="3782033"/>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676400" y="1187450"/>
            <a:ext cx="7467600" cy="2689860"/>
          </a:xfrm>
          <a:prstGeom prst="rect">
            <a:avLst/>
          </a:prstGeom>
        </p:spPr>
      </p:pic>
      <p:pic>
        <p:nvPicPr>
          <p:cNvPr id="5" name="Picture 4"/>
          <p:cNvPicPr>
            <a:picLocks noChangeAspect="1"/>
          </p:cNvPicPr>
          <p:nvPr/>
        </p:nvPicPr>
        <p:blipFill>
          <a:blip r:embed="rId4"/>
          <a:stretch>
            <a:fillRect/>
          </a:stretch>
        </p:blipFill>
        <p:spPr>
          <a:xfrm>
            <a:off x="0" y="1187450"/>
            <a:ext cx="1797050" cy="182245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 y="-1"/>
            <a:ext cx="9144001" cy="5973427"/>
          </a:xfrm>
          <a:prstGeom prst="rect">
            <a:avLst/>
          </a:prstGeom>
        </p:spPr>
      </p:pic>
      <p:pic>
        <p:nvPicPr>
          <p:cNvPr id="5" name="Picture 4"/>
          <p:cNvPicPr/>
          <p:nvPr/>
        </p:nvPicPr>
        <p:blipFill>
          <a:blip r:embed="rId3">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sp>
        <p:nvSpPr>
          <p:cNvPr id="4" name="Oval 3"/>
          <p:cNvSpPr/>
          <p:nvPr/>
        </p:nvSpPr>
        <p:spPr>
          <a:xfrm>
            <a:off x="1706849" y="1670520"/>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1706849" y="4016113"/>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1706849" y="5251841"/>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526150" y="704851"/>
            <a:ext cx="5795010" cy="1609725"/>
          </a:xfrm>
          <a:prstGeom prst="rect">
            <a:avLst/>
          </a:prstGeom>
        </p:spPr>
      </p:pic>
      <p:sp>
        <p:nvSpPr>
          <p:cNvPr id="5" name="Oval 4"/>
          <p:cNvSpPr/>
          <p:nvPr/>
        </p:nvSpPr>
        <p:spPr>
          <a:xfrm>
            <a:off x="1947104" y="1544659"/>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0" y="0"/>
            <a:ext cx="8321040" cy="2834640"/>
          </a:xfrm>
          <a:prstGeom prst="rect">
            <a:avLst/>
          </a:prstGeom>
        </p:spPr>
      </p:pic>
      <p:pic>
        <p:nvPicPr>
          <p:cNvPr id="5" name="Picture 4"/>
          <p:cNvPicPr>
            <a:picLocks noChangeAspect="1"/>
          </p:cNvPicPr>
          <p:nvPr/>
        </p:nvPicPr>
        <p:blipFill>
          <a:blip r:embed="rId4"/>
          <a:srcRect t="12743"/>
          <a:stretch>
            <a:fillRect/>
          </a:stretch>
        </p:blipFill>
        <p:spPr>
          <a:xfrm>
            <a:off x="1150701" y="2834640"/>
            <a:ext cx="7581900" cy="1502681"/>
          </a:xfrm>
          <a:prstGeom prst="rect">
            <a:avLst/>
          </a:prstGeom>
        </p:spPr>
      </p:pic>
      <p:sp>
        <p:nvSpPr>
          <p:cNvPr id="6" name="TextBox 5"/>
          <p:cNvSpPr txBox="1"/>
          <p:nvPr/>
        </p:nvSpPr>
        <p:spPr>
          <a:xfrm>
            <a:off x="1335024" y="1051560"/>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8" name="TextBox 7"/>
          <p:cNvSpPr txBox="1"/>
          <p:nvPr/>
        </p:nvSpPr>
        <p:spPr>
          <a:xfrm>
            <a:off x="1335024" y="1819265"/>
            <a:ext cx="445235" cy="461665"/>
          </a:xfrm>
          <a:prstGeom prst="rect">
            <a:avLst/>
          </a:prstGeom>
          <a:noFill/>
        </p:spPr>
        <p:txBody>
          <a:bodyPr wrap="square" rtlCol="0">
            <a:spAutoFit/>
          </a:bodyPr>
          <a:lstStyle/>
          <a:p>
            <a:r>
              <a:rPr lang="en-US" sz="2400" b="1" dirty="0">
                <a:solidFill>
                  <a:srgbClr val="00B0F0"/>
                </a:solidFill>
              </a:rPr>
              <a:t>F</a:t>
            </a:r>
          </a:p>
        </p:txBody>
      </p:sp>
      <p:sp>
        <p:nvSpPr>
          <p:cNvPr id="9" name="TextBox 8"/>
          <p:cNvSpPr txBox="1"/>
          <p:nvPr/>
        </p:nvSpPr>
        <p:spPr>
          <a:xfrm>
            <a:off x="1335024" y="2280930"/>
            <a:ext cx="445235" cy="461665"/>
          </a:xfrm>
          <a:prstGeom prst="rect">
            <a:avLst/>
          </a:prstGeom>
          <a:noFill/>
        </p:spPr>
        <p:txBody>
          <a:bodyPr wrap="square" rtlCol="0">
            <a:spAutoFit/>
          </a:bodyPr>
          <a:lstStyle/>
          <a:p>
            <a:r>
              <a:rPr lang="en-US" sz="2400" b="1" dirty="0">
                <a:solidFill>
                  <a:srgbClr val="00B0F0"/>
                </a:solidFill>
              </a:rPr>
              <a:t>F</a:t>
            </a:r>
          </a:p>
        </p:txBody>
      </p:sp>
      <p:sp>
        <p:nvSpPr>
          <p:cNvPr id="10" name="TextBox 9"/>
          <p:cNvSpPr txBox="1"/>
          <p:nvPr/>
        </p:nvSpPr>
        <p:spPr>
          <a:xfrm>
            <a:off x="1335024" y="2834640"/>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11" name="TextBox 10"/>
          <p:cNvSpPr txBox="1"/>
          <p:nvPr/>
        </p:nvSpPr>
        <p:spPr>
          <a:xfrm>
            <a:off x="1335024" y="3581321"/>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250858" y="454159"/>
            <a:ext cx="8374380" cy="332994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760264" y="874525"/>
            <a:ext cx="7932420" cy="156972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777</TotalTime>
  <Words>138</Words>
  <Application>Microsoft Macintosh PowerPoint</Application>
  <PresentationFormat>On-screen Show (4:3)</PresentationFormat>
  <Paragraphs>11</Paragraphs>
  <Slides>12</Slides>
  <Notes>1</Notes>
  <HiddenSlides>0</HiddenSlides>
  <MMClips>0</MMClips>
  <ScaleCrop>false</ScaleCrop>
  <HeadingPairs>
    <vt:vector size="6" baseType="variant">
      <vt:variant>
        <vt:lpstr>Design Template</vt:lpstr>
      </vt:variant>
      <vt:variant>
        <vt:i4>1</vt:i4>
      </vt:variant>
      <vt:variant>
        <vt:lpstr>Embedded OLE Servers</vt:lpstr>
      </vt:variant>
      <vt:variant>
        <vt:i4>0</vt:i4>
      </vt:variant>
      <vt:variant>
        <vt:lpstr>Slide Titles</vt:lpstr>
      </vt:variant>
      <vt:variant>
        <vt:i4>12</vt:i4>
      </vt:variant>
    </vt:vector>
  </HeadingPairs>
  <TitlesOfParts>
    <vt:vector size="1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John Jay College of Criminal Justice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 Green</dc:creator>
  <cp:lastModifiedBy>David Green</cp:lastModifiedBy>
  <cp:revision>4</cp:revision>
  <dcterms:created xsi:type="dcterms:W3CDTF">2011-10-24T18:22:11Z</dcterms:created>
  <dcterms:modified xsi:type="dcterms:W3CDTF">2011-10-24T18:22:27Z</dcterms:modified>
</cp:coreProperties>
</file>