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Default Extension="emf" ContentType="image/x-emf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Default Extension="vml" ContentType="application/vnd.openxmlformats-officedocument.vmlDrawing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6"/>
  </p:notesMasterIdLst>
  <p:sldIdLst>
    <p:sldId id="271" r:id="rId2"/>
    <p:sldId id="256" r:id="rId3"/>
    <p:sldId id="257" r:id="rId4"/>
    <p:sldId id="258" r:id="rId5"/>
    <p:sldId id="259" r:id="rId6"/>
    <p:sldId id="260" r:id="rId7"/>
    <p:sldId id="272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8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F6328-103F-E640-A86F-9D6C949629CD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2045A-272C-7E4F-BDC8-B06B1586052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9D85A4-A3E0-BA45-8106-6F996F0ADE97}" type="slidenum">
              <a:rPr lang="en-US"/>
              <a:pPr/>
              <a:t>1</a:t>
            </a:fld>
            <a:endParaRPr 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One way that people and companies advertise is by handing out flyers on the street, sometimes dressed in costumes in order to get attention.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897B3-309E-1D4E-8FE2-1D347B858D6E}" type="datetimeFigureOut">
              <a:rPr lang="en-US" smtClean="0"/>
              <a:pPr/>
              <a:t>10/24/11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6C37B-1CD2-7F4F-A0F9-D3B983E569D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3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0" y="571500"/>
          <a:ext cx="9144000" cy="5715000"/>
        </p:xfrm>
        <a:graphic>
          <a:graphicData uri="http://schemas.openxmlformats.org/presentationml/2006/ole">
            <p:oleObj spid="_x0000_s25602" r:id="rId4" imgW="10971429" imgH="6857143" progId="">
              <p:embed/>
            </p:oleObj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081" y="1294537"/>
            <a:ext cx="8252460" cy="4762500"/>
          </a:xfrm>
          <a:prstGeom prst="rect">
            <a:avLst/>
          </a:prstGeom>
          <a:ln w="38100">
            <a:solidFill>
              <a:schemeClr val="tx1"/>
            </a:solidFill>
            <a:miter lim="800000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89" y="0"/>
            <a:ext cx="7520940" cy="9220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982" y="922020"/>
            <a:ext cx="4191000" cy="4663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rcRect b="13913"/>
          <a:stretch>
            <a:fillRect/>
          </a:stretch>
        </p:blipFill>
        <p:spPr>
          <a:xfrm>
            <a:off x="1880480" y="5500108"/>
            <a:ext cx="5440680" cy="1357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235" y="610623"/>
            <a:ext cx="7909560" cy="222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881" y="422346"/>
            <a:ext cx="7680960" cy="2552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80" y="2975046"/>
            <a:ext cx="2445847" cy="24638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18" y="798674"/>
            <a:ext cx="8854440" cy="33680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53925" y="1741166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53925" y="2202831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</a:rPr>
              <a:t>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53925" y="2664496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</a:rPr>
              <a:t>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53925" y="3163824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3925" y="3625489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1965"/>
            <a:ext cx="8831580" cy="52425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710571" y="2345593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80492" y="2997783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80492" y="3684298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10571" y="4393697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10571" y="5057328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rcRect l="728"/>
          <a:stretch>
            <a:fillRect/>
          </a:stretch>
        </p:blipFill>
        <p:spPr>
          <a:xfrm>
            <a:off x="813023" y="1318305"/>
            <a:ext cx="7900307" cy="3556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664" y="478200"/>
            <a:ext cx="8001000" cy="84010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61251" y="1408176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544257" y="2104727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61251" y="2810222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861251" y="3515717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61251" y="4185937"/>
            <a:ext cx="417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C0F6"/>
                </a:solidFill>
                <a:latin typeface="Zapf Dingbats"/>
                <a:ea typeface="Zapf Dingbats"/>
                <a:cs typeface="Zapf Dingbats"/>
              </a:rPr>
              <a:t>✓</a:t>
            </a:r>
            <a:endParaRPr lang="en-US" sz="2400" dirty="0">
              <a:solidFill>
                <a:srgbClr val="00C0F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94" y="594827"/>
            <a:ext cx="8963406" cy="3026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6440" y="537706"/>
            <a:ext cx="7147560" cy="24536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 r="5180"/>
          <a:stretch>
            <a:fillRect/>
          </a:stretch>
        </p:blipFill>
        <p:spPr>
          <a:xfrm>
            <a:off x="0" y="537706"/>
            <a:ext cx="2008634" cy="28041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016" y="2578608"/>
            <a:ext cx="1663875" cy="7500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235" y="675172"/>
            <a:ext cx="8740140" cy="39395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2571" y="1647636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</a:rPr>
              <a:t>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2570" y="2139957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2570" y="2880360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2569" y="3352801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</a:rPr>
              <a:t>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2571" y="3814466"/>
            <a:ext cx="44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T</a:t>
            </a:r>
            <a:endParaRPr lang="en-US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0045"/>
            <a:ext cx="8168640" cy="536448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535238" y="1807823"/>
            <a:ext cx="341041" cy="3352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1535238" y="3958904"/>
            <a:ext cx="341041" cy="3352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1535238" y="5091654"/>
            <a:ext cx="341041" cy="3352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587" y="452518"/>
            <a:ext cx="7482840" cy="326136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71676" y="1498891"/>
            <a:ext cx="341041" cy="3352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871676" y="2906247"/>
            <a:ext cx="341041" cy="3352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53" y="449450"/>
            <a:ext cx="8725913" cy="35718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a14="http://schemas.microsoft.com/office/drawing/2010/main" xmlns:pic="http://schemas.openxmlformats.org/drawingml/2006/picture" xmlns:a="http://schemas.openxmlformats.org/drawingml/2006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r="http://schemas.openxmlformats.org/officeDocument/2006/relationships" xmlns:o="urn:schemas-microsoft-com:office:office" xmlns:mc="http://schemas.openxmlformats.org/markup-compatibility/2006" xmlns:wpc="http://schemas.microsoft.com/office/word/2010/wordprocessingCanvas" xmlns="" xmlns:p="http://schemas.openxmlformats.org/presentationml/2006/main" xmlns:mv="urn:schemas-microsoft-com:mac:vml" val="0"/>
              </a:ext>
            </a:extLst>
          </a:blip>
          <a:srcRect/>
          <a:stretch>
            <a:fillRect/>
          </a:stretch>
        </p:blipFill>
        <p:spPr bwMode="auto">
          <a:xfrm flipV="1">
            <a:off x="7321160" y="5724525"/>
            <a:ext cx="1822840" cy="113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87" y="601447"/>
            <a:ext cx="8983713" cy="26438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47</Words>
  <Application>Microsoft Macintosh PowerPoint</Application>
  <PresentationFormat>On-screen Show (4:3)</PresentationFormat>
  <Paragraphs>22</Paragraphs>
  <Slides>14</Slides>
  <Notes>1</Notes>
  <HiddenSlides>0</HiddenSlides>
  <MMClips>0</MMClips>
  <ScaleCrop>false</ScaleCrop>
  <HeadingPairs>
    <vt:vector size="6" baseType="variant">
      <vt:variant>
        <vt:lpstr>Design Template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John Jay College of Criminal Justice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Green</dc:creator>
  <cp:lastModifiedBy>David Green</cp:lastModifiedBy>
  <cp:revision>4</cp:revision>
  <dcterms:created xsi:type="dcterms:W3CDTF">2011-10-24T18:22:12Z</dcterms:created>
  <dcterms:modified xsi:type="dcterms:W3CDTF">2011-10-24T18:22:25Z</dcterms:modified>
</cp:coreProperties>
</file>