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  <p:sldMasterId id="2147483660" r:id="rId2"/>
    <p:sldMasterId id="2147483672" r:id="rId3"/>
  </p:sldMasterIdLst>
  <p:notesMasterIdLst>
    <p:notesMasterId r:id="rId54"/>
  </p:notesMasterIdLst>
  <p:sldIdLst>
    <p:sldId id="320" r:id="rId4"/>
    <p:sldId id="321" r:id="rId5"/>
    <p:sldId id="315" r:id="rId6"/>
    <p:sldId id="295" r:id="rId7"/>
    <p:sldId id="299" r:id="rId8"/>
    <p:sldId id="301" r:id="rId9"/>
    <p:sldId id="29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256" r:id="rId20"/>
    <p:sldId id="317" r:id="rId21"/>
    <p:sldId id="316" r:id="rId22"/>
    <p:sldId id="282" r:id="rId23"/>
    <p:sldId id="257" r:id="rId24"/>
    <p:sldId id="261" r:id="rId25"/>
    <p:sldId id="318" r:id="rId26"/>
    <p:sldId id="281" r:id="rId27"/>
    <p:sldId id="284" r:id="rId28"/>
    <p:sldId id="283" r:id="rId29"/>
    <p:sldId id="285" r:id="rId30"/>
    <p:sldId id="287" r:id="rId31"/>
    <p:sldId id="286" r:id="rId32"/>
    <p:sldId id="258" r:id="rId33"/>
    <p:sldId id="260" r:id="rId34"/>
    <p:sldId id="289" r:id="rId35"/>
    <p:sldId id="288" r:id="rId36"/>
    <p:sldId id="272" r:id="rId37"/>
    <p:sldId id="264" r:id="rId38"/>
    <p:sldId id="265" r:id="rId39"/>
    <p:sldId id="266" r:id="rId40"/>
    <p:sldId id="267" r:id="rId41"/>
    <p:sldId id="268" r:id="rId42"/>
    <p:sldId id="269" r:id="rId43"/>
    <p:sldId id="273" r:id="rId44"/>
    <p:sldId id="274" r:id="rId45"/>
    <p:sldId id="275" r:id="rId46"/>
    <p:sldId id="276" r:id="rId47"/>
    <p:sldId id="277" r:id="rId48"/>
    <p:sldId id="290" r:id="rId49"/>
    <p:sldId id="292" r:id="rId50"/>
    <p:sldId id="319" r:id="rId51"/>
    <p:sldId id="293" r:id="rId52"/>
    <p:sldId id="263" r:id="rId53"/>
  </p:sldIdLst>
  <p:sldSz cx="18288000" cy="10287000"/>
  <p:notesSz cx="6858000" cy="9144000"/>
  <p:embeddedFontLst>
    <p:embeddedFont>
      <p:font typeface=".VnArial" panose="020B7200000000000000" pitchFamily="34" charset="0"/>
      <p:regular r:id="rId55"/>
      <p:bold r:id="rId56"/>
      <p:italic r:id="rId57"/>
      <p:boldItalic r:id="rId58"/>
    </p:embeddedFont>
    <p:embeddedFont>
      <p:font typeface=".VnSouthern" panose="020B7200000000000000" pitchFamily="34" charset="0"/>
      <p:regular r:id="rId59"/>
      <p:bold r:id="rId60"/>
      <p:italic r:id="rId61"/>
      <p:boldItalic r:id="rId62"/>
    </p:embeddedFont>
    <p:embeddedFont>
      <p:font typeface="Calibri" panose="020F0502020204030204" pitchFamily="34" charset="0"/>
      <p:regular r:id="rId63"/>
      <p:bold r:id="rId64"/>
      <p:italic r:id="rId65"/>
      <p:boldItalic r:id="rId66"/>
    </p:embeddedFont>
    <p:embeddedFont>
      <p:font typeface="Calibri Light" panose="020F0302020204030204" pitchFamily="34" charset="0"/>
      <p:regular r:id="rId67"/>
      <p:italic r:id="rId68"/>
    </p:embeddedFont>
    <p:embeddedFont>
      <p:font typeface="Lucida Sans Unicode" panose="020B0602030504020204" pitchFamily="34" charset="0"/>
      <p:regular r:id="rId69"/>
    </p:embeddedFont>
    <p:embeddedFont>
      <p:font typeface="Open Sans" panose="020B0604020202020204" charset="0"/>
      <p:regular r:id="rId70"/>
      <p:bold r:id="rId71"/>
      <p:italic r:id="rId72"/>
      <p:boldItalic r:id="rId73"/>
    </p:embeddedFont>
    <p:embeddedFont>
      <p:font typeface="Source Sans Pro" panose="020B0503030403020204" pitchFamily="34" charset="0"/>
      <p:regular r:id="rId74"/>
      <p:bold r:id="rId75"/>
      <p:italic r:id="rId76"/>
      <p:boldItalic r:id="rId77"/>
    </p:embeddedFont>
    <p:embeddedFont>
      <p:font typeface="Tahoma" panose="020B0604030504040204" pitchFamily="34" charset="0"/>
      <p:regular r:id="rId78"/>
      <p:bold r:id="rId79"/>
    </p:embeddedFont>
    <p:embeddedFont>
      <p:font typeface="Ubuntu" panose="020B0604020202020204" charset="0"/>
      <p:regular r:id="rId80"/>
      <p:bold r:id="rId81"/>
      <p:italic r:id="rId82"/>
      <p:boldItalic r:id="rId8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EE37496-C9FA-413F-99DE-381D7B96B936}">
  <a:tblStyle styleId="{FEE37496-C9FA-413F-99DE-381D7B96B93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4" d="100"/>
          <a:sy n="44" d="100"/>
        </p:scale>
        <p:origin x="2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font" Target="fonts/font1.fntdata"/><Relationship Id="rId63" Type="http://schemas.openxmlformats.org/officeDocument/2006/relationships/font" Target="fonts/font9.fntdata"/><Relationship Id="rId68" Type="http://schemas.openxmlformats.org/officeDocument/2006/relationships/font" Target="fonts/font14.fntdata"/><Relationship Id="rId76" Type="http://schemas.openxmlformats.org/officeDocument/2006/relationships/font" Target="fonts/font22.fntdata"/><Relationship Id="rId84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font" Target="fonts/font1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font" Target="fonts/font4.fntdata"/><Relationship Id="rId66" Type="http://schemas.openxmlformats.org/officeDocument/2006/relationships/font" Target="fonts/font12.fntdata"/><Relationship Id="rId74" Type="http://schemas.openxmlformats.org/officeDocument/2006/relationships/font" Target="fonts/font20.fntdata"/><Relationship Id="rId79" Type="http://schemas.openxmlformats.org/officeDocument/2006/relationships/font" Target="fonts/font25.fntdata"/><Relationship Id="rId87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font" Target="fonts/font7.fntdata"/><Relationship Id="rId82" Type="http://schemas.openxmlformats.org/officeDocument/2006/relationships/font" Target="fonts/font28.fntdata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font" Target="fonts/font15.fntdata"/><Relationship Id="rId77" Type="http://schemas.openxmlformats.org/officeDocument/2006/relationships/font" Target="fonts/font23.fntdata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font" Target="fonts/font18.fntdata"/><Relationship Id="rId80" Type="http://schemas.openxmlformats.org/officeDocument/2006/relationships/font" Target="fonts/font26.fntdata"/><Relationship Id="rId85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5.fntdata"/><Relationship Id="rId67" Type="http://schemas.openxmlformats.org/officeDocument/2006/relationships/font" Target="fonts/font13.fntdata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8.fntdata"/><Relationship Id="rId70" Type="http://schemas.openxmlformats.org/officeDocument/2006/relationships/font" Target="fonts/font16.fntdata"/><Relationship Id="rId75" Type="http://schemas.openxmlformats.org/officeDocument/2006/relationships/font" Target="fonts/font21.fntdata"/><Relationship Id="rId83" Type="http://schemas.openxmlformats.org/officeDocument/2006/relationships/font" Target="fonts/font2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3.fntdata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73" Type="http://schemas.openxmlformats.org/officeDocument/2006/relationships/font" Target="fonts/font19.fntdata"/><Relationship Id="rId78" Type="http://schemas.openxmlformats.org/officeDocument/2006/relationships/font" Target="fonts/font24.fntdata"/><Relationship Id="rId81" Type="http://schemas.openxmlformats.org/officeDocument/2006/relationships/font" Target="fonts/font27.fntdata"/><Relationship Id="rId86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FD8FA9-591F-4982-BB29-B873B8A7D540}" type="doc">
      <dgm:prSet loTypeId="urn:microsoft.com/office/officeart/2005/8/layout/radial4" loCatId="relationship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B0298371-C311-4B00-9BCF-2EAA0431C203}">
      <dgm:prSet phldrT="[Text]" custT="1"/>
      <dgm:spPr/>
      <dgm:t>
        <a:bodyPr/>
        <a:lstStyle/>
        <a:p>
          <a:endParaRPr lang="en-US" sz="3200" b="1" dirty="0">
            <a:solidFill>
              <a:srgbClr val="FF0000"/>
            </a:solidFill>
          </a:endParaRPr>
        </a:p>
      </dgm:t>
    </dgm:pt>
    <dgm:pt modelId="{4A419072-236E-4B50-83EF-5FE45652F788}" type="parTrans" cxnId="{C8D28022-4045-4DCE-BC05-4F20AD07BC87}">
      <dgm:prSet/>
      <dgm:spPr/>
      <dgm:t>
        <a:bodyPr/>
        <a:lstStyle/>
        <a:p>
          <a:endParaRPr lang="en-US"/>
        </a:p>
      </dgm:t>
    </dgm:pt>
    <dgm:pt modelId="{4C6991C1-5AD6-47BF-AD7B-8F4824A50A87}" type="sibTrans" cxnId="{C8D28022-4045-4DCE-BC05-4F20AD07BC87}">
      <dgm:prSet/>
      <dgm:spPr/>
      <dgm:t>
        <a:bodyPr/>
        <a:lstStyle/>
        <a:p>
          <a:endParaRPr lang="en-US"/>
        </a:p>
      </dgm:t>
    </dgm:pt>
    <dgm:pt modelId="{AFA389C8-86D3-49CE-AAE9-02CEC0D2755B}">
      <dgm:prSet phldrT="[Text]"/>
      <dgm:spPr>
        <a:solidFill>
          <a:srgbClr val="FFFF00"/>
        </a:solidFill>
      </dgm:spPr>
      <dgm:t>
        <a:bodyPr/>
        <a:lstStyle/>
        <a:p>
          <a:r>
            <a:rPr lang="en-US" dirty="0"/>
            <a:t>What?</a:t>
          </a:r>
        </a:p>
      </dgm:t>
    </dgm:pt>
    <dgm:pt modelId="{88C7A69B-C619-4AB4-80B1-8778A3ADACA3}" type="parTrans" cxnId="{36DFE2C9-F255-4FDC-A2B6-78043FE697FD}">
      <dgm:prSet/>
      <dgm:spPr/>
      <dgm:t>
        <a:bodyPr/>
        <a:lstStyle/>
        <a:p>
          <a:endParaRPr lang="en-US"/>
        </a:p>
      </dgm:t>
    </dgm:pt>
    <dgm:pt modelId="{EBAC70C1-17F1-470A-9C50-81AB93D87A34}" type="sibTrans" cxnId="{36DFE2C9-F255-4FDC-A2B6-78043FE697FD}">
      <dgm:prSet/>
      <dgm:spPr/>
      <dgm:t>
        <a:bodyPr/>
        <a:lstStyle/>
        <a:p>
          <a:endParaRPr lang="en-US"/>
        </a:p>
      </dgm:t>
    </dgm:pt>
    <dgm:pt modelId="{6656E3BD-CBF1-4952-8CF3-B3876616A1FC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/>
            <a:t>When?</a:t>
          </a:r>
        </a:p>
      </dgm:t>
    </dgm:pt>
    <dgm:pt modelId="{31C7F9AC-FFE3-4D85-8DDB-B93DFD0DC889}" type="parTrans" cxnId="{616AE82A-BCE7-438A-95F4-2BFC476418D1}">
      <dgm:prSet/>
      <dgm:spPr/>
      <dgm:t>
        <a:bodyPr/>
        <a:lstStyle/>
        <a:p>
          <a:endParaRPr lang="en-US"/>
        </a:p>
      </dgm:t>
    </dgm:pt>
    <dgm:pt modelId="{302A66DD-BAEB-4678-BA39-B8F31D1A0A87}" type="sibTrans" cxnId="{616AE82A-BCE7-438A-95F4-2BFC476418D1}">
      <dgm:prSet/>
      <dgm:spPr/>
      <dgm:t>
        <a:bodyPr/>
        <a:lstStyle/>
        <a:p>
          <a:endParaRPr lang="en-US"/>
        </a:p>
      </dgm:t>
    </dgm:pt>
    <dgm:pt modelId="{DD1BC661-62DE-4046-A163-581199DEF3C9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/>
            <a:t>Why?</a:t>
          </a:r>
        </a:p>
      </dgm:t>
    </dgm:pt>
    <dgm:pt modelId="{BA639C2C-5666-4A8C-A918-AF5DCD0CC7AD}" type="parTrans" cxnId="{4419A2F2-B117-4DA8-8229-C1ACDC1E40AD}">
      <dgm:prSet/>
      <dgm:spPr/>
      <dgm:t>
        <a:bodyPr/>
        <a:lstStyle/>
        <a:p>
          <a:endParaRPr lang="en-US"/>
        </a:p>
      </dgm:t>
    </dgm:pt>
    <dgm:pt modelId="{7AF9C046-C016-4704-849C-C73BC805441C}" type="sibTrans" cxnId="{4419A2F2-B117-4DA8-8229-C1ACDC1E40AD}">
      <dgm:prSet/>
      <dgm:spPr/>
      <dgm:t>
        <a:bodyPr/>
        <a:lstStyle/>
        <a:p>
          <a:endParaRPr lang="en-US"/>
        </a:p>
      </dgm:t>
    </dgm:pt>
    <dgm:pt modelId="{19342CFF-363F-4ACF-B717-15B24DBF9EA1}">
      <dgm:prSet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en-US" dirty="0"/>
            <a:t>Where?</a:t>
          </a:r>
        </a:p>
      </dgm:t>
    </dgm:pt>
    <dgm:pt modelId="{5FEE7844-94D4-4BEA-8CD0-800F72C14DD5}" type="parTrans" cxnId="{BA691BAE-88BE-4F65-ABB2-FCB6C7B1B56C}">
      <dgm:prSet/>
      <dgm:spPr/>
      <dgm:t>
        <a:bodyPr/>
        <a:lstStyle/>
        <a:p>
          <a:endParaRPr lang="en-US"/>
        </a:p>
      </dgm:t>
    </dgm:pt>
    <dgm:pt modelId="{8F4F4A68-A42F-4F42-96E2-91AE5606A3A0}" type="sibTrans" cxnId="{BA691BAE-88BE-4F65-ABB2-FCB6C7B1B56C}">
      <dgm:prSet/>
      <dgm:spPr/>
      <dgm:t>
        <a:bodyPr/>
        <a:lstStyle/>
        <a:p>
          <a:endParaRPr lang="en-US"/>
        </a:p>
      </dgm:t>
    </dgm:pt>
    <dgm:pt modelId="{6275533F-AA4E-4058-91D8-BD15AB215F17}" type="pres">
      <dgm:prSet presAssocID="{36FD8FA9-591F-4982-BB29-B873B8A7D54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8BE037A-E34D-4454-AD5D-F9DF15F7F75D}" type="pres">
      <dgm:prSet presAssocID="{B0298371-C311-4B00-9BCF-2EAA0431C203}" presName="centerShape" presStyleLbl="node0" presStyleIdx="0" presStyleCnt="1"/>
      <dgm:spPr/>
    </dgm:pt>
    <dgm:pt modelId="{A213B28E-6240-48D2-9D43-F7244303EC3C}" type="pres">
      <dgm:prSet presAssocID="{88C7A69B-C619-4AB4-80B1-8778A3ADACA3}" presName="parTrans" presStyleLbl="bgSibTrans2D1" presStyleIdx="0" presStyleCnt="4"/>
      <dgm:spPr/>
    </dgm:pt>
    <dgm:pt modelId="{C8C63889-4E3F-4D21-9238-F5FBA9443AAF}" type="pres">
      <dgm:prSet presAssocID="{AFA389C8-86D3-49CE-AAE9-02CEC0D2755B}" presName="node" presStyleLbl="node1" presStyleIdx="0" presStyleCnt="4">
        <dgm:presLayoutVars>
          <dgm:bulletEnabled val="1"/>
        </dgm:presLayoutVars>
      </dgm:prSet>
      <dgm:spPr/>
    </dgm:pt>
    <dgm:pt modelId="{FDF4D057-E07C-4A07-9655-463EA9B899AA}" type="pres">
      <dgm:prSet presAssocID="{31C7F9AC-FFE3-4D85-8DDB-B93DFD0DC889}" presName="parTrans" presStyleLbl="bgSibTrans2D1" presStyleIdx="1" presStyleCnt="4"/>
      <dgm:spPr/>
    </dgm:pt>
    <dgm:pt modelId="{77168689-C184-46B2-977A-C5468407CD78}" type="pres">
      <dgm:prSet presAssocID="{6656E3BD-CBF1-4952-8CF3-B3876616A1FC}" presName="node" presStyleLbl="node1" presStyleIdx="1" presStyleCnt="4">
        <dgm:presLayoutVars>
          <dgm:bulletEnabled val="1"/>
        </dgm:presLayoutVars>
      </dgm:prSet>
      <dgm:spPr/>
    </dgm:pt>
    <dgm:pt modelId="{3D12ADF4-35A4-4DD0-833E-3127F6E8093A}" type="pres">
      <dgm:prSet presAssocID="{BA639C2C-5666-4A8C-A918-AF5DCD0CC7AD}" presName="parTrans" presStyleLbl="bgSibTrans2D1" presStyleIdx="2" presStyleCnt="4"/>
      <dgm:spPr/>
    </dgm:pt>
    <dgm:pt modelId="{7275BD73-204B-4EC0-ADE8-7E9897B19915}" type="pres">
      <dgm:prSet presAssocID="{DD1BC661-62DE-4046-A163-581199DEF3C9}" presName="node" presStyleLbl="node1" presStyleIdx="2" presStyleCnt="4">
        <dgm:presLayoutVars>
          <dgm:bulletEnabled val="1"/>
        </dgm:presLayoutVars>
      </dgm:prSet>
      <dgm:spPr/>
    </dgm:pt>
    <dgm:pt modelId="{FA94FE4E-8D06-4C91-94C0-389150B44E78}" type="pres">
      <dgm:prSet presAssocID="{5FEE7844-94D4-4BEA-8CD0-800F72C14DD5}" presName="parTrans" presStyleLbl="bgSibTrans2D1" presStyleIdx="3" presStyleCnt="4"/>
      <dgm:spPr/>
    </dgm:pt>
    <dgm:pt modelId="{E7EAD684-A2AA-426A-B9DE-7877CF67F2E4}" type="pres">
      <dgm:prSet presAssocID="{19342CFF-363F-4ACF-B717-15B24DBF9EA1}" presName="node" presStyleLbl="node1" presStyleIdx="3" presStyleCnt="4">
        <dgm:presLayoutVars>
          <dgm:bulletEnabled val="1"/>
        </dgm:presLayoutVars>
      </dgm:prSet>
      <dgm:spPr/>
    </dgm:pt>
  </dgm:ptLst>
  <dgm:cxnLst>
    <dgm:cxn modelId="{C8D28022-4045-4DCE-BC05-4F20AD07BC87}" srcId="{36FD8FA9-591F-4982-BB29-B873B8A7D540}" destId="{B0298371-C311-4B00-9BCF-2EAA0431C203}" srcOrd="0" destOrd="0" parTransId="{4A419072-236E-4B50-83EF-5FE45652F788}" sibTransId="{4C6991C1-5AD6-47BF-AD7B-8F4824A50A87}"/>
    <dgm:cxn modelId="{616AE82A-BCE7-438A-95F4-2BFC476418D1}" srcId="{B0298371-C311-4B00-9BCF-2EAA0431C203}" destId="{6656E3BD-CBF1-4952-8CF3-B3876616A1FC}" srcOrd="1" destOrd="0" parTransId="{31C7F9AC-FFE3-4D85-8DDB-B93DFD0DC889}" sibTransId="{302A66DD-BAEB-4678-BA39-B8F31D1A0A87}"/>
    <dgm:cxn modelId="{A7255741-55BA-4712-8265-98E9F0B35471}" type="presOf" srcId="{6656E3BD-CBF1-4952-8CF3-B3876616A1FC}" destId="{77168689-C184-46B2-977A-C5468407CD78}" srcOrd="0" destOrd="0" presId="urn:microsoft.com/office/officeart/2005/8/layout/radial4"/>
    <dgm:cxn modelId="{71378C46-CB03-4D21-A670-6338B51189E7}" type="presOf" srcId="{B0298371-C311-4B00-9BCF-2EAA0431C203}" destId="{18BE037A-E34D-4454-AD5D-F9DF15F7F75D}" srcOrd="0" destOrd="0" presId="urn:microsoft.com/office/officeart/2005/8/layout/radial4"/>
    <dgm:cxn modelId="{CD7EDC47-DF9A-4AA9-951D-85105C8919F0}" type="presOf" srcId="{31C7F9AC-FFE3-4D85-8DDB-B93DFD0DC889}" destId="{FDF4D057-E07C-4A07-9655-463EA9B899AA}" srcOrd="0" destOrd="0" presId="urn:microsoft.com/office/officeart/2005/8/layout/radial4"/>
    <dgm:cxn modelId="{8642D46C-D9D8-48CB-8D3E-E4515A51676B}" type="presOf" srcId="{DD1BC661-62DE-4046-A163-581199DEF3C9}" destId="{7275BD73-204B-4EC0-ADE8-7E9897B19915}" srcOrd="0" destOrd="0" presId="urn:microsoft.com/office/officeart/2005/8/layout/radial4"/>
    <dgm:cxn modelId="{0AD0FA6E-CA6C-4947-AA21-E320B4204590}" type="presOf" srcId="{5FEE7844-94D4-4BEA-8CD0-800F72C14DD5}" destId="{FA94FE4E-8D06-4C91-94C0-389150B44E78}" srcOrd="0" destOrd="0" presId="urn:microsoft.com/office/officeart/2005/8/layout/radial4"/>
    <dgm:cxn modelId="{7DA12773-0D9F-40AB-B25D-E8C292E8518E}" type="presOf" srcId="{19342CFF-363F-4ACF-B717-15B24DBF9EA1}" destId="{E7EAD684-A2AA-426A-B9DE-7877CF67F2E4}" srcOrd="0" destOrd="0" presId="urn:microsoft.com/office/officeart/2005/8/layout/radial4"/>
    <dgm:cxn modelId="{41DD4B78-1F6B-4008-95E9-2DC10C7D6ABE}" type="presOf" srcId="{BA639C2C-5666-4A8C-A918-AF5DCD0CC7AD}" destId="{3D12ADF4-35A4-4DD0-833E-3127F6E8093A}" srcOrd="0" destOrd="0" presId="urn:microsoft.com/office/officeart/2005/8/layout/radial4"/>
    <dgm:cxn modelId="{BA691BAE-88BE-4F65-ABB2-FCB6C7B1B56C}" srcId="{B0298371-C311-4B00-9BCF-2EAA0431C203}" destId="{19342CFF-363F-4ACF-B717-15B24DBF9EA1}" srcOrd="3" destOrd="0" parTransId="{5FEE7844-94D4-4BEA-8CD0-800F72C14DD5}" sibTransId="{8F4F4A68-A42F-4F42-96E2-91AE5606A3A0}"/>
    <dgm:cxn modelId="{4DEBB6BC-BAEE-465D-8CD9-C3649200A480}" type="presOf" srcId="{36FD8FA9-591F-4982-BB29-B873B8A7D540}" destId="{6275533F-AA4E-4058-91D8-BD15AB215F17}" srcOrd="0" destOrd="0" presId="urn:microsoft.com/office/officeart/2005/8/layout/radial4"/>
    <dgm:cxn modelId="{050251BF-3BEF-44ED-A3BB-AFFABC02B4B2}" type="presOf" srcId="{88C7A69B-C619-4AB4-80B1-8778A3ADACA3}" destId="{A213B28E-6240-48D2-9D43-F7244303EC3C}" srcOrd="0" destOrd="0" presId="urn:microsoft.com/office/officeart/2005/8/layout/radial4"/>
    <dgm:cxn modelId="{36DFE2C9-F255-4FDC-A2B6-78043FE697FD}" srcId="{B0298371-C311-4B00-9BCF-2EAA0431C203}" destId="{AFA389C8-86D3-49CE-AAE9-02CEC0D2755B}" srcOrd="0" destOrd="0" parTransId="{88C7A69B-C619-4AB4-80B1-8778A3ADACA3}" sibTransId="{EBAC70C1-17F1-470A-9C50-81AB93D87A34}"/>
    <dgm:cxn modelId="{4D88F1E2-E1D6-4DCF-B384-ECD8EF931172}" type="presOf" srcId="{AFA389C8-86D3-49CE-AAE9-02CEC0D2755B}" destId="{C8C63889-4E3F-4D21-9238-F5FBA9443AAF}" srcOrd="0" destOrd="0" presId="urn:microsoft.com/office/officeart/2005/8/layout/radial4"/>
    <dgm:cxn modelId="{4419A2F2-B117-4DA8-8229-C1ACDC1E40AD}" srcId="{B0298371-C311-4B00-9BCF-2EAA0431C203}" destId="{DD1BC661-62DE-4046-A163-581199DEF3C9}" srcOrd="2" destOrd="0" parTransId="{BA639C2C-5666-4A8C-A918-AF5DCD0CC7AD}" sibTransId="{7AF9C046-C016-4704-849C-C73BC805441C}"/>
    <dgm:cxn modelId="{0F2C2758-BD15-4E0D-8DD0-3ADCE1383CCA}" type="presParOf" srcId="{6275533F-AA4E-4058-91D8-BD15AB215F17}" destId="{18BE037A-E34D-4454-AD5D-F9DF15F7F75D}" srcOrd="0" destOrd="0" presId="urn:microsoft.com/office/officeart/2005/8/layout/radial4"/>
    <dgm:cxn modelId="{DDB01160-BD01-42E4-9E4A-B871BB8207F2}" type="presParOf" srcId="{6275533F-AA4E-4058-91D8-BD15AB215F17}" destId="{A213B28E-6240-48D2-9D43-F7244303EC3C}" srcOrd="1" destOrd="0" presId="urn:microsoft.com/office/officeart/2005/8/layout/radial4"/>
    <dgm:cxn modelId="{C58EB4B0-9D92-4BF0-8ABE-69BE905D7DE6}" type="presParOf" srcId="{6275533F-AA4E-4058-91D8-BD15AB215F17}" destId="{C8C63889-4E3F-4D21-9238-F5FBA9443AAF}" srcOrd="2" destOrd="0" presId="urn:microsoft.com/office/officeart/2005/8/layout/radial4"/>
    <dgm:cxn modelId="{007EC147-4F2C-4F7C-9387-07A05FCDC569}" type="presParOf" srcId="{6275533F-AA4E-4058-91D8-BD15AB215F17}" destId="{FDF4D057-E07C-4A07-9655-463EA9B899AA}" srcOrd="3" destOrd="0" presId="urn:microsoft.com/office/officeart/2005/8/layout/radial4"/>
    <dgm:cxn modelId="{9781EACC-9185-42D2-B97F-BD529148B1D4}" type="presParOf" srcId="{6275533F-AA4E-4058-91D8-BD15AB215F17}" destId="{77168689-C184-46B2-977A-C5468407CD78}" srcOrd="4" destOrd="0" presId="urn:microsoft.com/office/officeart/2005/8/layout/radial4"/>
    <dgm:cxn modelId="{804793C9-CB32-4E67-945E-79340FB1B492}" type="presParOf" srcId="{6275533F-AA4E-4058-91D8-BD15AB215F17}" destId="{3D12ADF4-35A4-4DD0-833E-3127F6E8093A}" srcOrd="5" destOrd="0" presId="urn:microsoft.com/office/officeart/2005/8/layout/radial4"/>
    <dgm:cxn modelId="{8B5D7B34-15B0-4CC8-82AF-E7BB31EC9074}" type="presParOf" srcId="{6275533F-AA4E-4058-91D8-BD15AB215F17}" destId="{7275BD73-204B-4EC0-ADE8-7E9897B19915}" srcOrd="6" destOrd="0" presId="urn:microsoft.com/office/officeart/2005/8/layout/radial4"/>
    <dgm:cxn modelId="{9497569D-3110-4ED4-A251-C0861CBB7A5C}" type="presParOf" srcId="{6275533F-AA4E-4058-91D8-BD15AB215F17}" destId="{FA94FE4E-8D06-4C91-94C0-389150B44E78}" srcOrd="7" destOrd="0" presId="urn:microsoft.com/office/officeart/2005/8/layout/radial4"/>
    <dgm:cxn modelId="{4560EE8F-7C8B-419F-ADB4-0C1D9A9510E3}" type="presParOf" srcId="{6275533F-AA4E-4058-91D8-BD15AB215F17}" destId="{E7EAD684-A2AA-426A-B9DE-7877CF67F2E4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FD8FA9-591F-4982-BB29-B873B8A7D540}" type="doc">
      <dgm:prSet loTypeId="urn:microsoft.com/office/officeart/2005/8/layout/radial4" loCatId="relationship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B0298371-C311-4B00-9BCF-2EAA0431C203}">
      <dgm:prSet phldrT="[Text]" custT="1"/>
      <dgm:spPr/>
      <dgm:t>
        <a:bodyPr/>
        <a:lstStyle/>
        <a:p>
          <a:endParaRPr lang="en-US" sz="3200" b="1" dirty="0">
            <a:solidFill>
              <a:srgbClr val="FF0000"/>
            </a:solidFill>
          </a:endParaRPr>
        </a:p>
      </dgm:t>
    </dgm:pt>
    <dgm:pt modelId="{4A419072-236E-4B50-83EF-5FE45652F788}" type="parTrans" cxnId="{C8D28022-4045-4DCE-BC05-4F20AD07BC87}">
      <dgm:prSet/>
      <dgm:spPr/>
      <dgm:t>
        <a:bodyPr/>
        <a:lstStyle/>
        <a:p>
          <a:endParaRPr lang="en-US"/>
        </a:p>
      </dgm:t>
    </dgm:pt>
    <dgm:pt modelId="{4C6991C1-5AD6-47BF-AD7B-8F4824A50A87}" type="sibTrans" cxnId="{C8D28022-4045-4DCE-BC05-4F20AD07BC87}">
      <dgm:prSet/>
      <dgm:spPr/>
      <dgm:t>
        <a:bodyPr/>
        <a:lstStyle/>
        <a:p>
          <a:endParaRPr lang="en-US"/>
        </a:p>
      </dgm:t>
    </dgm:pt>
    <dgm:pt modelId="{AFA389C8-86D3-49CE-AAE9-02CEC0D2755B}">
      <dgm:prSet phldrT="[Text]"/>
      <dgm:spPr>
        <a:solidFill>
          <a:srgbClr val="FFFF00"/>
        </a:solidFill>
      </dgm:spPr>
      <dgm:t>
        <a:bodyPr/>
        <a:lstStyle/>
        <a:p>
          <a:r>
            <a:rPr lang="en-US" b="1" dirty="0">
              <a:solidFill>
                <a:srgbClr val="FF0000"/>
              </a:solidFill>
            </a:rPr>
            <a:t>Day of the Dead</a:t>
          </a:r>
          <a:endParaRPr lang="en-US" dirty="0"/>
        </a:p>
      </dgm:t>
    </dgm:pt>
    <dgm:pt modelId="{88C7A69B-C619-4AB4-80B1-8778A3ADACA3}" type="parTrans" cxnId="{36DFE2C9-F255-4FDC-A2B6-78043FE697FD}">
      <dgm:prSet/>
      <dgm:spPr/>
      <dgm:t>
        <a:bodyPr/>
        <a:lstStyle/>
        <a:p>
          <a:endParaRPr lang="en-US"/>
        </a:p>
      </dgm:t>
    </dgm:pt>
    <dgm:pt modelId="{EBAC70C1-17F1-470A-9C50-81AB93D87A34}" type="sibTrans" cxnId="{36DFE2C9-F255-4FDC-A2B6-78043FE697FD}">
      <dgm:prSet/>
      <dgm:spPr/>
      <dgm:t>
        <a:bodyPr/>
        <a:lstStyle/>
        <a:p>
          <a:endParaRPr lang="en-US"/>
        </a:p>
      </dgm:t>
    </dgm:pt>
    <dgm:pt modelId="{6656E3BD-CBF1-4952-8CF3-B3876616A1FC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/>
            <a:t>November</a:t>
          </a:r>
        </a:p>
        <a:p>
          <a:r>
            <a:rPr lang="en-US" dirty="0"/>
            <a:t>1&amp;2</a:t>
          </a:r>
        </a:p>
      </dgm:t>
    </dgm:pt>
    <dgm:pt modelId="{31C7F9AC-FFE3-4D85-8DDB-B93DFD0DC889}" type="parTrans" cxnId="{616AE82A-BCE7-438A-95F4-2BFC476418D1}">
      <dgm:prSet/>
      <dgm:spPr/>
      <dgm:t>
        <a:bodyPr/>
        <a:lstStyle/>
        <a:p>
          <a:endParaRPr lang="en-US"/>
        </a:p>
      </dgm:t>
    </dgm:pt>
    <dgm:pt modelId="{302A66DD-BAEB-4678-BA39-B8F31D1A0A87}" type="sibTrans" cxnId="{616AE82A-BCE7-438A-95F4-2BFC476418D1}">
      <dgm:prSet/>
      <dgm:spPr/>
      <dgm:t>
        <a:bodyPr/>
        <a:lstStyle/>
        <a:p>
          <a:endParaRPr lang="en-US"/>
        </a:p>
      </dgm:t>
    </dgm:pt>
    <dgm:pt modelId="{DD1BC661-62DE-4046-A163-581199DEF3C9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/>
            <a:t>Honor the dead</a:t>
          </a:r>
        </a:p>
      </dgm:t>
    </dgm:pt>
    <dgm:pt modelId="{BA639C2C-5666-4A8C-A918-AF5DCD0CC7AD}" type="parTrans" cxnId="{4419A2F2-B117-4DA8-8229-C1ACDC1E40AD}">
      <dgm:prSet/>
      <dgm:spPr/>
      <dgm:t>
        <a:bodyPr/>
        <a:lstStyle/>
        <a:p>
          <a:endParaRPr lang="en-US"/>
        </a:p>
      </dgm:t>
    </dgm:pt>
    <dgm:pt modelId="{7AF9C046-C016-4704-849C-C73BC805441C}" type="sibTrans" cxnId="{4419A2F2-B117-4DA8-8229-C1ACDC1E40AD}">
      <dgm:prSet/>
      <dgm:spPr/>
      <dgm:t>
        <a:bodyPr/>
        <a:lstStyle/>
        <a:p>
          <a:endParaRPr lang="en-US"/>
        </a:p>
      </dgm:t>
    </dgm:pt>
    <dgm:pt modelId="{19342CFF-363F-4ACF-B717-15B24DBF9EA1}">
      <dgm:prSet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en-US" dirty="0"/>
            <a:t>Originated in Mexico</a:t>
          </a:r>
        </a:p>
      </dgm:t>
    </dgm:pt>
    <dgm:pt modelId="{5FEE7844-94D4-4BEA-8CD0-800F72C14DD5}" type="parTrans" cxnId="{BA691BAE-88BE-4F65-ABB2-FCB6C7B1B56C}">
      <dgm:prSet/>
      <dgm:spPr/>
      <dgm:t>
        <a:bodyPr/>
        <a:lstStyle/>
        <a:p>
          <a:endParaRPr lang="en-US"/>
        </a:p>
      </dgm:t>
    </dgm:pt>
    <dgm:pt modelId="{8F4F4A68-A42F-4F42-96E2-91AE5606A3A0}" type="sibTrans" cxnId="{BA691BAE-88BE-4F65-ABB2-FCB6C7B1B56C}">
      <dgm:prSet/>
      <dgm:spPr/>
      <dgm:t>
        <a:bodyPr/>
        <a:lstStyle/>
        <a:p>
          <a:endParaRPr lang="en-US"/>
        </a:p>
      </dgm:t>
    </dgm:pt>
    <dgm:pt modelId="{6275533F-AA4E-4058-91D8-BD15AB215F17}" type="pres">
      <dgm:prSet presAssocID="{36FD8FA9-591F-4982-BB29-B873B8A7D54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8BE037A-E34D-4454-AD5D-F9DF15F7F75D}" type="pres">
      <dgm:prSet presAssocID="{B0298371-C311-4B00-9BCF-2EAA0431C203}" presName="centerShape" presStyleLbl="node0" presStyleIdx="0" presStyleCnt="1"/>
      <dgm:spPr/>
    </dgm:pt>
    <dgm:pt modelId="{A213B28E-6240-48D2-9D43-F7244303EC3C}" type="pres">
      <dgm:prSet presAssocID="{88C7A69B-C619-4AB4-80B1-8778A3ADACA3}" presName="parTrans" presStyleLbl="bgSibTrans2D1" presStyleIdx="0" presStyleCnt="4"/>
      <dgm:spPr/>
    </dgm:pt>
    <dgm:pt modelId="{C8C63889-4E3F-4D21-9238-F5FBA9443AAF}" type="pres">
      <dgm:prSet presAssocID="{AFA389C8-86D3-49CE-AAE9-02CEC0D2755B}" presName="node" presStyleLbl="node1" presStyleIdx="0" presStyleCnt="4">
        <dgm:presLayoutVars>
          <dgm:bulletEnabled val="1"/>
        </dgm:presLayoutVars>
      </dgm:prSet>
      <dgm:spPr/>
    </dgm:pt>
    <dgm:pt modelId="{FDF4D057-E07C-4A07-9655-463EA9B899AA}" type="pres">
      <dgm:prSet presAssocID="{31C7F9AC-FFE3-4D85-8DDB-B93DFD0DC889}" presName="parTrans" presStyleLbl="bgSibTrans2D1" presStyleIdx="1" presStyleCnt="4"/>
      <dgm:spPr/>
    </dgm:pt>
    <dgm:pt modelId="{77168689-C184-46B2-977A-C5468407CD78}" type="pres">
      <dgm:prSet presAssocID="{6656E3BD-CBF1-4952-8CF3-B3876616A1FC}" presName="node" presStyleLbl="node1" presStyleIdx="1" presStyleCnt="4">
        <dgm:presLayoutVars>
          <dgm:bulletEnabled val="1"/>
        </dgm:presLayoutVars>
      </dgm:prSet>
      <dgm:spPr/>
    </dgm:pt>
    <dgm:pt modelId="{3D12ADF4-35A4-4DD0-833E-3127F6E8093A}" type="pres">
      <dgm:prSet presAssocID="{BA639C2C-5666-4A8C-A918-AF5DCD0CC7AD}" presName="parTrans" presStyleLbl="bgSibTrans2D1" presStyleIdx="2" presStyleCnt="4"/>
      <dgm:spPr/>
    </dgm:pt>
    <dgm:pt modelId="{7275BD73-204B-4EC0-ADE8-7E9897B19915}" type="pres">
      <dgm:prSet presAssocID="{DD1BC661-62DE-4046-A163-581199DEF3C9}" presName="node" presStyleLbl="node1" presStyleIdx="2" presStyleCnt="4">
        <dgm:presLayoutVars>
          <dgm:bulletEnabled val="1"/>
        </dgm:presLayoutVars>
      </dgm:prSet>
      <dgm:spPr/>
    </dgm:pt>
    <dgm:pt modelId="{FA94FE4E-8D06-4C91-94C0-389150B44E78}" type="pres">
      <dgm:prSet presAssocID="{5FEE7844-94D4-4BEA-8CD0-800F72C14DD5}" presName="parTrans" presStyleLbl="bgSibTrans2D1" presStyleIdx="3" presStyleCnt="4"/>
      <dgm:spPr/>
    </dgm:pt>
    <dgm:pt modelId="{E7EAD684-A2AA-426A-B9DE-7877CF67F2E4}" type="pres">
      <dgm:prSet presAssocID="{19342CFF-363F-4ACF-B717-15B24DBF9EA1}" presName="node" presStyleLbl="node1" presStyleIdx="3" presStyleCnt="4">
        <dgm:presLayoutVars>
          <dgm:bulletEnabled val="1"/>
        </dgm:presLayoutVars>
      </dgm:prSet>
      <dgm:spPr/>
    </dgm:pt>
  </dgm:ptLst>
  <dgm:cxnLst>
    <dgm:cxn modelId="{C8D28022-4045-4DCE-BC05-4F20AD07BC87}" srcId="{36FD8FA9-591F-4982-BB29-B873B8A7D540}" destId="{B0298371-C311-4B00-9BCF-2EAA0431C203}" srcOrd="0" destOrd="0" parTransId="{4A419072-236E-4B50-83EF-5FE45652F788}" sibTransId="{4C6991C1-5AD6-47BF-AD7B-8F4824A50A87}"/>
    <dgm:cxn modelId="{616AE82A-BCE7-438A-95F4-2BFC476418D1}" srcId="{B0298371-C311-4B00-9BCF-2EAA0431C203}" destId="{6656E3BD-CBF1-4952-8CF3-B3876616A1FC}" srcOrd="1" destOrd="0" parTransId="{31C7F9AC-FFE3-4D85-8DDB-B93DFD0DC889}" sibTransId="{302A66DD-BAEB-4678-BA39-B8F31D1A0A87}"/>
    <dgm:cxn modelId="{A7255741-55BA-4712-8265-98E9F0B35471}" type="presOf" srcId="{6656E3BD-CBF1-4952-8CF3-B3876616A1FC}" destId="{77168689-C184-46B2-977A-C5468407CD78}" srcOrd="0" destOrd="0" presId="urn:microsoft.com/office/officeart/2005/8/layout/radial4"/>
    <dgm:cxn modelId="{71378C46-CB03-4D21-A670-6338B51189E7}" type="presOf" srcId="{B0298371-C311-4B00-9BCF-2EAA0431C203}" destId="{18BE037A-E34D-4454-AD5D-F9DF15F7F75D}" srcOrd="0" destOrd="0" presId="urn:microsoft.com/office/officeart/2005/8/layout/radial4"/>
    <dgm:cxn modelId="{CD7EDC47-DF9A-4AA9-951D-85105C8919F0}" type="presOf" srcId="{31C7F9AC-FFE3-4D85-8DDB-B93DFD0DC889}" destId="{FDF4D057-E07C-4A07-9655-463EA9B899AA}" srcOrd="0" destOrd="0" presId="urn:microsoft.com/office/officeart/2005/8/layout/radial4"/>
    <dgm:cxn modelId="{8642D46C-D9D8-48CB-8D3E-E4515A51676B}" type="presOf" srcId="{DD1BC661-62DE-4046-A163-581199DEF3C9}" destId="{7275BD73-204B-4EC0-ADE8-7E9897B19915}" srcOrd="0" destOrd="0" presId="urn:microsoft.com/office/officeart/2005/8/layout/radial4"/>
    <dgm:cxn modelId="{0AD0FA6E-CA6C-4947-AA21-E320B4204590}" type="presOf" srcId="{5FEE7844-94D4-4BEA-8CD0-800F72C14DD5}" destId="{FA94FE4E-8D06-4C91-94C0-389150B44E78}" srcOrd="0" destOrd="0" presId="urn:microsoft.com/office/officeart/2005/8/layout/radial4"/>
    <dgm:cxn modelId="{7DA12773-0D9F-40AB-B25D-E8C292E8518E}" type="presOf" srcId="{19342CFF-363F-4ACF-B717-15B24DBF9EA1}" destId="{E7EAD684-A2AA-426A-B9DE-7877CF67F2E4}" srcOrd="0" destOrd="0" presId="urn:microsoft.com/office/officeart/2005/8/layout/radial4"/>
    <dgm:cxn modelId="{41DD4B78-1F6B-4008-95E9-2DC10C7D6ABE}" type="presOf" srcId="{BA639C2C-5666-4A8C-A918-AF5DCD0CC7AD}" destId="{3D12ADF4-35A4-4DD0-833E-3127F6E8093A}" srcOrd="0" destOrd="0" presId="urn:microsoft.com/office/officeart/2005/8/layout/radial4"/>
    <dgm:cxn modelId="{BA691BAE-88BE-4F65-ABB2-FCB6C7B1B56C}" srcId="{B0298371-C311-4B00-9BCF-2EAA0431C203}" destId="{19342CFF-363F-4ACF-B717-15B24DBF9EA1}" srcOrd="3" destOrd="0" parTransId="{5FEE7844-94D4-4BEA-8CD0-800F72C14DD5}" sibTransId="{8F4F4A68-A42F-4F42-96E2-91AE5606A3A0}"/>
    <dgm:cxn modelId="{4DEBB6BC-BAEE-465D-8CD9-C3649200A480}" type="presOf" srcId="{36FD8FA9-591F-4982-BB29-B873B8A7D540}" destId="{6275533F-AA4E-4058-91D8-BD15AB215F17}" srcOrd="0" destOrd="0" presId="urn:microsoft.com/office/officeart/2005/8/layout/radial4"/>
    <dgm:cxn modelId="{050251BF-3BEF-44ED-A3BB-AFFABC02B4B2}" type="presOf" srcId="{88C7A69B-C619-4AB4-80B1-8778A3ADACA3}" destId="{A213B28E-6240-48D2-9D43-F7244303EC3C}" srcOrd="0" destOrd="0" presId="urn:microsoft.com/office/officeart/2005/8/layout/radial4"/>
    <dgm:cxn modelId="{36DFE2C9-F255-4FDC-A2B6-78043FE697FD}" srcId="{B0298371-C311-4B00-9BCF-2EAA0431C203}" destId="{AFA389C8-86D3-49CE-AAE9-02CEC0D2755B}" srcOrd="0" destOrd="0" parTransId="{88C7A69B-C619-4AB4-80B1-8778A3ADACA3}" sibTransId="{EBAC70C1-17F1-470A-9C50-81AB93D87A34}"/>
    <dgm:cxn modelId="{4D88F1E2-E1D6-4DCF-B384-ECD8EF931172}" type="presOf" srcId="{AFA389C8-86D3-49CE-AAE9-02CEC0D2755B}" destId="{C8C63889-4E3F-4D21-9238-F5FBA9443AAF}" srcOrd="0" destOrd="0" presId="urn:microsoft.com/office/officeart/2005/8/layout/radial4"/>
    <dgm:cxn modelId="{4419A2F2-B117-4DA8-8229-C1ACDC1E40AD}" srcId="{B0298371-C311-4B00-9BCF-2EAA0431C203}" destId="{DD1BC661-62DE-4046-A163-581199DEF3C9}" srcOrd="2" destOrd="0" parTransId="{BA639C2C-5666-4A8C-A918-AF5DCD0CC7AD}" sibTransId="{7AF9C046-C016-4704-849C-C73BC805441C}"/>
    <dgm:cxn modelId="{0F2C2758-BD15-4E0D-8DD0-3ADCE1383CCA}" type="presParOf" srcId="{6275533F-AA4E-4058-91D8-BD15AB215F17}" destId="{18BE037A-E34D-4454-AD5D-F9DF15F7F75D}" srcOrd="0" destOrd="0" presId="urn:microsoft.com/office/officeart/2005/8/layout/radial4"/>
    <dgm:cxn modelId="{DDB01160-BD01-42E4-9E4A-B871BB8207F2}" type="presParOf" srcId="{6275533F-AA4E-4058-91D8-BD15AB215F17}" destId="{A213B28E-6240-48D2-9D43-F7244303EC3C}" srcOrd="1" destOrd="0" presId="urn:microsoft.com/office/officeart/2005/8/layout/radial4"/>
    <dgm:cxn modelId="{C58EB4B0-9D92-4BF0-8ABE-69BE905D7DE6}" type="presParOf" srcId="{6275533F-AA4E-4058-91D8-BD15AB215F17}" destId="{C8C63889-4E3F-4D21-9238-F5FBA9443AAF}" srcOrd="2" destOrd="0" presId="urn:microsoft.com/office/officeart/2005/8/layout/radial4"/>
    <dgm:cxn modelId="{007EC147-4F2C-4F7C-9387-07A05FCDC569}" type="presParOf" srcId="{6275533F-AA4E-4058-91D8-BD15AB215F17}" destId="{FDF4D057-E07C-4A07-9655-463EA9B899AA}" srcOrd="3" destOrd="0" presId="urn:microsoft.com/office/officeart/2005/8/layout/radial4"/>
    <dgm:cxn modelId="{9781EACC-9185-42D2-B97F-BD529148B1D4}" type="presParOf" srcId="{6275533F-AA4E-4058-91D8-BD15AB215F17}" destId="{77168689-C184-46B2-977A-C5468407CD78}" srcOrd="4" destOrd="0" presId="urn:microsoft.com/office/officeart/2005/8/layout/radial4"/>
    <dgm:cxn modelId="{804793C9-CB32-4E67-945E-79340FB1B492}" type="presParOf" srcId="{6275533F-AA4E-4058-91D8-BD15AB215F17}" destId="{3D12ADF4-35A4-4DD0-833E-3127F6E8093A}" srcOrd="5" destOrd="0" presId="urn:microsoft.com/office/officeart/2005/8/layout/radial4"/>
    <dgm:cxn modelId="{8B5D7B34-15B0-4CC8-82AF-E7BB31EC9074}" type="presParOf" srcId="{6275533F-AA4E-4058-91D8-BD15AB215F17}" destId="{7275BD73-204B-4EC0-ADE8-7E9897B19915}" srcOrd="6" destOrd="0" presId="urn:microsoft.com/office/officeart/2005/8/layout/radial4"/>
    <dgm:cxn modelId="{9497569D-3110-4ED4-A251-C0861CBB7A5C}" type="presParOf" srcId="{6275533F-AA4E-4058-91D8-BD15AB215F17}" destId="{FA94FE4E-8D06-4C91-94C0-389150B44E78}" srcOrd="7" destOrd="0" presId="urn:microsoft.com/office/officeart/2005/8/layout/radial4"/>
    <dgm:cxn modelId="{4560EE8F-7C8B-419F-ADB4-0C1D9A9510E3}" type="presParOf" srcId="{6275533F-AA4E-4058-91D8-BD15AB215F17}" destId="{E7EAD684-A2AA-426A-B9DE-7877CF67F2E4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BE037A-E34D-4454-AD5D-F9DF15F7F75D}">
      <dsp:nvSpPr>
        <dsp:cNvPr id="0" name=""/>
        <dsp:cNvSpPr/>
      </dsp:nvSpPr>
      <dsp:spPr>
        <a:xfrm>
          <a:off x="4026122" y="4319066"/>
          <a:ext cx="2978227" cy="29782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b="1" kern="1200" dirty="0">
            <a:solidFill>
              <a:srgbClr val="FF0000"/>
            </a:solidFill>
          </a:endParaRPr>
        </a:p>
      </dsp:txBody>
      <dsp:txXfrm>
        <a:off x="4462273" y="4755217"/>
        <a:ext cx="2105925" cy="2105925"/>
      </dsp:txXfrm>
    </dsp:sp>
    <dsp:sp modelId="{A213B28E-6240-48D2-9D43-F7244303EC3C}">
      <dsp:nvSpPr>
        <dsp:cNvPr id="0" name=""/>
        <dsp:cNvSpPr/>
      </dsp:nvSpPr>
      <dsp:spPr>
        <a:xfrm rot="11700000">
          <a:off x="1372168" y="4622348"/>
          <a:ext cx="2602717" cy="848794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8C63889-4E3F-4D21-9238-F5FBA9443AAF}">
      <dsp:nvSpPr>
        <dsp:cNvPr id="0" name=""/>
        <dsp:cNvSpPr/>
      </dsp:nvSpPr>
      <dsp:spPr>
        <a:xfrm>
          <a:off x="1852" y="3578203"/>
          <a:ext cx="2829316" cy="2263452"/>
        </a:xfrm>
        <a:prstGeom prst="roundRect">
          <a:avLst>
            <a:gd name="adj" fmla="val 10000"/>
          </a:avLst>
        </a:prstGeom>
        <a:solidFill>
          <a:srgbClr val="FFFF00"/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75" tIns="104775" rIns="104775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What?</a:t>
          </a:r>
        </a:p>
      </dsp:txBody>
      <dsp:txXfrm>
        <a:off x="68146" y="3644497"/>
        <a:ext cx="2696728" cy="2130864"/>
      </dsp:txXfrm>
    </dsp:sp>
    <dsp:sp modelId="{FDF4D057-E07C-4A07-9655-463EA9B899AA}">
      <dsp:nvSpPr>
        <dsp:cNvPr id="0" name=""/>
        <dsp:cNvSpPr/>
      </dsp:nvSpPr>
      <dsp:spPr>
        <a:xfrm rot="14700000">
          <a:off x="2970553" y="2717467"/>
          <a:ext cx="2602717" cy="848794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7168689-C184-46B2-977A-C5468407CD78}">
      <dsp:nvSpPr>
        <dsp:cNvPr id="0" name=""/>
        <dsp:cNvSpPr/>
      </dsp:nvSpPr>
      <dsp:spPr>
        <a:xfrm>
          <a:off x="2307276" y="830706"/>
          <a:ext cx="2829316" cy="2263452"/>
        </a:xfrm>
        <a:prstGeom prst="roundRect">
          <a:avLst>
            <a:gd name="adj" fmla="val 10000"/>
          </a:avLst>
        </a:prstGeom>
        <a:solidFill>
          <a:srgbClr val="92D050"/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75" tIns="104775" rIns="104775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When?</a:t>
          </a:r>
        </a:p>
      </dsp:txBody>
      <dsp:txXfrm>
        <a:off x="2373570" y="897000"/>
        <a:ext cx="2696728" cy="2130864"/>
      </dsp:txXfrm>
    </dsp:sp>
    <dsp:sp modelId="{3D12ADF4-35A4-4DD0-833E-3127F6E8093A}">
      <dsp:nvSpPr>
        <dsp:cNvPr id="0" name=""/>
        <dsp:cNvSpPr/>
      </dsp:nvSpPr>
      <dsp:spPr>
        <a:xfrm rot="17700000">
          <a:off x="5457200" y="2717467"/>
          <a:ext cx="2602717" cy="848794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275BD73-204B-4EC0-ADE8-7E9897B19915}">
      <dsp:nvSpPr>
        <dsp:cNvPr id="0" name=""/>
        <dsp:cNvSpPr/>
      </dsp:nvSpPr>
      <dsp:spPr>
        <a:xfrm>
          <a:off x="5893879" y="830706"/>
          <a:ext cx="2829316" cy="2263452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75" tIns="104775" rIns="104775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Why?</a:t>
          </a:r>
        </a:p>
      </dsp:txBody>
      <dsp:txXfrm>
        <a:off x="5960173" y="897000"/>
        <a:ext cx="2696728" cy="2130864"/>
      </dsp:txXfrm>
    </dsp:sp>
    <dsp:sp modelId="{FA94FE4E-8D06-4C91-94C0-389150B44E78}">
      <dsp:nvSpPr>
        <dsp:cNvPr id="0" name=""/>
        <dsp:cNvSpPr/>
      </dsp:nvSpPr>
      <dsp:spPr>
        <a:xfrm rot="20700000">
          <a:off x="7055586" y="4622348"/>
          <a:ext cx="2602717" cy="848794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7EAD684-A2AA-426A-B9DE-7877CF67F2E4}">
      <dsp:nvSpPr>
        <dsp:cNvPr id="0" name=""/>
        <dsp:cNvSpPr/>
      </dsp:nvSpPr>
      <dsp:spPr>
        <a:xfrm>
          <a:off x="8199303" y="3578203"/>
          <a:ext cx="2829316" cy="2263452"/>
        </a:xfrm>
        <a:prstGeom prst="roundRect">
          <a:avLst>
            <a:gd name="adj" fmla="val 10000"/>
          </a:avLst>
        </a:prstGeom>
        <a:solidFill>
          <a:schemeClr val="bg2">
            <a:lumMod val="40000"/>
            <a:lumOff val="6000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4775" tIns="104775" rIns="104775" bIns="104775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Where?</a:t>
          </a:r>
        </a:p>
      </dsp:txBody>
      <dsp:txXfrm>
        <a:off x="8265597" y="3644497"/>
        <a:ext cx="2696728" cy="21308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BE037A-E34D-4454-AD5D-F9DF15F7F75D}">
      <dsp:nvSpPr>
        <dsp:cNvPr id="0" name=""/>
        <dsp:cNvSpPr/>
      </dsp:nvSpPr>
      <dsp:spPr>
        <a:xfrm>
          <a:off x="4646299" y="5116725"/>
          <a:ext cx="3436988" cy="34369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b="1" kern="1200" dirty="0">
            <a:solidFill>
              <a:srgbClr val="FF0000"/>
            </a:solidFill>
          </a:endParaRPr>
        </a:p>
      </dsp:txBody>
      <dsp:txXfrm>
        <a:off x="5149634" y="5620060"/>
        <a:ext cx="2430318" cy="2430318"/>
      </dsp:txXfrm>
    </dsp:sp>
    <dsp:sp modelId="{A213B28E-6240-48D2-9D43-F7244303EC3C}">
      <dsp:nvSpPr>
        <dsp:cNvPr id="0" name=""/>
        <dsp:cNvSpPr/>
      </dsp:nvSpPr>
      <dsp:spPr>
        <a:xfrm rot="11700000">
          <a:off x="1583534" y="5466725"/>
          <a:ext cx="3003636" cy="979541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8C63889-4E3F-4D21-9238-F5FBA9443AAF}">
      <dsp:nvSpPr>
        <dsp:cNvPr id="0" name=""/>
        <dsp:cNvSpPr/>
      </dsp:nvSpPr>
      <dsp:spPr>
        <a:xfrm>
          <a:off x="2138" y="4261741"/>
          <a:ext cx="3265139" cy="2612111"/>
        </a:xfrm>
        <a:prstGeom prst="roundRect">
          <a:avLst>
            <a:gd name="adj" fmla="val 10000"/>
          </a:avLst>
        </a:prstGeom>
        <a:solidFill>
          <a:srgbClr val="FFFF00"/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3345" tIns="93345" rIns="93345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b="1" kern="1200" dirty="0">
              <a:solidFill>
                <a:srgbClr val="FF0000"/>
              </a:solidFill>
            </a:rPr>
            <a:t>Day of the Dead</a:t>
          </a:r>
          <a:endParaRPr lang="en-US" sz="4900" kern="1200" dirty="0"/>
        </a:p>
      </dsp:txBody>
      <dsp:txXfrm>
        <a:off x="78644" y="4338247"/>
        <a:ext cx="3112127" cy="2459099"/>
      </dsp:txXfrm>
    </dsp:sp>
    <dsp:sp modelId="{FDF4D057-E07C-4A07-9655-463EA9B899AA}">
      <dsp:nvSpPr>
        <dsp:cNvPr id="0" name=""/>
        <dsp:cNvSpPr/>
      </dsp:nvSpPr>
      <dsp:spPr>
        <a:xfrm rot="14700000">
          <a:off x="3428133" y="3268418"/>
          <a:ext cx="3003636" cy="979541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7168689-C184-46B2-977A-C5468407CD78}">
      <dsp:nvSpPr>
        <dsp:cNvPr id="0" name=""/>
        <dsp:cNvSpPr/>
      </dsp:nvSpPr>
      <dsp:spPr>
        <a:xfrm>
          <a:off x="2662685" y="1091024"/>
          <a:ext cx="3265139" cy="2612111"/>
        </a:xfrm>
        <a:prstGeom prst="roundRect">
          <a:avLst>
            <a:gd name="adj" fmla="val 10000"/>
          </a:avLst>
        </a:prstGeom>
        <a:solidFill>
          <a:srgbClr val="92D050"/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3345" tIns="93345" rIns="93345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November</a:t>
          </a:r>
        </a:p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1&amp;2</a:t>
          </a:r>
        </a:p>
      </dsp:txBody>
      <dsp:txXfrm>
        <a:off x="2739191" y="1167530"/>
        <a:ext cx="3112127" cy="2459099"/>
      </dsp:txXfrm>
    </dsp:sp>
    <dsp:sp modelId="{3D12ADF4-35A4-4DD0-833E-3127F6E8093A}">
      <dsp:nvSpPr>
        <dsp:cNvPr id="0" name=""/>
        <dsp:cNvSpPr/>
      </dsp:nvSpPr>
      <dsp:spPr>
        <a:xfrm rot="17700000">
          <a:off x="6297818" y="3268418"/>
          <a:ext cx="3003636" cy="979541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275BD73-204B-4EC0-ADE8-7E9897B19915}">
      <dsp:nvSpPr>
        <dsp:cNvPr id="0" name=""/>
        <dsp:cNvSpPr/>
      </dsp:nvSpPr>
      <dsp:spPr>
        <a:xfrm>
          <a:off x="6801762" y="1091024"/>
          <a:ext cx="3265139" cy="2612111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3345" tIns="93345" rIns="93345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Honor the dead</a:t>
          </a:r>
        </a:p>
      </dsp:txBody>
      <dsp:txXfrm>
        <a:off x="6878268" y="1167530"/>
        <a:ext cx="3112127" cy="2459099"/>
      </dsp:txXfrm>
    </dsp:sp>
    <dsp:sp modelId="{FA94FE4E-8D06-4C91-94C0-389150B44E78}">
      <dsp:nvSpPr>
        <dsp:cNvPr id="0" name=""/>
        <dsp:cNvSpPr/>
      </dsp:nvSpPr>
      <dsp:spPr>
        <a:xfrm rot="20700000">
          <a:off x="8142417" y="5466725"/>
          <a:ext cx="3003636" cy="979541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7EAD684-A2AA-426A-B9DE-7877CF67F2E4}">
      <dsp:nvSpPr>
        <dsp:cNvPr id="0" name=""/>
        <dsp:cNvSpPr/>
      </dsp:nvSpPr>
      <dsp:spPr>
        <a:xfrm>
          <a:off x="9462310" y="4261741"/>
          <a:ext cx="3265139" cy="2612111"/>
        </a:xfrm>
        <a:prstGeom prst="roundRect">
          <a:avLst>
            <a:gd name="adj" fmla="val 10000"/>
          </a:avLst>
        </a:prstGeom>
        <a:solidFill>
          <a:schemeClr val="bg2">
            <a:lumMod val="40000"/>
            <a:lumOff val="6000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3345" tIns="93345" rIns="93345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Originated in Mexico</a:t>
          </a:r>
        </a:p>
      </dsp:txBody>
      <dsp:txXfrm>
        <a:off x="9538816" y="4338247"/>
        <a:ext cx="3112127" cy="24590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2742821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" name="Google Shape;115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8916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" name="Google Shape;115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3194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" name="Google Shape;115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91655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87805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76533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55591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6720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63666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0314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880337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412314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749879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22236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5" name="Google Shape;15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94400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5" name="Google Shape;15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5" name="Google Shape;15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771671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oogle Shape;11;p3"/>
          <p:cNvGrpSpPr/>
          <p:nvPr/>
        </p:nvGrpSpPr>
        <p:grpSpPr>
          <a:xfrm>
            <a:off x="7930035" y="17"/>
            <a:ext cx="10358040" cy="10397982"/>
            <a:chOff x="0" y="0"/>
            <a:chExt cx="2728025" cy="2738546"/>
          </a:xfrm>
        </p:grpSpPr>
        <p:sp>
          <p:nvSpPr>
            <p:cNvPr id="12" name="Google Shape;12;p3"/>
            <p:cNvSpPr/>
            <p:nvPr/>
          </p:nvSpPr>
          <p:spPr>
            <a:xfrm>
              <a:off x="0" y="0"/>
              <a:ext cx="2728025" cy="2738546"/>
            </a:xfrm>
            <a:custGeom>
              <a:avLst/>
              <a:gdLst/>
              <a:ahLst/>
              <a:cxnLst/>
              <a:rect l="l" t="t" r="r" b="b"/>
              <a:pathLst>
                <a:path w="2728025" h="2738546" extrusionOk="0">
                  <a:moveTo>
                    <a:pt x="0" y="0"/>
                  </a:moveTo>
                  <a:lnTo>
                    <a:pt x="2728025" y="0"/>
                  </a:lnTo>
                  <a:lnTo>
                    <a:pt x="2728025" y="2738546"/>
                  </a:lnTo>
                  <a:lnTo>
                    <a:pt x="0" y="2738546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3" name="Google Shape;13;p3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" name="Google Shape;14;p3"/>
          <p:cNvGrpSpPr/>
          <p:nvPr/>
        </p:nvGrpSpPr>
        <p:grpSpPr>
          <a:xfrm>
            <a:off x="8512952" y="575342"/>
            <a:ext cx="9131806" cy="8885757"/>
            <a:chOff x="0" y="0"/>
            <a:chExt cx="2405069" cy="2340267"/>
          </a:xfrm>
        </p:grpSpPr>
        <p:sp>
          <p:nvSpPr>
            <p:cNvPr id="15" name="Google Shape;15;p3"/>
            <p:cNvSpPr/>
            <p:nvPr/>
          </p:nvSpPr>
          <p:spPr>
            <a:xfrm>
              <a:off x="0" y="0"/>
              <a:ext cx="2405069" cy="2340267"/>
            </a:xfrm>
            <a:custGeom>
              <a:avLst/>
              <a:gdLst/>
              <a:ahLst/>
              <a:cxnLst/>
              <a:rect l="l" t="t" r="r" b="b"/>
              <a:pathLst>
                <a:path w="2405069" h="2340267" extrusionOk="0">
                  <a:moveTo>
                    <a:pt x="0" y="0"/>
                  </a:moveTo>
                  <a:lnTo>
                    <a:pt x="2405069" y="0"/>
                  </a:lnTo>
                  <a:lnTo>
                    <a:pt x="2405069" y="2340267"/>
                  </a:lnTo>
                  <a:lnTo>
                    <a:pt x="0" y="2340267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6" name="Google Shape;16;p3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9364154" y="3082948"/>
            <a:ext cx="7772400" cy="1470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10049959" y="4965725"/>
            <a:ext cx="6400800" cy="622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lvl="0" algn="ctr">
              <a:spcBef>
                <a:spcPts val="637"/>
              </a:spcBef>
              <a:spcAft>
                <a:spcPts val="0"/>
              </a:spcAft>
              <a:buSzPts val="3200"/>
              <a:buNone/>
              <a:defRPr/>
            </a:lvl1pPr>
            <a:lvl2pPr lvl="1" algn="ctr">
              <a:spcBef>
                <a:spcPts val="559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1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1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bg>
      <p:bgPr>
        <a:solidFill>
          <a:schemeClr val="lt2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4"/>
          <p:cNvGrpSpPr/>
          <p:nvPr/>
        </p:nvGrpSpPr>
        <p:grpSpPr>
          <a:xfrm>
            <a:off x="779227" y="941306"/>
            <a:ext cx="16771774" cy="8510637"/>
            <a:chOff x="0" y="0"/>
            <a:chExt cx="4316614" cy="2190416"/>
          </a:xfrm>
        </p:grpSpPr>
        <p:sp>
          <p:nvSpPr>
            <p:cNvPr id="21" name="Google Shape;21;p4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" name="Google Shape;22;p4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23;p4"/>
          <p:cNvGrpSpPr/>
          <p:nvPr/>
        </p:nvGrpSpPr>
        <p:grpSpPr>
          <a:xfrm>
            <a:off x="870299" y="1028702"/>
            <a:ext cx="16564010" cy="8316788"/>
            <a:chOff x="0" y="0"/>
            <a:chExt cx="4362509" cy="2190416"/>
          </a:xfrm>
        </p:grpSpPr>
        <p:sp>
          <p:nvSpPr>
            <p:cNvPr id="24" name="Google Shape;24;p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5" name="Google Shape;25;p4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>
            <a:off x="1318806" y="1804952"/>
            <a:ext cx="15012901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1"/>
          </p:nvPr>
        </p:nvSpPr>
        <p:spPr>
          <a:xfrm>
            <a:off x="5893368" y="3791171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3626" lvl="1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0432" lvl="2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7244" lvl="3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4054" lvl="4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0868" lvl="5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7678" lvl="6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4487" lvl="7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1300" lvl="8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1047328" y="1731473"/>
            <a:ext cx="15467101" cy="1362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 cap="none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5257794" y="6883316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b" anchorCtr="0">
            <a:normAutofit/>
          </a:bodyPr>
          <a:lstStyle>
            <a:lvl1pPr marL="456811" lvl="0" indent="-228405" algn="l">
              <a:spcBef>
                <a:spcPts val="401"/>
              </a:spcBef>
              <a:spcAft>
                <a:spcPts val="0"/>
              </a:spcAft>
              <a:buSzPts val="3200"/>
              <a:buNone/>
              <a:defRPr/>
            </a:lvl1pPr>
            <a:lvl2pPr marL="913626" lvl="1" indent="-228405" algn="l">
              <a:spcBef>
                <a:spcPts val="360"/>
              </a:spcBef>
              <a:spcAft>
                <a:spcPts val="0"/>
              </a:spcAft>
              <a:buSzPts val="3200"/>
              <a:buNone/>
              <a:defRPr sz="3200"/>
            </a:lvl2pPr>
            <a:lvl3pPr marL="1370432" lvl="2" indent="-228405" algn="l">
              <a:spcBef>
                <a:spcPts val="319"/>
              </a:spcBef>
              <a:spcAft>
                <a:spcPts val="0"/>
              </a:spcAft>
              <a:buSzPts val="3200"/>
              <a:buNone/>
              <a:defRPr sz="3200"/>
            </a:lvl3pPr>
            <a:lvl4pPr marL="1827244" lvl="3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4pPr>
            <a:lvl5pPr marL="2284054" lvl="4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5pPr>
            <a:lvl6pPr marL="2740868" lvl="5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6pPr>
            <a:lvl7pPr marL="3197678" lvl="6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7pPr>
            <a:lvl8pPr marL="3654487" lvl="7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8pPr>
            <a:lvl9pPr marL="4111300" lvl="8" indent="-228405" algn="l">
              <a:spcBef>
                <a:spcPts val="278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2209802" y="1775781"/>
            <a:ext cx="13258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4737375" y="3740277"/>
            <a:ext cx="4038602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406056" algn="l">
              <a:spcBef>
                <a:spcPts val="559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700"/>
            </a:lvl1pPr>
            <a:lvl2pPr marL="913626" lvl="1" indent="-380675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700"/>
            </a:lvl2pPr>
            <a:lvl3pPr marL="1370432" lvl="2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7244" lvl="3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2000"/>
            </a:lvl4pPr>
            <a:lvl5pPr marL="2284054" lvl="4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2000"/>
            </a:lvl5pPr>
            <a:lvl6pPr marL="2740868" lvl="5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6pPr>
            <a:lvl7pPr marL="3197678" lvl="6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7pPr>
            <a:lvl8pPr marL="3654487" lvl="7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8pPr>
            <a:lvl9pPr marL="4111300" lvl="8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2"/>
          </p:nvPr>
        </p:nvSpPr>
        <p:spPr>
          <a:xfrm>
            <a:off x="8928378" y="3740277"/>
            <a:ext cx="4038602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406056" algn="l">
              <a:spcBef>
                <a:spcPts val="559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700"/>
            </a:lvl1pPr>
            <a:lvl2pPr marL="913626" lvl="1" indent="-380675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700"/>
            </a:lvl2pPr>
            <a:lvl3pPr marL="1370432" lvl="2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7244" lvl="3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2000"/>
            </a:lvl4pPr>
            <a:lvl5pPr marL="2284054" lvl="4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2000"/>
            </a:lvl5pPr>
            <a:lvl6pPr marL="2740868" lvl="5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6pPr>
            <a:lvl7pPr marL="3197678" lvl="6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7pPr>
            <a:lvl8pPr marL="3654487" lvl="7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8pPr>
            <a:lvl9pPr marL="4111300" lvl="8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20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6553202" y="6356352"/>
            <a:ext cx="2133600" cy="365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1443334" y="1808204"/>
            <a:ext cx="14616901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5029145" y="3811993"/>
            <a:ext cx="4040101" cy="3951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355301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marL="913626" lvl="1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0432" lvl="2" indent="-355301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7244" lvl="3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/>
            </a:lvl4pPr>
            <a:lvl5pPr marL="2284054" lvl="4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/>
            </a:lvl5pPr>
            <a:lvl6pPr marL="2740868" lvl="5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6pPr>
            <a:lvl7pPr marL="3197678" lvl="6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7pPr>
            <a:lvl8pPr marL="3654487" lvl="7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8pPr>
            <a:lvl9pPr marL="4111300" lvl="8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9216972" y="3811993"/>
            <a:ext cx="4041901" cy="3951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355301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marL="913626" lvl="1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0432" lvl="2" indent="-355301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7244" lvl="3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/>
            </a:lvl4pPr>
            <a:lvl5pPr marL="2284054" lvl="4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/>
            </a:lvl5pPr>
            <a:lvl6pPr marL="2740868" lvl="5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6pPr>
            <a:lvl7pPr marL="3197678" lvl="6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7pPr>
            <a:lvl8pPr marL="3654487" lvl="7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8pPr>
            <a:lvl9pPr marL="4111300" lvl="8" indent="-355301" algn="l">
              <a:spcBef>
                <a:spcPts val="31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2530558" y="2491443"/>
            <a:ext cx="14830202" cy="5036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1"/>
          </p:nvPr>
        </p:nvSpPr>
        <p:spPr>
          <a:xfrm>
            <a:off x="5984005" y="4003367"/>
            <a:ext cx="5111701" cy="5853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431433" algn="l">
              <a:spcBef>
                <a:spcPts val="637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3626" lvl="1" indent="-406056" algn="l">
              <a:spcBef>
                <a:spcPts val="559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700"/>
            </a:lvl2pPr>
            <a:lvl3pPr marL="1370432" lvl="2" indent="-380675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700"/>
            </a:lvl3pPr>
            <a:lvl4pPr marL="1827244" lvl="3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4054" lvl="4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0868" lvl="5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197678" lvl="6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4487" lvl="7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1300" lvl="8" indent="-355301" algn="l">
              <a:spcBef>
                <a:spcPts val="401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>
            <a:spLocks noGrp="1"/>
          </p:cNvSpPr>
          <p:nvPr>
            <p:ph type="title"/>
          </p:nvPr>
        </p:nvSpPr>
        <p:spPr>
          <a:xfrm>
            <a:off x="2070606" y="1723907"/>
            <a:ext cx="13384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1"/>
          </p:nvPr>
        </p:nvSpPr>
        <p:spPr>
          <a:xfrm rot="5400000">
            <a:off x="5505126" y="2131257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3626" lvl="1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0432" lvl="2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7244" lvl="3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4054" lvl="4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0868" lvl="5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7678" lvl="6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4487" lvl="7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1300" lvl="8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>
            <a:spLocks noGrp="1"/>
          </p:cNvSpPr>
          <p:nvPr>
            <p:ph type="title"/>
          </p:nvPr>
        </p:nvSpPr>
        <p:spPr>
          <a:xfrm rot="5400000">
            <a:off x="7970857" y="3780337"/>
            <a:ext cx="5851497" cy="2057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1"/>
          </p:nvPr>
        </p:nvSpPr>
        <p:spPr>
          <a:xfrm rot="5400000">
            <a:off x="3250683" y="2133577"/>
            <a:ext cx="5851497" cy="6019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6811" lvl="0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3626" lvl="1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0432" lvl="2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7244" lvl="3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4054" lvl="4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0868" lvl="5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7678" lvl="6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4487" lvl="7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1300" lvl="8" indent="-34260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813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780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837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0662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568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4672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6579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7022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3666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2168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77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74779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oogle Shape;11;p3"/>
          <p:cNvGrpSpPr/>
          <p:nvPr/>
        </p:nvGrpSpPr>
        <p:grpSpPr>
          <a:xfrm>
            <a:off x="7930030" y="0"/>
            <a:ext cx="10358038" cy="10397985"/>
            <a:chOff x="0" y="0"/>
            <a:chExt cx="2728025" cy="2738546"/>
          </a:xfrm>
        </p:grpSpPr>
        <p:sp>
          <p:nvSpPr>
            <p:cNvPr id="12" name="Google Shape;12;p3"/>
            <p:cNvSpPr/>
            <p:nvPr/>
          </p:nvSpPr>
          <p:spPr>
            <a:xfrm>
              <a:off x="0" y="0"/>
              <a:ext cx="2728025" cy="2738546"/>
            </a:xfrm>
            <a:custGeom>
              <a:avLst/>
              <a:gdLst/>
              <a:ahLst/>
              <a:cxnLst/>
              <a:rect l="l" t="t" r="r" b="b"/>
              <a:pathLst>
                <a:path w="2728025" h="2738546" extrusionOk="0">
                  <a:moveTo>
                    <a:pt x="0" y="0"/>
                  </a:moveTo>
                  <a:lnTo>
                    <a:pt x="2728025" y="0"/>
                  </a:lnTo>
                  <a:lnTo>
                    <a:pt x="2728025" y="2738546"/>
                  </a:lnTo>
                  <a:lnTo>
                    <a:pt x="0" y="2738546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3" name="Google Shape;13;p3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" name="Google Shape;14;p3"/>
          <p:cNvGrpSpPr/>
          <p:nvPr/>
        </p:nvGrpSpPr>
        <p:grpSpPr>
          <a:xfrm>
            <a:off x="8512944" y="575323"/>
            <a:ext cx="9131806" cy="8885760"/>
            <a:chOff x="0" y="0"/>
            <a:chExt cx="2405069" cy="2340267"/>
          </a:xfrm>
        </p:grpSpPr>
        <p:sp>
          <p:nvSpPr>
            <p:cNvPr id="15" name="Google Shape;15;p3"/>
            <p:cNvSpPr/>
            <p:nvPr/>
          </p:nvSpPr>
          <p:spPr>
            <a:xfrm>
              <a:off x="0" y="0"/>
              <a:ext cx="2405069" cy="2340267"/>
            </a:xfrm>
            <a:custGeom>
              <a:avLst/>
              <a:gdLst/>
              <a:ahLst/>
              <a:cxnLst/>
              <a:rect l="l" t="t" r="r" b="b"/>
              <a:pathLst>
                <a:path w="2405069" h="2340267" extrusionOk="0">
                  <a:moveTo>
                    <a:pt x="0" y="0"/>
                  </a:moveTo>
                  <a:lnTo>
                    <a:pt x="2405069" y="0"/>
                  </a:lnTo>
                  <a:lnTo>
                    <a:pt x="2405069" y="2340267"/>
                  </a:lnTo>
                  <a:lnTo>
                    <a:pt x="0" y="2340267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6" name="Google Shape;16;p3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9364150" y="3082925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10049950" y="4965700"/>
            <a:ext cx="6400800" cy="62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SzPts val="3200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421802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bg>
      <p:bgPr>
        <a:solidFill>
          <a:schemeClr val="lt2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4"/>
          <p:cNvGrpSpPr/>
          <p:nvPr/>
        </p:nvGrpSpPr>
        <p:grpSpPr>
          <a:xfrm>
            <a:off x="779224" y="941275"/>
            <a:ext cx="16771772" cy="8510642"/>
            <a:chOff x="0" y="0"/>
            <a:chExt cx="4316614" cy="2190416"/>
          </a:xfrm>
        </p:grpSpPr>
        <p:sp>
          <p:nvSpPr>
            <p:cNvPr id="21" name="Google Shape;21;p4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" name="Google Shape;22;p4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23;p4"/>
          <p:cNvGrpSpPr/>
          <p:nvPr/>
        </p:nvGrpSpPr>
        <p:grpSpPr>
          <a:xfrm>
            <a:off x="870295" y="1028700"/>
            <a:ext cx="16564010" cy="8316791"/>
            <a:chOff x="0" y="0"/>
            <a:chExt cx="4362509" cy="2190416"/>
          </a:xfrm>
        </p:grpSpPr>
        <p:sp>
          <p:nvSpPr>
            <p:cNvPr id="24" name="Google Shape;24;p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5" name="Google Shape;25;p4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>
            <a:off x="1318800" y="1804950"/>
            <a:ext cx="150129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1"/>
          </p:nvPr>
        </p:nvSpPr>
        <p:spPr>
          <a:xfrm>
            <a:off x="5893363" y="3791175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51705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1047312" y="1731450"/>
            <a:ext cx="15467100" cy="13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 cap="none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5257788" y="68833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3200"/>
              <a:buNone/>
              <a:defRPr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3200"/>
              <a:buNone/>
              <a:defRPr sz="32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3200"/>
              <a:buNone/>
              <a:defRPr sz="32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806355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2209800" y="1775775"/>
            <a:ext cx="13258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4737375" y="3740275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2"/>
          </p:nvPr>
        </p:nvSpPr>
        <p:spPr>
          <a:xfrm>
            <a:off x="8928375" y="3740275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77563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1443325" y="1808200"/>
            <a:ext cx="146169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5029138" y="3811975"/>
            <a:ext cx="40401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55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/>
            </a:lvl4pPr>
            <a:lvl5pPr marL="2286000" lvl="4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/>
            </a:lvl5pPr>
            <a:lvl6pPr marL="2743200" lvl="5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6pPr>
            <a:lvl7pPr marL="3200400" lvl="6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7pPr>
            <a:lvl8pPr marL="3657600" lvl="7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8pPr>
            <a:lvl9pPr marL="4114800" lvl="8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9216963" y="38119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55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/>
            </a:lvl4pPr>
            <a:lvl5pPr marL="2286000" lvl="4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/>
            </a:lvl5pPr>
            <a:lvl6pPr marL="2743200" lvl="5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6pPr>
            <a:lvl7pPr marL="3200400" lvl="6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7pPr>
            <a:lvl8pPr marL="3657600" lvl="7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8pPr>
            <a:lvl9pPr marL="4114800" lvl="8" indent="-355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345285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oogle Shape;41;p8"/>
          <p:cNvGrpSpPr/>
          <p:nvPr/>
        </p:nvGrpSpPr>
        <p:grpSpPr>
          <a:xfrm>
            <a:off x="870295" y="1028700"/>
            <a:ext cx="16564010" cy="8316791"/>
            <a:chOff x="0" y="0"/>
            <a:chExt cx="4362509" cy="2190416"/>
          </a:xfrm>
        </p:grpSpPr>
        <p:sp>
          <p:nvSpPr>
            <p:cNvPr id="42" name="Google Shape;42;p8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43" name="Google Shape;43;p8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757125" y="1766050"/>
            <a:ext cx="160830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416907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2530550" y="2491425"/>
            <a:ext cx="14830200" cy="5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1"/>
          </p:nvPr>
        </p:nvSpPr>
        <p:spPr>
          <a:xfrm>
            <a:off x="5984000" y="40033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235881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bg>
      <p:bgPr>
        <a:solidFill>
          <a:schemeClr val="accent6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oogle Shape;49;p10"/>
          <p:cNvGrpSpPr/>
          <p:nvPr/>
        </p:nvGrpSpPr>
        <p:grpSpPr>
          <a:xfrm>
            <a:off x="870295" y="1028700"/>
            <a:ext cx="16564010" cy="8316791"/>
            <a:chOff x="0" y="0"/>
            <a:chExt cx="4362509" cy="2190416"/>
          </a:xfrm>
        </p:grpSpPr>
        <p:sp>
          <p:nvSpPr>
            <p:cNvPr id="50" name="Google Shape;50;p10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51" name="Google Shape;51;p10"/>
            <p:cNvSpPr txBox="1"/>
            <p:nvPr/>
          </p:nvSpPr>
          <p:spPr>
            <a:xfrm>
              <a:off x="0" y="0"/>
              <a:ext cx="812700" cy="81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" name="Google Shape;52;p10"/>
          <p:cNvSpPr txBox="1">
            <a:spLocks noGrp="1"/>
          </p:cNvSpPr>
          <p:nvPr>
            <p:ph type="title"/>
          </p:nvPr>
        </p:nvSpPr>
        <p:spPr>
          <a:xfrm>
            <a:off x="2416843" y="2443275"/>
            <a:ext cx="13565700" cy="5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Calibri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>
            <a:spLocks noGrp="1"/>
          </p:cNvSpPr>
          <p:nvPr>
            <p:ph type="pic" idx="2"/>
          </p:nvPr>
        </p:nvSpPr>
        <p:spPr>
          <a:xfrm>
            <a:off x="10867388" y="37460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54" name="Google Shape;54;p10"/>
          <p:cNvSpPr txBox="1">
            <a:spLocks noGrp="1"/>
          </p:cNvSpPr>
          <p:nvPr>
            <p:ph type="body" idx="1"/>
          </p:nvPr>
        </p:nvSpPr>
        <p:spPr>
          <a:xfrm>
            <a:off x="2311088" y="3746063"/>
            <a:ext cx="5486400" cy="8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091355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>
            <a:spLocks noGrp="1"/>
          </p:cNvSpPr>
          <p:nvPr>
            <p:ph type="title"/>
          </p:nvPr>
        </p:nvSpPr>
        <p:spPr>
          <a:xfrm>
            <a:off x="2070600" y="1723900"/>
            <a:ext cx="13384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1"/>
          </p:nvPr>
        </p:nvSpPr>
        <p:spPr>
          <a:xfrm rot="5400000">
            <a:off x="5505125" y="2131238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713735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>
            <a:spLocks noGrp="1"/>
          </p:cNvSpPr>
          <p:nvPr>
            <p:ph type="title"/>
          </p:nvPr>
        </p:nvSpPr>
        <p:spPr>
          <a:xfrm rot="5400000">
            <a:off x="7970850" y="3780338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1"/>
          </p:nvPr>
        </p:nvSpPr>
        <p:spPr>
          <a:xfrm rot="5400000">
            <a:off x="3250675" y="2133576"/>
            <a:ext cx="58515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0259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03883" y="99431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545454"/>
              </a:buClr>
              <a:buSzPts val="4400"/>
              <a:buFont typeface="Ubuntu"/>
              <a:buNone/>
              <a:defRPr sz="440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648206" y="3272378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rgbClr val="545454"/>
              </a:buClr>
              <a:buSzPts val="3200"/>
              <a:buFont typeface="Open Sans"/>
              <a:buChar char="•"/>
              <a:defRPr sz="32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rgbClr val="545454"/>
              </a:buClr>
              <a:buSzPts val="2800"/>
              <a:buFont typeface="Open Sans"/>
              <a:buChar char="–"/>
              <a:defRPr sz="28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545454"/>
              </a:buClr>
              <a:buSzPts val="2400"/>
              <a:buFont typeface="Open Sans"/>
              <a:buChar char="•"/>
              <a:defRPr sz="24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–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»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6553202" y="6356352"/>
            <a:ext cx="2133600" cy="365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5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BC1AD-E4D2-4072-AB7A-285E9B679024}" type="datetimeFigureOut">
              <a:rPr lang="en-US" smtClean="0"/>
              <a:t>14/5/2023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3A424-5044-4EC9-9A96-DF41336EE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08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03875" y="994313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545454"/>
              </a:buClr>
              <a:buSzPts val="4400"/>
              <a:buFont typeface="Ubuntu"/>
              <a:buNone/>
              <a:defRPr sz="440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648200" y="3272375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rgbClr val="545454"/>
              </a:buClr>
              <a:buSzPts val="3200"/>
              <a:buFont typeface="Open Sans"/>
              <a:buChar char="•"/>
              <a:defRPr sz="32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rgbClr val="545454"/>
              </a:buClr>
              <a:buSzPts val="2800"/>
              <a:buFont typeface="Open Sans"/>
              <a:buChar char="–"/>
              <a:defRPr sz="28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545454"/>
              </a:buClr>
              <a:buSzPts val="2400"/>
              <a:buFont typeface="Open Sans"/>
              <a:buChar char="•"/>
              <a:defRPr sz="24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–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»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rgbClr val="545454"/>
              </a:buClr>
              <a:buSzPts val="2000"/>
              <a:buFont typeface="Open Sans"/>
              <a:buChar char="•"/>
              <a:defRPr sz="2000" i="0" u="none" strike="noStrike" cap="none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5181197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6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slide" Target="slide41.xml"/><Relationship Id="rId18" Type="http://schemas.openxmlformats.org/officeDocument/2006/relationships/slide" Target="slide37.xml"/><Relationship Id="rId26" Type="http://schemas.openxmlformats.org/officeDocument/2006/relationships/image" Target="../media/image50.png"/><Relationship Id="rId3" Type="http://schemas.openxmlformats.org/officeDocument/2006/relationships/slideLayout" Target="../slideLayouts/slideLayout11.xml"/><Relationship Id="rId21" Type="http://schemas.openxmlformats.org/officeDocument/2006/relationships/image" Target="../media/image47.png"/><Relationship Id="rId7" Type="http://schemas.openxmlformats.org/officeDocument/2006/relationships/slide" Target="slide44.xml"/><Relationship Id="rId12" Type="http://schemas.openxmlformats.org/officeDocument/2006/relationships/image" Target="../media/image42.png"/><Relationship Id="rId17" Type="http://schemas.openxmlformats.org/officeDocument/2006/relationships/image" Target="../media/image45.png"/><Relationship Id="rId25" Type="http://schemas.openxmlformats.org/officeDocument/2006/relationships/image" Target="../media/image49.png"/><Relationship Id="rId2" Type="http://schemas.openxmlformats.org/officeDocument/2006/relationships/video" Target="../media/media1.mp4"/><Relationship Id="rId16" Type="http://schemas.openxmlformats.org/officeDocument/2006/relationships/slide" Target="slide36.xml"/><Relationship Id="rId20" Type="http://schemas.openxmlformats.org/officeDocument/2006/relationships/slide" Target="slide38.xml"/><Relationship Id="rId1" Type="http://schemas.microsoft.com/office/2007/relationships/media" Target="../media/media1.mp4"/><Relationship Id="rId6" Type="http://schemas.openxmlformats.org/officeDocument/2006/relationships/image" Target="../media/image39.png"/><Relationship Id="rId11" Type="http://schemas.openxmlformats.org/officeDocument/2006/relationships/slide" Target="slide42.xml"/><Relationship Id="rId24" Type="http://schemas.openxmlformats.org/officeDocument/2006/relationships/slide" Target="slide40.xml"/><Relationship Id="rId5" Type="http://schemas.openxmlformats.org/officeDocument/2006/relationships/slide" Target="slide45.xml"/><Relationship Id="rId15" Type="http://schemas.openxmlformats.org/officeDocument/2006/relationships/image" Target="../media/image44.gif"/><Relationship Id="rId23" Type="http://schemas.openxmlformats.org/officeDocument/2006/relationships/image" Target="../media/image48.png"/><Relationship Id="rId10" Type="http://schemas.openxmlformats.org/officeDocument/2006/relationships/image" Target="../media/image41.png"/><Relationship Id="rId19" Type="http://schemas.openxmlformats.org/officeDocument/2006/relationships/image" Target="../media/image46.png"/><Relationship Id="rId4" Type="http://schemas.openxmlformats.org/officeDocument/2006/relationships/image" Target="../media/image38.png"/><Relationship Id="rId9" Type="http://schemas.openxmlformats.org/officeDocument/2006/relationships/slide" Target="slide43.xml"/><Relationship Id="rId14" Type="http://schemas.openxmlformats.org/officeDocument/2006/relationships/image" Target="../media/image43.png"/><Relationship Id="rId22" Type="http://schemas.openxmlformats.org/officeDocument/2006/relationships/slide" Target="slide39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slide" Target="slide41.xml"/><Relationship Id="rId18" Type="http://schemas.openxmlformats.org/officeDocument/2006/relationships/image" Target="../media/image44.gif"/><Relationship Id="rId26" Type="http://schemas.openxmlformats.org/officeDocument/2006/relationships/image" Target="../media/image48.png"/><Relationship Id="rId3" Type="http://schemas.openxmlformats.org/officeDocument/2006/relationships/slideLayout" Target="../slideLayouts/slideLayout11.xml"/><Relationship Id="rId21" Type="http://schemas.openxmlformats.org/officeDocument/2006/relationships/slide" Target="slide37.xml"/><Relationship Id="rId7" Type="http://schemas.openxmlformats.org/officeDocument/2006/relationships/slide" Target="slide43.xml"/><Relationship Id="rId12" Type="http://schemas.openxmlformats.org/officeDocument/2006/relationships/image" Target="../media/image42.png"/><Relationship Id="rId17" Type="http://schemas.openxmlformats.org/officeDocument/2006/relationships/slide" Target="slide31.xml"/><Relationship Id="rId25" Type="http://schemas.openxmlformats.org/officeDocument/2006/relationships/slide" Target="slide39.xml"/><Relationship Id="rId2" Type="http://schemas.openxmlformats.org/officeDocument/2006/relationships/video" Target="../media/media1.mp4"/><Relationship Id="rId16" Type="http://schemas.openxmlformats.org/officeDocument/2006/relationships/image" Target="../media/image49.png"/><Relationship Id="rId20" Type="http://schemas.openxmlformats.org/officeDocument/2006/relationships/image" Target="../media/image45.png"/><Relationship Id="rId1" Type="http://schemas.microsoft.com/office/2007/relationships/media" Target="../media/media1.mp4"/><Relationship Id="rId6" Type="http://schemas.openxmlformats.org/officeDocument/2006/relationships/image" Target="../media/image39.png"/><Relationship Id="rId11" Type="http://schemas.openxmlformats.org/officeDocument/2006/relationships/slide" Target="slide42.xml"/><Relationship Id="rId24" Type="http://schemas.openxmlformats.org/officeDocument/2006/relationships/image" Target="../media/image47.png"/><Relationship Id="rId5" Type="http://schemas.openxmlformats.org/officeDocument/2006/relationships/slide" Target="slide45.xml"/><Relationship Id="rId15" Type="http://schemas.openxmlformats.org/officeDocument/2006/relationships/slide" Target="slide40.xml"/><Relationship Id="rId23" Type="http://schemas.openxmlformats.org/officeDocument/2006/relationships/slide" Target="slide38.xml"/><Relationship Id="rId10" Type="http://schemas.openxmlformats.org/officeDocument/2006/relationships/image" Target="../media/image40.png"/><Relationship Id="rId19" Type="http://schemas.openxmlformats.org/officeDocument/2006/relationships/slide" Target="slide36.xml"/><Relationship Id="rId4" Type="http://schemas.openxmlformats.org/officeDocument/2006/relationships/image" Target="../media/image38.png"/><Relationship Id="rId9" Type="http://schemas.openxmlformats.org/officeDocument/2006/relationships/slide" Target="slide44.xml"/><Relationship Id="rId14" Type="http://schemas.openxmlformats.org/officeDocument/2006/relationships/image" Target="../media/image43.png"/><Relationship Id="rId22" Type="http://schemas.openxmlformats.org/officeDocument/2006/relationships/image" Target="../media/image46.png"/><Relationship Id="rId27" Type="http://schemas.openxmlformats.org/officeDocument/2006/relationships/image" Target="../media/image5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3.png"/><Relationship Id="rId11" Type="http://schemas.openxmlformats.org/officeDocument/2006/relationships/slide" Target="slide35.xml"/><Relationship Id="rId5" Type="http://schemas.openxmlformats.org/officeDocument/2006/relationships/image" Target="../media/image52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0.png"/><Relationship Id="rId11" Type="http://schemas.openxmlformats.org/officeDocument/2006/relationships/slide" Target="slide35.xml"/><Relationship Id="rId5" Type="http://schemas.openxmlformats.org/officeDocument/2006/relationships/image" Target="../media/image59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2.png"/><Relationship Id="rId11" Type="http://schemas.openxmlformats.org/officeDocument/2006/relationships/slide" Target="slide35.xml"/><Relationship Id="rId5" Type="http://schemas.openxmlformats.org/officeDocument/2006/relationships/image" Target="../media/image61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4.png"/><Relationship Id="rId11" Type="http://schemas.openxmlformats.org/officeDocument/2006/relationships/slide" Target="slide35.xml"/><Relationship Id="rId5" Type="http://schemas.openxmlformats.org/officeDocument/2006/relationships/image" Target="../media/image63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7.png"/><Relationship Id="rId11" Type="http://schemas.openxmlformats.org/officeDocument/2006/relationships/slide" Target="slide35.xml"/><Relationship Id="rId5" Type="http://schemas.openxmlformats.org/officeDocument/2006/relationships/image" Target="../media/image66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2.png"/><Relationship Id="rId11" Type="http://schemas.openxmlformats.org/officeDocument/2006/relationships/slide" Target="slide35.xml"/><Relationship Id="rId5" Type="http://schemas.openxmlformats.org/officeDocument/2006/relationships/image" Target="../media/image68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3.png"/><Relationship Id="rId11" Type="http://schemas.openxmlformats.org/officeDocument/2006/relationships/slide" Target="slide35.xml"/><Relationship Id="rId5" Type="http://schemas.openxmlformats.org/officeDocument/2006/relationships/image" Target="../media/image69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7.png"/><Relationship Id="rId11" Type="http://schemas.openxmlformats.org/officeDocument/2006/relationships/slide" Target="slide35.xml"/><Relationship Id="rId5" Type="http://schemas.openxmlformats.org/officeDocument/2006/relationships/image" Target="../media/image70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0.png"/><Relationship Id="rId11" Type="http://schemas.openxmlformats.org/officeDocument/2006/relationships/slide" Target="slide35.xml"/><Relationship Id="rId5" Type="http://schemas.openxmlformats.org/officeDocument/2006/relationships/image" Target="../media/image71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image" Target="../media/image54.png"/><Relationship Id="rId12" Type="http://schemas.openxmlformats.org/officeDocument/2006/relationships/image" Target="../media/image5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2.png"/><Relationship Id="rId11" Type="http://schemas.openxmlformats.org/officeDocument/2006/relationships/slide" Target="slide35.xml"/><Relationship Id="rId5" Type="http://schemas.openxmlformats.org/officeDocument/2006/relationships/image" Target="../media/image72.png"/><Relationship Id="rId10" Type="http://schemas.openxmlformats.org/officeDocument/2006/relationships/image" Target="../media/image57.gif"/><Relationship Id="rId4" Type="http://schemas.openxmlformats.org/officeDocument/2006/relationships/image" Target="../media/image51.jpg"/><Relationship Id="rId9" Type="http://schemas.openxmlformats.org/officeDocument/2006/relationships/image" Target="../media/image56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74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BD53F5-CC21-45CD-B218-B70FBDE37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771"/>
            <a:ext cx="18122324" cy="687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824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B0A29D3-8A2A-4569-A439-254967116293}"/>
              </a:ext>
            </a:extLst>
          </p:cNvPr>
          <p:cNvSpPr txBox="1">
            <a:spLocks/>
          </p:cNvSpPr>
          <p:nvPr/>
        </p:nvSpPr>
        <p:spPr>
          <a:xfrm>
            <a:off x="-904068" y="3503838"/>
            <a:ext cx="6357257" cy="1639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4400" b="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Revise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BAF478-CA23-434D-848F-11E7BAB04F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0971" y="387373"/>
            <a:ext cx="13248723" cy="7820456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C1BF16FF-2BB0-48F7-98F9-EF143D9095FD}"/>
              </a:ext>
            </a:extLst>
          </p:cNvPr>
          <p:cNvSpPr/>
          <p:nvPr/>
        </p:nvSpPr>
        <p:spPr>
          <a:xfrm>
            <a:off x="5050971" y="1828800"/>
            <a:ext cx="653143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EDCC2FF-855C-472C-ABA0-2957D3A19916}"/>
              </a:ext>
            </a:extLst>
          </p:cNvPr>
          <p:cNvSpPr/>
          <p:nvPr/>
        </p:nvSpPr>
        <p:spPr>
          <a:xfrm>
            <a:off x="5050970" y="3617012"/>
            <a:ext cx="653143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7C3B397-8AE2-4E4B-B3D2-4DF08CDE0427}"/>
              </a:ext>
            </a:extLst>
          </p:cNvPr>
          <p:cNvSpPr/>
          <p:nvPr/>
        </p:nvSpPr>
        <p:spPr>
          <a:xfrm>
            <a:off x="5050970" y="5258266"/>
            <a:ext cx="653143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0888438-5B35-4568-B818-8DD7E93CCE05}"/>
              </a:ext>
            </a:extLst>
          </p:cNvPr>
          <p:cNvSpPr/>
          <p:nvPr/>
        </p:nvSpPr>
        <p:spPr>
          <a:xfrm>
            <a:off x="5050970" y="7280520"/>
            <a:ext cx="653143" cy="762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68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B1311-8987-4643-AE55-08643F3DBF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12629" y="1090863"/>
            <a:ext cx="8752114" cy="3274309"/>
          </a:xfrm>
        </p:spPr>
        <p:txBody>
          <a:bodyPr>
            <a:normAutofit/>
          </a:bodyPr>
          <a:lstStyle/>
          <a:p>
            <a:r>
              <a:rPr lang="en-US" sz="7200" dirty="0"/>
              <a:t>GUESSING GAME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B0A29D3-8A2A-4569-A439-254967116293}"/>
              </a:ext>
            </a:extLst>
          </p:cNvPr>
          <p:cNvSpPr txBox="1">
            <a:spLocks/>
          </p:cNvSpPr>
          <p:nvPr/>
        </p:nvSpPr>
        <p:spPr>
          <a:xfrm>
            <a:off x="598161" y="271032"/>
            <a:ext cx="6357257" cy="1639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4400" b="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WARM-UP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D60A83-28B9-44D3-A0F9-6C0B8725F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4552" y="602795"/>
            <a:ext cx="8938534" cy="87521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6ABE0F-2D54-43BD-BF62-690414F61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167" y="2148985"/>
            <a:ext cx="3846652" cy="38025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0A553C9-CC66-40C5-BD42-CEC1B20B20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4321" y="2181970"/>
            <a:ext cx="4079965" cy="3769563"/>
          </a:xfrm>
          <a:prstGeom prst="rect">
            <a:avLst/>
          </a:prstGeom>
        </p:spPr>
      </p:pic>
      <p:pic>
        <p:nvPicPr>
          <p:cNvPr id="8" name="Picture 4" descr="Holi: How this Hindu celebration of triumph, colour and food connects me to  my childhood in West Bengal | CN Traveller">
            <a:extLst>
              <a:ext uri="{FF2B5EF4-FFF2-40B4-BE49-F238E27FC236}">
                <a16:creationId xmlns:a16="http://schemas.microsoft.com/office/drawing/2014/main" id="{5A682299-0B62-45DB-B2E9-2A1150AA4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970" y="6180724"/>
            <a:ext cx="6063602" cy="383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766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0" name="Google Shape;1160;p37"/>
          <p:cNvGrpSpPr/>
          <p:nvPr/>
        </p:nvGrpSpPr>
        <p:grpSpPr>
          <a:xfrm>
            <a:off x="779224" y="941275"/>
            <a:ext cx="16771760" cy="8510634"/>
            <a:chOff x="0" y="0"/>
            <a:chExt cx="4316614" cy="2190416"/>
          </a:xfrm>
        </p:grpSpPr>
        <p:sp>
          <p:nvSpPr>
            <p:cNvPr id="1161" name="Google Shape;1161;p37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2" name="Google Shape;1162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63" name="Google Shape;1163;p37"/>
          <p:cNvGrpSpPr/>
          <p:nvPr/>
        </p:nvGrpSpPr>
        <p:grpSpPr>
          <a:xfrm>
            <a:off x="779224" y="1312619"/>
            <a:ext cx="16563899" cy="8316734"/>
            <a:chOff x="0" y="0"/>
            <a:chExt cx="4362509" cy="2190416"/>
          </a:xfrm>
        </p:grpSpPr>
        <p:sp>
          <p:nvSpPr>
            <p:cNvPr id="1164" name="Google Shape;1164;p3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5" name="Google Shape;1165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66" name="Google Shape;1166;p37"/>
          <p:cNvSpPr txBox="1"/>
          <p:nvPr/>
        </p:nvSpPr>
        <p:spPr>
          <a:xfrm>
            <a:off x="3424957" y="1411870"/>
            <a:ext cx="10548300" cy="1000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500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DAY OF THE DEAD</a:t>
            </a:r>
            <a:endParaRPr dirty="0"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E2C265-6AAA-1D43-6C2F-47E171B115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24" y="2634762"/>
            <a:ext cx="7444280" cy="5181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733A49-89A2-7E5E-E0C7-B53ED47CD6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4093" y="2634762"/>
            <a:ext cx="8690101" cy="4862348"/>
          </a:xfrm>
          <a:prstGeom prst="rect">
            <a:avLst/>
          </a:prstGeom>
        </p:spPr>
      </p:pic>
      <p:sp>
        <p:nvSpPr>
          <p:cNvPr id="13" name="Google Shape;1165;p37">
            <a:extLst>
              <a:ext uri="{FF2B5EF4-FFF2-40B4-BE49-F238E27FC236}">
                <a16:creationId xmlns:a16="http://schemas.microsoft.com/office/drawing/2014/main" id="{69B7B228-7BCB-4F14-9E2C-A9CE144E482F}"/>
              </a:ext>
            </a:extLst>
          </p:cNvPr>
          <p:cNvSpPr txBox="1"/>
          <p:nvPr/>
        </p:nvSpPr>
        <p:spPr>
          <a:xfrm>
            <a:off x="987085" y="1038225"/>
            <a:ext cx="3086100" cy="3086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971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4F26642-72EF-483B-9FE6-95422FFDCFEB}"/>
              </a:ext>
            </a:extLst>
          </p:cNvPr>
          <p:cNvSpPr/>
          <p:nvPr/>
        </p:nvSpPr>
        <p:spPr>
          <a:xfrm>
            <a:off x="1604990" y="274394"/>
            <a:ext cx="13237028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Where does it come from?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EEC1B8F-9489-4740-86CD-0C67A4E37792}"/>
              </a:ext>
            </a:extLst>
          </p:cNvPr>
          <p:cNvSpPr/>
          <p:nvPr/>
        </p:nvSpPr>
        <p:spPr>
          <a:xfrm>
            <a:off x="737017" y="8187706"/>
            <a:ext cx="16606106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INDIA         MEXICO       THAILAND       ENGLAND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D97ED6-20B7-41F2-BC42-288D29A8C7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4454" y="2686854"/>
            <a:ext cx="67181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45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0" name="Google Shape;1160;p37"/>
          <p:cNvGrpSpPr/>
          <p:nvPr/>
        </p:nvGrpSpPr>
        <p:grpSpPr>
          <a:xfrm>
            <a:off x="779224" y="941275"/>
            <a:ext cx="16771760" cy="8510634"/>
            <a:chOff x="0" y="0"/>
            <a:chExt cx="4316614" cy="2190416"/>
          </a:xfrm>
        </p:grpSpPr>
        <p:sp>
          <p:nvSpPr>
            <p:cNvPr id="1161" name="Google Shape;1161;p37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2" name="Google Shape;1162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63" name="Google Shape;1163;p37"/>
          <p:cNvGrpSpPr/>
          <p:nvPr/>
        </p:nvGrpSpPr>
        <p:grpSpPr>
          <a:xfrm>
            <a:off x="779224" y="627204"/>
            <a:ext cx="16563899" cy="8316734"/>
            <a:chOff x="0" y="0"/>
            <a:chExt cx="4362509" cy="2190416"/>
          </a:xfrm>
        </p:grpSpPr>
        <p:sp>
          <p:nvSpPr>
            <p:cNvPr id="1164" name="Google Shape;1164;p3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5" name="Google Shape;1165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66" name="Google Shape;1166;p37"/>
          <p:cNvSpPr txBox="1"/>
          <p:nvPr/>
        </p:nvSpPr>
        <p:spPr>
          <a:xfrm>
            <a:off x="2775328" y="1367702"/>
            <a:ext cx="5650952" cy="1000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500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HOLI</a:t>
            </a:r>
            <a:endParaRPr dirty="0"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CF9C88-388E-9893-E106-49BEFDCE7C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6228" y="5108431"/>
            <a:ext cx="6113417" cy="4075612"/>
          </a:xfrm>
          <a:prstGeom prst="rect">
            <a:avLst/>
          </a:prstGeom>
        </p:spPr>
      </p:pic>
      <p:pic>
        <p:nvPicPr>
          <p:cNvPr id="1026" name="Picture 2" descr="What Is Holi? What to Know About the Hindu Festival of Colors | Teen Vog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730" y="1343062"/>
            <a:ext cx="6135123" cy="345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li: How this Hindu celebration of triumph, colour and food connects me to  my childhood in West Bengal | CN Travell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223" y="2753998"/>
            <a:ext cx="8869680" cy="561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0EAD434-F0FA-4CA4-A4A5-560DBDC1C7EA}"/>
              </a:ext>
            </a:extLst>
          </p:cNvPr>
          <p:cNvSpPr/>
          <p:nvPr/>
        </p:nvSpPr>
        <p:spPr>
          <a:xfrm>
            <a:off x="870295" y="8777371"/>
            <a:ext cx="16606106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INDIA         MEXICO       THAILAND       ENGLAND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729C7D2-9063-4C17-A320-9F52ADC1EE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1829" y="2420326"/>
            <a:ext cx="7161297" cy="7433872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587F903-311D-490A-A825-B7ED715F8FEF}"/>
              </a:ext>
            </a:extLst>
          </p:cNvPr>
          <p:cNvSpPr/>
          <p:nvPr/>
        </p:nvSpPr>
        <p:spPr>
          <a:xfrm>
            <a:off x="1604990" y="274394"/>
            <a:ext cx="13237028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Where does it come from?</a:t>
            </a:r>
          </a:p>
        </p:txBody>
      </p:sp>
    </p:spTree>
    <p:extLst>
      <p:ext uri="{BB962C8B-B14F-4D97-AF65-F5344CB8AC3E}">
        <p14:creationId xmlns:p14="http://schemas.microsoft.com/office/powerpoint/2010/main" val="404759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0" name="Google Shape;1160;p37"/>
          <p:cNvGrpSpPr/>
          <p:nvPr/>
        </p:nvGrpSpPr>
        <p:grpSpPr>
          <a:xfrm>
            <a:off x="779224" y="941275"/>
            <a:ext cx="16771760" cy="8510634"/>
            <a:chOff x="0" y="0"/>
            <a:chExt cx="4316614" cy="2190416"/>
          </a:xfrm>
        </p:grpSpPr>
        <p:sp>
          <p:nvSpPr>
            <p:cNvPr id="1161" name="Google Shape;1161;p37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2" name="Google Shape;1162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63" name="Google Shape;1163;p37"/>
          <p:cNvGrpSpPr/>
          <p:nvPr/>
        </p:nvGrpSpPr>
        <p:grpSpPr>
          <a:xfrm>
            <a:off x="758120" y="1056254"/>
            <a:ext cx="16563899" cy="8316734"/>
            <a:chOff x="0" y="0"/>
            <a:chExt cx="4362509" cy="2190416"/>
          </a:xfrm>
        </p:grpSpPr>
        <p:sp>
          <p:nvSpPr>
            <p:cNvPr id="1164" name="Google Shape;1164;p3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165" name="Google Shape;1165;p3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66" name="Google Shape;1166;p37"/>
          <p:cNvSpPr txBox="1"/>
          <p:nvPr/>
        </p:nvSpPr>
        <p:spPr>
          <a:xfrm>
            <a:off x="3003953" y="1105690"/>
            <a:ext cx="6076254" cy="1000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500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SONGKRAN</a:t>
            </a:r>
            <a:endParaRPr dirty="0"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0326D6E-C437-D5F4-4CFF-00EA6328BD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263" y="2205771"/>
            <a:ext cx="7476731" cy="690790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5093" y="2205771"/>
            <a:ext cx="7271954" cy="68076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A9438DA-243A-41BD-95C6-C1202EE0D829}"/>
              </a:ext>
            </a:extLst>
          </p:cNvPr>
          <p:cNvSpPr/>
          <p:nvPr/>
        </p:nvSpPr>
        <p:spPr>
          <a:xfrm>
            <a:off x="830396" y="8724219"/>
            <a:ext cx="16606106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INDIA         MEXICO       THAILAND       ENGLAND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A9B9AA5-D6E5-4CA4-8BB3-38E7945F6DBE}"/>
              </a:ext>
            </a:extLst>
          </p:cNvPr>
          <p:cNvSpPr/>
          <p:nvPr/>
        </p:nvSpPr>
        <p:spPr>
          <a:xfrm>
            <a:off x="1713847" y="135100"/>
            <a:ext cx="13237028" cy="10382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/>
              <a:t>Where does it come from?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FDBE347-BDFE-4F34-B3BC-3E56AC8A310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971" b="11417"/>
          <a:stretch/>
        </p:blipFill>
        <p:spPr>
          <a:xfrm>
            <a:off x="8723178" y="1402484"/>
            <a:ext cx="6467951" cy="835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915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oogle Shape;66;p13"/>
          <p:cNvGrpSpPr/>
          <p:nvPr/>
        </p:nvGrpSpPr>
        <p:grpSpPr>
          <a:xfrm>
            <a:off x="7930030" y="0"/>
            <a:ext cx="10357970" cy="10397918"/>
            <a:chOff x="0" y="0"/>
            <a:chExt cx="2728025" cy="2738546"/>
          </a:xfrm>
        </p:grpSpPr>
        <p:sp>
          <p:nvSpPr>
            <p:cNvPr id="67" name="Google Shape;67;p13"/>
            <p:cNvSpPr/>
            <p:nvPr/>
          </p:nvSpPr>
          <p:spPr>
            <a:xfrm>
              <a:off x="0" y="0"/>
              <a:ext cx="2728025" cy="2738546"/>
            </a:xfrm>
            <a:custGeom>
              <a:avLst/>
              <a:gdLst/>
              <a:ahLst/>
              <a:cxnLst/>
              <a:rect l="l" t="t" r="r" b="b"/>
              <a:pathLst>
                <a:path w="2728025" h="2738546" extrusionOk="0">
                  <a:moveTo>
                    <a:pt x="0" y="0"/>
                  </a:moveTo>
                  <a:lnTo>
                    <a:pt x="2728025" y="0"/>
                  </a:lnTo>
                  <a:lnTo>
                    <a:pt x="2728025" y="2738546"/>
                  </a:lnTo>
                  <a:lnTo>
                    <a:pt x="0" y="2738546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68" name="Google Shape;68;p13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9" name="Google Shape;69;p13"/>
          <p:cNvGrpSpPr/>
          <p:nvPr/>
        </p:nvGrpSpPr>
        <p:grpSpPr>
          <a:xfrm>
            <a:off x="8512944" y="575323"/>
            <a:ext cx="9131747" cy="8885702"/>
            <a:chOff x="0" y="0"/>
            <a:chExt cx="2405069" cy="2340267"/>
          </a:xfrm>
        </p:grpSpPr>
        <p:sp>
          <p:nvSpPr>
            <p:cNvPr id="70" name="Google Shape;70;p13"/>
            <p:cNvSpPr/>
            <p:nvPr/>
          </p:nvSpPr>
          <p:spPr>
            <a:xfrm>
              <a:off x="0" y="0"/>
              <a:ext cx="2405069" cy="2340267"/>
            </a:xfrm>
            <a:custGeom>
              <a:avLst/>
              <a:gdLst/>
              <a:ahLst/>
              <a:cxnLst/>
              <a:rect l="l" t="t" r="r" b="b"/>
              <a:pathLst>
                <a:path w="2405069" h="2340267" extrusionOk="0">
                  <a:moveTo>
                    <a:pt x="0" y="0"/>
                  </a:moveTo>
                  <a:lnTo>
                    <a:pt x="2405069" y="0"/>
                  </a:lnTo>
                  <a:lnTo>
                    <a:pt x="2405069" y="2340267"/>
                  </a:lnTo>
                  <a:lnTo>
                    <a:pt x="0" y="2340267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1" name="Google Shape;71;p13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72" name="Google Shape;72;p13"/>
          <p:cNvCxnSpPr/>
          <p:nvPr/>
        </p:nvCxnSpPr>
        <p:spPr>
          <a:xfrm>
            <a:off x="9388113" y="2644480"/>
            <a:ext cx="7182180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3" name="Google Shape;73;p13"/>
          <p:cNvCxnSpPr/>
          <p:nvPr/>
        </p:nvCxnSpPr>
        <p:spPr>
          <a:xfrm>
            <a:off x="3319283" y="6640359"/>
            <a:ext cx="1440782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4" name="Google Shape;74;p13"/>
          <p:cNvCxnSpPr/>
          <p:nvPr/>
        </p:nvCxnSpPr>
        <p:spPr>
          <a:xfrm>
            <a:off x="9473041" y="5844316"/>
            <a:ext cx="7182180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" name="Google Shape;76;p13"/>
          <p:cNvSpPr txBox="1"/>
          <p:nvPr/>
        </p:nvSpPr>
        <p:spPr>
          <a:xfrm>
            <a:off x="8752114" y="6237166"/>
            <a:ext cx="8465169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nb-NO" sz="4000" b="1" dirty="0"/>
              <a:t>Chapter 1: How do you celebrate?</a:t>
            </a:r>
            <a:endParaRPr lang="en-US" sz="4000" dirty="0"/>
          </a:p>
        </p:txBody>
      </p:sp>
      <p:sp>
        <p:nvSpPr>
          <p:cNvPr id="77" name="Google Shape;77;p13"/>
          <p:cNvSpPr txBox="1"/>
          <p:nvPr/>
        </p:nvSpPr>
        <p:spPr>
          <a:xfrm>
            <a:off x="9000746" y="2743988"/>
            <a:ext cx="8216537" cy="3000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/>
            <a:r>
              <a:rPr lang="en-US" sz="6500" dirty="0">
                <a:solidFill>
                  <a:srgbClr val="FF0000"/>
                </a:solidFill>
                <a:latin typeface="Ubuntu"/>
                <a:ea typeface="Ubuntu"/>
                <a:cs typeface="Ubuntu"/>
                <a:sym typeface="Ubuntu"/>
              </a:rPr>
              <a:t>UNIT 9: </a:t>
            </a:r>
          </a:p>
          <a:p>
            <a:pPr lvl="0" algn="ctr"/>
            <a:r>
              <a:rPr lang="en-US" sz="6500" dirty="0">
                <a:solidFill>
                  <a:srgbClr val="FF0000"/>
                </a:solidFill>
                <a:latin typeface="Ubuntu"/>
                <a:ea typeface="Ubuntu"/>
                <a:cs typeface="Ubuntu"/>
                <a:sym typeface="Ubuntu"/>
              </a:rPr>
              <a:t>FESTIVALS and CELEBRATIONS</a:t>
            </a:r>
            <a:endParaRPr sz="6500" dirty="0">
              <a:solidFill>
                <a:srgbClr val="FF0000"/>
              </a:solidFill>
            </a:endParaRPr>
          </a:p>
        </p:txBody>
      </p:sp>
      <p:cxnSp>
        <p:nvCxnSpPr>
          <p:cNvPr id="78" name="Google Shape;78;p13"/>
          <p:cNvCxnSpPr/>
          <p:nvPr/>
        </p:nvCxnSpPr>
        <p:spPr>
          <a:xfrm>
            <a:off x="1028700" y="575323"/>
            <a:ext cx="640524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9" name="Google Shape;79;p13"/>
          <p:cNvCxnSpPr/>
          <p:nvPr/>
        </p:nvCxnSpPr>
        <p:spPr>
          <a:xfrm>
            <a:off x="1028700" y="9653352"/>
            <a:ext cx="640524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026" name="Picture 2" descr="Tet festival celebration in Vietnam - People celebrating on the streets - backyard trav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46" y="1528353"/>
            <a:ext cx="6920070" cy="743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951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1822609" y="3176844"/>
            <a:ext cx="7305300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dirty="0">
                <a:solidFill>
                  <a:srgbClr val="1A3561"/>
                </a:solidFill>
                <a:latin typeface="+mn-lt"/>
                <a:sym typeface="Open Sans"/>
              </a:rPr>
              <a:t>Festival: </a:t>
            </a:r>
            <a:r>
              <a:rPr lang="en-US" sz="4300" b="1" dirty="0">
                <a:solidFill>
                  <a:srgbClr val="545454"/>
                </a:solidFill>
                <a:latin typeface="Calibri" panose="020F0502020204030204" pitchFamily="34" charset="0"/>
                <a:ea typeface="Open Sans"/>
                <a:cs typeface="Calibri" panose="020F0502020204030204" pitchFamily="34" charset="0"/>
                <a:sym typeface="Open Sans"/>
              </a:rPr>
              <a:t>(n) </a:t>
            </a:r>
            <a:r>
              <a:rPr lang="en-US" sz="4000" b="1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/ˈ</a:t>
            </a:r>
            <a:r>
              <a:rPr lang="en-US" sz="4000" b="1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festɪvl</a:t>
            </a:r>
            <a:r>
              <a:rPr lang="en-US" sz="4000" b="1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endParaRPr sz="4000" b="1" dirty="0">
              <a:latin typeface="Calibri" panose="020F0502020204030204" pitchFamily="34" charset="0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623053" y="4208449"/>
            <a:ext cx="8510727" cy="2412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marR="0" lvl="1" algn="l" rtl="0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Clr>
                <a:srgbClr val="545454"/>
              </a:buClr>
              <a:buSzPts val="2499"/>
            </a:pPr>
            <a:r>
              <a:rPr lang="en-US" sz="2800" dirty="0">
                <a:solidFill>
                  <a:srgbClr val="333333"/>
                </a:solidFill>
                <a:latin typeface="Source Sans Pro" panose="020B0503030403020204" pitchFamily="34" charset="0"/>
              </a:rPr>
              <a:t>A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series of performances of music, plays, films, etc., usually organized in the same place once a year; a series of public events connected with a particular activity or idea</a:t>
            </a:r>
            <a:endParaRPr sz="280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64" name="Google Shape;764;p34"/>
          <p:cNvSpPr txBox="1"/>
          <p:nvPr/>
        </p:nvSpPr>
        <p:spPr>
          <a:xfrm>
            <a:off x="1821674" y="7013212"/>
            <a:ext cx="8510723" cy="1280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Ex: The pub is holding its </a:t>
            </a:r>
            <a:r>
              <a:rPr lang="en-US" sz="320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annual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 beer </a:t>
            </a:r>
            <a:r>
              <a:rPr lang="en-US" sz="3200" b="1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festival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  this week</a:t>
            </a:r>
            <a:endParaRPr sz="3200" dirty="0"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0658400" y="3574580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7" name="Google Shape;767;p34"/>
          <p:cNvCxnSpPr/>
          <p:nvPr/>
        </p:nvCxnSpPr>
        <p:spPr>
          <a:xfrm>
            <a:off x="10658400" y="8789675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8" name="Google Shape;768;p34"/>
          <p:cNvCxnSpPr/>
          <p:nvPr/>
        </p:nvCxnSpPr>
        <p:spPr>
          <a:xfrm rot="5400000">
            <a:off x="13764378" y="619320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074" name="Picture 2" descr="Enjoy a European-style beer festival in Sunshine City - Sunshine Grou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1661" y="3922050"/>
            <a:ext cx="5188501" cy="437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3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1822608" y="3176844"/>
            <a:ext cx="8360821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dirty="0">
                <a:solidFill>
                  <a:srgbClr val="1A3561"/>
                </a:solidFill>
                <a:effectLst/>
                <a:latin typeface="+mn-lt"/>
              </a:rPr>
              <a:t>Celebrate: (</a:t>
            </a:r>
            <a:r>
              <a:rPr lang="en-US" sz="4800" b="1" i="1" dirty="0">
                <a:solidFill>
                  <a:srgbClr val="333333"/>
                </a:solidFill>
                <a:effectLst/>
                <a:latin typeface="+mn-lt"/>
              </a:rPr>
              <a:t>v) </a:t>
            </a:r>
            <a:r>
              <a:rPr lang="en-US" sz="4800" b="1" i="0" dirty="0">
                <a:solidFill>
                  <a:srgbClr val="333333"/>
                </a:solidFill>
                <a:effectLst/>
                <a:latin typeface="+mn-lt"/>
              </a:rPr>
              <a:t>/ˈ</a:t>
            </a:r>
            <a:r>
              <a:rPr lang="en-US" sz="4800" b="1" i="0" dirty="0" err="1">
                <a:solidFill>
                  <a:srgbClr val="333333"/>
                </a:solidFill>
                <a:effectLst/>
                <a:latin typeface="+mn-lt"/>
              </a:rPr>
              <a:t>selɪbreɪt</a:t>
            </a:r>
            <a:r>
              <a:rPr lang="en-US" sz="4800" b="1" i="0" dirty="0">
                <a:solidFill>
                  <a:srgbClr val="333333"/>
                </a:solidFill>
                <a:effectLst/>
                <a:latin typeface="+mn-lt"/>
              </a:rPr>
              <a:t>/</a:t>
            </a:r>
            <a:endParaRPr sz="4800" b="1" dirty="0">
              <a:latin typeface="+mn-lt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747654" y="4325293"/>
            <a:ext cx="8510727" cy="1378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200" dirty="0">
                <a:solidFill>
                  <a:srgbClr val="333333"/>
                </a:solidFill>
                <a:latin typeface="Source Sans Pro" panose="020B0503030403020204" pitchFamily="34" charset="0"/>
              </a:rPr>
              <a:t>T</a:t>
            </a:r>
            <a:r>
              <a:rPr lang="en-US" sz="32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o show that a day or an event is important by doing something special on it</a:t>
            </a:r>
          </a:p>
        </p:txBody>
      </p:sp>
      <p:sp>
        <p:nvSpPr>
          <p:cNvPr id="764" name="Google Shape;764;p34"/>
          <p:cNvSpPr txBox="1"/>
          <p:nvPr/>
        </p:nvSpPr>
        <p:spPr>
          <a:xfrm>
            <a:off x="1992176" y="6056875"/>
            <a:ext cx="8510723" cy="1280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200" b="0" i="1" dirty="0">
                <a:solidFill>
                  <a:srgbClr val="333333"/>
                </a:solidFill>
                <a:effectLst/>
                <a:latin typeface=""/>
              </a:rPr>
              <a:t>Ex: </a:t>
            </a:r>
            <a:r>
              <a:rPr lang="en-US" sz="3200" i="1" dirty="0">
                <a:solidFill>
                  <a:srgbClr val="333333"/>
                </a:solidFill>
                <a:latin typeface=""/>
              </a:rPr>
              <a:t>J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ake's passed his exams. We're going out to </a:t>
            </a:r>
            <a:r>
              <a:rPr lang="en-US" sz="3200" b="1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celebrate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.</a:t>
            </a:r>
            <a:endParaRPr sz="3200" dirty="0">
              <a:latin typeface=""/>
              <a:ea typeface="Open Sans"/>
              <a:cs typeface="Open Sans"/>
              <a:sym typeface="Open Sans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0658400" y="3574580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7" name="Google Shape;767;p34"/>
          <p:cNvCxnSpPr/>
          <p:nvPr/>
        </p:nvCxnSpPr>
        <p:spPr>
          <a:xfrm>
            <a:off x="10658400" y="8789675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8" name="Google Shape;768;p34"/>
          <p:cNvCxnSpPr/>
          <p:nvPr/>
        </p:nvCxnSpPr>
        <p:spPr>
          <a:xfrm rot="5400000">
            <a:off x="13764378" y="619320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6C785CA2-5546-8051-BB1F-EBC44BA7A2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2369" y="3759753"/>
            <a:ext cx="5077439" cy="4747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4593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1822608" y="3176844"/>
            <a:ext cx="8360821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dirty="0">
                <a:solidFill>
                  <a:srgbClr val="1A3561"/>
                </a:solidFill>
                <a:latin typeface="Source Sans Pro" panose="020B0503030403020204" pitchFamily="34" charset="0"/>
              </a:rPr>
              <a:t>R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Source Sans Pro" panose="020B0503030403020204" pitchFamily="34" charset="0"/>
              </a:rPr>
              <a:t>eunion</a:t>
            </a:r>
            <a:r>
              <a:rPr lang="en-US" sz="4000" b="1" i="0" dirty="0">
                <a:solidFill>
                  <a:srgbClr val="1A3561"/>
                </a:solidFill>
                <a:effectLst/>
                <a:latin typeface="+mn-lt"/>
              </a:rPr>
              <a:t>: (</a:t>
            </a:r>
            <a:r>
              <a:rPr lang="en-US" sz="4000" b="1" i="1" dirty="0">
                <a:solidFill>
                  <a:srgbClr val="333333"/>
                </a:solidFill>
                <a:latin typeface="+mn-lt"/>
              </a:rPr>
              <a:t>n</a:t>
            </a:r>
            <a:r>
              <a:rPr lang="en-US" sz="4000" b="1" i="1" dirty="0">
                <a:solidFill>
                  <a:srgbClr val="333333"/>
                </a:solidFill>
                <a:effectLst/>
                <a:latin typeface="+mn-lt"/>
              </a:rPr>
              <a:t>) </a:t>
            </a:r>
            <a:r>
              <a:rPr lang="en-US" sz="4000" b="0" i="0" dirty="0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/ˌ</a:t>
            </a:r>
            <a:r>
              <a:rPr lang="en-US" sz="4000" b="0" i="0" dirty="0" err="1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ri</a:t>
            </a:r>
            <a:r>
              <a:rPr lang="en-US" sz="4000" b="0" i="0" dirty="0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ːˈ</a:t>
            </a:r>
            <a:r>
              <a:rPr lang="en-US" sz="4000" b="0" i="0" dirty="0" err="1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juːniən</a:t>
            </a:r>
            <a:r>
              <a:rPr lang="en-US" sz="4000" b="0" i="0" dirty="0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/</a:t>
            </a:r>
            <a:endParaRPr sz="3200" b="1" dirty="0">
              <a:latin typeface="+mn-lt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747654" y="4325293"/>
            <a:ext cx="8510727" cy="2068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200" dirty="0">
                <a:solidFill>
                  <a:srgbClr val="333333"/>
                </a:solidFill>
                <a:latin typeface="Source Sans Pro" panose="020B0503030403020204" pitchFamily="34" charset="0"/>
              </a:rPr>
              <a:t>A</a:t>
            </a:r>
            <a:r>
              <a:rPr lang="en-US" sz="32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social occasion or party attended by a group of people who have not seen each other for a long time</a:t>
            </a:r>
          </a:p>
        </p:txBody>
      </p:sp>
      <p:sp>
        <p:nvSpPr>
          <p:cNvPr id="764" name="Google Shape;764;p34"/>
          <p:cNvSpPr txBox="1"/>
          <p:nvPr/>
        </p:nvSpPr>
        <p:spPr>
          <a:xfrm>
            <a:off x="1747654" y="6622033"/>
            <a:ext cx="8510723" cy="1280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200" b="0" i="1" dirty="0">
                <a:solidFill>
                  <a:srgbClr val="333333"/>
                </a:solidFill>
                <a:effectLst/>
                <a:latin typeface=""/>
              </a:rPr>
              <a:t>Ex: 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We organized a </a:t>
            </a:r>
            <a:r>
              <a:rPr lang="en-US" sz="3200" b="1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reunion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for former company employees.</a:t>
            </a:r>
            <a:endParaRPr sz="3200" dirty="0">
              <a:latin typeface=""/>
              <a:ea typeface="Open Sans"/>
              <a:cs typeface="Open Sans"/>
              <a:sym typeface="Open Sans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1104965" y="3574580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7" name="Google Shape;767;p34"/>
          <p:cNvCxnSpPr/>
          <p:nvPr/>
        </p:nvCxnSpPr>
        <p:spPr>
          <a:xfrm>
            <a:off x="11190025" y="8789675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8" name="Google Shape;768;p34"/>
          <p:cNvCxnSpPr/>
          <p:nvPr/>
        </p:nvCxnSpPr>
        <p:spPr>
          <a:xfrm rot="5400000">
            <a:off x="14700038" y="619320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402015" y="1525157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4098" name="Picture 2" descr="Family Reunion Planning Checklist and Essential Tips | LoveToKno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670" y="3727223"/>
            <a:ext cx="5970501" cy="4909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9093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1822608" y="3176844"/>
            <a:ext cx="15080729" cy="4641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l" fontAlgn="base"/>
            <a:r>
              <a:rPr lang="en-US" sz="4800" b="1" dirty="0">
                <a:solidFill>
                  <a:srgbClr val="1A3561"/>
                </a:solidFill>
                <a:latin typeface=""/>
              </a:rPr>
              <a:t>D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"/>
              </a:rPr>
              <a:t>edicate to: (</a:t>
            </a:r>
            <a:r>
              <a:rPr lang="en-US" sz="4800" b="0" i="1" dirty="0">
                <a:solidFill>
                  <a:srgbClr val="333333"/>
                </a:solidFill>
                <a:effectLst/>
                <a:latin typeface=""/>
              </a:rPr>
              <a:t>verb) </a:t>
            </a:r>
            <a:r>
              <a:rPr lang="en-US" sz="4800" b="0" i="0" dirty="0">
                <a:solidFill>
                  <a:srgbClr val="333333"/>
                </a:solidFill>
                <a:effectLst/>
                <a:latin typeface=""/>
              </a:rPr>
              <a:t>/ˈ</a:t>
            </a:r>
            <a:r>
              <a:rPr lang="en-US" sz="4800" b="0" i="0" dirty="0" err="1">
                <a:solidFill>
                  <a:srgbClr val="333333"/>
                </a:solidFill>
                <a:effectLst/>
                <a:latin typeface=""/>
              </a:rPr>
              <a:t>dedɪkeɪt</a:t>
            </a:r>
            <a:r>
              <a:rPr lang="en-US" sz="4800" b="0" i="0" dirty="0">
                <a:solidFill>
                  <a:srgbClr val="333333"/>
                </a:solidFill>
                <a:effectLst/>
                <a:latin typeface=""/>
              </a:rPr>
              <a:t>/</a:t>
            </a:r>
          </a:p>
          <a:p>
            <a:pPr marL="269875" lvl="1" fontAlgn="base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vi-VN" sz="3600" dirty="0">
                <a:solidFill>
                  <a:srgbClr val="333333"/>
                </a:solidFill>
                <a:latin typeface="Source Sans Pro" panose="020B0503030403020204" pitchFamily="34" charset="0"/>
              </a:rPr>
              <a:t>T</a:t>
            </a:r>
            <a:r>
              <a:rPr lang="en-US" sz="3600" dirty="0">
                <a:solidFill>
                  <a:srgbClr val="333333"/>
                </a:solidFill>
                <a:latin typeface="Source Sans Pro" panose="020B0503030403020204" pitchFamily="34" charset="0"/>
              </a:rPr>
              <a:t>o give a lot of your time and effort to a particular activity or purpose because you think it is important</a:t>
            </a:r>
            <a:endParaRPr lang="vi-VN" sz="3600" dirty="0">
              <a:solidFill>
                <a:srgbClr val="333333"/>
              </a:solidFill>
              <a:latin typeface="Source Sans Pro" panose="020B0503030403020204" pitchFamily="34" charset="0"/>
            </a:endParaRPr>
          </a:p>
          <a:p>
            <a:pPr marL="269875" lvl="1" fontAlgn="base">
              <a:lnSpc>
                <a:spcPct val="140016"/>
              </a:lnSpc>
              <a:buClr>
                <a:srgbClr val="545454"/>
              </a:buClr>
              <a:buSzPts val="2499"/>
            </a:pPr>
            <a:endParaRPr lang="vi-VN" sz="3600" dirty="0">
              <a:solidFill>
                <a:srgbClr val="333333"/>
              </a:solidFill>
              <a:latin typeface="Source Sans Pro" panose="020B0503030403020204" pitchFamily="34" charset="0"/>
            </a:endParaRPr>
          </a:p>
          <a:p>
            <a:pPr marL="269875" lvl="1" fontAlgn="base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vi-VN" sz="3600" i="1" dirty="0">
                <a:solidFill>
                  <a:srgbClr val="333333"/>
                </a:solidFill>
                <a:latin typeface="Source Sans Pro" panose="020B0503030403020204" pitchFamily="34" charset="0"/>
              </a:rPr>
              <a:t>Ex: </a:t>
            </a:r>
            <a:r>
              <a:rPr lang="en-US" sz="3600" i="1" dirty="0">
                <a:solidFill>
                  <a:srgbClr val="333333"/>
                </a:solidFill>
                <a:latin typeface="Source Sans Pro" panose="020B0503030403020204" pitchFamily="34" charset="0"/>
              </a:rPr>
              <a:t>He dedicated his life to helping the poor.</a:t>
            </a: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 b="1" dirty="0">
              <a:latin typeface="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324181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2308996" y="3310640"/>
            <a:ext cx="8360821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fontAlgn="base"/>
            <a:r>
              <a:rPr lang="en-US" sz="4800" b="1" dirty="0">
                <a:solidFill>
                  <a:srgbClr val="1A3561"/>
                </a:solidFill>
                <a:latin typeface=""/>
              </a:rPr>
              <a:t>Mask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"/>
              </a:rPr>
              <a:t>: (</a:t>
            </a:r>
            <a:r>
              <a:rPr lang="vi-VN" sz="4800" b="1" dirty="0">
                <a:solidFill>
                  <a:srgbClr val="1A3561"/>
                </a:solidFill>
                <a:latin typeface=""/>
              </a:rPr>
              <a:t>n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"/>
              </a:rPr>
              <a:t>) 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</a:t>
            </a:r>
            <a:r>
              <a:rPr lang="en-US" sz="4800" dirty="0" err="1">
                <a:solidFill>
                  <a:srgbClr val="333333"/>
                </a:solidFill>
                <a:latin typeface="Lucida Sans Unicode" panose="020B0602030504020204" pitchFamily="34" charset="0"/>
              </a:rPr>
              <a:t>mæsk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</a:t>
            </a:r>
            <a:endParaRPr lang="en-US" sz="4800" b="0" i="0" dirty="0">
              <a:solidFill>
                <a:srgbClr val="333333"/>
              </a:solidFill>
              <a:effectLst/>
              <a:latin typeface="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1104965" y="3574580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7" name="Google Shape;767;p34"/>
          <p:cNvCxnSpPr/>
          <p:nvPr/>
        </p:nvCxnSpPr>
        <p:spPr>
          <a:xfrm>
            <a:off x="11190025" y="8704615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8" name="Google Shape;768;p34"/>
          <p:cNvCxnSpPr/>
          <p:nvPr/>
        </p:nvCxnSpPr>
        <p:spPr>
          <a:xfrm rot="5400000">
            <a:off x="14700038" y="619320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" name="Google Shape;763;p34">
            <a:extLst>
              <a:ext uri="{FF2B5EF4-FFF2-40B4-BE49-F238E27FC236}">
                <a16:creationId xmlns:a16="http://schemas.microsoft.com/office/drawing/2014/main" id="{44A625E9-BAE4-6D6F-F61A-968A5B600217}"/>
              </a:ext>
            </a:extLst>
          </p:cNvPr>
          <p:cNvSpPr txBox="1"/>
          <p:nvPr/>
        </p:nvSpPr>
        <p:spPr>
          <a:xfrm>
            <a:off x="1747654" y="4325293"/>
            <a:ext cx="8510727" cy="1378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200" dirty="0">
                <a:solidFill>
                  <a:srgbClr val="333333"/>
                </a:solidFill>
                <a:latin typeface=""/>
              </a:rPr>
              <a:t>S</a:t>
            </a:r>
            <a:r>
              <a:rPr lang="en-US" sz="3200" b="0" i="0" dirty="0">
                <a:solidFill>
                  <a:srgbClr val="333333"/>
                </a:solidFill>
                <a:effectLst/>
                <a:latin typeface=""/>
              </a:rPr>
              <a:t>omething that you wear over your face to hide it, or to frighten or entertain other people.</a:t>
            </a:r>
          </a:p>
        </p:txBody>
      </p:sp>
      <p:sp>
        <p:nvSpPr>
          <p:cNvPr id="5" name="Google Shape;764;p34">
            <a:extLst>
              <a:ext uri="{FF2B5EF4-FFF2-40B4-BE49-F238E27FC236}">
                <a16:creationId xmlns:a16="http://schemas.microsoft.com/office/drawing/2014/main" id="{D5F6D9D4-D1A8-C1E5-99E1-52B775848000}"/>
              </a:ext>
            </a:extLst>
          </p:cNvPr>
          <p:cNvSpPr txBox="1"/>
          <p:nvPr/>
        </p:nvSpPr>
        <p:spPr>
          <a:xfrm>
            <a:off x="1747654" y="6622033"/>
            <a:ext cx="8510723" cy="6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200" b="0" i="1" dirty="0">
                <a:solidFill>
                  <a:srgbClr val="333333"/>
                </a:solidFill>
                <a:effectLst/>
                <a:latin typeface=""/>
              </a:rPr>
              <a:t>Ex: The kids were all wearing animal </a:t>
            </a:r>
            <a:r>
              <a:rPr lang="en-US" sz="3200" b="1" i="1" dirty="0">
                <a:solidFill>
                  <a:srgbClr val="333333"/>
                </a:solidFill>
                <a:effectLst/>
                <a:latin typeface=""/>
              </a:rPr>
              <a:t>masks</a:t>
            </a:r>
            <a:r>
              <a:rPr lang="en-US" sz="3200" b="0" i="1" dirty="0">
                <a:solidFill>
                  <a:srgbClr val="333333"/>
                </a:solidFill>
                <a:effectLst/>
                <a:latin typeface="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8D44386-5CE2-F389-6065-0881AEA791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7549" y="3922050"/>
            <a:ext cx="6294720" cy="418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483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1822608" y="3176844"/>
            <a:ext cx="8360821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dirty="0">
                <a:solidFill>
                  <a:srgbClr val="1A3561"/>
                </a:solidFill>
                <a:effectLst/>
                <a:latin typeface="+mn-lt"/>
              </a:rPr>
              <a:t>Spread: (</a:t>
            </a:r>
            <a:r>
              <a:rPr lang="en-US" sz="4800" b="1" i="1" dirty="0">
                <a:solidFill>
                  <a:srgbClr val="333333"/>
                </a:solidFill>
                <a:effectLst/>
                <a:latin typeface="+mn-lt"/>
              </a:rPr>
              <a:t>verb) </a:t>
            </a:r>
            <a:r>
              <a:rPr lang="en-US" sz="4800" b="0" i="0" dirty="0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/</a:t>
            </a:r>
            <a:r>
              <a:rPr lang="en-US" sz="4800" b="0" i="0" dirty="0" err="1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spred</a:t>
            </a:r>
            <a:r>
              <a:rPr lang="en-US" sz="4800" b="0" i="0" dirty="0">
                <a:solidFill>
                  <a:srgbClr val="333333"/>
                </a:solidFill>
                <a:effectLst/>
                <a:latin typeface="Lucida Sans Unicode" panose="020B0602030504020204" pitchFamily="34" charset="0"/>
              </a:rPr>
              <a:t>/</a:t>
            </a:r>
            <a:endParaRPr sz="4800" b="1" dirty="0">
              <a:latin typeface="+mn-lt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747654" y="4325293"/>
            <a:ext cx="8510727" cy="1378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200" dirty="0">
                <a:solidFill>
                  <a:srgbClr val="333333"/>
                </a:solidFill>
                <a:latin typeface=""/>
              </a:rPr>
              <a:t>T</a:t>
            </a:r>
            <a:r>
              <a:rPr lang="en-US" sz="3200" b="0" i="0" dirty="0">
                <a:solidFill>
                  <a:srgbClr val="333333"/>
                </a:solidFill>
                <a:effectLst/>
                <a:latin typeface=""/>
              </a:rPr>
              <a:t>o affect or make something affect, be known by, or be used by more and more people</a:t>
            </a:r>
          </a:p>
        </p:txBody>
      </p:sp>
      <p:sp>
        <p:nvSpPr>
          <p:cNvPr id="764" name="Google Shape;764;p34"/>
          <p:cNvSpPr txBox="1"/>
          <p:nvPr/>
        </p:nvSpPr>
        <p:spPr>
          <a:xfrm>
            <a:off x="1869917" y="6291273"/>
            <a:ext cx="8510723" cy="1845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fontAlgn="base"/>
            <a:r>
              <a:rPr lang="en-US" sz="3200" b="0" i="1" dirty="0">
                <a:solidFill>
                  <a:srgbClr val="333333"/>
                </a:solidFill>
                <a:effectLst/>
                <a:latin typeface=""/>
              </a:rPr>
              <a:t>Ex: </a:t>
            </a:r>
            <a:r>
              <a:rPr lang="en-US" sz="3200" dirty="0">
                <a:solidFill>
                  <a:srgbClr val="333333"/>
                </a:solidFill>
                <a:latin typeface=""/>
              </a:rPr>
              <a:t>The</a:t>
            </a:r>
            <a:r>
              <a:rPr lang="en-US" sz="3200" i="1" dirty="0"/>
              <a:t> virus is primarily spread from person to person through coughing and sneezing.</a:t>
            </a:r>
          </a:p>
          <a:p>
            <a:pPr>
              <a:lnSpc>
                <a:spcPct val="130000"/>
              </a:lnSpc>
            </a:pPr>
            <a:endParaRPr sz="4300" dirty="0">
              <a:latin typeface=""/>
              <a:ea typeface="Open Sans"/>
              <a:cs typeface="Open Sans"/>
              <a:sym typeface="Open Sans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1073956" y="375984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5122" name="Picture 2" descr="brief] Networked Innovation Interim Brief #3 – How does a learning network  spread and scale innovations? | Hive Research Lab">
            <a:extLst>
              <a:ext uri="{FF2B5EF4-FFF2-40B4-BE49-F238E27FC236}">
                <a16:creationId xmlns:a16="http://schemas.microsoft.com/office/drawing/2014/main" id="{441325D3-B6E0-4612-C887-15E2C8590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417" y="4335671"/>
            <a:ext cx="6057468" cy="356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" name="Google Shape;768;p34">
            <a:extLst>
              <a:ext uri="{FF2B5EF4-FFF2-40B4-BE49-F238E27FC236}">
                <a16:creationId xmlns:a16="http://schemas.microsoft.com/office/drawing/2014/main" id="{02F02921-9D0C-051A-CF7F-134DF503892E}"/>
              </a:ext>
            </a:extLst>
          </p:cNvPr>
          <p:cNvCxnSpPr/>
          <p:nvPr/>
        </p:nvCxnSpPr>
        <p:spPr>
          <a:xfrm rot="5400000">
            <a:off x="14565797" y="602948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" name="Google Shape;767;p34">
            <a:extLst>
              <a:ext uri="{FF2B5EF4-FFF2-40B4-BE49-F238E27FC236}">
                <a16:creationId xmlns:a16="http://schemas.microsoft.com/office/drawing/2014/main" id="{4CE87354-D4A5-32AD-F0D7-F42568075DDA}"/>
              </a:ext>
            </a:extLst>
          </p:cNvPr>
          <p:cNvCxnSpPr/>
          <p:nvPr/>
        </p:nvCxnSpPr>
        <p:spPr>
          <a:xfrm>
            <a:off x="11073956" y="854720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1460008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909484" y="989512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2113375" y="3226435"/>
            <a:ext cx="8360821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30000"/>
              </a:lnSpc>
            </a:pPr>
            <a:r>
              <a:rPr lang="vi-VN" sz="4800" b="1" dirty="0">
                <a:solidFill>
                  <a:srgbClr val="1A3561"/>
                </a:solidFill>
                <a:latin typeface="+mn-lt"/>
              </a:rPr>
              <a:t>Parade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+mn-lt"/>
              </a:rPr>
              <a:t> (</a:t>
            </a:r>
            <a:r>
              <a:rPr lang="vi-VN" sz="4800" b="1" i="1" dirty="0">
                <a:solidFill>
                  <a:srgbClr val="333333"/>
                </a:solidFill>
                <a:latin typeface="+mn-lt"/>
              </a:rPr>
              <a:t>n</a:t>
            </a:r>
            <a:r>
              <a:rPr lang="en-US" sz="4800" b="1" i="1" dirty="0">
                <a:solidFill>
                  <a:srgbClr val="333333"/>
                </a:solidFill>
                <a:effectLst/>
                <a:latin typeface="+mn-lt"/>
              </a:rPr>
              <a:t>) 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</a:t>
            </a:r>
            <a:r>
              <a:rPr lang="en-US" sz="4800" dirty="0" err="1">
                <a:solidFill>
                  <a:srgbClr val="333333"/>
                </a:solidFill>
                <a:latin typeface="Lucida Sans Unicode" panose="020B0602030504020204" pitchFamily="34" charset="0"/>
              </a:rPr>
              <a:t>pəˈreɪd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</a:t>
            </a:r>
            <a:endParaRPr sz="4800" b="1" dirty="0">
              <a:latin typeface="+mn-lt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747654" y="4325293"/>
            <a:ext cx="8510727" cy="2197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400" dirty="0">
                <a:solidFill>
                  <a:srgbClr val="333333"/>
                </a:solidFill>
                <a:latin typeface="Source Sans Pro" panose="020B0604020202020204" charset="0"/>
              </a:rPr>
              <a:t> </a:t>
            </a:r>
            <a:r>
              <a:rPr lang="vi-VN" sz="3400" dirty="0">
                <a:solidFill>
                  <a:srgbClr val="333333"/>
                </a:solidFill>
                <a:latin typeface="Source Sans Pro" panose="020B0604020202020204" charset="0"/>
              </a:rPr>
              <a:t>A</a:t>
            </a:r>
            <a:r>
              <a:rPr lang="en-US" sz="3400" dirty="0">
                <a:solidFill>
                  <a:srgbClr val="333333"/>
                </a:solidFill>
                <a:latin typeface="Source Sans Pro" panose="020B0604020202020204" charset="0"/>
              </a:rPr>
              <a:t> public celebration of a special day or event, usually with bands in the streets and decorated vehicles</a:t>
            </a:r>
            <a:endParaRPr lang="en-US" sz="3400" b="0" i="0" dirty="0">
              <a:solidFill>
                <a:srgbClr val="333333"/>
              </a:solidFill>
              <a:effectLst/>
              <a:latin typeface="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1073956" y="375984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" name="Google Shape;768;p34">
            <a:extLst>
              <a:ext uri="{FF2B5EF4-FFF2-40B4-BE49-F238E27FC236}">
                <a16:creationId xmlns:a16="http://schemas.microsoft.com/office/drawing/2014/main" id="{02F02921-9D0C-051A-CF7F-134DF503892E}"/>
              </a:ext>
            </a:extLst>
          </p:cNvPr>
          <p:cNvCxnSpPr/>
          <p:nvPr/>
        </p:nvCxnSpPr>
        <p:spPr>
          <a:xfrm rot="5400000">
            <a:off x="14565797" y="602948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" name="Google Shape;767;p34">
            <a:extLst>
              <a:ext uri="{FF2B5EF4-FFF2-40B4-BE49-F238E27FC236}">
                <a16:creationId xmlns:a16="http://schemas.microsoft.com/office/drawing/2014/main" id="{4CE87354-D4A5-32AD-F0D7-F42568075DDA}"/>
              </a:ext>
            </a:extLst>
          </p:cNvPr>
          <p:cNvCxnSpPr/>
          <p:nvPr/>
        </p:nvCxnSpPr>
        <p:spPr>
          <a:xfrm>
            <a:off x="11073956" y="854720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4325" y="4081659"/>
            <a:ext cx="6343650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255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914302" y="97207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2260454" y="3204125"/>
            <a:ext cx="8360821" cy="96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30000"/>
              </a:lnSpc>
            </a:pPr>
            <a:r>
              <a:rPr lang="vi-VN" sz="4800" b="1" dirty="0">
                <a:solidFill>
                  <a:srgbClr val="1A3561"/>
                </a:solidFill>
                <a:latin typeface="+mn-lt"/>
              </a:rPr>
              <a:t>flashy</a:t>
            </a:r>
            <a:r>
              <a:rPr lang="en-US" sz="4800" b="1" i="0" dirty="0">
                <a:solidFill>
                  <a:srgbClr val="1A3561"/>
                </a:solidFill>
                <a:effectLst/>
                <a:latin typeface="+mn-lt"/>
              </a:rPr>
              <a:t> (</a:t>
            </a:r>
            <a:r>
              <a:rPr lang="vi-VN" sz="4800" b="1" i="1" dirty="0">
                <a:solidFill>
                  <a:srgbClr val="333333"/>
                </a:solidFill>
                <a:latin typeface="+mn-lt"/>
              </a:rPr>
              <a:t>a</a:t>
            </a:r>
            <a:r>
              <a:rPr lang="en-US" sz="4800" b="1" i="1" dirty="0">
                <a:solidFill>
                  <a:srgbClr val="333333"/>
                </a:solidFill>
                <a:effectLst/>
                <a:latin typeface="+mn-lt"/>
              </a:rPr>
              <a:t>) 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/ˈ</a:t>
            </a:r>
            <a:r>
              <a:rPr lang="en-US" sz="4800" dirty="0" err="1">
                <a:solidFill>
                  <a:srgbClr val="333333"/>
                </a:solidFill>
                <a:latin typeface="Lucida Sans Unicode" panose="020B0602030504020204" pitchFamily="34" charset="0"/>
              </a:rPr>
              <a:t>flæʃi</a:t>
            </a:r>
            <a:r>
              <a:rPr lang="en-US" sz="4800" dirty="0">
                <a:solidFill>
                  <a:srgbClr val="333333"/>
                </a:solidFill>
                <a:latin typeface="Lucida Sans Unicode" panose="020B0602030504020204" pitchFamily="34" charset="0"/>
              </a:rPr>
              <a:t>/</a:t>
            </a:r>
            <a:endParaRPr sz="4800" b="1" dirty="0">
              <a:latin typeface="+mn-lt"/>
              <a:ea typeface="Open Sans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1747654" y="4325293"/>
            <a:ext cx="8510727" cy="3102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600" dirty="0">
                <a:solidFill>
                  <a:srgbClr val="333333"/>
                </a:solidFill>
                <a:latin typeface="inherit"/>
              </a:rPr>
              <a:t>(of things)</a:t>
            </a:r>
            <a:r>
              <a:rPr lang="en-US" sz="3600" dirty="0">
                <a:solidFill>
                  <a:srgbClr val="333333"/>
                </a:solidFill>
                <a:latin typeface="Source Sans Pro" panose="020B0604020202020204" charset="0"/>
              </a:rPr>
              <a:t> attracting attention by being bright, expensive, large, etc.</a:t>
            </a:r>
          </a:p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endParaRPr lang="en-US" sz="3600" b="0" i="0" dirty="0">
              <a:solidFill>
                <a:srgbClr val="333333"/>
              </a:solidFill>
              <a:effectLst/>
              <a:latin typeface="Source Sans Pro" panose="020B0604020202020204" charset="0"/>
            </a:endParaRPr>
          </a:p>
          <a:p>
            <a:pPr marL="269875" lvl="1">
              <a:lnSpc>
                <a:spcPct val="140016"/>
              </a:lnSpc>
              <a:buClr>
                <a:srgbClr val="545454"/>
              </a:buClr>
              <a:buSzPts val="2499"/>
            </a:pPr>
            <a:r>
              <a:rPr lang="en-US" sz="3600" i="1" dirty="0">
                <a:solidFill>
                  <a:srgbClr val="333333"/>
                </a:solidFill>
                <a:latin typeface="Source Sans Pro" panose="020B0604020202020204" charset="0"/>
              </a:rPr>
              <a:t>Ex: Flashy clothes</a:t>
            </a:r>
            <a:endParaRPr lang="en-US" sz="3600" b="0" i="1" dirty="0">
              <a:solidFill>
                <a:srgbClr val="333333"/>
              </a:solidFill>
              <a:effectLst/>
              <a:latin typeface=""/>
            </a:endParaRPr>
          </a:p>
        </p:txBody>
      </p:sp>
      <p:cxnSp>
        <p:nvCxnSpPr>
          <p:cNvPr id="766" name="Google Shape;766;p34"/>
          <p:cNvCxnSpPr/>
          <p:nvPr/>
        </p:nvCxnSpPr>
        <p:spPr>
          <a:xfrm>
            <a:off x="11073956" y="375984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 dirty="0">
                <a:solidFill>
                  <a:srgbClr val="545454"/>
                </a:solidFill>
                <a:latin typeface="Ubuntu"/>
                <a:sym typeface="Ubuntu"/>
              </a:rPr>
              <a:t>VOCABULARY</a:t>
            </a:r>
            <a:endParaRPr dirty="0"/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" name="Google Shape;768;p34">
            <a:extLst>
              <a:ext uri="{FF2B5EF4-FFF2-40B4-BE49-F238E27FC236}">
                <a16:creationId xmlns:a16="http://schemas.microsoft.com/office/drawing/2014/main" id="{02F02921-9D0C-051A-CF7F-134DF503892E}"/>
              </a:ext>
            </a:extLst>
          </p:cNvPr>
          <p:cNvCxnSpPr/>
          <p:nvPr/>
        </p:nvCxnSpPr>
        <p:spPr>
          <a:xfrm rot="5400000">
            <a:off x="14565797" y="602948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" name="Google Shape;767;p34">
            <a:extLst>
              <a:ext uri="{FF2B5EF4-FFF2-40B4-BE49-F238E27FC236}">
                <a16:creationId xmlns:a16="http://schemas.microsoft.com/office/drawing/2014/main" id="{4CE87354-D4A5-32AD-F0D7-F42568075DDA}"/>
              </a:ext>
            </a:extLst>
          </p:cNvPr>
          <p:cNvCxnSpPr/>
          <p:nvPr/>
        </p:nvCxnSpPr>
        <p:spPr>
          <a:xfrm>
            <a:off x="11073956" y="8547208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8227" y="3317965"/>
            <a:ext cx="5150118" cy="572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12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670578" y="1254357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537" y="1382042"/>
            <a:ext cx="17856925" cy="842554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A0AF43C-0730-4DB1-9408-AB9E7F3E95CF}"/>
              </a:ext>
            </a:extLst>
          </p:cNvPr>
          <p:cNvSpPr/>
          <p:nvPr/>
        </p:nvSpPr>
        <p:spPr>
          <a:xfrm>
            <a:off x="362869" y="2790080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D5C1CF1-5ADD-4054-9C33-D4FBE4158A8B}"/>
              </a:ext>
            </a:extLst>
          </p:cNvPr>
          <p:cNvSpPr/>
          <p:nvPr/>
        </p:nvSpPr>
        <p:spPr>
          <a:xfrm>
            <a:off x="362869" y="3438356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F67EEF-8205-4CDF-ADE1-F29E9537537D}"/>
              </a:ext>
            </a:extLst>
          </p:cNvPr>
          <p:cNvSpPr/>
          <p:nvPr/>
        </p:nvSpPr>
        <p:spPr>
          <a:xfrm>
            <a:off x="382288" y="4010677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2CC4E5D-589B-4477-80D2-E672887FBB3E}"/>
              </a:ext>
            </a:extLst>
          </p:cNvPr>
          <p:cNvSpPr/>
          <p:nvPr/>
        </p:nvSpPr>
        <p:spPr>
          <a:xfrm>
            <a:off x="362869" y="4611628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40EB5B-ECE5-4E9B-8D18-86DA0756CB33}"/>
              </a:ext>
            </a:extLst>
          </p:cNvPr>
          <p:cNvSpPr/>
          <p:nvPr/>
        </p:nvSpPr>
        <p:spPr>
          <a:xfrm>
            <a:off x="364020" y="5172322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BE99743-5B70-40B5-B64C-D6C5FCE3BBB8}"/>
              </a:ext>
            </a:extLst>
          </p:cNvPr>
          <p:cNvSpPr/>
          <p:nvPr/>
        </p:nvSpPr>
        <p:spPr>
          <a:xfrm>
            <a:off x="356892" y="5731276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81048C-1322-470F-8332-0AD11F046E10}"/>
              </a:ext>
            </a:extLst>
          </p:cNvPr>
          <p:cNvSpPr/>
          <p:nvPr/>
        </p:nvSpPr>
        <p:spPr>
          <a:xfrm>
            <a:off x="382288" y="6874218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072B1B8-ED32-492A-BCB5-C99799766E9F}"/>
              </a:ext>
            </a:extLst>
          </p:cNvPr>
          <p:cNvSpPr/>
          <p:nvPr/>
        </p:nvSpPr>
        <p:spPr>
          <a:xfrm>
            <a:off x="356892" y="8135829"/>
            <a:ext cx="483692" cy="437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06E0AF0-77FF-4D21-A92B-744DD621B508}"/>
              </a:ext>
            </a:extLst>
          </p:cNvPr>
          <p:cNvSpPr/>
          <p:nvPr/>
        </p:nvSpPr>
        <p:spPr>
          <a:xfrm>
            <a:off x="1175873" y="2666109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g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833C30E-E83D-46A9-8AA8-F6C8AB2622E0}"/>
              </a:ext>
            </a:extLst>
          </p:cNvPr>
          <p:cNvSpPr/>
          <p:nvPr/>
        </p:nvSpPr>
        <p:spPr>
          <a:xfrm>
            <a:off x="1223799" y="3331029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e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20B84B2-9F40-4772-8D62-73CBA5C9A431}"/>
              </a:ext>
            </a:extLst>
          </p:cNvPr>
          <p:cNvSpPr/>
          <p:nvPr/>
        </p:nvSpPr>
        <p:spPr>
          <a:xfrm>
            <a:off x="1223799" y="3930186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d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1AF892CA-7C29-4A34-B22E-ABC652377199}"/>
              </a:ext>
            </a:extLst>
          </p:cNvPr>
          <p:cNvSpPr/>
          <p:nvPr/>
        </p:nvSpPr>
        <p:spPr>
          <a:xfrm>
            <a:off x="1175873" y="4519401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f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5E6C35B-A9B0-458F-9714-397B79F961DE}"/>
              </a:ext>
            </a:extLst>
          </p:cNvPr>
          <p:cNvSpPr/>
          <p:nvPr/>
        </p:nvSpPr>
        <p:spPr>
          <a:xfrm>
            <a:off x="1222434" y="5085881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5E1180F-FF8C-4987-96B4-C28F4CFE8B03}"/>
              </a:ext>
            </a:extLst>
          </p:cNvPr>
          <p:cNvSpPr/>
          <p:nvPr/>
        </p:nvSpPr>
        <p:spPr>
          <a:xfrm>
            <a:off x="1175873" y="5725861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h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72E2A53-9E01-48BF-9B49-BA9069E97499}"/>
              </a:ext>
            </a:extLst>
          </p:cNvPr>
          <p:cNvSpPr/>
          <p:nvPr/>
        </p:nvSpPr>
        <p:spPr>
          <a:xfrm>
            <a:off x="1175873" y="6891560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c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8E019B-F8B1-49E5-86B5-776B4BB9D0A4}"/>
              </a:ext>
            </a:extLst>
          </p:cNvPr>
          <p:cNvSpPr/>
          <p:nvPr/>
        </p:nvSpPr>
        <p:spPr>
          <a:xfrm>
            <a:off x="1123568" y="8135829"/>
            <a:ext cx="1189546" cy="454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82295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3"/>
          <p:cNvPicPr preferRelativeResize="0"/>
          <p:nvPr/>
        </p:nvPicPr>
        <p:blipFill rotWithShape="1">
          <a:blip r:embed="rId3">
            <a:alphaModFix/>
          </a:blip>
          <a:srcRect b="15623"/>
          <a:stretch/>
        </p:blipFill>
        <p:spPr>
          <a:xfrm>
            <a:off x="0" y="2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6" name="Google Shape;66;p13"/>
          <p:cNvGrpSpPr/>
          <p:nvPr/>
        </p:nvGrpSpPr>
        <p:grpSpPr>
          <a:xfrm>
            <a:off x="7930035" y="31"/>
            <a:ext cx="10357970" cy="10397915"/>
            <a:chOff x="0" y="0"/>
            <a:chExt cx="2728025" cy="2738546"/>
          </a:xfrm>
        </p:grpSpPr>
        <p:sp>
          <p:nvSpPr>
            <p:cNvPr id="67" name="Google Shape;67;p13"/>
            <p:cNvSpPr/>
            <p:nvPr/>
          </p:nvSpPr>
          <p:spPr>
            <a:xfrm>
              <a:off x="0" y="0"/>
              <a:ext cx="2728025" cy="2738546"/>
            </a:xfrm>
            <a:custGeom>
              <a:avLst/>
              <a:gdLst/>
              <a:ahLst/>
              <a:cxnLst/>
              <a:rect l="l" t="t" r="r" b="b"/>
              <a:pathLst>
                <a:path w="2728025" h="2738546" extrusionOk="0">
                  <a:moveTo>
                    <a:pt x="0" y="0"/>
                  </a:moveTo>
                  <a:lnTo>
                    <a:pt x="2728025" y="0"/>
                  </a:lnTo>
                  <a:lnTo>
                    <a:pt x="2728025" y="2738546"/>
                  </a:lnTo>
                  <a:lnTo>
                    <a:pt x="0" y="2738546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68" name="Google Shape;68;p13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9" name="Google Shape;69;p13"/>
          <p:cNvGrpSpPr/>
          <p:nvPr/>
        </p:nvGrpSpPr>
        <p:grpSpPr>
          <a:xfrm>
            <a:off x="8512951" y="575325"/>
            <a:ext cx="9131749" cy="8885700"/>
            <a:chOff x="0" y="0"/>
            <a:chExt cx="2405069" cy="2340267"/>
          </a:xfrm>
        </p:grpSpPr>
        <p:sp>
          <p:nvSpPr>
            <p:cNvPr id="70" name="Google Shape;70;p13"/>
            <p:cNvSpPr/>
            <p:nvPr/>
          </p:nvSpPr>
          <p:spPr>
            <a:xfrm>
              <a:off x="0" y="0"/>
              <a:ext cx="2405069" cy="2340267"/>
            </a:xfrm>
            <a:custGeom>
              <a:avLst/>
              <a:gdLst/>
              <a:ahLst/>
              <a:cxnLst/>
              <a:rect l="l" t="t" r="r" b="b"/>
              <a:pathLst>
                <a:path w="2405069" h="2340267" extrusionOk="0">
                  <a:moveTo>
                    <a:pt x="0" y="0"/>
                  </a:moveTo>
                  <a:lnTo>
                    <a:pt x="2405069" y="0"/>
                  </a:lnTo>
                  <a:lnTo>
                    <a:pt x="2405069" y="2340267"/>
                  </a:lnTo>
                  <a:lnTo>
                    <a:pt x="0" y="2340267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1" name="Google Shape;71;p13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72" name="Google Shape;72;p13"/>
          <p:cNvCxnSpPr/>
          <p:nvPr/>
        </p:nvCxnSpPr>
        <p:spPr>
          <a:xfrm>
            <a:off x="9388126" y="2644482"/>
            <a:ext cx="7182181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3" name="Google Shape;73;p13"/>
          <p:cNvCxnSpPr/>
          <p:nvPr/>
        </p:nvCxnSpPr>
        <p:spPr>
          <a:xfrm>
            <a:off x="3319286" y="6640358"/>
            <a:ext cx="1440785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4" name="Google Shape;74;p13"/>
          <p:cNvCxnSpPr/>
          <p:nvPr/>
        </p:nvCxnSpPr>
        <p:spPr>
          <a:xfrm>
            <a:off x="9473049" y="5844320"/>
            <a:ext cx="7182181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5" name="Google Shape;75;p13"/>
          <p:cNvPicPr preferRelativeResize="0"/>
          <p:nvPr/>
        </p:nvPicPr>
        <p:blipFill rotWithShape="1">
          <a:blip r:embed="rId4">
            <a:alphaModFix/>
          </a:blip>
          <a:srcRect l="13062" t="16738" r="3582" b="8345"/>
          <a:stretch/>
        </p:blipFill>
        <p:spPr>
          <a:xfrm>
            <a:off x="1028707" y="825977"/>
            <a:ext cx="6405249" cy="8635050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3"/>
          <p:cNvSpPr txBox="1"/>
          <p:nvPr/>
        </p:nvSpPr>
        <p:spPr>
          <a:xfrm>
            <a:off x="9455527" y="3026147"/>
            <a:ext cx="7047301" cy="295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en-US" sz="9600" b="1" dirty="0">
                <a:solidFill>
                  <a:srgbClr val="0070C0"/>
                </a:solidFill>
                <a:latin typeface="Ubuntu"/>
                <a:sym typeface="Ubuntu"/>
              </a:rPr>
              <a:t>READING SKILLS</a:t>
            </a:r>
            <a:endParaRPr sz="9600" b="1" dirty="0">
              <a:solidFill>
                <a:srgbClr val="0070C0"/>
              </a:solidFill>
            </a:endParaRPr>
          </a:p>
        </p:txBody>
      </p:sp>
      <p:cxnSp>
        <p:nvCxnSpPr>
          <p:cNvPr id="78" name="Google Shape;78;p13"/>
          <p:cNvCxnSpPr/>
          <p:nvPr/>
        </p:nvCxnSpPr>
        <p:spPr>
          <a:xfrm>
            <a:off x="1028707" y="575325"/>
            <a:ext cx="6405249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9" name="Google Shape;79;p13"/>
          <p:cNvCxnSpPr/>
          <p:nvPr/>
        </p:nvCxnSpPr>
        <p:spPr>
          <a:xfrm>
            <a:off x="1028707" y="9653355"/>
            <a:ext cx="6405249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D999C-F331-475D-A84D-36098F3A0B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FDFCF-D171-4523-9783-45D5274536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5E0958-0359-4E55-9559-50CDBBC26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9450" y="-45937"/>
            <a:ext cx="11481309" cy="10332937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567B9B5-5C07-48EA-8561-2806AB4EC17E}"/>
              </a:ext>
            </a:extLst>
          </p:cNvPr>
          <p:cNvSpPr/>
          <p:nvPr/>
        </p:nvSpPr>
        <p:spPr>
          <a:xfrm>
            <a:off x="261256" y="949781"/>
            <a:ext cx="4898573" cy="7206343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/>
              <a:t>How do you celebrate?</a:t>
            </a:r>
          </a:p>
        </p:txBody>
      </p:sp>
    </p:spTree>
    <p:extLst>
      <p:ext uri="{BB962C8B-B14F-4D97-AF65-F5344CB8AC3E}">
        <p14:creationId xmlns:p14="http://schemas.microsoft.com/office/powerpoint/2010/main" val="3547718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D999C-F331-475D-A84D-36098F3A0B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FDFCF-D171-4523-9783-45D5274536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5E0958-0359-4E55-9559-50CDBBC26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9450" y="-45937"/>
            <a:ext cx="11481309" cy="10332937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7E4FAC91-894A-42B0-B65D-D95FB6ED9F87}"/>
              </a:ext>
            </a:extLst>
          </p:cNvPr>
          <p:cNvSpPr/>
          <p:nvPr/>
        </p:nvSpPr>
        <p:spPr>
          <a:xfrm>
            <a:off x="261257" y="949781"/>
            <a:ext cx="4506686" cy="7206343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dirty="0"/>
              <a:t>Number the lines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680F7CC-48D0-41AF-919C-63327544BB20}"/>
              </a:ext>
            </a:extLst>
          </p:cNvPr>
          <p:cNvCxnSpPr/>
          <p:nvPr/>
        </p:nvCxnSpPr>
        <p:spPr>
          <a:xfrm flipV="1">
            <a:off x="4288971" y="1545771"/>
            <a:ext cx="936172" cy="696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584DC7B-5332-4150-A019-979E39171F3D}"/>
              </a:ext>
            </a:extLst>
          </p:cNvPr>
          <p:cNvCxnSpPr/>
          <p:nvPr/>
        </p:nvCxnSpPr>
        <p:spPr>
          <a:xfrm flipV="1">
            <a:off x="4572000" y="2895600"/>
            <a:ext cx="653143" cy="1873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10611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175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8"/>
          <p:cNvPicPr preferRelativeResize="0"/>
          <p:nvPr/>
        </p:nvPicPr>
        <p:blipFill rotWithShape="1">
          <a:blip r:embed="rId3">
            <a:alphaModFix amt="50000"/>
          </a:blip>
          <a:srcRect t="15039" b="509"/>
          <a:stretch/>
        </p:blipFill>
        <p:spPr>
          <a:xfrm>
            <a:off x="16493" y="2"/>
            <a:ext cx="18271514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9" name="Google Shape;219;p18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220" name="Google Shape;220;p18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1" name="Google Shape;221;p18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4" name="Google Shape;224;p18"/>
          <p:cNvSpPr txBox="1"/>
          <p:nvPr/>
        </p:nvSpPr>
        <p:spPr>
          <a:xfrm>
            <a:off x="1082359" y="1712257"/>
            <a:ext cx="15731411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800" b="1" dirty="0">
                <a:solidFill>
                  <a:srgbClr val="0070C0"/>
                </a:solidFill>
                <a:latin typeface="Ubuntu"/>
                <a:ea typeface="Ubuntu"/>
                <a:cs typeface="Ubuntu"/>
                <a:sym typeface="Ubuntu"/>
              </a:rPr>
              <a:t>A. Circle the best words to complete each expression</a:t>
            </a:r>
            <a:endParaRPr sz="4800" b="1" dirty="0">
              <a:solidFill>
                <a:srgbClr val="0070C0"/>
              </a:solidFill>
            </a:endParaRPr>
          </a:p>
        </p:txBody>
      </p:sp>
      <p:cxnSp>
        <p:nvCxnSpPr>
          <p:cNvPr id="225" name="Google Shape;225;p18"/>
          <p:cNvCxnSpPr/>
          <p:nvPr/>
        </p:nvCxnSpPr>
        <p:spPr>
          <a:xfrm>
            <a:off x="4062206" y="2893343"/>
            <a:ext cx="9355660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9" name="Google Shape;229;p18"/>
          <p:cNvSpPr txBox="1"/>
          <p:nvPr/>
        </p:nvSpPr>
        <p:spPr>
          <a:xfrm>
            <a:off x="7607123" y="3450018"/>
            <a:ext cx="8484317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1. ( tell / share / say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goodbye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0" name="Google Shape;230;p18"/>
          <p:cNvSpPr txBox="1"/>
          <p:nvPr/>
        </p:nvSpPr>
        <p:spPr>
          <a:xfrm>
            <a:off x="7607124" y="5475900"/>
            <a:ext cx="6489901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4. ( all / most / total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night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1" name="Google Shape;231;p18"/>
          <p:cNvSpPr txBox="1"/>
          <p:nvPr/>
        </p:nvSpPr>
        <p:spPr>
          <a:xfrm>
            <a:off x="7607124" y="4114816"/>
            <a:ext cx="8484316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2. ( have / make / teach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a promise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2" name="Google Shape;232;p18"/>
          <p:cNvSpPr txBox="1"/>
          <p:nvPr/>
        </p:nvSpPr>
        <p:spPr>
          <a:xfrm>
            <a:off x="7607124" y="4811103"/>
            <a:ext cx="7881381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3. ( use / lose / spend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weight</a:t>
            </a: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  </a:t>
            </a:r>
            <a:endParaRPr sz="3600" b="1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3" name="Google Shape;233;p18"/>
          <p:cNvSpPr txBox="1"/>
          <p:nvPr/>
        </p:nvSpPr>
        <p:spPr>
          <a:xfrm>
            <a:off x="7607124" y="6188186"/>
            <a:ext cx="8484316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5. ( get / take / receive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place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4" name="Google Shape;234;p18">
            <a:hlinkClick r:id="rId4" action="ppaction://hlinksldjump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683286">
            <a:off x="3200413" y="4122551"/>
            <a:ext cx="2615007" cy="3794862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233;p18"/>
          <p:cNvSpPr txBox="1"/>
          <p:nvPr/>
        </p:nvSpPr>
        <p:spPr>
          <a:xfrm>
            <a:off x="7607124" y="7558551"/>
            <a:ext cx="7881381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7. ( get / take / have )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together</a:t>
            </a: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3600" b="1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" name="Google Shape;233;p18"/>
          <p:cNvSpPr txBox="1"/>
          <p:nvPr/>
        </p:nvSpPr>
        <p:spPr>
          <a:xfrm>
            <a:off x="7607124" y="6893754"/>
            <a:ext cx="7881381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6. ( enter / jump / join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) the party 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F00042A2-F7EE-4350-8B78-0B987864C655}"/>
              </a:ext>
            </a:extLst>
          </p:cNvPr>
          <p:cNvSpPr/>
          <p:nvPr/>
        </p:nvSpPr>
        <p:spPr>
          <a:xfrm>
            <a:off x="10907486" y="3402530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96290F5-8B44-4CCD-B668-710216B69F60}"/>
              </a:ext>
            </a:extLst>
          </p:cNvPr>
          <p:cNvSpPr/>
          <p:nvPr/>
        </p:nvSpPr>
        <p:spPr>
          <a:xfrm>
            <a:off x="9815055" y="4011343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D4BD188-604A-4D3B-8D47-8A2E73BAAC90}"/>
              </a:ext>
            </a:extLst>
          </p:cNvPr>
          <p:cNvSpPr/>
          <p:nvPr/>
        </p:nvSpPr>
        <p:spPr>
          <a:xfrm>
            <a:off x="9436931" y="4688028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9428B23-3B76-495B-A914-8BC115DF37B3}"/>
              </a:ext>
            </a:extLst>
          </p:cNvPr>
          <p:cNvSpPr/>
          <p:nvPr/>
        </p:nvSpPr>
        <p:spPr>
          <a:xfrm>
            <a:off x="7875552" y="5390618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7D6D6C7-391E-4F1F-9988-BBCD81ED72A5}"/>
              </a:ext>
            </a:extLst>
          </p:cNvPr>
          <p:cNvSpPr/>
          <p:nvPr/>
        </p:nvSpPr>
        <p:spPr>
          <a:xfrm>
            <a:off x="9319206" y="6058394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39C2BD7-DD78-4D2F-8E94-5CEEBA994573}"/>
              </a:ext>
            </a:extLst>
          </p:cNvPr>
          <p:cNvSpPr/>
          <p:nvPr/>
        </p:nvSpPr>
        <p:spPr>
          <a:xfrm>
            <a:off x="11290180" y="6801990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1B915BB-9C3F-4E68-A5C2-1B2D1544373A}"/>
              </a:ext>
            </a:extLst>
          </p:cNvPr>
          <p:cNvSpPr/>
          <p:nvPr/>
        </p:nvSpPr>
        <p:spPr>
          <a:xfrm>
            <a:off x="7979108" y="7464018"/>
            <a:ext cx="1415143" cy="835360"/>
          </a:xfrm>
          <a:prstGeom prst="ellipse">
            <a:avLst/>
          </a:prstGeom>
          <a:noFill/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932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175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4"/>
          <p:cNvGrpSpPr/>
          <p:nvPr/>
        </p:nvGrpSpPr>
        <p:grpSpPr>
          <a:xfrm>
            <a:off x="779235" y="941294"/>
            <a:ext cx="16771759" cy="8510637"/>
            <a:chOff x="0" y="0"/>
            <a:chExt cx="4316614" cy="2190416"/>
          </a:xfrm>
        </p:grpSpPr>
        <p:sp>
          <p:nvSpPr>
            <p:cNvPr id="85" name="Google Shape;85;p14"/>
            <p:cNvSpPr/>
            <p:nvPr/>
          </p:nvSpPr>
          <p:spPr>
            <a:xfrm>
              <a:off x="0" y="0"/>
              <a:ext cx="4316614" cy="2190416"/>
            </a:xfrm>
            <a:custGeom>
              <a:avLst/>
              <a:gdLst/>
              <a:ahLst/>
              <a:cxnLst/>
              <a:rect l="l" t="t" r="r" b="b"/>
              <a:pathLst>
                <a:path w="4316614" h="2190416" extrusionOk="0">
                  <a:moveTo>
                    <a:pt x="0" y="0"/>
                  </a:moveTo>
                  <a:lnTo>
                    <a:pt x="4316614" y="0"/>
                  </a:lnTo>
                  <a:lnTo>
                    <a:pt x="4316614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86" name="Google Shape;86;p1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7" name="Google Shape;87;p14"/>
          <p:cNvGrpSpPr/>
          <p:nvPr/>
        </p:nvGrpSpPr>
        <p:grpSpPr>
          <a:xfrm>
            <a:off x="921265" y="967725"/>
            <a:ext cx="16563899" cy="8316732"/>
            <a:chOff x="0" y="0"/>
            <a:chExt cx="4362509" cy="2190416"/>
          </a:xfrm>
        </p:grpSpPr>
        <p:sp>
          <p:nvSpPr>
            <p:cNvPr id="88" name="Google Shape;88;p1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89" name="Google Shape;89;p1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0" name="Google Shape;90;p14"/>
          <p:cNvSpPr txBox="1"/>
          <p:nvPr/>
        </p:nvSpPr>
        <p:spPr>
          <a:xfrm>
            <a:off x="2070688" y="1564631"/>
            <a:ext cx="14226953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7500" b="1" dirty="0">
                <a:solidFill>
                  <a:srgbClr val="0070C0"/>
                </a:solidFill>
                <a:latin typeface="Ubuntu"/>
                <a:sym typeface="Ubuntu"/>
              </a:rPr>
              <a:t>Scanning rules</a:t>
            </a:r>
            <a:endParaRPr b="1" dirty="0">
              <a:solidFill>
                <a:srgbClr val="0070C0"/>
              </a:solidFill>
            </a:endParaRPr>
          </a:p>
        </p:txBody>
      </p:sp>
      <p:sp>
        <p:nvSpPr>
          <p:cNvPr id="92" name="Google Shape;92;p14"/>
          <p:cNvSpPr txBox="1"/>
          <p:nvPr/>
        </p:nvSpPr>
        <p:spPr>
          <a:xfrm>
            <a:off x="2691842" y="4653739"/>
            <a:ext cx="4013758" cy="2040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400" b="1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Find the key words and main points in question. </a:t>
            </a:r>
            <a:endParaRPr sz="3400" b="1" dirty="0"/>
          </a:p>
        </p:txBody>
      </p:sp>
      <p:sp>
        <p:nvSpPr>
          <p:cNvPr id="94" name="Google Shape;94;p14"/>
          <p:cNvSpPr txBox="1"/>
          <p:nvPr/>
        </p:nvSpPr>
        <p:spPr>
          <a:xfrm>
            <a:off x="7897837" y="4625131"/>
            <a:ext cx="4179863" cy="4081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400" b="1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Move your eyes quickly across the text until you find the key word or the information that you look for. </a:t>
            </a:r>
            <a:endParaRPr b="1" dirty="0"/>
          </a:p>
        </p:txBody>
      </p:sp>
      <p:sp>
        <p:nvSpPr>
          <p:cNvPr id="96" name="Google Shape;96;p14"/>
          <p:cNvSpPr txBox="1"/>
          <p:nvPr/>
        </p:nvSpPr>
        <p:spPr>
          <a:xfrm>
            <a:off x="13034648" y="4676383"/>
            <a:ext cx="3881751" cy="2720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400" b="1" dirty="0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rPr>
              <a:t>Look for the answer around the key words and the information.</a:t>
            </a:r>
            <a:endParaRPr b="1" dirty="0"/>
          </a:p>
        </p:txBody>
      </p:sp>
      <p:cxnSp>
        <p:nvCxnSpPr>
          <p:cNvPr id="97" name="Google Shape;97;p14"/>
          <p:cNvCxnSpPr/>
          <p:nvPr/>
        </p:nvCxnSpPr>
        <p:spPr>
          <a:xfrm>
            <a:off x="4899004" y="2893343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8" name="Google Shape;98;p14"/>
          <p:cNvSpPr/>
          <p:nvPr/>
        </p:nvSpPr>
        <p:spPr>
          <a:xfrm>
            <a:off x="2063822" y="4160405"/>
            <a:ext cx="470686" cy="470688"/>
          </a:xfrm>
          <a:custGeom>
            <a:avLst/>
            <a:gdLst/>
            <a:ahLst/>
            <a:cxnLst/>
            <a:rect l="l" t="t" r="r" b="b"/>
            <a:pathLst>
              <a:path w="6540754" h="6540754" extrusionOk="0">
                <a:moveTo>
                  <a:pt x="6540754" y="0"/>
                </a:moveTo>
                <a:lnTo>
                  <a:pt x="0" y="6540754"/>
                </a:lnTo>
                <a:lnTo>
                  <a:pt x="6540754" y="6540754"/>
                </a:lnTo>
                <a:close/>
              </a:path>
            </a:pathLst>
          </a:custGeom>
          <a:solidFill>
            <a:srgbClr val="F8E175"/>
          </a:solidFill>
          <a:ln>
            <a:noFill/>
          </a:ln>
        </p:spPr>
      </p:sp>
      <p:sp>
        <p:nvSpPr>
          <p:cNvPr id="99" name="Google Shape;99;p14"/>
          <p:cNvSpPr/>
          <p:nvPr/>
        </p:nvSpPr>
        <p:spPr>
          <a:xfrm>
            <a:off x="7293392" y="4154691"/>
            <a:ext cx="470686" cy="470688"/>
          </a:xfrm>
          <a:custGeom>
            <a:avLst/>
            <a:gdLst/>
            <a:ahLst/>
            <a:cxnLst/>
            <a:rect l="l" t="t" r="r" b="b"/>
            <a:pathLst>
              <a:path w="6540754" h="6540754" extrusionOk="0">
                <a:moveTo>
                  <a:pt x="6540754" y="0"/>
                </a:moveTo>
                <a:lnTo>
                  <a:pt x="0" y="6540754"/>
                </a:lnTo>
                <a:lnTo>
                  <a:pt x="6540754" y="6540754"/>
                </a:lnTo>
                <a:close/>
              </a:path>
            </a:pathLst>
          </a:custGeom>
          <a:solidFill>
            <a:srgbClr val="F8E175"/>
          </a:solidFill>
          <a:ln>
            <a:noFill/>
          </a:ln>
        </p:spPr>
      </p:sp>
      <p:sp>
        <p:nvSpPr>
          <p:cNvPr id="100" name="Google Shape;100;p14"/>
          <p:cNvSpPr/>
          <p:nvPr/>
        </p:nvSpPr>
        <p:spPr>
          <a:xfrm>
            <a:off x="12423440" y="4154442"/>
            <a:ext cx="470686" cy="470688"/>
          </a:xfrm>
          <a:custGeom>
            <a:avLst/>
            <a:gdLst/>
            <a:ahLst/>
            <a:cxnLst/>
            <a:rect l="l" t="t" r="r" b="b"/>
            <a:pathLst>
              <a:path w="6540754" h="6540754" extrusionOk="0">
                <a:moveTo>
                  <a:pt x="6540754" y="0"/>
                </a:moveTo>
                <a:lnTo>
                  <a:pt x="0" y="6540754"/>
                </a:lnTo>
                <a:lnTo>
                  <a:pt x="6540754" y="6540754"/>
                </a:lnTo>
                <a:close/>
              </a:path>
            </a:pathLst>
          </a:custGeom>
          <a:solidFill>
            <a:srgbClr val="F8E175"/>
          </a:solidFill>
          <a:ln>
            <a:noFill/>
          </a:ln>
        </p:spPr>
      </p:sp>
      <p:sp>
        <p:nvSpPr>
          <p:cNvPr id="2" name="Curved Left Arrow 1">
            <a:hlinkClick r:id="rId3" action="ppaction://hlinksldjump"/>
          </p:cNvPr>
          <p:cNvSpPr/>
          <p:nvPr/>
        </p:nvSpPr>
        <p:spPr>
          <a:xfrm>
            <a:off x="15449550" y="8096250"/>
            <a:ext cx="1466849" cy="118820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175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8"/>
          <p:cNvPicPr preferRelativeResize="0"/>
          <p:nvPr/>
        </p:nvPicPr>
        <p:blipFill rotWithShape="1">
          <a:blip r:embed="rId3">
            <a:alphaModFix amt="50000"/>
          </a:blip>
          <a:srcRect t="15039" b="509"/>
          <a:stretch/>
        </p:blipFill>
        <p:spPr>
          <a:xfrm>
            <a:off x="16493" y="2"/>
            <a:ext cx="18271514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9" name="Google Shape;219;p18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220" name="Google Shape;220;p18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1" name="Google Shape;221;p18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4" name="Google Shape;224;p18"/>
          <p:cNvSpPr txBox="1"/>
          <p:nvPr/>
        </p:nvSpPr>
        <p:spPr>
          <a:xfrm>
            <a:off x="1082359" y="1620453"/>
            <a:ext cx="15731411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800" b="1" dirty="0">
                <a:solidFill>
                  <a:srgbClr val="0070C0"/>
                </a:solidFill>
                <a:latin typeface="Ubuntu"/>
                <a:ea typeface="Ubuntu"/>
                <a:cs typeface="Ubuntu"/>
                <a:sym typeface="Ubuntu"/>
              </a:rPr>
              <a:t>FIND THE FOLLOWING PHRASES IN GIVEN PASSAGE</a:t>
            </a:r>
            <a:endParaRPr sz="4800" b="1" dirty="0">
              <a:solidFill>
                <a:srgbClr val="0070C0"/>
              </a:solidFill>
            </a:endParaRPr>
          </a:p>
        </p:txBody>
      </p:sp>
      <p:cxnSp>
        <p:nvCxnSpPr>
          <p:cNvPr id="225" name="Google Shape;225;p18"/>
          <p:cNvCxnSpPr/>
          <p:nvPr/>
        </p:nvCxnSpPr>
        <p:spPr>
          <a:xfrm>
            <a:off x="4062206" y="2893343"/>
            <a:ext cx="9355660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9" name="Google Shape;229;p18"/>
          <p:cNvSpPr txBox="1"/>
          <p:nvPr/>
        </p:nvSpPr>
        <p:spPr>
          <a:xfrm>
            <a:off x="7607123" y="3450018"/>
            <a:ext cx="3975277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1. say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goodbye                                 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0" name="Google Shape;230;p18"/>
          <p:cNvSpPr txBox="1"/>
          <p:nvPr/>
        </p:nvSpPr>
        <p:spPr>
          <a:xfrm>
            <a:off x="7607124" y="5475900"/>
            <a:ext cx="3312833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4. all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night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1" name="Google Shape;231;p18"/>
          <p:cNvSpPr txBox="1"/>
          <p:nvPr/>
        </p:nvSpPr>
        <p:spPr>
          <a:xfrm>
            <a:off x="7607124" y="4114816"/>
            <a:ext cx="4516545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2. make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a promise 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2" name="Google Shape;232;p18"/>
          <p:cNvSpPr txBox="1"/>
          <p:nvPr/>
        </p:nvSpPr>
        <p:spPr>
          <a:xfrm>
            <a:off x="7607124" y="4811103"/>
            <a:ext cx="3822876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3. lose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weight                                   </a:t>
            </a: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  </a:t>
            </a:r>
            <a:endParaRPr sz="3600" b="1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3" name="Google Shape;233;p18"/>
          <p:cNvSpPr txBox="1"/>
          <p:nvPr/>
        </p:nvSpPr>
        <p:spPr>
          <a:xfrm>
            <a:off x="7607124" y="6188186"/>
            <a:ext cx="3975276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5. take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place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4" name="Google Shape;234;p18">
            <a:hlinkClick r:id="" action="ppaction://hlinkshowjump?jump=nextslide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683286">
            <a:off x="3200413" y="4122551"/>
            <a:ext cx="2615007" cy="3794862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233;p18"/>
          <p:cNvSpPr txBox="1"/>
          <p:nvPr/>
        </p:nvSpPr>
        <p:spPr>
          <a:xfrm>
            <a:off x="7607124" y="7558551"/>
            <a:ext cx="4516545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7. get 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together</a:t>
            </a:r>
            <a:endParaRPr sz="3600" b="1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" name="Google Shape;233;p18"/>
          <p:cNvSpPr txBox="1"/>
          <p:nvPr/>
        </p:nvSpPr>
        <p:spPr>
          <a:xfrm>
            <a:off x="7607124" y="6893754"/>
            <a:ext cx="4192990" cy="6647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6. join</a:t>
            </a:r>
            <a:r>
              <a:rPr lang="en-US" sz="3600" b="1" dirty="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 the party</a:t>
            </a:r>
            <a:endParaRPr sz="3600" b="1" dirty="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905C1A-F33E-40BE-86FB-04F3D648D470}"/>
              </a:ext>
            </a:extLst>
          </p:cNvPr>
          <p:cNvSpPr/>
          <p:nvPr/>
        </p:nvSpPr>
        <p:spPr>
          <a:xfrm>
            <a:off x="14173200" y="3627369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17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6936A32-63CE-49BD-B432-BB4C46142F6D}"/>
              </a:ext>
            </a:extLst>
          </p:cNvPr>
          <p:cNvSpPr/>
          <p:nvPr/>
        </p:nvSpPr>
        <p:spPr>
          <a:xfrm>
            <a:off x="14173200" y="6851021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37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46DE384-56FA-4F34-9529-C80019F5343E}"/>
              </a:ext>
            </a:extLst>
          </p:cNvPr>
          <p:cNvSpPr/>
          <p:nvPr/>
        </p:nvSpPr>
        <p:spPr>
          <a:xfrm>
            <a:off x="14173200" y="7667156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4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76C1100-056C-4B0F-8892-C3F5E7590139}"/>
              </a:ext>
            </a:extLst>
          </p:cNvPr>
          <p:cNvSpPr/>
          <p:nvPr/>
        </p:nvSpPr>
        <p:spPr>
          <a:xfrm>
            <a:off x="14173200" y="6188186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33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780228-E54F-41FE-BA0B-0A8FD01BE260}"/>
              </a:ext>
            </a:extLst>
          </p:cNvPr>
          <p:cNvSpPr/>
          <p:nvPr/>
        </p:nvSpPr>
        <p:spPr>
          <a:xfrm>
            <a:off x="14173200" y="5475900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29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5F7139-6E58-434C-9947-77AF9EF7C196}"/>
              </a:ext>
            </a:extLst>
          </p:cNvPr>
          <p:cNvSpPr/>
          <p:nvPr/>
        </p:nvSpPr>
        <p:spPr>
          <a:xfrm>
            <a:off x="14173200" y="4779613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21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9725AAB-532A-46AC-ADBD-AB95E584708F}"/>
              </a:ext>
            </a:extLst>
          </p:cNvPr>
          <p:cNvSpPr/>
          <p:nvPr/>
        </p:nvSpPr>
        <p:spPr>
          <a:xfrm>
            <a:off x="14173200" y="4187747"/>
            <a:ext cx="2198914" cy="48744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/>
              <a:t>L. 20-21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D999C-F331-475D-A84D-36098F3A0B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FDFCF-D171-4523-9783-45D5274536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5E0958-0359-4E55-9559-50CDBBC26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9450" y="-45937"/>
            <a:ext cx="11642150" cy="10332937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567B9B5-5C07-48EA-8561-2806AB4EC17E}"/>
              </a:ext>
            </a:extLst>
          </p:cNvPr>
          <p:cNvSpPr/>
          <p:nvPr/>
        </p:nvSpPr>
        <p:spPr>
          <a:xfrm>
            <a:off x="261256" y="949781"/>
            <a:ext cx="4898573" cy="7206343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/>
              <a:t>How do you celebrate?</a:t>
            </a:r>
          </a:p>
        </p:txBody>
      </p:sp>
    </p:spTree>
    <p:extLst>
      <p:ext uri="{BB962C8B-B14F-4D97-AF65-F5344CB8AC3E}">
        <p14:creationId xmlns:p14="http://schemas.microsoft.com/office/powerpoint/2010/main" val="9838458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175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8"/>
          <p:cNvPicPr preferRelativeResize="0"/>
          <p:nvPr/>
        </p:nvPicPr>
        <p:blipFill rotWithShape="1">
          <a:blip r:embed="rId3">
            <a:alphaModFix amt="50000"/>
          </a:blip>
          <a:srcRect t="15039" b="509"/>
          <a:stretch/>
        </p:blipFill>
        <p:spPr>
          <a:xfrm>
            <a:off x="16493" y="2"/>
            <a:ext cx="18271514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9" name="Google Shape;219;p18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220" name="Google Shape;220;p18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1" name="Google Shape;221;p18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4" name="Google Shape;224;p18"/>
          <p:cNvSpPr txBox="1"/>
          <p:nvPr/>
        </p:nvSpPr>
        <p:spPr>
          <a:xfrm>
            <a:off x="1082359" y="1416015"/>
            <a:ext cx="15731411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000" b="1" dirty="0">
                <a:solidFill>
                  <a:srgbClr val="0070C0"/>
                </a:solidFill>
                <a:latin typeface="Ubuntu"/>
                <a:ea typeface="Ubuntu"/>
                <a:cs typeface="Ubuntu"/>
                <a:sym typeface="Ubuntu"/>
              </a:rPr>
              <a:t>B. Read the following sentences. Check ( ) true (T) or false (F). If the sentence is false, change it to make it true.</a:t>
            </a:r>
            <a:endParaRPr sz="4000" b="1" dirty="0">
              <a:solidFill>
                <a:srgbClr val="0070C0"/>
              </a:solidFill>
            </a:endParaRPr>
          </a:p>
        </p:txBody>
      </p:sp>
      <p:cxnSp>
        <p:nvCxnSpPr>
          <p:cNvPr id="225" name="Google Shape;225;p18"/>
          <p:cNvCxnSpPr/>
          <p:nvPr/>
        </p:nvCxnSpPr>
        <p:spPr>
          <a:xfrm>
            <a:off x="4062206" y="2893343"/>
            <a:ext cx="9355660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945006"/>
              </p:ext>
            </p:extLst>
          </p:nvPr>
        </p:nvGraphicFramePr>
        <p:xfrm>
          <a:off x="2522850" y="3619500"/>
          <a:ext cx="13258800" cy="4982592"/>
        </p:xfrm>
        <a:graphic>
          <a:graphicData uri="http://schemas.openxmlformats.org/drawingml/2006/table">
            <a:tbl>
              <a:tblPr firstRow="1" firstCol="1" bandRow="1">
                <a:tableStyleId>{FEE37496-C9FA-413F-99DE-381D7B96B936}</a:tableStyleId>
              </a:tblPr>
              <a:tblGrid>
                <a:gridCol w="10633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33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2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T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F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9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1  In many western countries, New Year starts after midnight on December 31.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69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2  In some Asian countries, the new year starts on January 21 and ends on February 21.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9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3  Red clothes and envelopes are said to bring good luck.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25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4  Carnival is one of the days of Lent.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5  The Mardi Gras is famous all over the world.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.VnSouthern" pitchFamily="34" charset="0"/>
                        </a:rPr>
                        <a:t> </a:t>
                      </a:r>
                      <a:endParaRPr lang="en-US" sz="3200" b="1" dirty="0">
                        <a:effectLst/>
                        <a:latin typeface=".VnSouthern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49351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E772E5-7DB1-428D-A311-D65BDE9D6969}"/>
              </a:ext>
            </a:extLst>
          </p:cNvPr>
          <p:cNvSpPr/>
          <p:nvPr/>
        </p:nvSpPr>
        <p:spPr>
          <a:xfrm>
            <a:off x="2991129" y="6138584"/>
            <a:ext cx="5672138" cy="1957388"/>
          </a:xfrm>
          <a:prstGeom prst="roundRect">
            <a:avLst/>
          </a:prstGeom>
          <a:solidFill>
            <a:srgbClr val="92D050"/>
          </a:solidFill>
          <a:ln>
            <a:noFill/>
          </a:ln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True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BF8A850-3440-4BFD-B504-294A600DB1D1}"/>
              </a:ext>
            </a:extLst>
          </p:cNvPr>
          <p:cNvSpPr/>
          <p:nvPr/>
        </p:nvSpPr>
        <p:spPr>
          <a:xfrm>
            <a:off x="9553295" y="6138583"/>
            <a:ext cx="5672138" cy="1957388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perspectiveLef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609600" y="2031628"/>
            <a:ext cx="15678150" cy="2631490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b="1" dirty="0">
                <a:latin typeface=".VnSouthern" pitchFamily="34" charset="0"/>
              </a:rPr>
              <a:t>1) In many western countries, New Year starts after midnight on December 31.</a:t>
            </a:r>
            <a:endParaRPr lang="en-US" sz="5400" b="1" dirty="0"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8088C7-5FF5-47A2-8D64-F8393110C538}"/>
              </a:ext>
            </a:extLst>
          </p:cNvPr>
          <p:cNvSpPr/>
          <p:nvPr/>
        </p:nvSpPr>
        <p:spPr>
          <a:xfrm>
            <a:off x="0" y="0"/>
            <a:ext cx="18288000" cy="8068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12668250" y="3832121"/>
            <a:ext cx="4114800" cy="969496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dirty="0"/>
              <a:t>(Lines 4-6)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15DF4F-0CEF-46D6-95BB-EBE6071A5E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371" y="4148417"/>
            <a:ext cx="10512879" cy="136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37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E772E5-7DB1-428D-A311-D65BDE9D6969}"/>
              </a:ext>
            </a:extLst>
          </p:cNvPr>
          <p:cNvSpPr/>
          <p:nvPr/>
        </p:nvSpPr>
        <p:spPr>
          <a:xfrm>
            <a:off x="2991129" y="6138584"/>
            <a:ext cx="5672138" cy="1957388"/>
          </a:xfrm>
          <a:prstGeom prst="roundRect">
            <a:avLst/>
          </a:prstGeom>
          <a:solidFill>
            <a:srgbClr val="92D050"/>
          </a:solidFill>
          <a:ln>
            <a:noFill/>
          </a:ln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True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BF8A850-3440-4BFD-B504-294A600DB1D1}"/>
              </a:ext>
            </a:extLst>
          </p:cNvPr>
          <p:cNvSpPr/>
          <p:nvPr/>
        </p:nvSpPr>
        <p:spPr>
          <a:xfrm>
            <a:off x="9553295" y="6138583"/>
            <a:ext cx="5672138" cy="1957388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perspectiveLef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647700" y="2812678"/>
            <a:ext cx="16268700" cy="2446824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000" b="1" dirty="0">
                <a:latin typeface=".VnSouthern" pitchFamily="34" charset="0"/>
              </a:rPr>
              <a:t>2) In some Asian countries, the new year starts on January 21 and ends on February 21.</a:t>
            </a:r>
            <a:endParaRPr lang="en-US" sz="5000" b="1" dirty="0"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8088C7-5FF5-47A2-8D64-F8393110C538}"/>
              </a:ext>
            </a:extLst>
          </p:cNvPr>
          <p:cNvSpPr/>
          <p:nvPr/>
        </p:nvSpPr>
        <p:spPr>
          <a:xfrm>
            <a:off x="0" y="0"/>
            <a:ext cx="18288000" cy="8068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257175" y="4403924"/>
            <a:ext cx="17773650" cy="2446824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latin typeface=".VnSouthern" pitchFamily="34" charset="0"/>
              </a:rPr>
              <a:t>=&gt; In some Asian countries, the new year usually falls between January 21 and February 21. </a:t>
            </a:r>
            <a:r>
              <a:rPr lang="en-US" sz="4800" dirty="0">
                <a:solidFill>
                  <a:srgbClr val="FF0000"/>
                </a:solidFill>
                <a:latin typeface=".VnSouthern" pitchFamily="34" charset="0"/>
              </a:rPr>
              <a:t>(Lines 9-12)</a:t>
            </a:r>
            <a:endParaRPr lang="en-US" sz="4800" b="1" dirty="0">
              <a:solidFill>
                <a:srgbClr val="FF0000"/>
              </a:solidFill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52056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E772E5-7DB1-428D-A311-D65BDE9D6969}"/>
              </a:ext>
            </a:extLst>
          </p:cNvPr>
          <p:cNvSpPr/>
          <p:nvPr/>
        </p:nvSpPr>
        <p:spPr>
          <a:xfrm>
            <a:off x="2991129" y="6138584"/>
            <a:ext cx="5672138" cy="1957388"/>
          </a:xfrm>
          <a:prstGeom prst="roundRect">
            <a:avLst/>
          </a:prstGeom>
          <a:solidFill>
            <a:srgbClr val="92D050"/>
          </a:solidFill>
          <a:ln>
            <a:noFill/>
          </a:ln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True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BF8A850-3440-4BFD-B504-294A600DB1D1}"/>
              </a:ext>
            </a:extLst>
          </p:cNvPr>
          <p:cNvSpPr/>
          <p:nvPr/>
        </p:nvSpPr>
        <p:spPr>
          <a:xfrm>
            <a:off x="9553295" y="6138583"/>
            <a:ext cx="5672138" cy="1957388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perspectiveLef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1790700" y="2774578"/>
            <a:ext cx="14077950" cy="2631490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b="1" dirty="0">
                <a:latin typeface=".VnSouthern" pitchFamily="34" charset="0"/>
              </a:rPr>
              <a:t>3) Red clothes and envelopes are said to bring good luck.</a:t>
            </a:r>
            <a:endParaRPr lang="en-US" sz="5400" b="1" dirty="0"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8088C7-5FF5-47A2-8D64-F8393110C538}"/>
              </a:ext>
            </a:extLst>
          </p:cNvPr>
          <p:cNvSpPr/>
          <p:nvPr/>
        </p:nvSpPr>
        <p:spPr>
          <a:xfrm>
            <a:off x="0" y="0"/>
            <a:ext cx="18288000" cy="8068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11077575" y="3808229"/>
            <a:ext cx="6038850" cy="969496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dirty="0"/>
              <a:t>(Lines 13-15)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5D0BC3-AA17-4BB9-9B9B-3973AB219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4" y="4659234"/>
            <a:ext cx="12323989" cy="1247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93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1" animBg="1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E772E5-7DB1-428D-A311-D65BDE9D6969}"/>
              </a:ext>
            </a:extLst>
          </p:cNvPr>
          <p:cNvSpPr/>
          <p:nvPr/>
        </p:nvSpPr>
        <p:spPr>
          <a:xfrm>
            <a:off x="2991129" y="6138584"/>
            <a:ext cx="5672138" cy="1957388"/>
          </a:xfrm>
          <a:prstGeom prst="roundRect">
            <a:avLst/>
          </a:prstGeom>
          <a:solidFill>
            <a:srgbClr val="92D050"/>
          </a:solidFill>
          <a:ln>
            <a:noFill/>
          </a:ln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True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BF8A850-3440-4BFD-B504-294A600DB1D1}"/>
              </a:ext>
            </a:extLst>
          </p:cNvPr>
          <p:cNvSpPr/>
          <p:nvPr/>
        </p:nvSpPr>
        <p:spPr>
          <a:xfrm>
            <a:off x="9553295" y="6138583"/>
            <a:ext cx="5672138" cy="1957388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perspectiveLef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876300" y="3307978"/>
            <a:ext cx="16421100" cy="1800493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b="1" dirty="0">
                <a:latin typeface=".VnSouthern" pitchFamily="34" charset="0"/>
              </a:rPr>
              <a:t>4) Carnival is one of the days of Lent.</a:t>
            </a:r>
            <a:endParaRPr lang="en-US" sz="5400" b="1" dirty="0"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8088C7-5FF5-47A2-8D64-F8393110C538}"/>
              </a:ext>
            </a:extLst>
          </p:cNvPr>
          <p:cNvSpPr/>
          <p:nvPr/>
        </p:nvSpPr>
        <p:spPr>
          <a:xfrm>
            <a:off x="0" y="0"/>
            <a:ext cx="18288000" cy="8068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933450" y="4322111"/>
            <a:ext cx="16421100" cy="1800493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.VnSouthern" pitchFamily="34" charset="0"/>
              </a:rPr>
              <a:t>=&gt; Carnival is held just before Lent. </a:t>
            </a:r>
            <a:r>
              <a:rPr lang="en-US" sz="5400" dirty="0">
                <a:solidFill>
                  <a:srgbClr val="FF0000"/>
                </a:solidFill>
                <a:latin typeface=".VnSouthern" pitchFamily="34" charset="0"/>
              </a:rPr>
              <a:t>(L.25-27)</a:t>
            </a:r>
            <a:endParaRPr lang="en-US" sz="5400" dirty="0">
              <a:solidFill>
                <a:srgbClr val="FF0000"/>
              </a:solidFill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23961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/>
      <p:bldP spid="7" grpId="0" animBg="1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E772E5-7DB1-428D-A311-D65BDE9D6969}"/>
              </a:ext>
            </a:extLst>
          </p:cNvPr>
          <p:cNvSpPr/>
          <p:nvPr/>
        </p:nvSpPr>
        <p:spPr>
          <a:xfrm>
            <a:off x="2991129" y="6138584"/>
            <a:ext cx="5672138" cy="1957388"/>
          </a:xfrm>
          <a:prstGeom prst="roundRect">
            <a:avLst/>
          </a:prstGeom>
          <a:solidFill>
            <a:srgbClr val="92D050"/>
          </a:solidFill>
          <a:ln>
            <a:noFill/>
          </a:ln>
          <a:scene3d>
            <a:camera prst="perspective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True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BF8A850-3440-4BFD-B504-294A600DB1D1}"/>
              </a:ext>
            </a:extLst>
          </p:cNvPr>
          <p:cNvSpPr/>
          <p:nvPr/>
        </p:nvSpPr>
        <p:spPr>
          <a:xfrm>
            <a:off x="9553295" y="6138583"/>
            <a:ext cx="5672138" cy="1957388"/>
          </a:xfrm>
          <a:prstGeom prst="roundRect">
            <a:avLst/>
          </a:prstGeom>
          <a:solidFill>
            <a:srgbClr val="C00000"/>
          </a:solidFill>
          <a:ln>
            <a:noFill/>
          </a:ln>
          <a:scene3d>
            <a:camera prst="perspectiveLef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r>
              <a:rPr lang="en-US" sz="6600" b="1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3264273" y="1845101"/>
            <a:ext cx="10797988" cy="2631490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b="1" dirty="0">
                <a:latin typeface=".VnSouthern" pitchFamily="34" charset="0"/>
              </a:rPr>
              <a:t>5) The Mardi Gras is famous all over the world.</a:t>
            </a:r>
            <a:endParaRPr lang="en-US" sz="5400" b="1" dirty="0">
              <a:latin typeface=".VnSouthern" pitchFamily="34" charset="0"/>
              <a:ea typeface="Calibri"/>
              <a:cs typeface="Times New Roman"/>
            </a:endParaRPr>
          </a:p>
          <a:p>
            <a:pPr algn="ctr"/>
            <a:endParaRPr lang="en-US" sz="5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8088C7-5FF5-47A2-8D64-F8393110C538}"/>
              </a:ext>
            </a:extLst>
          </p:cNvPr>
          <p:cNvSpPr/>
          <p:nvPr/>
        </p:nvSpPr>
        <p:spPr>
          <a:xfrm>
            <a:off x="0" y="0"/>
            <a:ext cx="18288000" cy="8068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7160" tIns="68580" rIns="137160" bIns="68580"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32D893-B560-4E6A-8980-26F3763E0A6F}"/>
              </a:ext>
            </a:extLst>
          </p:cNvPr>
          <p:cNvSpPr txBox="1"/>
          <p:nvPr/>
        </p:nvSpPr>
        <p:spPr>
          <a:xfrm>
            <a:off x="11744385" y="2676098"/>
            <a:ext cx="5314950" cy="969496"/>
          </a:xfrm>
          <a:prstGeom prst="rect">
            <a:avLst/>
          </a:prstGeom>
          <a:noFill/>
        </p:spPr>
        <p:txBody>
          <a:bodyPr wrap="square" lIns="137160" tIns="68580" rIns="137160" bIns="68580" rtlCol="0">
            <a:spAutoFit/>
          </a:bodyPr>
          <a:lstStyle/>
          <a:p>
            <a:pPr algn="ctr"/>
            <a:r>
              <a:rPr lang="en-US" sz="5400" dirty="0"/>
              <a:t>(Lines 35-37)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A07BC06-F556-4956-89A6-94A138C85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0964" y="3831770"/>
            <a:ext cx="13809421" cy="147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l="8867" t="11715" r="8266" b="18365"/>
          <a:stretch/>
        </p:blipFill>
        <p:spPr>
          <a:xfrm>
            <a:off x="0" y="2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15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107" name="Google Shape;107;p15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08" name="Google Shape;108;p15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1" name="Google Shape;111;p15"/>
          <p:cNvSpPr txBox="1"/>
          <p:nvPr/>
        </p:nvSpPr>
        <p:spPr>
          <a:xfrm>
            <a:off x="3156777" y="6909047"/>
            <a:ext cx="12389184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7500" b="1" dirty="0">
                <a:solidFill>
                  <a:srgbClr val="FFC000"/>
                </a:solidFill>
                <a:latin typeface="Ubuntu"/>
                <a:ea typeface="Ubuntu"/>
                <a:cs typeface="Ubuntu"/>
                <a:sym typeface="Ubuntu"/>
              </a:rPr>
              <a:t>Carnival or New Year’s Day</a:t>
            </a:r>
            <a:endParaRPr b="1" dirty="0">
              <a:solidFill>
                <a:srgbClr val="FFC000"/>
              </a:solidFill>
            </a:endParaRPr>
          </a:p>
        </p:txBody>
      </p:sp>
      <p:cxnSp>
        <p:nvCxnSpPr>
          <p:cNvPr id="112" name="Google Shape;112;p15"/>
          <p:cNvCxnSpPr/>
          <p:nvPr/>
        </p:nvCxnSpPr>
        <p:spPr>
          <a:xfrm>
            <a:off x="5559497" y="1493502"/>
            <a:ext cx="6262586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3" name="Google Shape;113;p15"/>
          <p:cNvCxnSpPr/>
          <p:nvPr/>
        </p:nvCxnSpPr>
        <p:spPr>
          <a:xfrm>
            <a:off x="5559497" y="6367875"/>
            <a:ext cx="6262586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4" name="Google Shape;114;p15"/>
          <p:cNvCxnSpPr/>
          <p:nvPr/>
        </p:nvCxnSpPr>
        <p:spPr>
          <a:xfrm rot="5400000">
            <a:off x="14941809" y="3965221"/>
            <a:ext cx="3641783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5" name="Google Shape;115;p15"/>
          <p:cNvCxnSpPr/>
          <p:nvPr/>
        </p:nvCxnSpPr>
        <p:spPr>
          <a:xfrm rot="5400000">
            <a:off x="-307082" y="4156996"/>
            <a:ext cx="3641783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6" name="Google Shape;116;p15"/>
          <p:cNvCxnSpPr/>
          <p:nvPr/>
        </p:nvCxnSpPr>
        <p:spPr>
          <a:xfrm>
            <a:off x="7413507" y="8849544"/>
            <a:ext cx="2562546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17" name="Google Shape;117;p15"/>
          <p:cNvGrpSpPr/>
          <p:nvPr/>
        </p:nvGrpSpPr>
        <p:grpSpPr>
          <a:xfrm rot="-3483906">
            <a:off x="1191833" y="3259252"/>
            <a:ext cx="1061403" cy="1701731"/>
            <a:chOff x="5163970" y="3648026"/>
            <a:chExt cx="1061402" cy="1701731"/>
          </a:xfrm>
        </p:grpSpPr>
        <p:sp>
          <p:nvSpPr>
            <p:cNvPr id="118" name="Google Shape;118;p15"/>
            <p:cNvSpPr/>
            <p:nvPr/>
          </p:nvSpPr>
          <p:spPr>
            <a:xfrm>
              <a:off x="5387232" y="4324050"/>
              <a:ext cx="573243" cy="551388"/>
            </a:xfrm>
            <a:custGeom>
              <a:avLst/>
              <a:gdLst/>
              <a:ahLst/>
              <a:cxnLst/>
              <a:rect l="l" t="t" r="r" b="b"/>
              <a:pathLst>
                <a:path w="573243" h="551388" extrusionOk="0">
                  <a:moveTo>
                    <a:pt x="336668" y="163755"/>
                  </a:moveTo>
                  <a:cubicBezTo>
                    <a:pt x="201299" y="44120"/>
                    <a:pt x="137460" y="-12228"/>
                    <a:pt x="79022" y="2219"/>
                  </a:cubicBezTo>
                  <a:cubicBezTo>
                    <a:pt x="29221" y="14533"/>
                    <a:pt x="-1358" y="67341"/>
                    <a:pt x="46" y="120299"/>
                  </a:cubicBezTo>
                  <a:cubicBezTo>
                    <a:pt x="2965" y="230412"/>
                    <a:pt x="252321" y="425114"/>
                    <a:pt x="340784" y="491519"/>
                  </a:cubicBezTo>
                  <a:cubicBezTo>
                    <a:pt x="393017" y="530720"/>
                    <a:pt x="460924" y="571654"/>
                    <a:pt x="518256" y="540230"/>
                  </a:cubicBezTo>
                  <a:cubicBezTo>
                    <a:pt x="545495" y="525299"/>
                    <a:pt x="566588" y="496097"/>
                    <a:pt x="571864" y="460725"/>
                  </a:cubicBezTo>
                  <a:cubicBezTo>
                    <a:pt x="586228" y="364403"/>
                    <a:pt x="487139" y="296728"/>
                    <a:pt x="336668" y="163755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19;p15"/>
            <p:cNvSpPr/>
            <p:nvPr/>
          </p:nvSpPr>
          <p:spPr>
            <a:xfrm>
              <a:off x="5163970" y="5047032"/>
              <a:ext cx="630576" cy="302725"/>
            </a:xfrm>
            <a:custGeom>
              <a:avLst/>
              <a:gdLst/>
              <a:ahLst/>
              <a:cxnLst/>
              <a:rect l="l" t="t" r="r" b="b"/>
              <a:pathLst>
                <a:path w="630576" h="302725" extrusionOk="0">
                  <a:moveTo>
                    <a:pt x="601689" y="30393"/>
                  </a:moveTo>
                  <a:cubicBezTo>
                    <a:pt x="565008" y="-8318"/>
                    <a:pt x="498369" y="-7655"/>
                    <a:pt x="297535" y="18886"/>
                  </a:cubicBezTo>
                  <a:cubicBezTo>
                    <a:pt x="212219" y="30165"/>
                    <a:pt x="131716" y="38745"/>
                    <a:pt x="53512" y="82704"/>
                  </a:cubicBezTo>
                  <a:cubicBezTo>
                    <a:pt x="-29569" y="129407"/>
                    <a:pt x="-12565" y="281337"/>
                    <a:pt x="81370" y="297402"/>
                  </a:cubicBezTo>
                  <a:cubicBezTo>
                    <a:pt x="167602" y="312149"/>
                    <a:pt x="248054" y="293488"/>
                    <a:pt x="330700" y="275153"/>
                  </a:cubicBezTo>
                  <a:cubicBezTo>
                    <a:pt x="534088" y="230023"/>
                    <a:pt x="592097" y="207329"/>
                    <a:pt x="616792" y="161784"/>
                  </a:cubicBezTo>
                  <a:cubicBezTo>
                    <a:pt x="639691" y="119560"/>
                    <a:pt x="633660" y="64135"/>
                    <a:pt x="601689" y="30393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15"/>
            <p:cNvSpPr/>
            <p:nvPr/>
          </p:nvSpPr>
          <p:spPr>
            <a:xfrm>
              <a:off x="5731771" y="3648026"/>
              <a:ext cx="493601" cy="894550"/>
            </a:xfrm>
            <a:custGeom>
              <a:avLst/>
              <a:gdLst/>
              <a:ahLst/>
              <a:cxnLst/>
              <a:rect l="l" t="t" r="r" b="b"/>
              <a:pathLst>
                <a:path w="493601" h="894550" extrusionOk="0">
                  <a:moveTo>
                    <a:pt x="456387" y="616432"/>
                  </a:moveTo>
                  <a:cubicBezTo>
                    <a:pt x="237658" y="75587"/>
                    <a:pt x="231097" y="35817"/>
                    <a:pt x="141546" y="5132"/>
                  </a:cubicBezTo>
                  <a:cubicBezTo>
                    <a:pt x="84639" y="-14370"/>
                    <a:pt x="30093" y="23898"/>
                    <a:pt x="10510" y="82925"/>
                  </a:cubicBezTo>
                  <a:cubicBezTo>
                    <a:pt x="-20243" y="175618"/>
                    <a:pt x="13847" y="224536"/>
                    <a:pt x="147927" y="523334"/>
                  </a:cubicBezTo>
                  <a:cubicBezTo>
                    <a:pt x="267465" y="789727"/>
                    <a:pt x="300667" y="859852"/>
                    <a:pt x="372612" y="889084"/>
                  </a:cubicBezTo>
                  <a:cubicBezTo>
                    <a:pt x="433451" y="913807"/>
                    <a:pt x="554905" y="860060"/>
                    <a:pt x="456387" y="616432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1" name="Google Shape;121;p15"/>
          <p:cNvGrpSpPr/>
          <p:nvPr/>
        </p:nvGrpSpPr>
        <p:grpSpPr>
          <a:xfrm rot="-978732">
            <a:off x="15928708" y="2909410"/>
            <a:ext cx="1428546" cy="1613735"/>
            <a:chOff x="11324042" y="2589130"/>
            <a:chExt cx="1428546" cy="1613737"/>
          </a:xfrm>
        </p:grpSpPr>
        <p:sp>
          <p:nvSpPr>
            <p:cNvPr id="122" name="Google Shape;122;p15"/>
            <p:cNvSpPr/>
            <p:nvPr/>
          </p:nvSpPr>
          <p:spPr>
            <a:xfrm>
              <a:off x="11474706" y="3882416"/>
              <a:ext cx="869070" cy="320451"/>
            </a:xfrm>
            <a:custGeom>
              <a:avLst/>
              <a:gdLst/>
              <a:ahLst/>
              <a:cxnLst/>
              <a:rect l="l" t="t" r="r" b="b"/>
              <a:pathLst>
                <a:path w="869070" h="320451" extrusionOk="0">
                  <a:moveTo>
                    <a:pt x="777197" y="129870"/>
                  </a:moveTo>
                  <a:cubicBezTo>
                    <a:pt x="642523" y="80954"/>
                    <a:pt x="501118" y="47230"/>
                    <a:pt x="355939" y="25803"/>
                  </a:cubicBezTo>
                  <a:cubicBezTo>
                    <a:pt x="279837" y="14572"/>
                    <a:pt x="44977" y="-46192"/>
                    <a:pt x="4207" y="70517"/>
                  </a:cubicBezTo>
                  <a:cubicBezTo>
                    <a:pt x="-7083" y="102833"/>
                    <a:pt x="5519" y="136828"/>
                    <a:pt x="28082" y="159262"/>
                  </a:cubicBezTo>
                  <a:cubicBezTo>
                    <a:pt x="50657" y="181706"/>
                    <a:pt x="81828" y="194594"/>
                    <a:pt x="112902" y="205719"/>
                  </a:cubicBezTo>
                  <a:cubicBezTo>
                    <a:pt x="846219" y="468286"/>
                    <a:pt x="994740" y="208894"/>
                    <a:pt x="777197" y="129870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15"/>
            <p:cNvSpPr/>
            <p:nvPr/>
          </p:nvSpPr>
          <p:spPr>
            <a:xfrm>
              <a:off x="11324042" y="2589130"/>
              <a:ext cx="841468" cy="666773"/>
            </a:xfrm>
            <a:custGeom>
              <a:avLst/>
              <a:gdLst/>
              <a:ahLst/>
              <a:cxnLst/>
              <a:rect l="l" t="t" r="r" b="b"/>
              <a:pathLst>
                <a:path w="841468" h="666773" extrusionOk="0">
                  <a:moveTo>
                    <a:pt x="90068" y="666607"/>
                  </a:moveTo>
                  <a:cubicBezTo>
                    <a:pt x="251084" y="660040"/>
                    <a:pt x="440772" y="493176"/>
                    <a:pt x="565556" y="397481"/>
                  </a:cubicBezTo>
                  <a:cubicBezTo>
                    <a:pt x="667681" y="319167"/>
                    <a:pt x="879392" y="182503"/>
                    <a:pt x="835580" y="57916"/>
                  </a:cubicBezTo>
                  <a:cubicBezTo>
                    <a:pt x="763065" y="-148287"/>
                    <a:pt x="177311" y="239119"/>
                    <a:pt x="17914" y="545432"/>
                  </a:cubicBezTo>
                  <a:cubicBezTo>
                    <a:pt x="-24385" y="626716"/>
                    <a:pt x="11647" y="669809"/>
                    <a:pt x="90068" y="666607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15"/>
            <p:cNvSpPr/>
            <p:nvPr/>
          </p:nvSpPr>
          <p:spPr>
            <a:xfrm>
              <a:off x="11406480" y="3132493"/>
              <a:ext cx="1346108" cy="524466"/>
            </a:xfrm>
            <a:custGeom>
              <a:avLst/>
              <a:gdLst/>
              <a:ahLst/>
              <a:cxnLst/>
              <a:rect l="l" t="t" r="r" b="b"/>
              <a:pathLst>
                <a:path w="1346108" h="524466" extrusionOk="0">
                  <a:moveTo>
                    <a:pt x="1183386" y="3790"/>
                  </a:moveTo>
                  <a:cubicBezTo>
                    <a:pt x="932679" y="-26761"/>
                    <a:pt x="457230" y="134034"/>
                    <a:pt x="243638" y="247700"/>
                  </a:cubicBezTo>
                  <a:cubicBezTo>
                    <a:pt x="166768" y="288608"/>
                    <a:pt x="-131502" y="428564"/>
                    <a:pt x="67027" y="503661"/>
                  </a:cubicBezTo>
                  <a:cubicBezTo>
                    <a:pt x="177700" y="545524"/>
                    <a:pt x="322056" y="514282"/>
                    <a:pt x="442280" y="495960"/>
                  </a:cubicBezTo>
                  <a:cubicBezTo>
                    <a:pt x="1377038" y="353509"/>
                    <a:pt x="1513517" y="44020"/>
                    <a:pt x="1183386" y="3790"/>
                  </a:cubicBezTo>
                  <a:close/>
                </a:path>
              </a:pathLst>
            </a:custGeom>
            <a:solidFill>
              <a:srgbClr val="F8E17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5" t="5603" r="10038" b="18761"/>
          <a:stretch/>
        </p:blipFill>
        <p:spPr>
          <a:xfrm>
            <a:off x="2032246" y="1775731"/>
            <a:ext cx="7054499" cy="43789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1369" y="1765002"/>
            <a:ext cx="7023535" cy="4389709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oogle Shape;157;p17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158" name="Google Shape;158;p1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59" name="Google Shape;159;p1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5261482"/>
              </p:ext>
            </p:extLst>
          </p:nvPr>
        </p:nvGraphicFramePr>
        <p:xfrm>
          <a:off x="1998975" y="2514600"/>
          <a:ext cx="14306549" cy="4869800"/>
        </p:xfrm>
        <a:graphic>
          <a:graphicData uri="http://schemas.openxmlformats.org/drawingml/2006/table">
            <a:tbl>
              <a:tblPr firstRow="1" bandRow="1">
                <a:tableStyleId>{FEE37496-C9FA-413F-99DE-381D7B96B936}</a:tableStyleId>
              </a:tblPr>
              <a:tblGrid>
                <a:gridCol w="12227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0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82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76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latin typeface=".VnArial" pitchFamily="34" charset="0"/>
                        </a:rPr>
                        <a:t>N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n>
                            <a:solidFill>
                              <a:srgbClr val="FFC000">
                                <a:alpha val="91000"/>
                              </a:srgbClr>
                            </a:solidFill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latin typeface=".VnArial" pitchFamily="34" charset="0"/>
                        </a:rPr>
                        <a:t> </a:t>
                      </a:r>
                      <a:r>
                        <a:rPr lang="en-US" sz="3600" b="1" dirty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latin typeface=".VnArial" pitchFamily="34" charset="0"/>
                        </a:rPr>
                        <a:t>C</a:t>
                      </a:r>
                      <a:endParaRPr lang="en-US" sz="3600" b="1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5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 People have parties and celebrations in the streets. 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/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5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 People get together with friends and family. 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5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 This festival can last up to three weeks. 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5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 People make promises to themselves during this time. 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 People wear brightly colored clothes.</a:t>
                      </a:r>
                      <a:endParaRPr lang="en-US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rgbClr val="FFC000">
                              <a:alpha val="9100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latin typeface=".Vn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5449550" y="3162364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4382750" y="3935525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5449550" y="4802362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4382750" y="5640146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4382750" y="6621990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5373350" y="6554577"/>
            <a:ext cx="876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sym typeface="Symbol"/>
              </a:rPr>
              <a:t></a:t>
            </a:r>
            <a:endParaRPr lang="en-US" sz="4400" b="1" dirty="0">
              <a:solidFill>
                <a:srgbClr val="C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8FFC7D-7FC8-4812-AD57-468172040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086" y="491033"/>
            <a:ext cx="16781543" cy="1469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2" grpId="0"/>
      <p:bldP spid="65" grpId="0"/>
      <p:bldP spid="66" grpId="0"/>
      <p:bldP spid="67" grpId="0"/>
      <p:bldP spid="6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66C9D-5FFA-425F-B507-95176D5528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0" y="4408496"/>
            <a:ext cx="7772400" cy="1470005"/>
          </a:xfrm>
        </p:spPr>
        <p:txBody>
          <a:bodyPr>
            <a:normAutofit/>
          </a:bodyPr>
          <a:lstStyle/>
          <a:p>
            <a:r>
              <a:rPr lang="en-US" sz="8000" dirty="0"/>
              <a:t>STICKING GAME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AFB80F-256C-4084-90EB-29F6B792FB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8425544" cy="1028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5214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8"/>
          <p:cNvPicPr preferRelativeResize="0"/>
          <p:nvPr/>
        </p:nvPicPr>
        <p:blipFill rotWithShape="1">
          <a:blip r:embed="rId3">
            <a:alphaModFix amt="50000"/>
          </a:blip>
          <a:srcRect t="15039" b="509"/>
          <a:stretch/>
        </p:blipFill>
        <p:spPr>
          <a:xfrm>
            <a:off x="16493" y="2"/>
            <a:ext cx="18271514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9" name="Google Shape;219;p18"/>
          <p:cNvGrpSpPr/>
          <p:nvPr/>
        </p:nvGrpSpPr>
        <p:grpSpPr>
          <a:xfrm>
            <a:off x="870301" y="1028717"/>
            <a:ext cx="16563899" cy="8316732"/>
            <a:chOff x="0" y="0"/>
            <a:chExt cx="4362509" cy="2190416"/>
          </a:xfrm>
        </p:grpSpPr>
        <p:sp>
          <p:nvSpPr>
            <p:cNvPr id="220" name="Google Shape;220;p18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221" name="Google Shape;221;p18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97111"/>
                </a:lnSpc>
              </a:pP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24" name="Google Shape;224;p18"/>
          <p:cNvSpPr txBox="1"/>
          <p:nvPr/>
        </p:nvSpPr>
        <p:spPr>
          <a:xfrm>
            <a:off x="1082359" y="1712257"/>
            <a:ext cx="15731411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800" b="1" dirty="0">
                <a:solidFill>
                  <a:srgbClr val="0070C0"/>
                </a:solidFill>
                <a:latin typeface="Ubuntu"/>
                <a:ea typeface="Ubuntu"/>
                <a:cs typeface="Ubuntu"/>
                <a:sym typeface="Ubuntu"/>
              </a:rPr>
              <a:t>STICKING GAME</a:t>
            </a:r>
            <a:endParaRPr sz="4800" b="1" dirty="0">
              <a:solidFill>
                <a:srgbClr val="0070C0"/>
              </a:solidFill>
            </a:endParaRPr>
          </a:p>
        </p:txBody>
      </p:sp>
      <p:cxnSp>
        <p:nvCxnSpPr>
          <p:cNvPr id="225" name="Google Shape;225;p18"/>
          <p:cNvCxnSpPr/>
          <p:nvPr/>
        </p:nvCxnSpPr>
        <p:spPr>
          <a:xfrm>
            <a:off x="4062206" y="2893343"/>
            <a:ext cx="9355660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1" name="Google Shape;231;p18"/>
          <p:cNvSpPr txBox="1"/>
          <p:nvPr/>
        </p:nvSpPr>
        <p:spPr>
          <a:xfrm>
            <a:off x="6919918" y="3245964"/>
            <a:ext cx="9758696" cy="5318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571500" indent="-5715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chemeClr val="accent6">
                    <a:lumMod val="1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Look at the questions on the slides</a:t>
            </a:r>
          </a:p>
          <a:p>
            <a:pPr marL="571500" indent="-5715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chemeClr val="accent6">
                    <a:lumMod val="1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 Quickly find the answer, and stick it on the board</a:t>
            </a:r>
          </a:p>
          <a:p>
            <a:pPr marL="571500" indent="-5715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chemeClr val="accent6">
                    <a:lumMod val="1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Who gets the correct answer and sticks faster will win the turn and get the hidden gift.</a:t>
            </a:r>
          </a:p>
          <a:p>
            <a:pPr marL="571500" indent="-5715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chemeClr val="accent6">
                    <a:lumMod val="10000"/>
                  </a:schemeClr>
                </a:solidFill>
                <a:latin typeface="Open Sans"/>
                <a:ea typeface="Open Sans"/>
                <a:cs typeface="Open Sans"/>
                <a:sym typeface="Open Sans"/>
              </a:rPr>
              <a:t>Finally, which team has higher point will be the winner.</a:t>
            </a:r>
          </a:p>
        </p:txBody>
      </p:sp>
      <p:pic>
        <p:nvPicPr>
          <p:cNvPr id="234" name="Google Shape;234;p18">
            <a:hlinkClick r:id="" action="ppaction://hlinkshowjump?jump=nextslide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683286">
            <a:off x="3200413" y="4122551"/>
            <a:ext cx="2615007" cy="379486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94AC384-7CF6-489F-BE16-68761014D191}"/>
              </a:ext>
            </a:extLst>
          </p:cNvPr>
          <p:cNvSpPr/>
          <p:nvPr/>
        </p:nvSpPr>
        <p:spPr>
          <a:xfrm rot="20784090">
            <a:off x="3365089" y="5473359"/>
            <a:ext cx="2024743" cy="10454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tx1"/>
                </a:solidFill>
              </a:rPr>
              <a:t>RULES</a:t>
            </a:r>
          </a:p>
        </p:txBody>
      </p:sp>
    </p:spTree>
    <p:extLst>
      <p:ext uri="{BB962C8B-B14F-4D97-AF65-F5344CB8AC3E}">
        <p14:creationId xmlns:p14="http://schemas.microsoft.com/office/powerpoint/2010/main" val="12781473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18289586" cy="10287891"/>
          </a:xfrm>
          <a:prstGeom prst="rect">
            <a:avLst/>
          </a:prstGeom>
        </p:spPr>
      </p:pic>
      <p:pic>
        <p:nvPicPr>
          <p:cNvPr id="35" name="Picture 34">
            <a:hlinkClick r:id="rId5" action="ppaction://hlinksldjump"/>
            <a:extLst>
              <a:ext uri="{FF2B5EF4-FFF2-40B4-BE49-F238E27FC236}">
                <a16:creationId xmlns:a16="http://schemas.microsoft.com/office/drawing/2014/main" id="{7A76B71B-C5A0-4350-B194-EA420A5F53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018" y="4862898"/>
            <a:ext cx="2711726" cy="2224224"/>
          </a:xfrm>
          <a:prstGeom prst="rect">
            <a:avLst/>
          </a:prstGeom>
        </p:spPr>
      </p:pic>
      <p:pic>
        <p:nvPicPr>
          <p:cNvPr id="33" name="Picture 32">
            <a:hlinkClick r:id="rId7" action="ppaction://hlinksldjump"/>
            <a:extLst>
              <a:ext uri="{FF2B5EF4-FFF2-40B4-BE49-F238E27FC236}">
                <a16:creationId xmlns:a16="http://schemas.microsoft.com/office/drawing/2014/main" id="{605E7096-F7A8-4537-8237-E176C52BEC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78" y="6400719"/>
            <a:ext cx="2407038" cy="1980474"/>
          </a:xfrm>
          <a:prstGeom prst="rect">
            <a:avLst/>
          </a:prstGeom>
        </p:spPr>
      </p:pic>
      <p:pic>
        <p:nvPicPr>
          <p:cNvPr id="31" name="Picture 30">
            <a:hlinkClick r:id="rId9" action="ppaction://hlinksldjump"/>
            <a:extLst>
              <a:ext uri="{FF2B5EF4-FFF2-40B4-BE49-F238E27FC236}">
                <a16:creationId xmlns:a16="http://schemas.microsoft.com/office/drawing/2014/main" id="{D75A2B31-0DF5-4BEC-BEB5-6076E8E55EC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873" y="5847156"/>
            <a:ext cx="3062120" cy="2513679"/>
          </a:xfrm>
          <a:prstGeom prst="rect">
            <a:avLst/>
          </a:prstGeom>
        </p:spPr>
      </p:pic>
      <p:pic>
        <p:nvPicPr>
          <p:cNvPr id="29" name="Picture 28">
            <a:hlinkClick r:id="rId11" action="ppaction://hlinksldjump"/>
            <a:extLst>
              <a:ext uri="{FF2B5EF4-FFF2-40B4-BE49-F238E27FC236}">
                <a16:creationId xmlns:a16="http://schemas.microsoft.com/office/drawing/2014/main" id="{81449ED2-2FA1-442F-907B-DBA16184B1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926" y="7643441"/>
            <a:ext cx="2711727" cy="2216609"/>
          </a:xfrm>
          <a:prstGeom prst="rect">
            <a:avLst/>
          </a:prstGeom>
        </p:spPr>
      </p:pic>
      <p:pic>
        <p:nvPicPr>
          <p:cNvPr id="27" name="Picture 26">
            <a:hlinkClick r:id="rId13" action="ppaction://hlinksldjump"/>
            <a:extLst>
              <a:ext uri="{FF2B5EF4-FFF2-40B4-BE49-F238E27FC236}">
                <a16:creationId xmlns:a16="http://schemas.microsoft.com/office/drawing/2014/main" id="{E4D9879A-0985-4E76-B68F-EF2B7AD6BB0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095" y="5361371"/>
            <a:ext cx="2528913" cy="20261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5385" y="5069828"/>
            <a:ext cx="3429000" cy="3429000"/>
          </a:xfrm>
          <a:prstGeom prst="rect">
            <a:avLst/>
          </a:prstGeom>
        </p:spPr>
      </p:pic>
      <p:pic>
        <p:nvPicPr>
          <p:cNvPr id="4" name="Picture 3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825" y="6265495"/>
            <a:ext cx="2688569" cy="2504420"/>
          </a:xfrm>
          <a:prstGeom prst="rect">
            <a:avLst/>
          </a:prstGeom>
        </p:spPr>
      </p:pic>
      <p:pic>
        <p:nvPicPr>
          <p:cNvPr id="5" name="Picture 4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831" y="7077796"/>
            <a:ext cx="2606267" cy="2412869"/>
          </a:xfrm>
          <a:prstGeom prst="rect">
            <a:avLst/>
          </a:prstGeom>
        </p:spPr>
      </p:pic>
      <p:pic>
        <p:nvPicPr>
          <p:cNvPr id="6" name="Picture 5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564" y="5997907"/>
            <a:ext cx="2770872" cy="2549939"/>
          </a:xfrm>
          <a:prstGeom prst="rect">
            <a:avLst/>
          </a:prstGeom>
        </p:spPr>
      </p:pic>
      <p:pic>
        <p:nvPicPr>
          <p:cNvPr id="7" name="Picture 6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621" y="7779840"/>
            <a:ext cx="2331923" cy="2175231"/>
          </a:xfrm>
          <a:prstGeom prst="rect">
            <a:avLst/>
          </a:prstGeom>
        </p:spPr>
      </p:pic>
      <p:pic>
        <p:nvPicPr>
          <p:cNvPr id="8" name="Picture 7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737" y="6858110"/>
            <a:ext cx="2752583" cy="2559257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43549" y="2231233"/>
            <a:ext cx="350045" cy="35004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212806" y="2750345"/>
            <a:ext cx="266700" cy="2381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181695" y="3543300"/>
            <a:ext cx="361854" cy="33575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927966" y="4847033"/>
            <a:ext cx="361854" cy="335757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990026" y="5511399"/>
            <a:ext cx="361854" cy="33575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486525" y="5572125"/>
            <a:ext cx="314325" cy="27503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790383" y="5459501"/>
            <a:ext cx="324926" cy="29121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718696" y="4336001"/>
            <a:ext cx="324926" cy="29121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658100" y="4095901"/>
            <a:ext cx="267891" cy="240101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62"/>
          <p:cNvSpPr/>
          <p:nvPr/>
        </p:nvSpPr>
        <p:spPr>
          <a:xfrm>
            <a:off x="5993348" y="171452"/>
            <a:ext cx="1123742" cy="1047710"/>
          </a:xfrm>
          <a:custGeom>
            <a:avLst/>
            <a:gdLst>
              <a:gd name="connsiteX0" fmla="*/ 1 w 1063374"/>
              <a:gd name="connsiteY0" fmla="*/ 396535 h 1038144"/>
              <a:gd name="connsiteX1" fmla="*/ 406175 w 1063374"/>
              <a:gd name="connsiteY1" fmla="*/ 396538 h 1038144"/>
              <a:gd name="connsiteX2" fmla="*/ 531687 w 1063374"/>
              <a:gd name="connsiteY2" fmla="*/ 0 h 1038144"/>
              <a:gd name="connsiteX3" fmla="*/ 657199 w 1063374"/>
              <a:gd name="connsiteY3" fmla="*/ 396538 h 1038144"/>
              <a:gd name="connsiteX4" fmla="*/ 1063373 w 1063374"/>
              <a:gd name="connsiteY4" fmla="*/ 396535 h 1038144"/>
              <a:gd name="connsiteX5" fmla="*/ 734770 w 1063374"/>
              <a:gd name="connsiteY5" fmla="*/ 641606 h 1038144"/>
              <a:gd name="connsiteX6" fmla="*/ 860287 w 1063374"/>
              <a:gd name="connsiteY6" fmla="*/ 1038141 h 1038144"/>
              <a:gd name="connsiteX7" fmla="*/ 531687 w 1063374"/>
              <a:gd name="connsiteY7" fmla="*/ 793066 h 1038144"/>
              <a:gd name="connsiteX8" fmla="*/ 203087 w 1063374"/>
              <a:gd name="connsiteY8" fmla="*/ 1038141 h 1038144"/>
              <a:gd name="connsiteX9" fmla="*/ 328604 w 1063374"/>
              <a:gd name="connsiteY9" fmla="*/ 641606 h 1038144"/>
              <a:gd name="connsiteX10" fmla="*/ 1 w 1063374"/>
              <a:gd name="connsiteY10" fmla="*/ 396535 h 1038144"/>
              <a:gd name="connsiteX0" fmla="*/ 0 w 1063372"/>
              <a:gd name="connsiteY0" fmla="*/ 396535 h 1183284"/>
              <a:gd name="connsiteX1" fmla="*/ 406174 w 1063372"/>
              <a:gd name="connsiteY1" fmla="*/ 396538 h 1183284"/>
              <a:gd name="connsiteX2" fmla="*/ 531686 w 1063372"/>
              <a:gd name="connsiteY2" fmla="*/ 0 h 1183284"/>
              <a:gd name="connsiteX3" fmla="*/ 657198 w 1063372"/>
              <a:gd name="connsiteY3" fmla="*/ 396538 h 1183284"/>
              <a:gd name="connsiteX4" fmla="*/ 1063372 w 1063372"/>
              <a:gd name="connsiteY4" fmla="*/ 396535 h 1183284"/>
              <a:gd name="connsiteX5" fmla="*/ 734769 w 1063372"/>
              <a:gd name="connsiteY5" fmla="*/ 641606 h 1183284"/>
              <a:gd name="connsiteX6" fmla="*/ 860286 w 1063372"/>
              <a:gd name="connsiteY6" fmla="*/ 1038141 h 1183284"/>
              <a:gd name="connsiteX7" fmla="*/ 531686 w 1063372"/>
              <a:gd name="connsiteY7" fmla="*/ 793066 h 1183284"/>
              <a:gd name="connsiteX8" fmla="*/ 116001 w 1063372"/>
              <a:gd name="connsiteY8" fmla="*/ 1183284 h 1183284"/>
              <a:gd name="connsiteX9" fmla="*/ 328603 w 1063372"/>
              <a:gd name="connsiteY9" fmla="*/ 641606 h 1183284"/>
              <a:gd name="connsiteX10" fmla="*/ 0 w 1063372"/>
              <a:gd name="connsiteY10" fmla="*/ 396535 h 1183284"/>
              <a:gd name="connsiteX0" fmla="*/ 0 w 1077886"/>
              <a:gd name="connsiteY0" fmla="*/ 527164 h 1183284"/>
              <a:gd name="connsiteX1" fmla="*/ 420688 w 1077886"/>
              <a:gd name="connsiteY1" fmla="*/ 396538 h 1183284"/>
              <a:gd name="connsiteX2" fmla="*/ 546200 w 1077886"/>
              <a:gd name="connsiteY2" fmla="*/ 0 h 1183284"/>
              <a:gd name="connsiteX3" fmla="*/ 671712 w 1077886"/>
              <a:gd name="connsiteY3" fmla="*/ 396538 h 1183284"/>
              <a:gd name="connsiteX4" fmla="*/ 1077886 w 1077886"/>
              <a:gd name="connsiteY4" fmla="*/ 396535 h 1183284"/>
              <a:gd name="connsiteX5" fmla="*/ 749283 w 1077886"/>
              <a:gd name="connsiteY5" fmla="*/ 641606 h 1183284"/>
              <a:gd name="connsiteX6" fmla="*/ 874800 w 1077886"/>
              <a:gd name="connsiteY6" fmla="*/ 1038141 h 1183284"/>
              <a:gd name="connsiteX7" fmla="*/ 546200 w 1077886"/>
              <a:gd name="connsiteY7" fmla="*/ 793066 h 1183284"/>
              <a:gd name="connsiteX8" fmla="*/ 130515 w 1077886"/>
              <a:gd name="connsiteY8" fmla="*/ 1183284 h 1183284"/>
              <a:gd name="connsiteX9" fmla="*/ 343117 w 1077886"/>
              <a:gd name="connsiteY9" fmla="*/ 641606 h 1183284"/>
              <a:gd name="connsiteX10" fmla="*/ 0 w 1077886"/>
              <a:gd name="connsiteY10" fmla="*/ 527164 h 1183284"/>
              <a:gd name="connsiteX0" fmla="*/ 0 w 1048857"/>
              <a:gd name="connsiteY0" fmla="*/ 527164 h 1183284"/>
              <a:gd name="connsiteX1" fmla="*/ 420688 w 1048857"/>
              <a:gd name="connsiteY1" fmla="*/ 396538 h 1183284"/>
              <a:gd name="connsiteX2" fmla="*/ 546200 w 1048857"/>
              <a:gd name="connsiteY2" fmla="*/ 0 h 1183284"/>
              <a:gd name="connsiteX3" fmla="*/ 671712 w 1048857"/>
              <a:gd name="connsiteY3" fmla="*/ 396538 h 1183284"/>
              <a:gd name="connsiteX4" fmla="*/ 1048857 w 1048857"/>
              <a:gd name="connsiteY4" fmla="*/ 265907 h 1183284"/>
              <a:gd name="connsiteX5" fmla="*/ 749283 w 1048857"/>
              <a:gd name="connsiteY5" fmla="*/ 641606 h 1183284"/>
              <a:gd name="connsiteX6" fmla="*/ 874800 w 1048857"/>
              <a:gd name="connsiteY6" fmla="*/ 1038141 h 1183284"/>
              <a:gd name="connsiteX7" fmla="*/ 546200 w 1048857"/>
              <a:gd name="connsiteY7" fmla="*/ 793066 h 1183284"/>
              <a:gd name="connsiteX8" fmla="*/ 130515 w 1048857"/>
              <a:gd name="connsiteY8" fmla="*/ 1183284 h 1183284"/>
              <a:gd name="connsiteX9" fmla="*/ 343117 w 1048857"/>
              <a:gd name="connsiteY9" fmla="*/ 641606 h 1183284"/>
              <a:gd name="connsiteX10" fmla="*/ 0 w 1048857"/>
              <a:gd name="connsiteY10" fmla="*/ 527164 h 1183284"/>
              <a:gd name="connsiteX0" fmla="*/ 0 w 1048857"/>
              <a:gd name="connsiteY0" fmla="*/ 425564 h 1081684"/>
              <a:gd name="connsiteX1" fmla="*/ 420688 w 1048857"/>
              <a:gd name="connsiteY1" fmla="*/ 294938 h 1081684"/>
              <a:gd name="connsiteX2" fmla="*/ 531686 w 1048857"/>
              <a:gd name="connsiteY2" fmla="*/ 0 h 1081684"/>
              <a:gd name="connsiteX3" fmla="*/ 671712 w 1048857"/>
              <a:gd name="connsiteY3" fmla="*/ 294938 h 1081684"/>
              <a:gd name="connsiteX4" fmla="*/ 1048857 w 1048857"/>
              <a:gd name="connsiteY4" fmla="*/ 164307 h 1081684"/>
              <a:gd name="connsiteX5" fmla="*/ 749283 w 1048857"/>
              <a:gd name="connsiteY5" fmla="*/ 540006 h 1081684"/>
              <a:gd name="connsiteX6" fmla="*/ 874800 w 1048857"/>
              <a:gd name="connsiteY6" fmla="*/ 936541 h 1081684"/>
              <a:gd name="connsiteX7" fmla="*/ 546200 w 1048857"/>
              <a:gd name="connsiteY7" fmla="*/ 691466 h 1081684"/>
              <a:gd name="connsiteX8" fmla="*/ 130515 w 1048857"/>
              <a:gd name="connsiteY8" fmla="*/ 1081684 h 1081684"/>
              <a:gd name="connsiteX9" fmla="*/ 343117 w 1048857"/>
              <a:gd name="connsiteY9" fmla="*/ 540006 h 1081684"/>
              <a:gd name="connsiteX10" fmla="*/ 0 w 1048857"/>
              <a:gd name="connsiteY10" fmla="*/ 425564 h 1081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8857" h="1081684">
                <a:moveTo>
                  <a:pt x="0" y="425564"/>
                </a:moveTo>
                <a:lnTo>
                  <a:pt x="420688" y="294938"/>
                </a:lnTo>
                <a:lnTo>
                  <a:pt x="531686" y="0"/>
                </a:lnTo>
                <a:lnTo>
                  <a:pt x="671712" y="294938"/>
                </a:lnTo>
                <a:lnTo>
                  <a:pt x="1048857" y="164307"/>
                </a:lnTo>
                <a:lnTo>
                  <a:pt x="749283" y="540006"/>
                </a:lnTo>
                <a:lnTo>
                  <a:pt x="874800" y="936541"/>
                </a:lnTo>
                <a:lnTo>
                  <a:pt x="546200" y="691466"/>
                </a:lnTo>
                <a:lnTo>
                  <a:pt x="130515" y="1081684"/>
                </a:lnTo>
                <a:lnTo>
                  <a:pt x="343117" y="540006"/>
                </a:lnTo>
                <a:lnTo>
                  <a:pt x="0" y="425564"/>
                </a:lnTo>
                <a:close/>
              </a:path>
            </a:pathLst>
          </a:custGeom>
          <a:solidFill>
            <a:srgbClr val="FCB400"/>
          </a:solidFill>
          <a:ln w="28575">
            <a:solidFill>
              <a:srgbClr val="391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033154" y="4154535"/>
            <a:ext cx="8933215" cy="1384995"/>
          </a:xfrm>
          <a:prstGeom prst="rect">
            <a:avLst/>
          </a:prstGeom>
          <a:noFill/>
        </p:spPr>
        <p:txBody>
          <a:bodyPr wrap="none" lIns="137160" tIns="68580" rIns="137160" bIns="68580">
            <a:spAutoFit/>
          </a:bodyPr>
          <a:lstStyle/>
          <a:p>
            <a:pPr algn="ctr" defTabSz="1371600">
              <a:buClrTx/>
            </a:pPr>
            <a:r>
              <a:rPr lang="en-US" sz="8100" b="1" kern="1200" dirty="0">
                <a:ln w="28575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.VnArial" panose="020B7200000000000000" pitchFamily="34" charset="0"/>
                <a:ea typeface="+mn-ea"/>
                <a:cs typeface="+mn-cs"/>
              </a:rPr>
              <a:t>SURPRISE GIFTS</a:t>
            </a:r>
          </a:p>
        </p:txBody>
      </p:sp>
      <p:sp>
        <p:nvSpPr>
          <p:cNvPr id="20" name="Flowchart: Extract 19"/>
          <p:cNvSpPr/>
          <p:nvPr/>
        </p:nvSpPr>
        <p:spPr>
          <a:xfrm rot="5400000">
            <a:off x="11504621" y="7998830"/>
            <a:ext cx="2148387" cy="1824381"/>
          </a:xfrm>
          <a:prstGeom prst="flowChartExtract">
            <a:avLst/>
          </a:prstGeom>
          <a:solidFill>
            <a:srgbClr val="FFFF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0" name="Jingle Bells (Instrumental)">
            <a:hlinkClick r:id="" action="ppaction://media"/>
            <a:extLst>
              <a:ext uri="{FF2B5EF4-FFF2-40B4-BE49-F238E27FC236}">
                <a16:creationId xmlns:a16="http://schemas.microsoft.com/office/drawing/2014/main" id="{58AE442E-60D6-49DE-919A-403A440AFD5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6635278" y="171452"/>
            <a:ext cx="1058213" cy="661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1936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0" presetClass="emp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0" presetClass="emph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0" presetClass="emp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0" presetClass="emph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6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37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6" presetClass="emph" presetSubtype="0" repeatCount="indefinite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4700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9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9" grpId="0" animBg="1"/>
      <p:bldP spid="25" grpId="0" animBg="1"/>
      <p:bldP spid="26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" grpId="0"/>
      <p:bldP spid="2" grpId="1"/>
      <p:bldP spid="2" grpId="2"/>
      <p:bldP spid="20" grpId="0" animBg="1"/>
      <p:bldP spid="20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93" y="-446"/>
            <a:ext cx="18289586" cy="10287891"/>
          </a:xfrm>
          <a:prstGeom prst="rect">
            <a:avLst/>
          </a:prstGeom>
        </p:spPr>
      </p:pic>
      <p:pic>
        <p:nvPicPr>
          <p:cNvPr id="28" name="Picture 27">
            <a:hlinkClick r:id="rId5" action="ppaction://hlinksldjump"/>
            <a:extLst>
              <a:ext uri="{FF2B5EF4-FFF2-40B4-BE49-F238E27FC236}">
                <a16:creationId xmlns:a16="http://schemas.microsoft.com/office/drawing/2014/main" id="{97C36453-8FE4-407F-B491-7700E93D31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93" y="7968868"/>
            <a:ext cx="2752583" cy="2257736"/>
          </a:xfrm>
          <a:prstGeom prst="rect">
            <a:avLst/>
          </a:prstGeom>
        </p:spPr>
      </p:pic>
      <p:pic>
        <p:nvPicPr>
          <p:cNvPr id="31" name="Picture 30">
            <a:hlinkClick r:id="rId7" action="ppaction://hlinksldjump"/>
            <a:extLst>
              <a:ext uri="{FF2B5EF4-FFF2-40B4-BE49-F238E27FC236}">
                <a16:creationId xmlns:a16="http://schemas.microsoft.com/office/drawing/2014/main" id="{2035D9EA-2DA3-4462-906E-D0E74E3848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992" y="7775693"/>
            <a:ext cx="2770872" cy="2274596"/>
          </a:xfrm>
          <a:prstGeom prst="rect">
            <a:avLst/>
          </a:prstGeom>
        </p:spPr>
      </p:pic>
      <p:pic>
        <p:nvPicPr>
          <p:cNvPr id="32" name="Picture 31">
            <a:hlinkClick r:id="rId9" action="ppaction://hlinksldjump"/>
            <a:extLst>
              <a:ext uri="{FF2B5EF4-FFF2-40B4-BE49-F238E27FC236}">
                <a16:creationId xmlns:a16="http://schemas.microsoft.com/office/drawing/2014/main" id="{3C89101B-DA76-4A66-A38E-8BD35187E7C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660" y="5959708"/>
            <a:ext cx="2331923" cy="1918670"/>
          </a:xfrm>
          <a:prstGeom prst="rect">
            <a:avLst/>
          </a:prstGeom>
        </p:spPr>
      </p:pic>
      <p:pic>
        <p:nvPicPr>
          <p:cNvPr id="30" name="Picture 29">
            <a:hlinkClick r:id="rId11" action="ppaction://hlinksldjump"/>
            <a:extLst>
              <a:ext uri="{FF2B5EF4-FFF2-40B4-BE49-F238E27FC236}">
                <a16:creationId xmlns:a16="http://schemas.microsoft.com/office/drawing/2014/main" id="{9C739E53-DC99-4F38-B737-2417F74ABF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44" y="6248934"/>
            <a:ext cx="2606267" cy="2130402"/>
          </a:xfrm>
          <a:prstGeom prst="rect">
            <a:avLst/>
          </a:prstGeom>
        </p:spPr>
      </p:pic>
      <p:pic>
        <p:nvPicPr>
          <p:cNvPr id="29" name="Picture 28">
            <a:hlinkClick r:id="rId13" action="ppaction://hlinksldjump"/>
            <a:extLst>
              <a:ext uri="{FF2B5EF4-FFF2-40B4-BE49-F238E27FC236}">
                <a16:creationId xmlns:a16="http://schemas.microsoft.com/office/drawing/2014/main" id="{2683B713-95D0-47B1-9DE9-A0C15D7D399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263" y="7991061"/>
            <a:ext cx="2688569" cy="2154093"/>
          </a:xfrm>
          <a:prstGeom prst="rect">
            <a:avLst/>
          </a:prstGeom>
        </p:spPr>
      </p:pic>
      <p:pic>
        <p:nvPicPr>
          <p:cNvPr id="8" name="Picture 7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546" y="6034508"/>
            <a:ext cx="2752583" cy="2559257"/>
          </a:xfrm>
          <a:prstGeom prst="rect">
            <a:avLst/>
          </a:prstGeom>
        </p:spPr>
      </p:pic>
      <p:pic>
        <p:nvPicPr>
          <p:cNvPr id="3" name="Picture 2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7848" y="5335280"/>
            <a:ext cx="3429000" cy="3429000"/>
          </a:xfrm>
          <a:prstGeom prst="rect">
            <a:avLst/>
          </a:prstGeom>
        </p:spPr>
      </p:pic>
      <p:pic>
        <p:nvPicPr>
          <p:cNvPr id="4" name="Picture 3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682" y="6408572"/>
            <a:ext cx="2688569" cy="2504420"/>
          </a:xfrm>
          <a:prstGeom prst="rect">
            <a:avLst/>
          </a:prstGeom>
        </p:spPr>
      </p:pic>
      <p:pic>
        <p:nvPicPr>
          <p:cNvPr id="5" name="Picture 4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698" y="8064310"/>
            <a:ext cx="2606267" cy="2412869"/>
          </a:xfrm>
          <a:prstGeom prst="rect">
            <a:avLst/>
          </a:prstGeom>
        </p:spPr>
      </p:pic>
      <p:pic>
        <p:nvPicPr>
          <p:cNvPr id="6" name="Picture 5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55" y="7968868"/>
            <a:ext cx="2770872" cy="2549939"/>
          </a:xfrm>
          <a:prstGeom prst="rect">
            <a:avLst/>
          </a:prstGeom>
        </p:spPr>
      </p:pic>
      <p:pic>
        <p:nvPicPr>
          <p:cNvPr id="7" name="Picture 6">
            <a:hlinkClick r:id="rId25" action="ppaction://hlinksldjump"/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744" y="6365225"/>
            <a:ext cx="2331923" cy="2175231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43549" y="2231233"/>
            <a:ext cx="350045" cy="35004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212806" y="2750345"/>
            <a:ext cx="266700" cy="2381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181695" y="3543300"/>
            <a:ext cx="361854" cy="33575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927966" y="4847033"/>
            <a:ext cx="361854" cy="335757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990026" y="5511399"/>
            <a:ext cx="361854" cy="33575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486525" y="5572125"/>
            <a:ext cx="314325" cy="27503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790383" y="5459501"/>
            <a:ext cx="324926" cy="29121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718696" y="4336001"/>
            <a:ext cx="324926" cy="29121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658100" y="4095901"/>
            <a:ext cx="267891" cy="240101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62"/>
          <p:cNvSpPr/>
          <p:nvPr/>
        </p:nvSpPr>
        <p:spPr>
          <a:xfrm>
            <a:off x="5993348" y="171452"/>
            <a:ext cx="1123742" cy="1047710"/>
          </a:xfrm>
          <a:custGeom>
            <a:avLst/>
            <a:gdLst>
              <a:gd name="connsiteX0" fmla="*/ 1 w 1063374"/>
              <a:gd name="connsiteY0" fmla="*/ 396535 h 1038144"/>
              <a:gd name="connsiteX1" fmla="*/ 406175 w 1063374"/>
              <a:gd name="connsiteY1" fmla="*/ 396538 h 1038144"/>
              <a:gd name="connsiteX2" fmla="*/ 531687 w 1063374"/>
              <a:gd name="connsiteY2" fmla="*/ 0 h 1038144"/>
              <a:gd name="connsiteX3" fmla="*/ 657199 w 1063374"/>
              <a:gd name="connsiteY3" fmla="*/ 396538 h 1038144"/>
              <a:gd name="connsiteX4" fmla="*/ 1063373 w 1063374"/>
              <a:gd name="connsiteY4" fmla="*/ 396535 h 1038144"/>
              <a:gd name="connsiteX5" fmla="*/ 734770 w 1063374"/>
              <a:gd name="connsiteY5" fmla="*/ 641606 h 1038144"/>
              <a:gd name="connsiteX6" fmla="*/ 860287 w 1063374"/>
              <a:gd name="connsiteY6" fmla="*/ 1038141 h 1038144"/>
              <a:gd name="connsiteX7" fmla="*/ 531687 w 1063374"/>
              <a:gd name="connsiteY7" fmla="*/ 793066 h 1038144"/>
              <a:gd name="connsiteX8" fmla="*/ 203087 w 1063374"/>
              <a:gd name="connsiteY8" fmla="*/ 1038141 h 1038144"/>
              <a:gd name="connsiteX9" fmla="*/ 328604 w 1063374"/>
              <a:gd name="connsiteY9" fmla="*/ 641606 h 1038144"/>
              <a:gd name="connsiteX10" fmla="*/ 1 w 1063374"/>
              <a:gd name="connsiteY10" fmla="*/ 396535 h 1038144"/>
              <a:gd name="connsiteX0" fmla="*/ 0 w 1063372"/>
              <a:gd name="connsiteY0" fmla="*/ 396535 h 1183284"/>
              <a:gd name="connsiteX1" fmla="*/ 406174 w 1063372"/>
              <a:gd name="connsiteY1" fmla="*/ 396538 h 1183284"/>
              <a:gd name="connsiteX2" fmla="*/ 531686 w 1063372"/>
              <a:gd name="connsiteY2" fmla="*/ 0 h 1183284"/>
              <a:gd name="connsiteX3" fmla="*/ 657198 w 1063372"/>
              <a:gd name="connsiteY3" fmla="*/ 396538 h 1183284"/>
              <a:gd name="connsiteX4" fmla="*/ 1063372 w 1063372"/>
              <a:gd name="connsiteY4" fmla="*/ 396535 h 1183284"/>
              <a:gd name="connsiteX5" fmla="*/ 734769 w 1063372"/>
              <a:gd name="connsiteY5" fmla="*/ 641606 h 1183284"/>
              <a:gd name="connsiteX6" fmla="*/ 860286 w 1063372"/>
              <a:gd name="connsiteY6" fmla="*/ 1038141 h 1183284"/>
              <a:gd name="connsiteX7" fmla="*/ 531686 w 1063372"/>
              <a:gd name="connsiteY7" fmla="*/ 793066 h 1183284"/>
              <a:gd name="connsiteX8" fmla="*/ 116001 w 1063372"/>
              <a:gd name="connsiteY8" fmla="*/ 1183284 h 1183284"/>
              <a:gd name="connsiteX9" fmla="*/ 328603 w 1063372"/>
              <a:gd name="connsiteY9" fmla="*/ 641606 h 1183284"/>
              <a:gd name="connsiteX10" fmla="*/ 0 w 1063372"/>
              <a:gd name="connsiteY10" fmla="*/ 396535 h 1183284"/>
              <a:gd name="connsiteX0" fmla="*/ 0 w 1077886"/>
              <a:gd name="connsiteY0" fmla="*/ 527164 h 1183284"/>
              <a:gd name="connsiteX1" fmla="*/ 420688 w 1077886"/>
              <a:gd name="connsiteY1" fmla="*/ 396538 h 1183284"/>
              <a:gd name="connsiteX2" fmla="*/ 546200 w 1077886"/>
              <a:gd name="connsiteY2" fmla="*/ 0 h 1183284"/>
              <a:gd name="connsiteX3" fmla="*/ 671712 w 1077886"/>
              <a:gd name="connsiteY3" fmla="*/ 396538 h 1183284"/>
              <a:gd name="connsiteX4" fmla="*/ 1077886 w 1077886"/>
              <a:gd name="connsiteY4" fmla="*/ 396535 h 1183284"/>
              <a:gd name="connsiteX5" fmla="*/ 749283 w 1077886"/>
              <a:gd name="connsiteY5" fmla="*/ 641606 h 1183284"/>
              <a:gd name="connsiteX6" fmla="*/ 874800 w 1077886"/>
              <a:gd name="connsiteY6" fmla="*/ 1038141 h 1183284"/>
              <a:gd name="connsiteX7" fmla="*/ 546200 w 1077886"/>
              <a:gd name="connsiteY7" fmla="*/ 793066 h 1183284"/>
              <a:gd name="connsiteX8" fmla="*/ 130515 w 1077886"/>
              <a:gd name="connsiteY8" fmla="*/ 1183284 h 1183284"/>
              <a:gd name="connsiteX9" fmla="*/ 343117 w 1077886"/>
              <a:gd name="connsiteY9" fmla="*/ 641606 h 1183284"/>
              <a:gd name="connsiteX10" fmla="*/ 0 w 1077886"/>
              <a:gd name="connsiteY10" fmla="*/ 527164 h 1183284"/>
              <a:gd name="connsiteX0" fmla="*/ 0 w 1048857"/>
              <a:gd name="connsiteY0" fmla="*/ 527164 h 1183284"/>
              <a:gd name="connsiteX1" fmla="*/ 420688 w 1048857"/>
              <a:gd name="connsiteY1" fmla="*/ 396538 h 1183284"/>
              <a:gd name="connsiteX2" fmla="*/ 546200 w 1048857"/>
              <a:gd name="connsiteY2" fmla="*/ 0 h 1183284"/>
              <a:gd name="connsiteX3" fmla="*/ 671712 w 1048857"/>
              <a:gd name="connsiteY3" fmla="*/ 396538 h 1183284"/>
              <a:gd name="connsiteX4" fmla="*/ 1048857 w 1048857"/>
              <a:gd name="connsiteY4" fmla="*/ 265907 h 1183284"/>
              <a:gd name="connsiteX5" fmla="*/ 749283 w 1048857"/>
              <a:gd name="connsiteY5" fmla="*/ 641606 h 1183284"/>
              <a:gd name="connsiteX6" fmla="*/ 874800 w 1048857"/>
              <a:gd name="connsiteY6" fmla="*/ 1038141 h 1183284"/>
              <a:gd name="connsiteX7" fmla="*/ 546200 w 1048857"/>
              <a:gd name="connsiteY7" fmla="*/ 793066 h 1183284"/>
              <a:gd name="connsiteX8" fmla="*/ 130515 w 1048857"/>
              <a:gd name="connsiteY8" fmla="*/ 1183284 h 1183284"/>
              <a:gd name="connsiteX9" fmla="*/ 343117 w 1048857"/>
              <a:gd name="connsiteY9" fmla="*/ 641606 h 1183284"/>
              <a:gd name="connsiteX10" fmla="*/ 0 w 1048857"/>
              <a:gd name="connsiteY10" fmla="*/ 527164 h 1183284"/>
              <a:gd name="connsiteX0" fmla="*/ 0 w 1048857"/>
              <a:gd name="connsiteY0" fmla="*/ 425564 h 1081684"/>
              <a:gd name="connsiteX1" fmla="*/ 420688 w 1048857"/>
              <a:gd name="connsiteY1" fmla="*/ 294938 h 1081684"/>
              <a:gd name="connsiteX2" fmla="*/ 531686 w 1048857"/>
              <a:gd name="connsiteY2" fmla="*/ 0 h 1081684"/>
              <a:gd name="connsiteX3" fmla="*/ 671712 w 1048857"/>
              <a:gd name="connsiteY3" fmla="*/ 294938 h 1081684"/>
              <a:gd name="connsiteX4" fmla="*/ 1048857 w 1048857"/>
              <a:gd name="connsiteY4" fmla="*/ 164307 h 1081684"/>
              <a:gd name="connsiteX5" fmla="*/ 749283 w 1048857"/>
              <a:gd name="connsiteY5" fmla="*/ 540006 h 1081684"/>
              <a:gd name="connsiteX6" fmla="*/ 874800 w 1048857"/>
              <a:gd name="connsiteY6" fmla="*/ 936541 h 1081684"/>
              <a:gd name="connsiteX7" fmla="*/ 546200 w 1048857"/>
              <a:gd name="connsiteY7" fmla="*/ 691466 h 1081684"/>
              <a:gd name="connsiteX8" fmla="*/ 130515 w 1048857"/>
              <a:gd name="connsiteY8" fmla="*/ 1081684 h 1081684"/>
              <a:gd name="connsiteX9" fmla="*/ 343117 w 1048857"/>
              <a:gd name="connsiteY9" fmla="*/ 540006 h 1081684"/>
              <a:gd name="connsiteX10" fmla="*/ 0 w 1048857"/>
              <a:gd name="connsiteY10" fmla="*/ 425564 h 1081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8857" h="1081684">
                <a:moveTo>
                  <a:pt x="0" y="425564"/>
                </a:moveTo>
                <a:lnTo>
                  <a:pt x="420688" y="294938"/>
                </a:lnTo>
                <a:lnTo>
                  <a:pt x="531686" y="0"/>
                </a:lnTo>
                <a:lnTo>
                  <a:pt x="671712" y="294938"/>
                </a:lnTo>
                <a:lnTo>
                  <a:pt x="1048857" y="164307"/>
                </a:lnTo>
                <a:lnTo>
                  <a:pt x="749283" y="540006"/>
                </a:lnTo>
                <a:lnTo>
                  <a:pt x="874800" y="936541"/>
                </a:lnTo>
                <a:lnTo>
                  <a:pt x="546200" y="691466"/>
                </a:lnTo>
                <a:lnTo>
                  <a:pt x="130515" y="1081684"/>
                </a:lnTo>
                <a:lnTo>
                  <a:pt x="343117" y="540006"/>
                </a:lnTo>
                <a:lnTo>
                  <a:pt x="0" y="425564"/>
                </a:lnTo>
                <a:close/>
              </a:path>
            </a:pathLst>
          </a:custGeom>
          <a:solidFill>
            <a:srgbClr val="FCB400"/>
          </a:solidFill>
          <a:ln w="28575">
            <a:solidFill>
              <a:srgbClr val="391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0" name="Jingle Bells (Instrumental)">
            <a:hlinkClick r:id="" action="ppaction://media"/>
            <a:extLst>
              <a:ext uri="{FF2B5EF4-FFF2-40B4-BE49-F238E27FC236}">
                <a16:creationId xmlns:a16="http://schemas.microsoft.com/office/drawing/2014/main" id="{08EC3050-3194-4158-B665-7F01DA8FA7E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16635278" y="171452"/>
            <a:ext cx="1058213" cy="661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Flowchart: Decision 1">
            <a:hlinkClick r:id="rId17" action="ppaction://hlinksldjump"/>
            <a:extLst>
              <a:ext uri="{FF2B5EF4-FFF2-40B4-BE49-F238E27FC236}">
                <a16:creationId xmlns:a16="http://schemas.microsoft.com/office/drawing/2014/main" id="{0FF9D9B1-8FB8-4A63-A6B0-56097536A42B}"/>
              </a:ext>
            </a:extLst>
          </p:cNvPr>
          <p:cNvSpPr/>
          <p:nvPr/>
        </p:nvSpPr>
        <p:spPr>
          <a:xfrm>
            <a:off x="15425225" y="9073662"/>
            <a:ext cx="2221623" cy="976626"/>
          </a:xfrm>
          <a:prstGeom prst="flowChartDecisi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r>
              <a:rPr lang="en-US" sz="2700" kern="1200" dirty="0">
                <a:solidFill>
                  <a:prstClr val="white"/>
                </a:solidFill>
                <a:latin typeface="Calibri" panose="020F0502020204030204"/>
              </a:rPr>
              <a:t>END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BF850D-BA1F-464F-84E8-8D4BB01894C4}"/>
              </a:ext>
            </a:extLst>
          </p:cNvPr>
          <p:cNvSpPr/>
          <p:nvPr/>
        </p:nvSpPr>
        <p:spPr>
          <a:xfrm>
            <a:off x="4057953" y="1150995"/>
            <a:ext cx="1123742" cy="13621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487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0" presetClass="emp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0" presetClass="emph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0" presetClass="emp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0" presetClass="emph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0" presetClass="emph" presetSubtype="0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07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00"/>
                            </p:stCondLst>
                            <p:childTnLst>
                              <p:par>
                                <p:cTn id="1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9" grpId="0" animBg="1"/>
      <p:bldP spid="25" grpId="0" animBg="1"/>
      <p:bldP spid="26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81" y="5933282"/>
            <a:ext cx="4219419" cy="28129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6" y="5083871"/>
            <a:ext cx="4565015" cy="189056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351735" y="3916211"/>
            <a:ext cx="33584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</a:pPr>
            <a:r>
              <a:rPr lang="en-US" sz="2700" b="1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SURPRISE</a:t>
            </a:r>
          </a:p>
          <a:p>
            <a:pPr algn="ctr" defTabSz="1371600">
              <a:buClrTx/>
            </a:pPr>
            <a:r>
              <a:rPr lang="en-US" sz="27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GIFT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4397" y="225055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846686" y="1446719"/>
            <a:ext cx="8686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Name of the FESTIVAL where you might get really wet.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135949" y="5960672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</a:pPr>
            <a:r>
              <a:rPr lang="en-US" sz="7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Songkran</a:t>
            </a:r>
            <a:endParaRPr lang="vi-VN" sz="7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9"/>
            <a:ext cx="4983447" cy="1261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D3AFA0-43E7-4498-B8AB-AD49DBC485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4184" y="3294621"/>
            <a:ext cx="4556768" cy="1887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6F64DDE-9C4C-4E93-9F20-E8217B28A4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9787" y="7095258"/>
            <a:ext cx="4556768" cy="18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2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93" y="6018709"/>
            <a:ext cx="4232816" cy="28126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6" y="5083871"/>
            <a:ext cx="4565015" cy="189056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04067" y="3595151"/>
            <a:ext cx="33584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800" b="1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+ 10 POINTS</a:t>
            </a:r>
            <a:endParaRPr lang="en-US" sz="4800" b="1" kern="1200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861265" y="1644719"/>
            <a:ext cx="8686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city in South America has the biggest carnival in the world?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718673" y="6086433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Rio de Janeiro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765368"/>
            <a:ext cx="4983447" cy="1261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DD6305-9C4B-405D-898D-932C37E16D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768" y="3334604"/>
            <a:ext cx="4556768" cy="1887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847474B-650A-4001-AD3D-2E830673FF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7115955"/>
            <a:ext cx="4556768" cy="18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448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5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95" y="6018708"/>
            <a:ext cx="4232813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7" y="5083873"/>
            <a:ext cx="4565010" cy="18905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78923" y="3640235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+ 5 POINTS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268" y="479660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953659" y="1578507"/>
            <a:ext cx="8686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These are beautiful colorful lights in the dark sky. These are …………………….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53659" y="6182274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FIREWORKS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9"/>
            <a:ext cx="4983447" cy="1261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734318-F697-4D00-912E-1E1D4CF774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0881" y="3458327"/>
            <a:ext cx="4556768" cy="1887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7437CDA-8D8E-4F80-9BD8-C7DDA247A9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5750" y="6974432"/>
            <a:ext cx="4556768" cy="18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79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95" y="6018708"/>
            <a:ext cx="4232813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7" y="5083871"/>
            <a:ext cx="4565010" cy="189056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139" y="307129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41298" y="5805429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993748" y="745114"/>
            <a:ext cx="8686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celebration is this?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53660" y="6894374"/>
            <a:ext cx="8686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HALLOWEEN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9"/>
            <a:ext cx="4983447" cy="1261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BEF75C5-5EFE-42D0-8666-06F3611FE1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485" y="3526161"/>
            <a:ext cx="4556768" cy="1887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5586981-884F-469E-B76C-0302070D5B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944" y="6944214"/>
            <a:ext cx="4556768" cy="1887147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4C85B61-4BE8-47AD-AB87-0D18D58EC7D9}"/>
              </a:ext>
            </a:extLst>
          </p:cNvPr>
          <p:cNvSpPr/>
          <p:nvPr/>
        </p:nvSpPr>
        <p:spPr>
          <a:xfrm>
            <a:off x="1642453" y="3903365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+ 5 POINTS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81A5633-DC8D-48D7-BC56-114EF08484C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76955" y="1453398"/>
            <a:ext cx="9734148" cy="508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56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1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95" y="6018708"/>
            <a:ext cx="4232813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7" y="5083871"/>
            <a:ext cx="4565010" cy="18905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7065" y="3638462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+ 20 POINTS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8135949" y="1131096"/>
            <a:ext cx="868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not a special tradition connected with Halloween?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53659" y="6275821"/>
            <a:ext cx="8686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A. Fireworks display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9"/>
            <a:ext cx="4983447" cy="12619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4D8165-464A-40D2-9F1D-F4B53BCE09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1233" y="3428775"/>
            <a:ext cx="4556768" cy="18871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5924104-FA54-4449-8BF4-C5AE0E35B7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7196688"/>
            <a:ext cx="4556768" cy="18871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C36435-0C03-4D75-8863-A502D3301EA5}"/>
              </a:ext>
            </a:extLst>
          </p:cNvPr>
          <p:cNvSpPr txBox="1"/>
          <p:nvPr/>
        </p:nvSpPr>
        <p:spPr>
          <a:xfrm>
            <a:off x="7779938" y="2231720"/>
            <a:ext cx="94388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 defTabSz="1371600">
              <a:buClrTx/>
              <a:buFontTx/>
              <a:buAutoNum type="alphaUcPeriod"/>
            </a:pPr>
            <a:r>
              <a:rPr lang="en-US" sz="36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Fireworks display               B. Jack </a:t>
            </a:r>
            <a:r>
              <a:rPr lang="en-US" sz="3600" kern="12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O’lantern</a:t>
            </a:r>
            <a:endParaRPr lang="en-US" sz="36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defTabSz="1371600">
              <a:buClrTx/>
            </a:pPr>
            <a:r>
              <a:rPr lang="en-US" sz="36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C. Trick or Treat                       D. Fancy dress party</a:t>
            </a:r>
          </a:p>
        </p:txBody>
      </p:sp>
    </p:spTree>
    <p:extLst>
      <p:ext uri="{BB962C8B-B14F-4D97-AF65-F5344CB8AC3E}">
        <p14:creationId xmlns:p14="http://schemas.microsoft.com/office/powerpoint/2010/main" val="49654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5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81" y="5933282"/>
            <a:ext cx="4219419" cy="28129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789" y="5045166"/>
            <a:ext cx="4565010" cy="189056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704067" y="3743257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+20</a:t>
            </a:r>
            <a:endParaRPr lang="en-US" sz="42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POINTS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4397" y="225055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8074685" y="820995"/>
            <a:ext cx="868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country has a very famous Day of the Dead in November?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53659" y="6552094"/>
            <a:ext cx="8686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27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B. MEXICO</a:t>
            </a:r>
            <a:endParaRPr lang="vi-VN" sz="27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8"/>
            <a:ext cx="4983446" cy="1261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D3AFA0-43E7-4498-B8AB-AD49DBC485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4184" y="3294621"/>
            <a:ext cx="4556768" cy="18871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D7D4950-B2DE-4B7C-9442-FB6E26BF5A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5750" y="7069761"/>
            <a:ext cx="4556768" cy="18871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812C542-C79E-4B22-8425-27F62D1C9EAC}"/>
              </a:ext>
            </a:extLst>
          </p:cNvPr>
          <p:cNvSpPr txBox="1"/>
          <p:nvPr/>
        </p:nvSpPr>
        <p:spPr>
          <a:xfrm>
            <a:off x="8621164" y="2098016"/>
            <a:ext cx="68584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 defTabSz="1371600">
              <a:buClrTx/>
              <a:buFontTx/>
              <a:buAutoNum type="alphaUcPeriod"/>
            </a:pPr>
            <a:r>
              <a:rPr lang="en-US" sz="36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Chile                            B. Mexico</a:t>
            </a:r>
          </a:p>
          <a:p>
            <a:pPr defTabSz="1371600">
              <a:buClrTx/>
            </a:pPr>
            <a:r>
              <a:rPr lang="en-US" sz="36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C. Brazil                            D. Columbia</a:t>
            </a:r>
          </a:p>
        </p:txBody>
      </p:sp>
    </p:spTree>
    <p:extLst>
      <p:ext uri="{BB962C8B-B14F-4D97-AF65-F5344CB8AC3E}">
        <p14:creationId xmlns:p14="http://schemas.microsoft.com/office/powerpoint/2010/main" val="2524444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9" grpId="0"/>
      <p:bldP spid="5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09" y="6018709"/>
            <a:ext cx="4218981" cy="28126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7" y="5083871"/>
            <a:ext cx="4565010" cy="189056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4789" y="5466522"/>
            <a:ext cx="9391703" cy="294462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765367"/>
            <a:ext cx="4983446" cy="1261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DD6305-9C4B-405D-898D-932C37E16D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5750" y="3520884"/>
            <a:ext cx="4556768" cy="188714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2B173BA-C13C-40F3-866D-9728A4D7B7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2410" y="6974432"/>
            <a:ext cx="4556768" cy="18871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C7D4BF0-6984-49D3-B2B5-B9BB2985DEBF}"/>
              </a:ext>
            </a:extLst>
          </p:cNvPr>
          <p:cNvSpPr txBox="1"/>
          <p:nvPr/>
        </p:nvSpPr>
        <p:spPr>
          <a:xfrm>
            <a:off x="7953659" y="1363601"/>
            <a:ext cx="8686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 a part of a public celebration, and it is a walk of groups of </a:t>
            </a:r>
            <a:r>
              <a:rPr lang="en-US" sz="4200" b="1" kern="1200" dirty="0" err="1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sodiers</a:t>
            </a: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It is………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02EEA8-4EFE-4B12-9A4F-802D586475F2}"/>
              </a:ext>
            </a:extLst>
          </p:cNvPr>
          <p:cNvSpPr txBox="1"/>
          <p:nvPr/>
        </p:nvSpPr>
        <p:spPr>
          <a:xfrm>
            <a:off x="7953659" y="6433178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Parade 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C81EB2B-3A1E-43CA-B192-F505C61676D8}"/>
              </a:ext>
            </a:extLst>
          </p:cNvPr>
          <p:cNvSpPr/>
          <p:nvPr/>
        </p:nvSpPr>
        <p:spPr>
          <a:xfrm>
            <a:off x="1563920" y="3520885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+ 10 POINTS</a:t>
            </a:r>
          </a:p>
        </p:txBody>
      </p:sp>
    </p:spTree>
    <p:extLst>
      <p:ext uri="{BB962C8B-B14F-4D97-AF65-F5344CB8AC3E}">
        <p14:creationId xmlns:p14="http://schemas.microsoft.com/office/powerpoint/2010/main" val="391627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11" y="6018708"/>
            <a:ext cx="4218980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9" y="5083873"/>
            <a:ext cx="4565007" cy="189056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8"/>
            <a:ext cx="4983446" cy="1261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C734318-F697-4D00-912E-1E1D4CF774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0881" y="3458327"/>
            <a:ext cx="4556768" cy="18871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8DCE056-5A28-4284-AC24-F958C8E764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2410" y="7115702"/>
            <a:ext cx="4556768" cy="1887147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753F57A3-5226-42AA-B8E2-2D789C07889E}"/>
              </a:ext>
            </a:extLst>
          </p:cNvPr>
          <p:cNvSpPr/>
          <p:nvPr/>
        </p:nvSpPr>
        <p:spPr>
          <a:xfrm>
            <a:off x="1677065" y="4005508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+5</a:t>
            </a:r>
            <a:endParaRPr lang="en-US" sz="42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POINTS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1B0ACF-DFAF-4026-AAF1-AF02CA3F529D}"/>
              </a:ext>
            </a:extLst>
          </p:cNvPr>
          <p:cNvSpPr txBox="1"/>
          <p:nvPr/>
        </p:nvSpPr>
        <p:spPr>
          <a:xfrm>
            <a:off x="7953659" y="1363601"/>
            <a:ext cx="8686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covers your face, and people wear it during the </a:t>
            </a:r>
            <a:r>
              <a:rPr lang="en-US" sz="4200" b="1" kern="1200" dirty="0" err="1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canival</a:t>
            </a: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is ……….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76C572A-B821-4F1B-9C5E-1000681ACD3E}"/>
              </a:ext>
            </a:extLst>
          </p:cNvPr>
          <p:cNvSpPr txBox="1"/>
          <p:nvPr/>
        </p:nvSpPr>
        <p:spPr>
          <a:xfrm>
            <a:off x="7953659" y="6433178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Mask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70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6" grpId="0"/>
      <p:bldP spid="1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11" y="6018708"/>
            <a:ext cx="4218980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9" y="5083871"/>
            <a:ext cx="4565007" cy="189056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8"/>
            <a:ext cx="4983446" cy="1261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BEF75C5-5EFE-42D0-8666-06F3611FE1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485" y="3526161"/>
            <a:ext cx="4556768" cy="18871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1AF65D3-8DB8-4A95-991B-B9164DA184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8594" y="7106393"/>
            <a:ext cx="4556768" cy="18871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EE11B83-ED39-40FF-9FD0-BAA72E38ADF0}"/>
              </a:ext>
            </a:extLst>
          </p:cNvPr>
          <p:cNvSpPr txBox="1"/>
          <p:nvPr/>
        </p:nvSpPr>
        <p:spPr>
          <a:xfrm>
            <a:off x="7953659" y="1363601"/>
            <a:ext cx="8686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meeting in which people get together with friends and family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0B8D0A-95B2-4858-93F1-E481FEC2F9D7}"/>
              </a:ext>
            </a:extLst>
          </p:cNvPr>
          <p:cNvSpPr txBox="1"/>
          <p:nvPr/>
        </p:nvSpPr>
        <p:spPr>
          <a:xfrm>
            <a:off x="7953659" y="6433178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Reunion 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9A02DAC-154D-4C8E-B6C0-614AEC2A65EE}"/>
              </a:ext>
            </a:extLst>
          </p:cNvPr>
          <p:cNvSpPr/>
          <p:nvPr/>
        </p:nvSpPr>
        <p:spPr>
          <a:xfrm>
            <a:off x="1351693" y="3523433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+ 10 POINTS</a:t>
            </a:r>
          </a:p>
        </p:txBody>
      </p:sp>
    </p:spTree>
    <p:extLst>
      <p:ext uri="{BB962C8B-B14F-4D97-AF65-F5344CB8AC3E}">
        <p14:creationId xmlns:p14="http://schemas.microsoft.com/office/powerpoint/2010/main" val="341370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2"/>
          <p:cNvSpPr/>
          <p:nvPr/>
        </p:nvSpPr>
        <p:spPr>
          <a:xfrm>
            <a:off x="1623773" y="7973333"/>
            <a:ext cx="3868479" cy="1358786"/>
          </a:xfrm>
          <a:custGeom>
            <a:avLst/>
            <a:gdLst>
              <a:gd name="connsiteX0" fmla="*/ 0 w 1470782"/>
              <a:gd name="connsiteY0" fmla="*/ 0 h 333327"/>
              <a:gd name="connsiteX1" fmla="*/ 1470782 w 1470782"/>
              <a:gd name="connsiteY1" fmla="*/ 0 h 333327"/>
              <a:gd name="connsiteX2" fmla="*/ 1470782 w 1470782"/>
              <a:gd name="connsiteY2" fmla="*/ 333327 h 333327"/>
              <a:gd name="connsiteX3" fmla="*/ 0 w 1470782"/>
              <a:gd name="connsiteY3" fmla="*/ 333327 h 333327"/>
              <a:gd name="connsiteX4" fmla="*/ 0 w 1470782"/>
              <a:gd name="connsiteY4" fmla="*/ 0 h 333327"/>
              <a:gd name="connsiteX0" fmla="*/ 0 w 1470782"/>
              <a:gd name="connsiteY0" fmla="*/ 0 h 519939"/>
              <a:gd name="connsiteX1" fmla="*/ 1470782 w 1470782"/>
              <a:gd name="connsiteY1" fmla="*/ 0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19939"/>
              <a:gd name="connsiteX1" fmla="*/ 1340154 w 1470782"/>
              <a:gd name="connsiteY1" fmla="*/ 186613 h 519939"/>
              <a:gd name="connsiteX2" fmla="*/ 1470782 w 1470782"/>
              <a:gd name="connsiteY2" fmla="*/ 519939 h 519939"/>
              <a:gd name="connsiteX3" fmla="*/ 0 w 1470782"/>
              <a:gd name="connsiteY3" fmla="*/ 333327 h 519939"/>
              <a:gd name="connsiteX4" fmla="*/ 0 w 1470782"/>
              <a:gd name="connsiteY4" fmla="*/ 0 h 519939"/>
              <a:gd name="connsiteX0" fmla="*/ 0 w 1470782"/>
              <a:gd name="connsiteY0" fmla="*/ 0 h 534870"/>
              <a:gd name="connsiteX1" fmla="*/ 1340154 w 1470782"/>
              <a:gd name="connsiteY1" fmla="*/ 186613 h 534870"/>
              <a:gd name="connsiteX2" fmla="*/ 1470782 w 1470782"/>
              <a:gd name="connsiteY2" fmla="*/ 519939 h 534870"/>
              <a:gd name="connsiteX3" fmla="*/ 1042496 w 1470782"/>
              <a:gd name="connsiteY3" fmla="*/ 530599 h 534870"/>
              <a:gd name="connsiteX4" fmla="*/ 0 w 1470782"/>
              <a:gd name="connsiteY4" fmla="*/ 333327 h 534870"/>
              <a:gd name="connsiteX5" fmla="*/ 0 w 1470782"/>
              <a:gd name="connsiteY5" fmla="*/ 0 h 534870"/>
              <a:gd name="connsiteX0" fmla="*/ 121298 w 1592080"/>
              <a:gd name="connsiteY0" fmla="*/ 0 h 534870"/>
              <a:gd name="connsiteX1" fmla="*/ 1461452 w 1592080"/>
              <a:gd name="connsiteY1" fmla="*/ 186613 h 534870"/>
              <a:gd name="connsiteX2" fmla="*/ 1592080 w 1592080"/>
              <a:gd name="connsiteY2" fmla="*/ 519939 h 534870"/>
              <a:gd name="connsiteX3" fmla="*/ 1163794 w 1592080"/>
              <a:gd name="connsiteY3" fmla="*/ 530599 h 534870"/>
              <a:gd name="connsiteX4" fmla="*/ 0 w 1592080"/>
              <a:gd name="connsiteY4" fmla="*/ 314666 h 534870"/>
              <a:gd name="connsiteX5" fmla="*/ 121298 w 1592080"/>
              <a:gd name="connsiteY5" fmla="*/ 0 h 534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2080" h="534870">
                <a:moveTo>
                  <a:pt x="121298" y="0"/>
                </a:moveTo>
                <a:lnTo>
                  <a:pt x="1461452" y="186613"/>
                </a:lnTo>
                <a:lnTo>
                  <a:pt x="1592080" y="519939"/>
                </a:lnTo>
                <a:cubicBezTo>
                  <a:pt x="1452428" y="501721"/>
                  <a:pt x="1303446" y="548817"/>
                  <a:pt x="1163794" y="530599"/>
                </a:cubicBezTo>
                <a:lnTo>
                  <a:pt x="0" y="314666"/>
                </a:lnTo>
                <a:lnTo>
                  <a:pt x="121298" y="0"/>
                </a:lnTo>
                <a:close/>
              </a:path>
            </a:pathLst>
          </a:cu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buClrTx/>
              <a:defRPr/>
            </a:pPr>
            <a:endParaRPr lang="en-US" sz="270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11" y="6018708"/>
            <a:ext cx="4218980" cy="2812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89" y="5083871"/>
            <a:ext cx="4565007" cy="189056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224" y="3226794"/>
            <a:ext cx="1399154" cy="23502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4792675" y="3186743"/>
            <a:ext cx="1399154" cy="23502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1371" y="305021"/>
            <a:ext cx="10571381" cy="47187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1209" y="5419767"/>
            <a:ext cx="9391703" cy="294462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74" y="6461496"/>
            <a:ext cx="3343275" cy="3600450"/>
          </a:xfrm>
          <a:prstGeom prst="rect">
            <a:avLst/>
          </a:prstGeom>
        </p:spPr>
      </p:pic>
      <p:pic>
        <p:nvPicPr>
          <p:cNvPr id="61" name="Picture 60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72" y="8656578"/>
            <a:ext cx="4983446" cy="1261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4D8165-464A-40D2-9F1D-F4B53BCE09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1233" y="3428775"/>
            <a:ext cx="4556768" cy="18871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ED07AF9-D3DB-4413-9F12-25363A75C8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8966" y="7059930"/>
            <a:ext cx="4556768" cy="188714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3746957-8B87-4AA4-9A9F-5A80FC28424E}"/>
              </a:ext>
            </a:extLst>
          </p:cNvPr>
          <p:cNvSpPr txBox="1"/>
          <p:nvPr/>
        </p:nvSpPr>
        <p:spPr>
          <a:xfrm>
            <a:off x="7953659" y="1363601"/>
            <a:ext cx="8686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the grand parades, people wear……… costumes.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9610670-2273-463C-A6A7-92733530F3FF}"/>
              </a:ext>
            </a:extLst>
          </p:cNvPr>
          <p:cNvSpPr txBox="1"/>
          <p:nvPr/>
        </p:nvSpPr>
        <p:spPr>
          <a:xfrm>
            <a:off x="7953659" y="6433178"/>
            <a:ext cx="868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srgbClr val="4472C4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Flashy </a:t>
            </a:r>
            <a:endParaRPr lang="vi-VN" sz="4200" b="1" kern="1200" dirty="0">
              <a:solidFill>
                <a:srgbClr val="4472C4">
                  <a:lumMod val="50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442A8B7-D25B-4A7B-8C1C-5A86811B3982}"/>
              </a:ext>
            </a:extLst>
          </p:cNvPr>
          <p:cNvSpPr/>
          <p:nvPr/>
        </p:nvSpPr>
        <p:spPr>
          <a:xfrm>
            <a:off x="1351693" y="3795181"/>
            <a:ext cx="3358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71600">
              <a:buClrTx/>
              <a:defRPr/>
            </a:pPr>
            <a:r>
              <a:rPr lang="en-US" sz="4200" b="1" kern="120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+ 10 POINTS</a:t>
            </a:r>
          </a:p>
        </p:txBody>
      </p:sp>
    </p:spTree>
    <p:extLst>
      <p:ext uri="{BB962C8B-B14F-4D97-AF65-F5344CB8AC3E}">
        <p14:creationId xmlns:p14="http://schemas.microsoft.com/office/powerpoint/2010/main" val="241556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0.00131 -0.3513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17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66C9D-5FFA-425F-B507-95176D5528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0" y="1811600"/>
            <a:ext cx="7772400" cy="1470005"/>
          </a:xfrm>
        </p:spPr>
        <p:txBody>
          <a:bodyPr>
            <a:normAutofit/>
          </a:bodyPr>
          <a:lstStyle/>
          <a:p>
            <a:r>
              <a:rPr lang="en-US" sz="8000" dirty="0"/>
              <a:t>Topic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7EC3C8-3288-4F35-A5C8-AF2A9B868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583168" cy="1045028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A4DE418-67C9-45C8-97F3-20B67C38B620}"/>
              </a:ext>
            </a:extLst>
          </p:cNvPr>
          <p:cNvSpPr txBox="1">
            <a:spLocks/>
          </p:cNvSpPr>
          <p:nvPr/>
        </p:nvSpPr>
        <p:spPr>
          <a:xfrm>
            <a:off x="8677656" y="4238788"/>
            <a:ext cx="8705088" cy="1809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rmAutofit fontScale="7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4400" b="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8000" dirty="0"/>
              <a:t>What is your favorite festival/celebration? Why?</a:t>
            </a:r>
          </a:p>
        </p:txBody>
      </p:sp>
    </p:spTree>
    <p:extLst>
      <p:ext uri="{BB962C8B-B14F-4D97-AF65-F5344CB8AC3E}">
        <p14:creationId xmlns:p14="http://schemas.microsoft.com/office/powerpoint/2010/main" val="5015196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oogle Shape;157;p17"/>
          <p:cNvGrpSpPr/>
          <p:nvPr/>
        </p:nvGrpSpPr>
        <p:grpSpPr>
          <a:xfrm>
            <a:off x="0" y="0"/>
            <a:ext cx="18244457" cy="10287000"/>
            <a:chOff x="0" y="0"/>
            <a:chExt cx="4362509" cy="2190416"/>
          </a:xfrm>
        </p:grpSpPr>
        <p:sp>
          <p:nvSpPr>
            <p:cNvPr id="158" name="Google Shape;158;p1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59" name="Google Shape;159;p1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60" name="Google Shape;160;p17"/>
          <p:cNvCxnSpPr/>
          <p:nvPr/>
        </p:nvCxnSpPr>
        <p:spPr>
          <a:xfrm>
            <a:off x="1699606" y="1718861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7" name="Google Shape;177;p17"/>
          <p:cNvSpPr txBox="1"/>
          <p:nvPr/>
        </p:nvSpPr>
        <p:spPr>
          <a:xfrm>
            <a:off x="705292" y="223686"/>
            <a:ext cx="1024211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7500" b="0" i="0" u="none" strike="noStrike" kern="0" cap="none" spc="0" normalizeH="0" baseline="0" noProof="0" dirty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DISCUSSION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ABC4261-CDB7-4710-A7E7-79F5EBCB56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3514939"/>
              </p:ext>
            </p:extLst>
          </p:nvPr>
        </p:nvGraphicFramePr>
        <p:xfrm>
          <a:off x="551928" y="1939222"/>
          <a:ext cx="11030472" cy="812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2" name="Google Shape;68;p13">
            <a:extLst>
              <a:ext uri="{FF2B5EF4-FFF2-40B4-BE49-F238E27FC236}">
                <a16:creationId xmlns:a16="http://schemas.microsoft.com/office/drawing/2014/main" id="{1E70A061-41C6-419B-8023-FF1116C972B2}"/>
              </a:ext>
            </a:extLst>
          </p:cNvPr>
          <p:cNvSpPr txBox="1"/>
          <p:nvPr/>
        </p:nvSpPr>
        <p:spPr>
          <a:xfrm>
            <a:off x="11081656" y="1939222"/>
            <a:ext cx="2147090" cy="251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971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6" name="Google Shape;69;p13">
            <a:extLst>
              <a:ext uri="{FF2B5EF4-FFF2-40B4-BE49-F238E27FC236}">
                <a16:creationId xmlns:a16="http://schemas.microsoft.com/office/drawing/2014/main" id="{BCC615D9-BC79-421A-9406-AA720AC72C0A}"/>
              </a:ext>
            </a:extLst>
          </p:cNvPr>
          <p:cNvGrpSpPr/>
          <p:nvPr/>
        </p:nvGrpSpPr>
        <p:grpSpPr>
          <a:xfrm>
            <a:off x="11917566" y="279830"/>
            <a:ext cx="6204857" cy="9181195"/>
            <a:chOff x="0" y="0"/>
            <a:chExt cx="2405069" cy="2340267"/>
          </a:xfrm>
        </p:grpSpPr>
        <p:sp>
          <p:nvSpPr>
            <p:cNvPr id="67" name="Google Shape;70;p13">
              <a:extLst>
                <a:ext uri="{FF2B5EF4-FFF2-40B4-BE49-F238E27FC236}">
                  <a16:creationId xmlns:a16="http://schemas.microsoft.com/office/drawing/2014/main" id="{054FDAA9-0D66-4450-A878-45372576CCC3}"/>
                </a:ext>
              </a:extLst>
            </p:cNvPr>
            <p:cNvSpPr/>
            <p:nvPr/>
          </p:nvSpPr>
          <p:spPr>
            <a:xfrm>
              <a:off x="0" y="0"/>
              <a:ext cx="2405069" cy="2340267"/>
            </a:xfrm>
            <a:custGeom>
              <a:avLst/>
              <a:gdLst/>
              <a:ahLst/>
              <a:cxnLst/>
              <a:rect l="l" t="t" r="r" b="b"/>
              <a:pathLst>
                <a:path w="2405069" h="2340267" extrusionOk="0">
                  <a:moveTo>
                    <a:pt x="0" y="0"/>
                  </a:moveTo>
                  <a:lnTo>
                    <a:pt x="2405069" y="0"/>
                  </a:lnTo>
                  <a:lnTo>
                    <a:pt x="2405069" y="2340267"/>
                  </a:lnTo>
                  <a:lnTo>
                    <a:pt x="0" y="2340267"/>
                  </a:lnTo>
                  <a:close/>
                </a:path>
              </a:pathLst>
            </a:custGeom>
            <a:solidFill>
              <a:srgbClr val="F8E175"/>
            </a:solidFill>
            <a:ln w="1143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68" name="Google Shape;71;p13">
              <a:extLst>
                <a:ext uri="{FF2B5EF4-FFF2-40B4-BE49-F238E27FC236}">
                  <a16:creationId xmlns:a16="http://schemas.microsoft.com/office/drawing/2014/main" id="{544511A1-FB1D-4B6F-B557-1AA4D57B742C}"/>
                </a:ext>
              </a:extLst>
            </p:cNvPr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69" name="Google Shape;72;p13">
            <a:extLst>
              <a:ext uri="{FF2B5EF4-FFF2-40B4-BE49-F238E27FC236}">
                <a16:creationId xmlns:a16="http://schemas.microsoft.com/office/drawing/2014/main" id="{A9706FAE-E248-486B-B07D-828F6A70ED5F}"/>
              </a:ext>
            </a:extLst>
          </p:cNvPr>
          <p:cNvCxnSpPr>
            <a:cxnSpLocks/>
          </p:cNvCxnSpPr>
          <p:nvPr/>
        </p:nvCxnSpPr>
        <p:spPr>
          <a:xfrm>
            <a:off x="12700924" y="2432592"/>
            <a:ext cx="4408442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0" name="Google Shape;74;p13">
            <a:extLst>
              <a:ext uri="{FF2B5EF4-FFF2-40B4-BE49-F238E27FC236}">
                <a16:creationId xmlns:a16="http://schemas.microsoft.com/office/drawing/2014/main" id="{418004CF-CB0F-493A-B9BE-2C5E3A9F2894}"/>
              </a:ext>
            </a:extLst>
          </p:cNvPr>
          <p:cNvCxnSpPr>
            <a:cxnSpLocks/>
          </p:cNvCxnSpPr>
          <p:nvPr/>
        </p:nvCxnSpPr>
        <p:spPr>
          <a:xfrm>
            <a:off x="12729588" y="4785308"/>
            <a:ext cx="4408442" cy="0"/>
          </a:xfrm>
          <a:prstGeom prst="straightConnector1">
            <a:avLst/>
          </a:prstGeom>
          <a:noFill/>
          <a:ln w="571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" name="Google Shape;77;p13">
            <a:extLst>
              <a:ext uri="{FF2B5EF4-FFF2-40B4-BE49-F238E27FC236}">
                <a16:creationId xmlns:a16="http://schemas.microsoft.com/office/drawing/2014/main" id="{F12BE36C-C858-4295-B3E0-1EC9382A1343}"/>
              </a:ext>
            </a:extLst>
          </p:cNvPr>
          <p:cNvSpPr txBox="1"/>
          <p:nvPr/>
        </p:nvSpPr>
        <p:spPr>
          <a:xfrm>
            <a:off x="12242599" y="5627703"/>
            <a:ext cx="5259894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/>
              <a:t>You have:</a:t>
            </a:r>
          </a:p>
          <a:p>
            <a:pPr marL="285750" marR="0" lvl="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3 minutes to discuss</a:t>
            </a:r>
          </a:p>
          <a:p>
            <a:pPr marL="285750" marR="0" lvl="0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2 minutes to present</a:t>
            </a:r>
            <a:endParaRPr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71271D-88A2-4C3F-A593-5CB10444FA34}"/>
              </a:ext>
            </a:extLst>
          </p:cNvPr>
          <p:cNvSpPr/>
          <p:nvPr/>
        </p:nvSpPr>
        <p:spPr>
          <a:xfrm>
            <a:off x="4461810" y="7150353"/>
            <a:ext cx="3196579" cy="84908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FESTIVALS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</a:rPr>
              <a:t>or 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</a:rPr>
              <a:t>CELEBRATION</a:t>
            </a:r>
          </a:p>
        </p:txBody>
      </p:sp>
      <p:sp>
        <p:nvSpPr>
          <p:cNvPr id="77" name="Title 1">
            <a:extLst>
              <a:ext uri="{FF2B5EF4-FFF2-40B4-BE49-F238E27FC236}">
                <a16:creationId xmlns:a16="http://schemas.microsoft.com/office/drawing/2014/main" id="{0B2DAA73-A434-4F11-A8BF-9F94C2CF43A6}"/>
              </a:ext>
            </a:extLst>
          </p:cNvPr>
          <p:cNvSpPr txBox="1">
            <a:spLocks/>
          </p:cNvSpPr>
          <p:nvPr/>
        </p:nvSpPr>
        <p:spPr>
          <a:xfrm>
            <a:off x="13563912" y="962587"/>
            <a:ext cx="3230454" cy="1470005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8000" dirty="0"/>
              <a:t>Topic</a:t>
            </a:r>
          </a:p>
        </p:txBody>
      </p:sp>
      <p:sp>
        <p:nvSpPr>
          <p:cNvPr id="78" name="Title 1">
            <a:extLst>
              <a:ext uri="{FF2B5EF4-FFF2-40B4-BE49-F238E27FC236}">
                <a16:creationId xmlns:a16="http://schemas.microsoft.com/office/drawing/2014/main" id="{BD80416B-A0C7-42EC-916C-359ABDF51D74}"/>
              </a:ext>
            </a:extLst>
          </p:cNvPr>
          <p:cNvSpPr txBox="1">
            <a:spLocks/>
          </p:cNvSpPr>
          <p:nvPr/>
        </p:nvSpPr>
        <p:spPr>
          <a:xfrm>
            <a:off x="12233573" y="2710395"/>
            <a:ext cx="5343144" cy="18094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349" tIns="45658" rIns="91349" bIns="45658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4400" b="0" i="0" u="none" strike="noStrike" cap="none">
                <a:solidFill>
                  <a:srgbClr val="545454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dirty="0"/>
              <a:t>What is your favorite festival? Why?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oogle Shape;157;p17"/>
          <p:cNvGrpSpPr/>
          <p:nvPr/>
        </p:nvGrpSpPr>
        <p:grpSpPr>
          <a:xfrm>
            <a:off x="0" y="0"/>
            <a:ext cx="18244457" cy="10287000"/>
            <a:chOff x="0" y="0"/>
            <a:chExt cx="4362509" cy="2190416"/>
          </a:xfrm>
        </p:grpSpPr>
        <p:sp>
          <p:nvSpPr>
            <p:cNvPr id="158" name="Google Shape;158;p17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159" name="Google Shape;159;p17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ABC4261-CDB7-4710-A7E7-79F5EBCB56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8510915"/>
              </p:ext>
            </p:extLst>
          </p:nvPr>
        </p:nvGraphicFramePr>
        <p:xfrm>
          <a:off x="3399212" y="326573"/>
          <a:ext cx="12729588" cy="9644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2" name="Google Shape;68;p13">
            <a:extLst>
              <a:ext uri="{FF2B5EF4-FFF2-40B4-BE49-F238E27FC236}">
                <a16:creationId xmlns:a16="http://schemas.microsoft.com/office/drawing/2014/main" id="{1E70A061-41C6-419B-8023-FF1116C972B2}"/>
              </a:ext>
            </a:extLst>
          </p:cNvPr>
          <p:cNvSpPr txBox="1"/>
          <p:nvPr/>
        </p:nvSpPr>
        <p:spPr>
          <a:xfrm>
            <a:off x="11081656" y="1939222"/>
            <a:ext cx="2147090" cy="251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971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71271D-88A2-4C3F-A593-5CB10444FA34}"/>
              </a:ext>
            </a:extLst>
          </p:cNvPr>
          <p:cNvSpPr/>
          <p:nvPr/>
        </p:nvSpPr>
        <p:spPr>
          <a:xfrm>
            <a:off x="8054096" y="6419621"/>
            <a:ext cx="3375904" cy="84908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000" b="1" dirty="0">
              <a:solidFill>
                <a:srgbClr val="FF0000"/>
              </a:solidFill>
            </a:endParaRPr>
          </a:p>
          <a:p>
            <a:pPr algn="ctr"/>
            <a:r>
              <a:rPr lang="en-US" sz="4000" b="1" dirty="0">
                <a:solidFill>
                  <a:srgbClr val="FF0000"/>
                </a:solidFill>
              </a:rPr>
              <a:t>Celebration </a:t>
            </a:r>
          </a:p>
        </p:txBody>
      </p:sp>
    </p:spTree>
    <p:extLst>
      <p:ext uri="{BB962C8B-B14F-4D97-AF65-F5344CB8AC3E}">
        <p14:creationId xmlns:p14="http://schemas.microsoft.com/office/powerpoint/2010/main" val="111723575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8" name="Google Shape;758;p34"/>
          <p:cNvPicPr preferRelativeResize="0"/>
          <p:nvPr/>
        </p:nvPicPr>
        <p:blipFill rotWithShape="1">
          <a:blip r:embed="rId3">
            <a:alphaModFix/>
          </a:blip>
          <a:srcRect l="3686" r="1705" b="20175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9" name="Google Shape;759;p34"/>
          <p:cNvGrpSpPr/>
          <p:nvPr/>
        </p:nvGrpSpPr>
        <p:grpSpPr>
          <a:xfrm>
            <a:off x="870295" y="1028700"/>
            <a:ext cx="16563899" cy="8316734"/>
            <a:chOff x="0" y="0"/>
            <a:chExt cx="4362509" cy="2190416"/>
          </a:xfrm>
        </p:grpSpPr>
        <p:sp>
          <p:nvSpPr>
            <p:cNvPr id="760" name="Google Shape;760;p34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FFFFFF"/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761" name="Google Shape;761;p34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34"/>
          <p:cNvSpPr txBox="1"/>
          <p:nvPr/>
        </p:nvSpPr>
        <p:spPr>
          <a:xfrm>
            <a:off x="2499293" y="3922050"/>
            <a:ext cx="7689731" cy="3200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Open Sans"/>
                <a:ea typeface="Open Sans"/>
                <a:cs typeface="Open Sans"/>
                <a:sym typeface="Open Sans"/>
              </a:rPr>
              <a:t>Review and do the incomplete exercises in this session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Prepare for the next chapter:</a:t>
            </a:r>
          </a:p>
          <a:p>
            <a:pPr marR="0" lvl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lang="en-US" sz="32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Chapter 2: </a:t>
            </a:r>
            <a:r>
              <a:rPr lang="en-US" sz="3200" b="1" dirty="0" err="1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Edinburge</a:t>
            </a:r>
            <a:r>
              <a:rPr lang="en-US" sz="3200" b="1" dirty="0">
                <a:solidFill>
                  <a:srgbClr val="545454"/>
                </a:solidFill>
                <a:latin typeface="Open Sans"/>
                <a:ea typeface="Open Sans"/>
                <a:cs typeface="Open Sans"/>
                <a:sym typeface="Open Sans"/>
              </a:rPr>
              <a:t> Festival Journal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65" name="Google Shape;765;p34"/>
          <p:cNvPicPr preferRelativeResize="0"/>
          <p:nvPr/>
        </p:nvPicPr>
        <p:blipFill rotWithShape="1">
          <a:blip r:embed="rId4">
            <a:alphaModFix/>
          </a:blip>
          <a:srcRect l="20528" r="6150"/>
          <a:stretch/>
        </p:blipFill>
        <p:spPr>
          <a:xfrm>
            <a:off x="10658400" y="3762113"/>
            <a:ext cx="5404389" cy="491398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66" name="Google Shape;766;p34"/>
          <p:cNvCxnSpPr/>
          <p:nvPr/>
        </p:nvCxnSpPr>
        <p:spPr>
          <a:xfrm>
            <a:off x="10658400" y="3574580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7" name="Google Shape;767;p34"/>
          <p:cNvCxnSpPr/>
          <p:nvPr/>
        </p:nvCxnSpPr>
        <p:spPr>
          <a:xfrm>
            <a:off x="10658400" y="8789675"/>
            <a:ext cx="540438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8" name="Google Shape;768;p34"/>
          <p:cNvCxnSpPr/>
          <p:nvPr/>
        </p:nvCxnSpPr>
        <p:spPr>
          <a:xfrm rot="5400000">
            <a:off x="13764378" y="6193205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69" name="Google Shape;769;p34"/>
          <p:cNvCxnSpPr/>
          <p:nvPr/>
        </p:nvCxnSpPr>
        <p:spPr>
          <a:xfrm rot="5400000">
            <a:off x="8047995" y="6191447"/>
            <a:ext cx="4909809" cy="0"/>
          </a:xfrm>
          <a:prstGeom prst="straightConnector1">
            <a:avLst/>
          </a:prstGeom>
          <a:noFill/>
          <a:ln w="47625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0" name="Google Shape;770;p34"/>
          <p:cNvSpPr txBox="1"/>
          <p:nvPr/>
        </p:nvSpPr>
        <p:spPr>
          <a:xfrm>
            <a:off x="3377680" y="1600001"/>
            <a:ext cx="115004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7500" b="0" i="0" u="none" strike="noStrike" kern="0" cap="none" spc="0" normalizeH="0" baseline="0" noProof="0" dirty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HOMEWORK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cxnSp>
        <p:nvCxnSpPr>
          <p:cNvPr id="771" name="Google Shape;771;p34"/>
          <p:cNvCxnSpPr/>
          <p:nvPr/>
        </p:nvCxnSpPr>
        <p:spPr>
          <a:xfrm>
            <a:off x="4898995" y="2893349"/>
            <a:ext cx="8107067" cy="0"/>
          </a:xfrm>
          <a:prstGeom prst="straightConnector1">
            <a:avLst/>
          </a:prstGeom>
          <a:noFill/>
          <a:ln w="571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p20"/>
          <p:cNvPicPr preferRelativeResize="0"/>
          <p:nvPr/>
        </p:nvPicPr>
        <p:blipFill rotWithShape="1">
          <a:blip r:embed="rId3">
            <a:alphaModFix/>
          </a:blip>
          <a:srcRect t="7812" b="7811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6" name="Google Shape;326;p20"/>
          <p:cNvGrpSpPr/>
          <p:nvPr/>
        </p:nvGrpSpPr>
        <p:grpSpPr>
          <a:xfrm>
            <a:off x="808231" y="985133"/>
            <a:ext cx="16563899" cy="8316734"/>
            <a:chOff x="0" y="0"/>
            <a:chExt cx="4362509" cy="2190416"/>
          </a:xfrm>
        </p:grpSpPr>
        <p:sp>
          <p:nvSpPr>
            <p:cNvPr id="327" name="Google Shape;327;p20"/>
            <p:cNvSpPr/>
            <p:nvPr/>
          </p:nvSpPr>
          <p:spPr>
            <a:xfrm>
              <a:off x="0" y="0"/>
              <a:ext cx="4362509" cy="2190416"/>
            </a:xfrm>
            <a:custGeom>
              <a:avLst/>
              <a:gdLst/>
              <a:ahLst/>
              <a:cxnLst/>
              <a:rect l="l" t="t" r="r" b="b"/>
              <a:pathLst>
                <a:path w="4362509" h="2190416" extrusionOk="0">
                  <a:moveTo>
                    <a:pt x="0" y="0"/>
                  </a:moveTo>
                  <a:lnTo>
                    <a:pt x="4362509" y="0"/>
                  </a:lnTo>
                  <a:lnTo>
                    <a:pt x="4362509" y="2190416"/>
                  </a:lnTo>
                  <a:lnTo>
                    <a:pt x="0" y="219041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14300" cap="flat" cmpd="sng">
              <a:solidFill>
                <a:srgbClr val="F8E175"/>
              </a:solidFill>
              <a:prstDash val="solid"/>
              <a:round/>
              <a:headEnd type="none" w="sm" len="sm"/>
              <a:tailEnd type="none" w="sm" len="sm"/>
            </a:ln>
          </p:spPr>
        </p:sp>
        <p:sp>
          <p:nvSpPr>
            <p:cNvPr id="328" name="Google Shape;328;p20"/>
            <p:cNvSpPr txBox="1"/>
            <p:nvPr/>
          </p:nvSpPr>
          <p:spPr>
            <a:xfrm>
              <a:off x="0" y="0"/>
              <a:ext cx="812800" cy="812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711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29" name="Google Shape;329;p20"/>
          <p:cNvCxnSpPr/>
          <p:nvPr/>
        </p:nvCxnSpPr>
        <p:spPr>
          <a:xfrm>
            <a:off x="3161444" y="4262127"/>
            <a:ext cx="11857472" cy="0"/>
          </a:xfrm>
          <a:prstGeom prst="straightConnector1">
            <a:avLst/>
          </a:prstGeom>
          <a:noFill/>
          <a:ln w="2476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331" name="Google Shape;331;p20"/>
          <p:cNvGrpSpPr/>
          <p:nvPr/>
        </p:nvGrpSpPr>
        <p:grpSpPr>
          <a:xfrm>
            <a:off x="3215262" y="4273777"/>
            <a:ext cx="11857476" cy="5666656"/>
            <a:chOff x="0" y="-47625"/>
            <a:chExt cx="3122956" cy="860425"/>
          </a:xfrm>
        </p:grpSpPr>
        <p:sp>
          <p:nvSpPr>
            <p:cNvPr id="332" name="Google Shape;332;p20"/>
            <p:cNvSpPr/>
            <p:nvPr/>
          </p:nvSpPr>
          <p:spPr>
            <a:xfrm>
              <a:off x="0" y="0"/>
              <a:ext cx="3122956" cy="452741"/>
            </a:xfrm>
            <a:custGeom>
              <a:avLst/>
              <a:gdLst/>
              <a:ahLst/>
              <a:cxnLst/>
              <a:rect l="l" t="t" r="r" b="b"/>
              <a:pathLst>
                <a:path w="3122956" h="452741" extrusionOk="0">
                  <a:moveTo>
                    <a:pt x="0" y="0"/>
                  </a:moveTo>
                  <a:lnTo>
                    <a:pt x="3122956" y="0"/>
                  </a:lnTo>
                  <a:lnTo>
                    <a:pt x="3122956" y="452741"/>
                  </a:lnTo>
                  <a:lnTo>
                    <a:pt x="0" y="4527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  <p:sp>
          <p:nvSpPr>
            <p:cNvPr id="333" name="Google Shape;333;p20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30" name="Google Shape;330;p20"/>
          <p:cNvCxnSpPr>
            <a:cxnSpLocks/>
          </p:cNvCxnSpPr>
          <p:nvPr/>
        </p:nvCxnSpPr>
        <p:spPr>
          <a:xfrm>
            <a:off x="6668789" y="6417548"/>
            <a:ext cx="5421086" cy="0"/>
          </a:xfrm>
          <a:prstGeom prst="straightConnector1">
            <a:avLst/>
          </a:prstGeom>
          <a:noFill/>
          <a:ln w="2476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4" name="Google Shape;334;p20"/>
          <p:cNvSpPr txBox="1"/>
          <p:nvPr/>
        </p:nvSpPr>
        <p:spPr>
          <a:xfrm>
            <a:off x="4258273" y="4314686"/>
            <a:ext cx="10242118" cy="3213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2000" b="0" i="0" u="none" strike="noStrike" kern="0" cap="none" spc="0" normalizeH="0" baseline="0" noProof="0" dirty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Thank You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5400" dirty="0">
                <a:solidFill>
                  <a:srgbClr val="545454"/>
                </a:solidFill>
                <a:latin typeface="Ubuntu"/>
                <a:sym typeface="Ubuntu"/>
              </a:rPr>
              <a:t>for your attention</a:t>
            </a:r>
            <a:endParaRPr kumimoji="0" sz="5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335" name="Google Shape;335;p20"/>
          <p:cNvGrpSpPr/>
          <p:nvPr/>
        </p:nvGrpSpPr>
        <p:grpSpPr>
          <a:xfrm>
            <a:off x="8390051" y="204415"/>
            <a:ext cx="1522681" cy="2355082"/>
            <a:chOff x="8390051" y="204415"/>
            <a:chExt cx="1522681" cy="2355082"/>
          </a:xfrm>
        </p:grpSpPr>
        <p:sp>
          <p:nvSpPr>
            <p:cNvPr id="336" name="Google Shape;336;p20"/>
            <p:cNvSpPr/>
            <p:nvPr/>
          </p:nvSpPr>
          <p:spPr>
            <a:xfrm>
              <a:off x="9090181" y="399481"/>
              <a:ext cx="822551" cy="2160016"/>
            </a:xfrm>
            <a:custGeom>
              <a:avLst/>
              <a:gdLst/>
              <a:ahLst/>
              <a:cxnLst/>
              <a:rect l="l" t="t" r="r" b="b"/>
              <a:pathLst>
                <a:path w="822551" h="2160016" extrusionOk="0">
                  <a:moveTo>
                    <a:pt x="818045" y="905285"/>
                  </a:moveTo>
                  <a:cubicBezTo>
                    <a:pt x="776181" y="1001260"/>
                    <a:pt x="731385" y="1095972"/>
                    <a:pt x="684087" y="1189431"/>
                  </a:cubicBezTo>
                  <a:cubicBezTo>
                    <a:pt x="518099" y="1517377"/>
                    <a:pt x="320926" y="1827297"/>
                    <a:pt x="126689" y="2138687"/>
                  </a:cubicBezTo>
                  <a:cubicBezTo>
                    <a:pt x="99688" y="2182062"/>
                    <a:pt x="33326" y="2153566"/>
                    <a:pt x="45262" y="2104321"/>
                  </a:cubicBezTo>
                  <a:cubicBezTo>
                    <a:pt x="119359" y="1797543"/>
                    <a:pt x="194501" y="1489926"/>
                    <a:pt x="302511" y="1192992"/>
                  </a:cubicBezTo>
                  <a:cubicBezTo>
                    <a:pt x="223384" y="1199699"/>
                    <a:pt x="144055" y="1207033"/>
                    <a:pt x="66820" y="1224842"/>
                  </a:cubicBezTo>
                  <a:cubicBezTo>
                    <a:pt x="19940" y="1235949"/>
                    <a:pt x="-14810" y="1188169"/>
                    <a:pt x="6334" y="1146050"/>
                  </a:cubicBezTo>
                  <a:cubicBezTo>
                    <a:pt x="30404" y="1098482"/>
                    <a:pt x="57824" y="1052384"/>
                    <a:pt x="86082" y="1006700"/>
                  </a:cubicBezTo>
                  <a:cubicBezTo>
                    <a:pt x="167495" y="841575"/>
                    <a:pt x="262741" y="682527"/>
                    <a:pt x="355676" y="523478"/>
                  </a:cubicBezTo>
                  <a:cubicBezTo>
                    <a:pt x="455100" y="353535"/>
                    <a:pt x="559125" y="186315"/>
                    <a:pt x="662534" y="18887"/>
                  </a:cubicBezTo>
                  <a:cubicBezTo>
                    <a:pt x="686388" y="-19883"/>
                    <a:pt x="741651" y="6523"/>
                    <a:pt x="733281" y="48641"/>
                  </a:cubicBezTo>
                  <a:cubicBezTo>
                    <a:pt x="703133" y="200982"/>
                    <a:pt x="669855" y="352485"/>
                    <a:pt x="629247" y="502315"/>
                  </a:cubicBezTo>
                  <a:cubicBezTo>
                    <a:pt x="608734" y="577961"/>
                    <a:pt x="586545" y="653399"/>
                    <a:pt x="562894" y="728206"/>
                  </a:cubicBezTo>
                  <a:cubicBezTo>
                    <a:pt x="552011" y="763203"/>
                    <a:pt x="540287" y="797987"/>
                    <a:pt x="529819" y="832979"/>
                  </a:cubicBezTo>
                  <a:cubicBezTo>
                    <a:pt x="525843" y="846182"/>
                    <a:pt x="522488" y="859172"/>
                    <a:pt x="519148" y="872375"/>
                  </a:cubicBezTo>
                  <a:cubicBezTo>
                    <a:pt x="604334" y="856238"/>
                    <a:pt x="690156" y="843040"/>
                    <a:pt x="776181" y="832353"/>
                  </a:cubicBezTo>
                  <a:cubicBezTo>
                    <a:pt x="817000" y="827124"/>
                    <a:pt x="830602" y="876157"/>
                    <a:pt x="818045" y="9052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7" name="Google Shape;337;p20"/>
            <p:cNvSpPr/>
            <p:nvPr/>
          </p:nvSpPr>
          <p:spPr>
            <a:xfrm>
              <a:off x="8390051" y="204415"/>
              <a:ext cx="574643" cy="2039621"/>
            </a:xfrm>
            <a:custGeom>
              <a:avLst/>
              <a:gdLst/>
              <a:ahLst/>
              <a:cxnLst/>
              <a:rect l="l" t="t" r="r" b="b"/>
              <a:pathLst>
                <a:path w="574643" h="2039621" extrusionOk="0">
                  <a:moveTo>
                    <a:pt x="525251" y="798250"/>
                  </a:moveTo>
                  <a:cubicBezTo>
                    <a:pt x="432682" y="840670"/>
                    <a:pt x="342988" y="892435"/>
                    <a:pt x="250071" y="933521"/>
                  </a:cubicBezTo>
                  <a:cubicBezTo>
                    <a:pt x="249864" y="931666"/>
                    <a:pt x="249652" y="929815"/>
                    <a:pt x="249436" y="927968"/>
                  </a:cubicBezTo>
                  <a:cubicBezTo>
                    <a:pt x="243842" y="878083"/>
                    <a:pt x="238676" y="828150"/>
                    <a:pt x="233957" y="778175"/>
                  </a:cubicBezTo>
                  <a:cubicBezTo>
                    <a:pt x="233439" y="772669"/>
                    <a:pt x="232856" y="767163"/>
                    <a:pt x="232324" y="761657"/>
                  </a:cubicBezTo>
                  <a:cubicBezTo>
                    <a:pt x="231680" y="752448"/>
                    <a:pt x="231176" y="743230"/>
                    <a:pt x="230504" y="734022"/>
                  </a:cubicBezTo>
                  <a:cubicBezTo>
                    <a:pt x="224684" y="654439"/>
                    <a:pt x="217650" y="574945"/>
                    <a:pt x="209411" y="495579"/>
                  </a:cubicBezTo>
                  <a:cubicBezTo>
                    <a:pt x="203535" y="438906"/>
                    <a:pt x="173857" y="949"/>
                    <a:pt x="125194" y="3"/>
                  </a:cubicBezTo>
                  <a:cubicBezTo>
                    <a:pt x="58653" y="-1297"/>
                    <a:pt x="35801" y="492244"/>
                    <a:pt x="30866" y="551837"/>
                  </a:cubicBezTo>
                  <a:cubicBezTo>
                    <a:pt x="20463" y="677330"/>
                    <a:pt x="13147" y="803068"/>
                    <a:pt x="8245" y="928891"/>
                  </a:cubicBezTo>
                  <a:cubicBezTo>
                    <a:pt x="3798" y="1042821"/>
                    <a:pt x="-12396" y="1166058"/>
                    <a:pt x="18313" y="1277336"/>
                  </a:cubicBezTo>
                  <a:cubicBezTo>
                    <a:pt x="28287" y="1313449"/>
                    <a:pt x="47902" y="1322441"/>
                    <a:pt x="83805" y="1313571"/>
                  </a:cubicBezTo>
                  <a:cubicBezTo>
                    <a:pt x="142724" y="1299012"/>
                    <a:pt x="191095" y="1257120"/>
                    <a:pt x="242468" y="1227111"/>
                  </a:cubicBezTo>
                  <a:cubicBezTo>
                    <a:pt x="269422" y="1211365"/>
                    <a:pt x="296457" y="1195817"/>
                    <a:pt x="323416" y="1180066"/>
                  </a:cubicBezTo>
                  <a:cubicBezTo>
                    <a:pt x="330101" y="1459191"/>
                    <a:pt x="362287" y="1738335"/>
                    <a:pt x="399663" y="2014634"/>
                  </a:cubicBezTo>
                  <a:cubicBezTo>
                    <a:pt x="403982" y="2046366"/>
                    <a:pt x="448909" y="2048702"/>
                    <a:pt x="455520" y="2016885"/>
                  </a:cubicBezTo>
                  <a:cubicBezTo>
                    <a:pt x="470839" y="1943953"/>
                    <a:pt x="483288" y="1870535"/>
                    <a:pt x="493799" y="1796727"/>
                  </a:cubicBezTo>
                  <a:cubicBezTo>
                    <a:pt x="516020" y="1712556"/>
                    <a:pt x="517149" y="1614900"/>
                    <a:pt x="526973" y="1528270"/>
                  </a:cubicBezTo>
                  <a:cubicBezTo>
                    <a:pt x="538213" y="1429135"/>
                    <a:pt x="547533" y="1329784"/>
                    <a:pt x="554934" y="1230281"/>
                  </a:cubicBezTo>
                  <a:cubicBezTo>
                    <a:pt x="561474" y="1142243"/>
                    <a:pt x="566513" y="1054088"/>
                    <a:pt x="570037" y="965876"/>
                  </a:cubicBezTo>
                  <a:cubicBezTo>
                    <a:pt x="570691" y="949475"/>
                    <a:pt x="580646" y="871347"/>
                    <a:pt x="569086" y="826417"/>
                  </a:cubicBezTo>
                  <a:cubicBezTo>
                    <a:pt x="562730" y="801660"/>
                    <a:pt x="549824" y="786988"/>
                    <a:pt x="525251" y="7982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38" name="Google Shape;338;p20"/>
          <p:cNvCxnSpPr/>
          <p:nvPr/>
        </p:nvCxnSpPr>
        <p:spPr>
          <a:xfrm>
            <a:off x="3215266" y="7841872"/>
            <a:ext cx="11857472" cy="0"/>
          </a:xfrm>
          <a:prstGeom prst="straightConnector1">
            <a:avLst/>
          </a:prstGeom>
          <a:noFill/>
          <a:ln w="247650" cap="flat" cmpd="sng">
            <a:solidFill>
              <a:srgbClr val="F8E175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Yellow and Grey Teacher Newsletter Presentation">
  <a:themeElements>
    <a:clrScheme name="Office">
      <a:dk1>
        <a:srgbClr val="545454"/>
      </a:dk1>
      <a:lt1>
        <a:srgbClr val="FFFFFF"/>
      </a:lt1>
      <a:dk2>
        <a:srgbClr val="FDCB7F"/>
      </a:dk2>
      <a:lt2>
        <a:srgbClr val="F8E175"/>
      </a:lt2>
      <a:accent1>
        <a:srgbClr val="FAECA6"/>
      </a:accent1>
      <a:accent2>
        <a:srgbClr val="D5D5D5"/>
      </a:accent2>
      <a:accent3>
        <a:srgbClr val="F2E281"/>
      </a:accent3>
      <a:accent4>
        <a:srgbClr val="FDCB7F"/>
      </a:accent4>
      <a:accent5>
        <a:srgbClr val="F3F3F3"/>
      </a:accent5>
      <a:accent6>
        <a:srgbClr val="EDECED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Yellow and Grey Teacher Newsletter Presentation">
  <a:themeElements>
    <a:clrScheme name="Office">
      <a:dk1>
        <a:srgbClr val="545454"/>
      </a:dk1>
      <a:lt1>
        <a:srgbClr val="FFFFFF"/>
      </a:lt1>
      <a:dk2>
        <a:srgbClr val="FDCB7F"/>
      </a:dk2>
      <a:lt2>
        <a:srgbClr val="F8E175"/>
      </a:lt2>
      <a:accent1>
        <a:srgbClr val="FAECA6"/>
      </a:accent1>
      <a:accent2>
        <a:srgbClr val="D5D5D5"/>
      </a:accent2>
      <a:accent3>
        <a:srgbClr val="F2E281"/>
      </a:accent3>
      <a:accent4>
        <a:srgbClr val="FDCB7F"/>
      </a:accent4>
      <a:accent5>
        <a:srgbClr val="F3F3F3"/>
      </a:accent5>
      <a:accent6>
        <a:srgbClr val="EDECED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9483</TotalTime>
  <Words>1184</Words>
  <Application>Microsoft Office PowerPoint</Application>
  <PresentationFormat>Custom</PresentationFormat>
  <Paragraphs>223</Paragraphs>
  <Slides>50</Slides>
  <Notes>25</Notes>
  <HiddenSlides>0</HiddenSlides>
  <MMClips>2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50</vt:i4>
      </vt:variant>
    </vt:vector>
  </HeadingPairs>
  <TitlesOfParts>
    <vt:vector size="67" baseType="lpstr">
      <vt:lpstr>inherit</vt:lpstr>
      <vt:lpstr>Times New Roman</vt:lpstr>
      <vt:lpstr>Source Sans Pro</vt:lpstr>
      <vt:lpstr>Calibri</vt:lpstr>
      <vt:lpstr>Open Sans</vt:lpstr>
      <vt:lpstr>.VnSouthern</vt:lpstr>
      <vt:lpstr>Ubuntu</vt:lpstr>
      <vt:lpstr>Symbol</vt:lpstr>
      <vt:lpstr>Calibri Light</vt:lpstr>
      <vt:lpstr>.VnArial</vt:lpstr>
      <vt:lpstr>Tahoma</vt:lpstr>
      <vt:lpstr>Arial</vt:lpstr>
      <vt:lpstr>Lucida Sans Unicode</vt:lpstr>
      <vt:lpstr>Wingdings</vt:lpstr>
      <vt:lpstr>Yellow and Grey Teacher Newsletter Presentation</vt:lpstr>
      <vt:lpstr>Office Theme</vt:lpstr>
      <vt:lpstr>1_Yellow and Grey Teacher Newsletter Presentation</vt:lpstr>
      <vt:lpstr>PowerPoint Presentation</vt:lpstr>
      <vt:lpstr>PowerPoint Presentation</vt:lpstr>
      <vt:lpstr>GUESSING GAME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STICKING GAME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Topic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buing</dc:creator>
  <cp:lastModifiedBy>Thảo Lâm</cp:lastModifiedBy>
  <cp:revision>68</cp:revision>
  <dcterms:modified xsi:type="dcterms:W3CDTF">2023-05-14T14:59:23Z</dcterms:modified>
</cp:coreProperties>
</file>