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3"/>
  </p:notesMasterIdLst>
  <p:handoutMasterIdLst>
    <p:handoutMasterId r:id="rId34"/>
  </p:handoutMasterIdLst>
  <p:sldIdLst>
    <p:sldId id="1193" r:id="rId2"/>
    <p:sldId id="1198" r:id="rId3"/>
    <p:sldId id="1194" r:id="rId4"/>
    <p:sldId id="353" r:id="rId5"/>
    <p:sldId id="1201" r:id="rId6"/>
    <p:sldId id="1195" r:id="rId7"/>
    <p:sldId id="1209" r:id="rId8"/>
    <p:sldId id="1210" r:id="rId9"/>
    <p:sldId id="1211" r:id="rId10"/>
    <p:sldId id="1212" r:id="rId11"/>
    <p:sldId id="1200" r:id="rId12"/>
    <p:sldId id="1208" r:id="rId13"/>
    <p:sldId id="1202" r:id="rId14"/>
    <p:sldId id="1203" r:id="rId15"/>
    <p:sldId id="1204" r:id="rId16"/>
    <p:sldId id="1205" r:id="rId17"/>
    <p:sldId id="1215" r:id="rId18"/>
    <p:sldId id="1217" r:id="rId19"/>
    <p:sldId id="1207" r:id="rId20"/>
    <p:sldId id="1218" r:id="rId21"/>
    <p:sldId id="1219" r:id="rId22"/>
    <p:sldId id="1223" r:id="rId23"/>
    <p:sldId id="1220" r:id="rId24"/>
    <p:sldId id="1221" r:id="rId25"/>
    <p:sldId id="1213" r:id="rId26"/>
    <p:sldId id="1222" r:id="rId27"/>
    <p:sldId id="1206" r:id="rId28"/>
    <p:sldId id="1224" r:id="rId29"/>
    <p:sldId id="1214" r:id="rId30"/>
    <p:sldId id="1216" r:id="rId31"/>
    <p:sldId id="1196" r:id="rId32"/>
  </p:sldIdLst>
  <p:sldSz cx="12192000" cy="6858000"/>
  <p:notesSz cx="6858000" cy="9144000"/>
  <p:custDataLst>
    <p:tags r:id="rId35"/>
  </p:custDataLst>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0000"/>
    <a:srgbClr val="FF0066"/>
    <a:srgbClr val="9CC1F5"/>
    <a:srgbClr val="FF66FF"/>
    <a:srgbClr val="AE1018"/>
    <a:srgbClr val="E53935"/>
    <a:srgbClr val="FBB44E"/>
    <a:srgbClr val="5D4A2C"/>
    <a:srgbClr val="FDB449"/>
    <a:srgbClr val="FFD9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67" autoAdjust="0"/>
    <p:restoredTop sz="91549" autoAdjust="0"/>
  </p:normalViewPr>
  <p:slideViewPr>
    <p:cSldViewPr>
      <p:cViewPr varScale="1">
        <p:scale>
          <a:sx n="73" d="100"/>
          <a:sy n="73" d="100"/>
        </p:scale>
        <p:origin x="384" y="66"/>
      </p:cViewPr>
      <p:guideLst>
        <p:guide orient="horz" pos="2160"/>
        <p:guide pos="3840"/>
      </p:guideLst>
    </p:cSldViewPr>
  </p:slideViewPr>
  <p:notesTextViewPr>
    <p:cViewPr>
      <p:scale>
        <a:sx n="3" d="2"/>
        <a:sy n="3" d="2"/>
      </p:scale>
      <p:origin x="0" y="0"/>
    </p:cViewPr>
  </p:notesTextViewPr>
  <p:notesViewPr>
    <p:cSldViewPr>
      <p:cViewPr varScale="1">
        <p:scale>
          <a:sx n="88" d="100"/>
          <a:sy n="88" d="100"/>
        </p:scale>
        <p:origin x="3822"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anh Tu" userId="2f861234-41f1-44f6-852f-f162b43271f6" providerId="ADAL" clId="{DEE7E485-BDB4-43CC-9B01-D082D25B8A0E}"/>
    <pc:docChg chg="modSld modMainMaster">
      <pc:chgData name="Thanh Tu" userId="2f861234-41f1-44f6-852f-f162b43271f6" providerId="ADAL" clId="{DEE7E485-BDB4-43CC-9B01-D082D25B8A0E}" dt="2022-06-18T08:54:34.845" v="44" actId="1076"/>
      <pc:docMkLst>
        <pc:docMk/>
      </pc:docMkLst>
      <pc:sldChg chg="addSp modSp mod">
        <pc:chgData name="Thanh Tu" userId="2f861234-41f1-44f6-852f-f162b43271f6" providerId="ADAL" clId="{DEE7E485-BDB4-43CC-9B01-D082D25B8A0E}" dt="2022-06-18T08:54:34.845" v="44" actId="1076"/>
        <pc:sldMkLst>
          <pc:docMk/>
          <pc:sldMk cId="0" sldId="352"/>
        </pc:sldMkLst>
        <pc:spChg chg="mod">
          <ac:chgData name="Thanh Tu" userId="2f861234-41f1-44f6-852f-f162b43271f6" providerId="ADAL" clId="{DEE7E485-BDB4-43CC-9B01-D082D25B8A0E}" dt="2022-06-18T08:49:01.619" v="32" actId="207"/>
          <ac:spMkLst>
            <pc:docMk/>
            <pc:sldMk cId="0" sldId="352"/>
            <ac:spMk id="2" creationId="{00000000-0000-0000-0000-000000000000}"/>
          </ac:spMkLst>
        </pc:spChg>
        <pc:spChg chg="mod">
          <ac:chgData name="Thanh Tu" userId="2f861234-41f1-44f6-852f-f162b43271f6" providerId="ADAL" clId="{DEE7E485-BDB4-43CC-9B01-D082D25B8A0E}" dt="2022-06-18T08:54:34.845" v="44" actId="1076"/>
          <ac:spMkLst>
            <pc:docMk/>
            <pc:sldMk cId="0" sldId="352"/>
            <ac:spMk id="4" creationId="{00000000-0000-0000-0000-000000000000}"/>
          </ac:spMkLst>
        </pc:spChg>
        <pc:picChg chg="add mod ord">
          <ac:chgData name="Thanh Tu" userId="2f861234-41f1-44f6-852f-f162b43271f6" providerId="ADAL" clId="{DEE7E485-BDB4-43CC-9B01-D082D25B8A0E}" dt="2022-06-18T08:54:24.108" v="43" actId="14100"/>
          <ac:picMkLst>
            <pc:docMk/>
            <pc:sldMk cId="0" sldId="352"/>
            <ac:picMk id="5" creationId="{59602999-D931-D65B-9128-4C4A979A7A8B}"/>
          </ac:picMkLst>
        </pc:picChg>
      </pc:sldChg>
      <pc:sldMasterChg chg="modSp mod modSldLayout">
        <pc:chgData name="Thanh Tu" userId="2f861234-41f1-44f6-852f-f162b43271f6" providerId="ADAL" clId="{DEE7E485-BDB4-43CC-9B01-D082D25B8A0E}" dt="2022-06-18T08:46:04.384" v="1" actId="14100"/>
        <pc:sldMasterMkLst>
          <pc:docMk/>
          <pc:sldMasterMk cId="1951424171" sldId="2147483708"/>
        </pc:sldMasterMkLst>
        <pc:picChg chg="mod">
          <ac:chgData name="Thanh Tu" userId="2f861234-41f1-44f6-852f-f162b43271f6" providerId="ADAL" clId="{DEE7E485-BDB4-43CC-9B01-D082D25B8A0E}" dt="2022-06-18T08:45:48.817" v="0" actId="14100"/>
          <ac:picMkLst>
            <pc:docMk/>
            <pc:sldMasterMk cId="1951424171" sldId="2147483708"/>
            <ac:picMk id="7" creationId="{00000000-0000-0000-0000-000000000000}"/>
          </ac:picMkLst>
        </pc:picChg>
        <pc:sldLayoutChg chg="modSp mod">
          <pc:chgData name="Thanh Tu" userId="2f861234-41f1-44f6-852f-f162b43271f6" providerId="ADAL" clId="{DEE7E485-BDB4-43CC-9B01-D082D25B8A0E}" dt="2022-06-18T08:46:04.384" v="1" actId="14100"/>
          <pc:sldLayoutMkLst>
            <pc:docMk/>
            <pc:sldMasterMk cId="1951424171" sldId="2147483708"/>
            <pc:sldLayoutMk cId="2090706791" sldId="2147483711"/>
          </pc:sldLayoutMkLst>
          <pc:picChg chg="mod">
            <ac:chgData name="Thanh Tu" userId="2f861234-41f1-44f6-852f-f162b43271f6" providerId="ADAL" clId="{DEE7E485-BDB4-43CC-9B01-D082D25B8A0E}" dt="2022-06-18T08:46:04.384" v="1" actId="14100"/>
            <ac:picMkLst>
              <pc:docMk/>
              <pc:sldMasterMk cId="1951424171" sldId="2147483708"/>
              <pc:sldLayoutMk cId="2090706791" sldId="2147483711"/>
              <ac:picMk id="7" creationId="{00000000-0000-0000-0000-000000000000}"/>
            </ac:picMkLst>
          </pc:picChg>
        </pc:sldLayoutChg>
      </pc:sldMasterChg>
    </pc:docChg>
  </pc:docChgLst>
  <pc:docChgLst>
    <pc:chgData name="Thanh Tu" userId="2f861234-41f1-44f6-852f-f162b43271f6" providerId="ADAL" clId="{52A9F7C4-6933-4457-843C-2A8F96DB8705}"/>
    <pc:docChg chg="undo custSel addSld delSld modSld sldOrd modMainMaster">
      <pc:chgData name="Thanh Tu" userId="2f861234-41f1-44f6-852f-f162b43271f6" providerId="ADAL" clId="{52A9F7C4-6933-4457-843C-2A8F96DB8705}" dt="2023-07-08T04:02:13.672" v="5023" actId="1035"/>
      <pc:docMkLst>
        <pc:docMk/>
      </pc:docMkLst>
      <pc:sldChg chg="addSp delSp modSp add mod ord modTransition modShow">
        <pc:chgData name="Thanh Tu" userId="2f861234-41f1-44f6-852f-f162b43271f6" providerId="ADAL" clId="{52A9F7C4-6933-4457-843C-2A8F96DB8705}" dt="2023-07-07T16:11:57.907" v="1497"/>
        <pc:sldMkLst>
          <pc:docMk/>
          <pc:sldMk cId="915173455" sldId="272"/>
        </pc:sldMkLst>
        <pc:spChg chg="add del mod">
          <ac:chgData name="Thanh Tu" userId="2f861234-41f1-44f6-852f-f162b43271f6" providerId="ADAL" clId="{52A9F7C4-6933-4457-843C-2A8F96DB8705}" dt="2023-07-07T08:32:40.382" v="662" actId="478"/>
          <ac:spMkLst>
            <pc:docMk/>
            <pc:sldMk cId="915173455" sldId="272"/>
            <ac:spMk id="2" creationId="{73D60ECF-74AA-F98C-2F1A-D850257518F7}"/>
          </ac:spMkLst>
        </pc:spChg>
        <pc:spChg chg="add mod">
          <ac:chgData name="Thanh Tu" userId="2f861234-41f1-44f6-852f-f162b43271f6" providerId="ADAL" clId="{52A9F7C4-6933-4457-843C-2A8F96DB8705}" dt="2023-07-06T16:58:45.609" v="458" actId="403"/>
          <ac:spMkLst>
            <pc:docMk/>
            <pc:sldMk cId="915173455" sldId="272"/>
            <ac:spMk id="4" creationId="{164782CC-048B-C08D-73D8-1B7430438862}"/>
          </ac:spMkLst>
        </pc:spChg>
        <pc:spChg chg="mod">
          <ac:chgData name="Thanh Tu" userId="2f861234-41f1-44f6-852f-f162b43271f6" providerId="ADAL" clId="{52A9F7C4-6933-4457-843C-2A8F96DB8705}" dt="2023-07-07T08:32:15.808" v="655" actId="1076"/>
          <ac:spMkLst>
            <pc:docMk/>
            <pc:sldMk cId="915173455" sldId="272"/>
            <ac:spMk id="11" creationId="{9D23AB9E-667B-4A71-AA6B-C1FE9CFE888E}"/>
          </ac:spMkLst>
        </pc:spChg>
        <pc:spChg chg="mod">
          <ac:chgData name="Thanh Tu" userId="2f861234-41f1-44f6-852f-f162b43271f6" providerId="ADAL" clId="{52A9F7C4-6933-4457-843C-2A8F96DB8705}" dt="2023-07-07T08:32:02.097" v="650" actId="1076"/>
          <ac:spMkLst>
            <pc:docMk/>
            <pc:sldMk cId="915173455" sldId="272"/>
            <ac:spMk id="17" creationId="{9D23AB9E-667B-4A71-AA6B-C1FE9CFE888E}"/>
          </ac:spMkLst>
        </pc:spChg>
        <pc:grpChg chg="add del mod">
          <ac:chgData name="Thanh Tu" userId="2f861234-41f1-44f6-852f-f162b43271f6" providerId="ADAL" clId="{52A9F7C4-6933-4457-843C-2A8F96DB8705}" dt="2023-07-06T16:46:45.977" v="400" actId="165"/>
          <ac:grpSpMkLst>
            <pc:docMk/>
            <pc:sldMk cId="915173455" sldId="272"/>
            <ac:grpSpMk id="5" creationId="{90B916AC-24AE-A145-61C6-29A4B1FA769E}"/>
          </ac:grpSpMkLst>
        </pc:grpChg>
        <pc:grpChg chg="add del mod">
          <ac:chgData name="Thanh Tu" userId="2f861234-41f1-44f6-852f-f162b43271f6" providerId="ADAL" clId="{52A9F7C4-6933-4457-843C-2A8F96DB8705}" dt="2023-07-06T16:49:35.031" v="413" actId="165"/>
          <ac:grpSpMkLst>
            <pc:docMk/>
            <pc:sldMk cId="915173455" sldId="272"/>
            <ac:grpSpMk id="15" creationId="{D2B3088A-22DE-9531-0773-5186C7881293}"/>
          </ac:grpSpMkLst>
        </pc:grpChg>
        <pc:grpChg chg="add del mod">
          <ac:chgData name="Thanh Tu" userId="2f861234-41f1-44f6-852f-f162b43271f6" providerId="ADAL" clId="{52A9F7C4-6933-4457-843C-2A8F96DB8705}" dt="2023-07-06T16:56:31.270" v="435" actId="165"/>
          <ac:grpSpMkLst>
            <pc:docMk/>
            <pc:sldMk cId="915173455" sldId="272"/>
            <ac:grpSpMk id="18" creationId="{C55B7F29-1B02-0D1F-7E68-9DAEEDE4A004}"/>
          </ac:grpSpMkLst>
        </pc:grpChg>
        <pc:grpChg chg="add del mod">
          <ac:chgData name="Thanh Tu" userId="2f861234-41f1-44f6-852f-f162b43271f6" providerId="ADAL" clId="{52A9F7C4-6933-4457-843C-2A8F96DB8705}" dt="2023-07-06T16:57:09.620" v="442" actId="478"/>
          <ac:grpSpMkLst>
            <pc:docMk/>
            <pc:sldMk cId="915173455" sldId="272"/>
            <ac:grpSpMk id="19" creationId="{AAA67D2A-C6DF-0719-0ED6-7F7BF44E8D47}"/>
          </ac:grpSpMkLst>
        </pc:grpChg>
        <pc:picChg chg="add mod">
          <ac:chgData name="Thanh Tu" userId="2f861234-41f1-44f6-852f-f162b43271f6" providerId="ADAL" clId="{52A9F7C4-6933-4457-843C-2A8F96DB8705}" dt="2023-07-07T08:32:43.801" v="663" actId="1076"/>
          <ac:picMkLst>
            <pc:docMk/>
            <pc:sldMk cId="915173455" sldId="272"/>
            <ac:picMk id="3" creationId="{E2AF7506-95F7-7B26-E0BC-137EAA672C4A}"/>
          </ac:picMkLst>
        </pc:picChg>
        <pc:picChg chg="mod topLvl">
          <ac:chgData name="Thanh Tu" userId="2f861234-41f1-44f6-852f-f162b43271f6" providerId="ADAL" clId="{52A9F7C4-6933-4457-843C-2A8F96DB8705}" dt="2023-07-06T16:56:55.397" v="440" actId="164"/>
          <ac:picMkLst>
            <pc:docMk/>
            <pc:sldMk cId="915173455" sldId="272"/>
            <ac:picMk id="6" creationId="{AC51E548-BEA4-4D5A-8600-D31F18E38F08}"/>
          </ac:picMkLst>
        </pc:picChg>
        <pc:picChg chg="mod topLvl">
          <ac:chgData name="Thanh Tu" userId="2f861234-41f1-44f6-852f-f162b43271f6" providerId="ADAL" clId="{52A9F7C4-6933-4457-843C-2A8F96DB8705}" dt="2023-07-06T16:56:55.397" v="440" actId="164"/>
          <ac:picMkLst>
            <pc:docMk/>
            <pc:sldMk cId="915173455" sldId="272"/>
            <ac:picMk id="7" creationId="{398DA74E-516A-4762-9D24-9DF268E757B4}"/>
          </ac:picMkLst>
        </pc:picChg>
        <pc:picChg chg="del mod">
          <ac:chgData name="Thanh Tu" userId="2f861234-41f1-44f6-852f-f162b43271f6" providerId="ADAL" clId="{52A9F7C4-6933-4457-843C-2A8F96DB8705}" dt="2023-07-06T16:33:22.459" v="342" actId="21"/>
          <ac:picMkLst>
            <pc:docMk/>
            <pc:sldMk cId="915173455" sldId="272"/>
            <ac:picMk id="8" creationId="{3EACD805-65AE-AA25-0385-48053A48399A}"/>
          </ac:picMkLst>
        </pc:picChg>
        <pc:picChg chg="mod topLvl">
          <ac:chgData name="Thanh Tu" userId="2f861234-41f1-44f6-852f-f162b43271f6" providerId="ADAL" clId="{52A9F7C4-6933-4457-843C-2A8F96DB8705}" dt="2023-07-06T16:56:55.397" v="440" actId="164"/>
          <ac:picMkLst>
            <pc:docMk/>
            <pc:sldMk cId="915173455" sldId="272"/>
            <ac:picMk id="9" creationId="{ECD42213-57FA-4347-9FB2-8E4EC6D04E77}"/>
          </ac:picMkLst>
        </pc:picChg>
        <pc:picChg chg="mod ord topLvl">
          <ac:chgData name="Thanh Tu" userId="2f861234-41f1-44f6-852f-f162b43271f6" providerId="ADAL" clId="{52A9F7C4-6933-4457-843C-2A8F96DB8705}" dt="2023-07-06T16:56:55.397" v="440" actId="164"/>
          <ac:picMkLst>
            <pc:docMk/>
            <pc:sldMk cId="915173455" sldId="272"/>
            <ac:picMk id="10" creationId="{506F7465-A4BC-4ED7-A49A-DEBE44D94237}"/>
          </ac:picMkLst>
        </pc:picChg>
        <pc:picChg chg="mod topLvl">
          <ac:chgData name="Thanh Tu" userId="2f861234-41f1-44f6-852f-f162b43271f6" providerId="ADAL" clId="{52A9F7C4-6933-4457-843C-2A8F96DB8705}" dt="2023-07-06T16:56:55.397" v="440" actId="164"/>
          <ac:picMkLst>
            <pc:docMk/>
            <pc:sldMk cId="915173455" sldId="272"/>
            <ac:picMk id="12" creationId="{8D369EF4-84D8-4C49-98FB-0DC85BEEA1CC}"/>
          </ac:picMkLst>
        </pc:picChg>
        <pc:picChg chg="del mod">
          <ac:chgData name="Thanh Tu" userId="2f861234-41f1-44f6-852f-f162b43271f6" providerId="ADAL" clId="{52A9F7C4-6933-4457-843C-2A8F96DB8705}" dt="2023-07-06T16:33:22.459" v="342" actId="21"/>
          <ac:picMkLst>
            <pc:docMk/>
            <pc:sldMk cId="915173455" sldId="272"/>
            <ac:picMk id="13" creationId="{F5C3CF8C-6BD2-99E2-6068-019D7FD4D22D}"/>
          </ac:picMkLst>
        </pc:picChg>
        <pc:picChg chg="del mod">
          <ac:chgData name="Thanh Tu" userId="2f861234-41f1-44f6-852f-f162b43271f6" providerId="ADAL" clId="{52A9F7C4-6933-4457-843C-2A8F96DB8705}" dt="2023-07-06T16:33:22.459" v="342" actId="21"/>
          <ac:picMkLst>
            <pc:docMk/>
            <pc:sldMk cId="915173455" sldId="272"/>
            <ac:picMk id="14" creationId="{C293437D-5D8E-9FB5-A89C-B6436A14C0FB}"/>
          </ac:picMkLst>
        </pc:picChg>
        <pc:picChg chg="add mod topLvl">
          <ac:chgData name="Thanh Tu" userId="2f861234-41f1-44f6-852f-f162b43271f6" providerId="ADAL" clId="{52A9F7C4-6933-4457-843C-2A8F96DB8705}" dt="2023-07-06T16:56:55.397" v="440" actId="164"/>
          <ac:picMkLst>
            <pc:docMk/>
            <pc:sldMk cId="915173455" sldId="272"/>
            <ac:picMk id="16" creationId="{8456E4BD-046F-78C3-04D0-E3F8B04B83A5}"/>
          </ac:picMkLst>
        </pc:picChg>
      </pc:sldChg>
      <pc:sldChg chg="modSp del mod">
        <pc:chgData name="Thanh Tu" userId="2f861234-41f1-44f6-852f-f162b43271f6" providerId="ADAL" clId="{52A9F7C4-6933-4457-843C-2A8F96DB8705}" dt="2023-07-06T16:37:26.400" v="374" actId="47"/>
        <pc:sldMkLst>
          <pc:docMk/>
          <pc:sldMk cId="0" sldId="352"/>
        </pc:sldMkLst>
        <pc:spChg chg="mod">
          <ac:chgData name="Thanh Tu" userId="2f861234-41f1-44f6-852f-f162b43271f6" providerId="ADAL" clId="{52A9F7C4-6933-4457-843C-2A8F96DB8705}" dt="2023-07-06T16:36:52.739" v="369" actId="207"/>
          <ac:spMkLst>
            <pc:docMk/>
            <pc:sldMk cId="0" sldId="352"/>
            <ac:spMk id="2" creationId="{00000000-0000-0000-0000-000000000000}"/>
          </ac:spMkLst>
        </pc:spChg>
        <pc:spChg chg="mod">
          <ac:chgData name="Thanh Tu" userId="2f861234-41f1-44f6-852f-f162b43271f6" providerId="ADAL" clId="{52A9F7C4-6933-4457-843C-2A8F96DB8705}" dt="2023-07-02T16:18:14.863" v="3" actId="114"/>
          <ac:spMkLst>
            <pc:docMk/>
            <pc:sldMk cId="0" sldId="352"/>
            <ac:spMk id="4" creationId="{00000000-0000-0000-0000-000000000000}"/>
          </ac:spMkLst>
        </pc:spChg>
        <pc:picChg chg="mod">
          <ac:chgData name="Thanh Tu" userId="2f861234-41f1-44f6-852f-f162b43271f6" providerId="ADAL" clId="{52A9F7C4-6933-4457-843C-2A8F96DB8705}" dt="2023-07-04T04:35:33.366" v="216" actId="1076"/>
          <ac:picMkLst>
            <pc:docMk/>
            <pc:sldMk cId="0" sldId="352"/>
            <ac:picMk id="5" creationId="{59602999-D931-D65B-9128-4C4A979A7A8B}"/>
          </ac:picMkLst>
        </pc:picChg>
      </pc:sldChg>
      <pc:sldChg chg="addSp delSp modSp new mod modTransition modAnim">
        <pc:chgData name="Thanh Tu" userId="2f861234-41f1-44f6-852f-f162b43271f6" providerId="ADAL" clId="{52A9F7C4-6933-4457-843C-2A8F96DB8705}" dt="2023-07-07T16:11:57.907" v="1497"/>
        <pc:sldMkLst>
          <pc:docMk/>
          <pc:sldMk cId="2047631873" sldId="353"/>
        </pc:sldMkLst>
        <pc:spChg chg="add mod">
          <ac:chgData name="Thanh Tu" userId="2f861234-41f1-44f6-852f-f162b43271f6" providerId="ADAL" clId="{52A9F7C4-6933-4457-843C-2A8F96DB8705}" dt="2023-07-02T16:39:08.310" v="183" actId="1076"/>
          <ac:spMkLst>
            <pc:docMk/>
            <pc:sldMk cId="2047631873" sldId="353"/>
            <ac:spMk id="2" creationId="{35BB668B-2C45-A3B2-1265-682437F14342}"/>
          </ac:spMkLst>
        </pc:spChg>
        <pc:spChg chg="add del mod">
          <ac:chgData name="Thanh Tu" userId="2f861234-41f1-44f6-852f-f162b43271f6" providerId="ADAL" clId="{52A9F7C4-6933-4457-843C-2A8F96DB8705}" dt="2023-07-02T16:34:04.951" v="161" actId="478"/>
          <ac:spMkLst>
            <pc:docMk/>
            <pc:sldMk cId="2047631873" sldId="353"/>
            <ac:spMk id="4" creationId="{1AF2B3B8-0516-1803-DFEF-9F858D3A2174}"/>
          </ac:spMkLst>
        </pc:spChg>
        <pc:graphicFrameChg chg="add del modGraphic">
          <ac:chgData name="Thanh Tu" userId="2f861234-41f1-44f6-852f-f162b43271f6" providerId="ADAL" clId="{52A9F7C4-6933-4457-843C-2A8F96DB8705}" dt="2023-07-02T16:28:21.222" v="100" actId="478"/>
          <ac:graphicFrameMkLst>
            <pc:docMk/>
            <pc:sldMk cId="2047631873" sldId="353"/>
            <ac:graphicFrameMk id="5" creationId="{F2297325-ED0E-0ABD-3AE3-D36455BEAA3D}"/>
          </ac:graphicFrameMkLst>
        </pc:graphicFrameChg>
        <pc:graphicFrameChg chg="add del mod modGraphic">
          <ac:chgData name="Thanh Tu" userId="2f861234-41f1-44f6-852f-f162b43271f6" providerId="ADAL" clId="{52A9F7C4-6933-4457-843C-2A8F96DB8705}" dt="2023-07-02T16:28:58.804" v="104" actId="478"/>
          <ac:graphicFrameMkLst>
            <pc:docMk/>
            <pc:sldMk cId="2047631873" sldId="353"/>
            <ac:graphicFrameMk id="6" creationId="{25F591A5-0117-ECB0-EFCC-E74069193459}"/>
          </ac:graphicFrameMkLst>
        </pc:graphicFrameChg>
        <pc:graphicFrameChg chg="add mod">
          <ac:chgData name="Thanh Tu" userId="2f861234-41f1-44f6-852f-f162b43271f6" providerId="ADAL" clId="{52A9F7C4-6933-4457-843C-2A8F96DB8705}" dt="2023-07-04T04:37:34.454" v="220" actId="14861"/>
          <ac:graphicFrameMkLst>
            <pc:docMk/>
            <pc:sldMk cId="2047631873" sldId="353"/>
            <ac:graphicFrameMk id="7" creationId="{1FDC6FF6-4442-AA59-E8C1-2D82A135BF27}"/>
          </ac:graphicFrameMkLst>
        </pc:graphicFrameChg>
      </pc:sldChg>
      <pc:sldChg chg="new del">
        <pc:chgData name="Thanh Tu" userId="2f861234-41f1-44f6-852f-f162b43271f6" providerId="ADAL" clId="{52A9F7C4-6933-4457-843C-2A8F96DB8705}" dt="2023-07-06T16:27:33.995" v="222" actId="47"/>
        <pc:sldMkLst>
          <pc:docMk/>
          <pc:sldMk cId="3359661958" sldId="354"/>
        </pc:sldMkLst>
      </pc:sldChg>
      <pc:sldChg chg="add del ord">
        <pc:chgData name="Thanh Tu" userId="2f861234-41f1-44f6-852f-f162b43271f6" providerId="ADAL" clId="{52A9F7C4-6933-4457-843C-2A8F96DB8705}" dt="2023-07-06T16:36:20.949" v="366" actId="47"/>
        <pc:sldMkLst>
          <pc:docMk/>
          <pc:sldMk cId="3664702520" sldId="354"/>
        </pc:sldMkLst>
      </pc:sldChg>
      <pc:sldChg chg="addSp modSp add mod ord modTransition">
        <pc:chgData name="Thanh Tu" userId="2f861234-41f1-44f6-852f-f162b43271f6" providerId="ADAL" clId="{52A9F7C4-6933-4457-843C-2A8F96DB8705}" dt="2023-07-07T16:11:57.907" v="1497"/>
        <pc:sldMkLst>
          <pc:docMk/>
          <pc:sldMk cId="4140076172" sldId="355"/>
        </pc:sldMkLst>
        <pc:spChg chg="mod">
          <ac:chgData name="Thanh Tu" userId="2f861234-41f1-44f6-852f-f162b43271f6" providerId="ADAL" clId="{52A9F7C4-6933-4457-843C-2A8F96DB8705}" dt="2023-07-06T16:37:08.854" v="370" actId="207"/>
          <ac:spMkLst>
            <pc:docMk/>
            <pc:sldMk cId="4140076172" sldId="355"/>
            <ac:spMk id="2" creationId="{00000000-0000-0000-0000-000000000000}"/>
          </ac:spMkLst>
        </pc:spChg>
        <pc:picChg chg="add mod">
          <ac:chgData name="Thanh Tu" userId="2f861234-41f1-44f6-852f-f162b43271f6" providerId="ADAL" clId="{52A9F7C4-6933-4457-843C-2A8F96DB8705}" dt="2023-07-06T16:37:36.543" v="376" actId="1076"/>
          <ac:picMkLst>
            <pc:docMk/>
            <pc:sldMk cId="4140076172" sldId="355"/>
            <ac:picMk id="3" creationId="{449105B0-71E8-2324-440D-561C018B90D7}"/>
          </ac:picMkLst>
        </pc:picChg>
        <pc:picChg chg="mod">
          <ac:chgData name="Thanh Tu" userId="2f861234-41f1-44f6-852f-f162b43271f6" providerId="ADAL" clId="{52A9F7C4-6933-4457-843C-2A8F96DB8705}" dt="2023-07-06T16:33:45.868" v="349" actId="14100"/>
          <ac:picMkLst>
            <pc:docMk/>
            <pc:sldMk cId="4140076172" sldId="355"/>
            <ac:picMk id="5" creationId="{59602999-D931-D65B-9128-4C4A979A7A8B}"/>
          </ac:picMkLst>
        </pc:picChg>
        <pc:picChg chg="add mod">
          <ac:chgData name="Thanh Tu" userId="2f861234-41f1-44f6-852f-f162b43271f6" providerId="ADAL" clId="{52A9F7C4-6933-4457-843C-2A8F96DB8705}" dt="2023-07-06T16:37:33.393" v="375" actId="1076"/>
          <ac:picMkLst>
            <pc:docMk/>
            <pc:sldMk cId="4140076172" sldId="355"/>
            <ac:picMk id="6" creationId="{08F22322-67DD-019D-37AB-46B08B6A2606}"/>
          </ac:picMkLst>
        </pc:picChg>
        <pc:picChg chg="add mod">
          <ac:chgData name="Thanh Tu" userId="2f861234-41f1-44f6-852f-f162b43271f6" providerId="ADAL" clId="{52A9F7C4-6933-4457-843C-2A8F96DB8705}" dt="2023-07-06T16:37:33.393" v="375" actId="1076"/>
          <ac:picMkLst>
            <pc:docMk/>
            <pc:sldMk cId="4140076172" sldId="355"/>
            <ac:picMk id="7" creationId="{00A6AF91-28DF-BEF2-9662-E0C7DD7EE751}"/>
          </ac:picMkLst>
        </pc:picChg>
      </pc:sldChg>
      <pc:sldChg chg="addSp delSp modSp add mod modTransition">
        <pc:chgData name="Thanh Tu" userId="2f861234-41f1-44f6-852f-f162b43271f6" providerId="ADAL" clId="{52A9F7C4-6933-4457-843C-2A8F96DB8705}" dt="2023-07-07T17:40:03.398" v="4458" actId="1076"/>
        <pc:sldMkLst>
          <pc:docMk/>
          <pc:sldMk cId="3503869579" sldId="356"/>
        </pc:sldMkLst>
        <pc:spChg chg="mod">
          <ac:chgData name="Thanh Tu" userId="2f861234-41f1-44f6-852f-f162b43271f6" providerId="ADAL" clId="{52A9F7C4-6933-4457-843C-2A8F96DB8705}" dt="2023-07-07T17:36:39.890" v="4445" actId="14100"/>
          <ac:spMkLst>
            <pc:docMk/>
            <pc:sldMk cId="3503869579" sldId="356"/>
            <ac:spMk id="2" creationId="{00000000-0000-0000-0000-000000000000}"/>
          </ac:spMkLst>
        </pc:spChg>
        <pc:spChg chg="del">
          <ac:chgData name="Thanh Tu" userId="2f861234-41f1-44f6-852f-f162b43271f6" providerId="ADAL" clId="{52A9F7C4-6933-4457-843C-2A8F96DB8705}" dt="2023-07-07T17:34:55.408" v="4303" actId="478"/>
          <ac:spMkLst>
            <pc:docMk/>
            <pc:sldMk cId="3503869579" sldId="356"/>
            <ac:spMk id="4" creationId="{00000000-0000-0000-0000-000000000000}"/>
          </ac:spMkLst>
        </pc:spChg>
        <pc:picChg chg="del mod">
          <ac:chgData name="Thanh Tu" userId="2f861234-41f1-44f6-852f-f162b43271f6" providerId="ADAL" clId="{52A9F7C4-6933-4457-843C-2A8F96DB8705}" dt="2023-07-07T17:36:32.478" v="4442" actId="478"/>
          <ac:picMkLst>
            <pc:docMk/>
            <pc:sldMk cId="3503869579" sldId="356"/>
            <ac:picMk id="3" creationId="{449105B0-71E8-2324-440D-561C018B90D7}"/>
          </ac:picMkLst>
        </pc:picChg>
        <pc:picChg chg="mod">
          <ac:chgData name="Thanh Tu" userId="2f861234-41f1-44f6-852f-f162b43271f6" providerId="ADAL" clId="{52A9F7C4-6933-4457-843C-2A8F96DB8705}" dt="2023-07-07T17:39:35.603" v="4450" actId="1076"/>
          <ac:picMkLst>
            <pc:docMk/>
            <pc:sldMk cId="3503869579" sldId="356"/>
            <ac:picMk id="5" creationId="{59602999-D931-D65B-9128-4C4A979A7A8B}"/>
          </ac:picMkLst>
        </pc:picChg>
        <pc:picChg chg="del">
          <ac:chgData name="Thanh Tu" userId="2f861234-41f1-44f6-852f-f162b43271f6" providerId="ADAL" clId="{52A9F7C4-6933-4457-843C-2A8F96DB8705}" dt="2023-07-07T17:36:34.451" v="4443" actId="478"/>
          <ac:picMkLst>
            <pc:docMk/>
            <pc:sldMk cId="3503869579" sldId="356"/>
            <ac:picMk id="6" creationId="{08F22322-67DD-019D-37AB-46B08B6A2606}"/>
          </ac:picMkLst>
        </pc:picChg>
        <pc:picChg chg="del">
          <ac:chgData name="Thanh Tu" userId="2f861234-41f1-44f6-852f-f162b43271f6" providerId="ADAL" clId="{52A9F7C4-6933-4457-843C-2A8F96DB8705}" dt="2023-07-07T17:36:35.116" v="4444" actId="478"/>
          <ac:picMkLst>
            <pc:docMk/>
            <pc:sldMk cId="3503869579" sldId="356"/>
            <ac:picMk id="7" creationId="{00A6AF91-28DF-BEF2-9662-E0C7DD7EE751}"/>
          </ac:picMkLst>
        </pc:picChg>
        <pc:picChg chg="add mod">
          <ac:chgData name="Thanh Tu" userId="2f861234-41f1-44f6-852f-f162b43271f6" providerId="ADAL" clId="{52A9F7C4-6933-4457-843C-2A8F96DB8705}" dt="2023-07-07T17:40:03.398" v="4458" actId="1076"/>
          <ac:picMkLst>
            <pc:docMk/>
            <pc:sldMk cId="3503869579" sldId="356"/>
            <ac:picMk id="9218" creationId="{74F6E650-0E84-7F5A-6568-25EFB92153AC}"/>
          </ac:picMkLst>
        </pc:picChg>
      </pc:sldChg>
      <pc:sldChg chg="add ord modTransition">
        <pc:chgData name="Thanh Tu" userId="2f861234-41f1-44f6-852f-f162b43271f6" providerId="ADAL" clId="{52A9F7C4-6933-4457-843C-2A8F96DB8705}" dt="2023-07-07T16:11:57.907" v="1497"/>
        <pc:sldMkLst>
          <pc:docMk/>
          <pc:sldMk cId="1297514831" sldId="357"/>
        </pc:sldMkLst>
      </pc:sldChg>
      <pc:sldChg chg="add del mod modShow">
        <pc:chgData name="Thanh Tu" userId="2f861234-41f1-44f6-852f-f162b43271f6" providerId="ADAL" clId="{52A9F7C4-6933-4457-843C-2A8F96DB8705}" dt="2023-07-07T14:37:17.262" v="666" actId="47"/>
        <pc:sldMkLst>
          <pc:docMk/>
          <pc:sldMk cId="2329900672" sldId="358"/>
        </pc:sldMkLst>
      </pc:sldChg>
      <pc:sldChg chg="addSp delSp modSp new mod modTransition modAnim">
        <pc:chgData name="Thanh Tu" userId="2f861234-41f1-44f6-852f-f162b43271f6" providerId="ADAL" clId="{52A9F7C4-6933-4457-843C-2A8F96DB8705}" dt="2023-07-07T16:11:57.907" v="1497"/>
        <pc:sldMkLst>
          <pc:docMk/>
          <pc:sldMk cId="766649829" sldId="359"/>
        </pc:sldMkLst>
        <pc:spChg chg="add mod">
          <ac:chgData name="Thanh Tu" userId="2f861234-41f1-44f6-852f-f162b43271f6" providerId="ADAL" clId="{52A9F7C4-6933-4457-843C-2A8F96DB8705}" dt="2023-07-07T14:50:10.565" v="753" actId="1035"/>
          <ac:spMkLst>
            <pc:docMk/>
            <pc:sldMk cId="766649829" sldId="359"/>
            <ac:spMk id="4" creationId="{4BA3D08D-ED37-9182-6DB1-93996736E596}"/>
          </ac:spMkLst>
        </pc:spChg>
        <pc:spChg chg="add mod">
          <ac:chgData name="Thanh Tu" userId="2f861234-41f1-44f6-852f-f162b43271f6" providerId="ADAL" clId="{52A9F7C4-6933-4457-843C-2A8F96DB8705}" dt="2023-07-07T14:58:30.641" v="799" actId="1035"/>
          <ac:spMkLst>
            <pc:docMk/>
            <pc:sldMk cId="766649829" sldId="359"/>
            <ac:spMk id="7" creationId="{1E202374-96A2-1065-A30E-E5E2976EA670}"/>
          </ac:spMkLst>
        </pc:spChg>
        <pc:spChg chg="add mod">
          <ac:chgData name="Thanh Tu" userId="2f861234-41f1-44f6-852f-f162b43271f6" providerId="ADAL" clId="{52A9F7C4-6933-4457-843C-2A8F96DB8705}" dt="2023-07-07T16:02:35.751" v="1402" actId="207"/>
          <ac:spMkLst>
            <pc:docMk/>
            <pc:sldMk cId="766649829" sldId="359"/>
            <ac:spMk id="9" creationId="{B7E70953-9698-19FA-EE47-BBA89CDE4709}"/>
          </ac:spMkLst>
        </pc:spChg>
        <pc:spChg chg="add mod">
          <ac:chgData name="Thanh Tu" userId="2f861234-41f1-44f6-852f-f162b43271f6" providerId="ADAL" clId="{52A9F7C4-6933-4457-843C-2A8F96DB8705}" dt="2023-07-07T14:58:36.118" v="800" actId="1076"/>
          <ac:spMkLst>
            <pc:docMk/>
            <pc:sldMk cId="766649829" sldId="359"/>
            <ac:spMk id="11" creationId="{2A66EA6B-DD31-E075-BD38-E01CF372BD59}"/>
          </ac:spMkLst>
        </pc:spChg>
        <pc:spChg chg="add mod ord">
          <ac:chgData name="Thanh Tu" userId="2f861234-41f1-44f6-852f-f162b43271f6" providerId="ADAL" clId="{52A9F7C4-6933-4457-843C-2A8F96DB8705}" dt="2023-07-07T16:02:26.645" v="1401" actId="207"/>
          <ac:spMkLst>
            <pc:docMk/>
            <pc:sldMk cId="766649829" sldId="359"/>
            <ac:spMk id="12" creationId="{5053E79E-F956-6EBC-3F72-C5760AB4D3AA}"/>
          </ac:spMkLst>
        </pc:spChg>
        <pc:spChg chg="add mod">
          <ac:chgData name="Thanh Tu" userId="2f861234-41f1-44f6-852f-f162b43271f6" providerId="ADAL" clId="{52A9F7C4-6933-4457-843C-2A8F96DB8705}" dt="2023-07-07T15:10:53.623" v="881" actId="20577"/>
          <ac:spMkLst>
            <pc:docMk/>
            <pc:sldMk cId="766649829" sldId="359"/>
            <ac:spMk id="14" creationId="{BBAFE634-B1A0-DE08-8472-F20DBB4C536C}"/>
          </ac:spMkLst>
        </pc:spChg>
        <pc:grpChg chg="add mod">
          <ac:chgData name="Thanh Tu" userId="2f861234-41f1-44f6-852f-f162b43271f6" providerId="ADAL" clId="{52A9F7C4-6933-4457-843C-2A8F96DB8705}" dt="2023-07-07T14:57:14.622" v="790" actId="164"/>
          <ac:grpSpMkLst>
            <pc:docMk/>
            <pc:sldMk cId="766649829" sldId="359"/>
            <ac:grpSpMk id="13" creationId="{9D9B898D-8AE8-D2C1-6DA8-F6E13860D49E}"/>
          </ac:grpSpMkLst>
        </pc:grpChg>
        <pc:picChg chg="add mod">
          <ac:chgData name="Thanh Tu" userId="2f861234-41f1-44f6-852f-f162b43271f6" providerId="ADAL" clId="{52A9F7C4-6933-4457-843C-2A8F96DB8705}" dt="2023-07-07T15:10:03.966" v="837" actId="1076"/>
          <ac:picMkLst>
            <pc:docMk/>
            <pc:sldMk cId="766649829" sldId="359"/>
            <ac:picMk id="2" creationId="{45DB8DF0-8EE2-CA93-1423-4AA066552E7C}"/>
          </ac:picMkLst>
        </pc:picChg>
        <pc:picChg chg="add del mod">
          <ac:chgData name="Thanh Tu" userId="2f861234-41f1-44f6-852f-f162b43271f6" providerId="ADAL" clId="{52A9F7C4-6933-4457-843C-2A8F96DB8705}" dt="2023-07-06T17:07:47.600" v="468" actId="478"/>
          <ac:picMkLst>
            <pc:docMk/>
            <pc:sldMk cId="766649829" sldId="359"/>
            <ac:picMk id="3" creationId="{D1C7E3B1-6955-0738-E331-5ED8DC7798CF}"/>
          </ac:picMkLst>
        </pc:picChg>
        <pc:picChg chg="add del mod">
          <ac:chgData name="Thanh Tu" userId="2f861234-41f1-44f6-852f-f162b43271f6" providerId="ADAL" clId="{52A9F7C4-6933-4457-843C-2A8F96DB8705}" dt="2023-07-06T17:19:16.303" v="479" actId="478"/>
          <ac:picMkLst>
            <pc:docMk/>
            <pc:sldMk cId="766649829" sldId="359"/>
            <ac:picMk id="5" creationId="{4110F666-C7D8-A2EB-482B-8B7432D3CF3F}"/>
          </ac:picMkLst>
        </pc:picChg>
        <pc:picChg chg="add mod">
          <ac:chgData name="Thanh Tu" userId="2f861234-41f1-44f6-852f-f162b43271f6" providerId="ADAL" clId="{52A9F7C4-6933-4457-843C-2A8F96DB8705}" dt="2023-07-07T14:50:10.565" v="753" actId="1035"/>
          <ac:picMkLst>
            <pc:docMk/>
            <pc:sldMk cId="766649829" sldId="359"/>
            <ac:picMk id="5" creationId="{4B934178-E11E-1886-F9DF-C527DB6EC3C1}"/>
          </ac:picMkLst>
        </pc:picChg>
        <pc:picChg chg="add del mod">
          <ac:chgData name="Thanh Tu" userId="2f861234-41f1-44f6-852f-f162b43271f6" providerId="ADAL" clId="{52A9F7C4-6933-4457-843C-2A8F96DB8705}" dt="2023-07-06T17:26:27.729" v="492" actId="478"/>
          <ac:picMkLst>
            <pc:docMk/>
            <pc:sldMk cId="766649829" sldId="359"/>
            <ac:picMk id="7" creationId="{7D4B25E1-2230-5BAE-0923-8A110E87AE78}"/>
          </ac:picMkLst>
        </pc:picChg>
        <pc:picChg chg="add del mod">
          <ac:chgData name="Thanh Tu" userId="2f861234-41f1-44f6-852f-f162b43271f6" providerId="ADAL" clId="{52A9F7C4-6933-4457-843C-2A8F96DB8705}" dt="2023-07-07T14:03:29.850" v="665" actId="478"/>
          <ac:picMkLst>
            <pc:docMk/>
            <pc:sldMk cId="766649829" sldId="359"/>
            <ac:picMk id="9" creationId="{7EC48C23-BF12-D024-DFAF-1E1441B5CADC}"/>
          </ac:picMkLst>
        </pc:picChg>
        <pc:picChg chg="add mod">
          <ac:chgData name="Thanh Tu" userId="2f861234-41f1-44f6-852f-f162b43271f6" providerId="ADAL" clId="{52A9F7C4-6933-4457-843C-2A8F96DB8705}" dt="2023-07-07T14:58:30.641" v="799" actId="1035"/>
          <ac:picMkLst>
            <pc:docMk/>
            <pc:sldMk cId="766649829" sldId="359"/>
            <ac:picMk id="1026" creationId="{D6CD2CE9-D615-D668-B61D-3EDCDC676711}"/>
          </ac:picMkLst>
        </pc:picChg>
      </pc:sldChg>
      <pc:sldChg chg="modSp add mod ord modTransition modShow">
        <pc:chgData name="Thanh Tu" userId="2f861234-41f1-44f6-852f-f162b43271f6" providerId="ADAL" clId="{52A9F7C4-6933-4457-843C-2A8F96DB8705}" dt="2023-07-08T02:40:55.218" v="4832" actId="1035"/>
        <pc:sldMkLst>
          <pc:docMk/>
          <pc:sldMk cId="4237283679" sldId="1167"/>
        </pc:sldMkLst>
        <pc:spChg chg="mod">
          <ac:chgData name="Thanh Tu" userId="2f861234-41f1-44f6-852f-f162b43271f6" providerId="ADAL" clId="{52A9F7C4-6933-4457-843C-2A8F96DB8705}" dt="2023-07-08T02:40:55.218" v="4832" actId="1035"/>
          <ac:spMkLst>
            <pc:docMk/>
            <pc:sldMk cId="4237283679" sldId="1167"/>
            <ac:spMk id="3" creationId="{74BF3E5B-3E2E-809E-6464-D81FB56ECF9C}"/>
          </ac:spMkLst>
        </pc:spChg>
        <pc:spChg chg="mod">
          <ac:chgData name="Thanh Tu" userId="2f861234-41f1-44f6-852f-f162b43271f6" providerId="ADAL" clId="{52A9F7C4-6933-4457-843C-2A8F96DB8705}" dt="2023-07-07T16:37:24.991" v="1735" actId="1036"/>
          <ac:spMkLst>
            <pc:docMk/>
            <pc:sldMk cId="4237283679" sldId="1167"/>
            <ac:spMk id="11" creationId="{A45BEEE7-B054-45B8-ABB6-CE7BB2BAED79}"/>
          </ac:spMkLst>
        </pc:spChg>
        <pc:spChg chg="mod">
          <ac:chgData name="Thanh Tu" userId="2f861234-41f1-44f6-852f-f162b43271f6" providerId="ADAL" clId="{52A9F7C4-6933-4457-843C-2A8F96DB8705}" dt="2023-07-07T16:37:24.991" v="1735" actId="1036"/>
          <ac:spMkLst>
            <pc:docMk/>
            <pc:sldMk cId="4237283679" sldId="1167"/>
            <ac:spMk id="12" creationId="{9CC727BD-BA80-4405-A9EB-D6653E2F67BA}"/>
          </ac:spMkLst>
        </pc:spChg>
        <pc:spChg chg="mod">
          <ac:chgData name="Thanh Tu" userId="2f861234-41f1-44f6-852f-f162b43271f6" providerId="ADAL" clId="{52A9F7C4-6933-4457-843C-2A8F96DB8705}" dt="2023-07-07T16:37:24.991" v="1735" actId="1036"/>
          <ac:spMkLst>
            <pc:docMk/>
            <pc:sldMk cId="4237283679" sldId="1167"/>
            <ac:spMk id="27" creationId="{28EB5D71-93B6-47FD-ABD3-87613A88B5E4}"/>
          </ac:spMkLst>
        </pc:spChg>
        <pc:spChg chg="mod">
          <ac:chgData name="Thanh Tu" userId="2f861234-41f1-44f6-852f-f162b43271f6" providerId="ADAL" clId="{52A9F7C4-6933-4457-843C-2A8F96DB8705}" dt="2023-07-07T16:37:24.991" v="1735" actId="1036"/>
          <ac:spMkLst>
            <pc:docMk/>
            <pc:sldMk cId="4237283679" sldId="1167"/>
            <ac:spMk id="28" creationId="{BA3F9814-B90B-404D-A9EB-2DCEB6665F6F}"/>
          </ac:spMkLst>
        </pc:spChg>
        <pc:grpChg chg="mod">
          <ac:chgData name="Thanh Tu" userId="2f861234-41f1-44f6-852f-f162b43271f6" providerId="ADAL" clId="{52A9F7C4-6933-4457-843C-2A8F96DB8705}" dt="2023-07-07T16:37:24.991" v="1735" actId="1036"/>
          <ac:grpSpMkLst>
            <pc:docMk/>
            <pc:sldMk cId="4237283679" sldId="1167"/>
            <ac:grpSpMk id="10" creationId="{F5DB28CC-8AE7-4E65-BBCC-43BE1D4CB782}"/>
          </ac:grpSpMkLst>
        </pc:grpChg>
        <pc:picChg chg="mod">
          <ac:chgData name="Thanh Tu" userId="2f861234-41f1-44f6-852f-f162b43271f6" providerId="ADAL" clId="{52A9F7C4-6933-4457-843C-2A8F96DB8705}" dt="2023-07-07T16:37:31.800" v="1736" actId="14100"/>
          <ac:picMkLst>
            <pc:docMk/>
            <pc:sldMk cId="4237283679" sldId="1167"/>
            <ac:picMk id="29" creationId="{24091F2F-3F27-48F3-9716-5EE7E425E14B}"/>
          </ac:picMkLst>
        </pc:picChg>
        <pc:picChg chg="mod">
          <ac:chgData name="Thanh Tu" userId="2f861234-41f1-44f6-852f-f162b43271f6" providerId="ADAL" clId="{52A9F7C4-6933-4457-843C-2A8F96DB8705}" dt="2023-07-08T02:39:21.301" v="4829" actId="1035"/>
          <ac:picMkLst>
            <pc:docMk/>
            <pc:sldMk cId="4237283679" sldId="1167"/>
            <ac:picMk id="32" creationId="{946C6B18-9E78-4315-BC89-AA769C4D0AF1}"/>
          </ac:picMkLst>
        </pc:picChg>
      </pc:sldChg>
      <pc:sldChg chg="addSp delSp modSp new mod modTransition">
        <pc:chgData name="Thanh Tu" userId="2f861234-41f1-44f6-852f-f162b43271f6" providerId="ADAL" clId="{52A9F7C4-6933-4457-843C-2A8F96DB8705}" dt="2023-07-07T16:11:57.907" v="1497"/>
        <pc:sldMkLst>
          <pc:docMk/>
          <pc:sldMk cId="3200883549" sldId="1168"/>
        </pc:sldMkLst>
        <pc:spChg chg="add">
          <ac:chgData name="Thanh Tu" userId="2f861234-41f1-44f6-852f-f162b43271f6" providerId="ADAL" clId="{52A9F7C4-6933-4457-843C-2A8F96DB8705}" dt="2023-07-07T04:02:19.105" v="504"/>
          <ac:spMkLst>
            <pc:docMk/>
            <pc:sldMk cId="3200883549" sldId="1168"/>
            <ac:spMk id="2" creationId="{0EFD481F-E2B6-4D1D-3F47-B9F25181DB9B}"/>
          </ac:spMkLst>
        </pc:spChg>
        <pc:picChg chg="add del mod modCrop">
          <ac:chgData name="Thanh Tu" userId="2f861234-41f1-44f6-852f-f162b43271f6" providerId="ADAL" clId="{52A9F7C4-6933-4457-843C-2A8F96DB8705}" dt="2023-07-07T04:04:24.976" v="517" actId="478"/>
          <ac:picMkLst>
            <pc:docMk/>
            <pc:sldMk cId="3200883549" sldId="1168"/>
            <ac:picMk id="4" creationId="{E4F0B67E-D397-B7B8-A8ED-D2A11E532D74}"/>
          </ac:picMkLst>
        </pc:picChg>
        <pc:picChg chg="add mod">
          <ac:chgData name="Thanh Tu" userId="2f861234-41f1-44f6-852f-f162b43271f6" providerId="ADAL" clId="{52A9F7C4-6933-4457-843C-2A8F96DB8705}" dt="2023-07-07T04:04:33.396" v="521" actId="1076"/>
          <ac:picMkLst>
            <pc:docMk/>
            <pc:sldMk cId="3200883549" sldId="1168"/>
            <ac:picMk id="6" creationId="{17577B1E-F523-83D4-11F6-BEF740CF0499}"/>
          </ac:picMkLst>
        </pc:picChg>
      </pc:sldChg>
      <pc:sldChg chg="addSp delSp modSp add mod modTransition">
        <pc:chgData name="Thanh Tu" userId="2f861234-41f1-44f6-852f-f162b43271f6" providerId="ADAL" clId="{52A9F7C4-6933-4457-843C-2A8F96DB8705}" dt="2023-07-08T00:48:32.114" v="4824"/>
        <pc:sldMkLst>
          <pc:docMk/>
          <pc:sldMk cId="1032361933" sldId="1169"/>
        </pc:sldMkLst>
        <pc:picChg chg="add mod">
          <ac:chgData name="Thanh Tu" userId="2f861234-41f1-44f6-852f-f162b43271f6" providerId="ADAL" clId="{52A9F7C4-6933-4457-843C-2A8F96DB8705}" dt="2023-07-07T04:05:36.754" v="528" actId="14100"/>
          <ac:picMkLst>
            <pc:docMk/>
            <pc:sldMk cId="1032361933" sldId="1169"/>
            <ac:picMk id="4" creationId="{81079C9D-55A6-C9F8-9827-3D3FBF7DE700}"/>
          </ac:picMkLst>
        </pc:picChg>
        <pc:picChg chg="del">
          <ac:chgData name="Thanh Tu" userId="2f861234-41f1-44f6-852f-f162b43271f6" providerId="ADAL" clId="{52A9F7C4-6933-4457-843C-2A8F96DB8705}" dt="2023-07-07T04:04:44.321" v="525" actId="478"/>
          <ac:picMkLst>
            <pc:docMk/>
            <pc:sldMk cId="1032361933" sldId="1169"/>
            <ac:picMk id="6" creationId="{17577B1E-F523-83D4-11F6-BEF740CF0499}"/>
          </ac:picMkLst>
        </pc:picChg>
      </pc:sldChg>
      <pc:sldChg chg="new del">
        <pc:chgData name="Thanh Tu" userId="2f861234-41f1-44f6-852f-f162b43271f6" providerId="ADAL" clId="{52A9F7C4-6933-4457-843C-2A8F96DB8705}" dt="2023-07-07T04:04:39.882" v="523" actId="680"/>
        <pc:sldMkLst>
          <pc:docMk/>
          <pc:sldMk cId="1698430893" sldId="1169"/>
        </pc:sldMkLst>
      </pc:sldChg>
      <pc:sldChg chg="addSp delSp modSp add mod modTransition">
        <pc:chgData name="Thanh Tu" userId="2f861234-41f1-44f6-852f-f162b43271f6" providerId="ADAL" clId="{52A9F7C4-6933-4457-843C-2A8F96DB8705}" dt="2023-07-07T16:11:57.907" v="1497"/>
        <pc:sldMkLst>
          <pc:docMk/>
          <pc:sldMk cId="236635015" sldId="1170"/>
        </pc:sldMkLst>
        <pc:spChg chg="add mod">
          <ac:chgData name="Thanh Tu" userId="2f861234-41f1-44f6-852f-f162b43271f6" providerId="ADAL" clId="{52A9F7C4-6933-4457-843C-2A8F96DB8705}" dt="2023-07-07T15:10:35.280" v="846" actId="1076"/>
          <ac:spMkLst>
            <pc:docMk/>
            <pc:sldMk cId="236635015" sldId="1170"/>
            <ac:spMk id="4" creationId="{BB91F2AD-AE4E-D4E6-B88C-E5982DDA0863}"/>
          </ac:spMkLst>
        </pc:spChg>
        <pc:spChg chg="add mod">
          <ac:chgData name="Thanh Tu" userId="2f861234-41f1-44f6-852f-f162b43271f6" providerId="ADAL" clId="{52A9F7C4-6933-4457-843C-2A8F96DB8705}" dt="2023-07-07T16:03:49.105" v="1411" actId="1038"/>
          <ac:spMkLst>
            <pc:docMk/>
            <pc:sldMk cId="236635015" sldId="1170"/>
            <ac:spMk id="6" creationId="{13A97DE2-D69D-883D-2D6F-0DEBEECFCB24}"/>
          </ac:spMkLst>
        </pc:spChg>
        <pc:picChg chg="add mod modCrop">
          <ac:chgData name="Thanh Tu" userId="2f861234-41f1-44f6-852f-f162b43271f6" providerId="ADAL" clId="{52A9F7C4-6933-4457-843C-2A8F96DB8705}" dt="2023-07-07T15:08:08.001" v="806" actId="1076"/>
          <ac:picMkLst>
            <pc:docMk/>
            <pc:sldMk cId="236635015" sldId="1170"/>
            <ac:picMk id="3" creationId="{F4BF5812-91F1-DCF4-C84D-D4458C92C859}"/>
          </ac:picMkLst>
        </pc:picChg>
        <pc:picChg chg="del">
          <ac:chgData name="Thanh Tu" userId="2f861234-41f1-44f6-852f-f162b43271f6" providerId="ADAL" clId="{52A9F7C4-6933-4457-843C-2A8F96DB8705}" dt="2023-07-07T07:57:48.960" v="532" actId="478"/>
          <ac:picMkLst>
            <pc:docMk/>
            <pc:sldMk cId="236635015" sldId="1170"/>
            <ac:picMk id="4" creationId="{81079C9D-55A6-C9F8-9827-3D3FBF7DE700}"/>
          </ac:picMkLst>
        </pc:picChg>
      </pc:sldChg>
      <pc:sldChg chg="addSp delSp modSp add mod modTransition modAnim">
        <pc:chgData name="Thanh Tu" userId="2f861234-41f1-44f6-852f-f162b43271f6" providerId="ADAL" clId="{52A9F7C4-6933-4457-843C-2A8F96DB8705}" dt="2023-07-08T04:01:21.389" v="5020" actId="478"/>
        <pc:sldMkLst>
          <pc:docMk/>
          <pc:sldMk cId="1714776449" sldId="1171"/>
        </pc:sldMkLst>
        <pc:spChg chg="mod">
          <ac:chgData name="Thanh Tu" userId="2f861234-41f1-44f6-852f-f162b43271f6" providerId="ADAL" clId="{52A9F7C4-6933-4457-843C-2A8F96DB8705}" dt="2023-07-07T15:34:32.491" v="1208" actId="1076"/>
          <ac:spMkLst>
            <pc:docMk/>
            <pc:sldMk cId="1714776449" sldId="1171"/>
            <ac:spMk id="2" creationId="{0EFD481F-E2B6-4D1D-3F47-B9F25181DB9B}"/>
          </ac:spMkLst>
        </pc:spChg>
        <pc:spChg chg="add mod">
          <ac:chgData name="Thanh Tu" userId="2f861234-41f1-44f6-852f-f162b43271f6" providerId="ADAL" clId="{52A9F7C4-6933-4457-843C-2A8F96DB8705}" dt="2023-07-07T15:11:11.937" v="882"/>
          <ac:spMkLst>
            <pc:docMk/>
            <pc:sldMk cId="1714776449" sldId="1171"/>
            <ac:spMk id="3" creationId="{D127CF59-C0D1-EBAC-0768-D236BFB3AC0C}"/>
          </ac:spMkLst>
        </pc:spChg>
        <pc:spChg chg="add mod">
          <ac:chgData name="Thanh Tu" userId="2f861234-41f1-44f6-852f-f162b43271f6" providerId="ADAL" clId="{52A9F7C4-6933-4457-843C-2A8F96DB8705}" dt="2023-07-08T03:23:54.390" v="4935" actId="1076"/>
          <ac:spMkLst>
            <pc:docMk/>
            <pc:sldMk cId="1714776449" sldId="1171"/>
            <ac:spMk id="4" creationId="{84089E92-1BBE-C865-EA0D-9098386F2123}"/>
          </ac:spMkLst>
        </pc:spChg>
        <pc:spChg chg="del">
          <ac:chgData name="Thanh Tu" userId="2f861234-41f1-44f6-852f-f162b43271f6" providerId="ADAL" clId="{52A9F7C4-6933-4457-843C-2A8F96DB8705}" dt="2023-07-07T08:04:53.885" v="563" actId="478"/>
          <ac:spMkLst>
            <pc:docMk/>
            <pc:sldMk cId="1714776449" sldId="1171"/>
            <ac:spMk id="6" creationId="{13A97DE2-D69D-883D-2D6F-0DEBEECFCB24}"/>
          </ac:spMkLst>
        </pc:spChg>
        <pc:spChg chg="add mod">
          <ac:chgData name="Thanh Tu" userId="2f861234-41f1-44f6-852f-f162b43271f6" providerId="ADAL" clId="{52A9F7C4-6933-4457-843C-2A8F96DB8705}" dt="2023-07-08T03:24:18.563" v="4937" actId="1076"/>
          <ac:spMkLst>
            <pc:docMk/>
            <pc:sldMk cId="1714776449" sldId="1171"/>
            <ac:spMk id="6" creationId="{52B251F0-BE0F-1B40-9AEF-9D3D1673F70F}"/>
          </ac:spMkLst>
        </pc:spChg>
        <pc:spChg chg="add mod">
          <ac:chgData name="Thanh Tu" userId="2f861234-41f1-44f6-852f-f162b43271f6" providerId="ADAL" clId="{52A9F7C4-6933-4457-843C-2A8F96DB8705}" dt="2023-07-08T03:24:18.563" v="4937" actId="1076"/>
          <ac:spMkLst>
            <pc:docMk/>
            <pc:sldMk cId="1714776449" sldId="1171"/>
            <ac:spMk id="7" creationId="{24BC7C54-079A-4C69-D76B-466B1828B8E6}"/>
          </ac:spMkLst>
        </pc:spChg>
        <pc:spChg chg="add del mod">
          <ac:chgData name="Thanh Tu" userId="2f861234-41f1-44f6-852f-f162b43271f6" providerId="ADAL" clId="{52A9F7C4-6933-4457-843C-2A8F96DB8705}" dt="2023-07-07T15:01:23.849" v="804" actId="478"/>
          <ac:spMkLst>
            <pc:docMk/>
            <pc:sldMk cId="1714776449" sldId="1171"/>
            <ac:spMk id="7" creationId="{4D95DD8E-39B7-F055-F843-5D96D5C72469}"/>
          </ac:spMkLst>
        </pc:spChg>
        <pc:spChg chg="add mod">
          <ac:chgData name="Thanh Tu" userId="2f861234-41f1-44f6-852f-f162b43271f6" providerId="ADAL" clId="{52A9F7C4-6933-4457-843C-2A8F96DB8705}" dt="2023-07-07T15:41:07.447" v="1258" actId="1076"/>
          <ac:spMkLst>
            <pc:docMk/>
            <pc:sldMk cId="1714776449" sldId="1171"/>
            <ac:spMk id="8" creationId="{86737B2B-BD57-1BFE-CD5C-D435F0F60863}"/>
          </ac:spMkLst>
        </pc:spChg>
        <pc:spChg chg="add mod">
          <ac:chgData name="Thanh Tu" userId="2f861234-41f1-44f6-852f-f162b43271f6" providerId="ADAL" clId="{52A9F7C4-6933-4457-843C-2A8F96DB8705}" dt="2023-07-08T03:24:18.563" v="4937" actId="1076"/>
          <ac:spMkLst>
            <pc:docMk/>
            <pc:sldMk cId="1714776449" sldId="1171"/>
            <ac:spMk id="9" creationId="{3099040B-A231-91EB-B519-76C6FC9BAD62}"/>
          </ac:spMkLst>
        </pc:spChg>
        <pc:spChg chg="add mod">
          <ac:chgData name="Thanh Tu" userId="2f861234-41f1-44f6-852f-f162b43271f6" providerId="ADAL" clId="{52A9F7C4-6933-4457-843C-2A8F96DB8705}" dt="2023-07-07T15:45:33.941" v="1294" actId="1076"/>
          <ac:spMkLst>
            <pc:docMk/>
            <pc:sldMk cId="1714776449" sldId="1171"/>
            <ac:spMk id="10" creationId="{5876CD95-439F-1847-F831-D23FDD6EFC68}"/>
          </ac:spMkLst>
        </pc:spChg>
        <pc:spChg chg="add mod">
          <ac:chgData name="Thanh Tu" userId="2f861234-41f1-44f6-852f-f162b43271f6" providerId="ADAL" clId="{52A9F7C4-6933-4457-843C-2A8F96DB8705}" dt="2023-07-07T15:40:56.814" v="1255" actId="14100"/>
          <ac:spMkLst>
            <pc:docMk/>
            <pc:sldMk cId="1714776449" sldId="1171"/>
            <ac:spMk id="12" creationId="{C1A5BC82-9497-C375-90AD-2FCF613B5049}"/>
          </ac:spMkLst>
        </pc:spChg>
        <pc:spChg chg="add mod">
          <ac:chgData name="Thanh Tu" userId="2f861234-41f1-44f6-852f-f162b43271f6" providerId="ADAL" clId="{52A9F7C4-6933-4457-843C-2A8F96DB8705}" dt="2023-07-08T03:24:18.563" v="4937" actId="1076"/>
          <ac:spMkLst>
            <pc:docMk/>
            <pc:sldMk cId="1714776449" sldId="1171"/>
            <ac:spMk id="13" creationId="{9B314DFD-3125-1CF6-20D0-9AB1927223EB}"/>
          </ac:spMkLst>
        </pc:spChg>
        <pc:spChg chg="add mod">
          <ac:chgData name="Thanh Tu" userId="2f861234-41f1-44f6-852f-f162b43271f6" providerId="ADAL" clId="{52A9F7C4-6933-4457-843C-2A8F96DB8705}" dt="2023-07-07T15:43:43.951" v="1277" actId="14100"/>
          <ac:spMkLst>
            <pc:docMk/>
            <pc:sldMk cId="1714776449" sldId="1171"/>
            <ac:spMk id="14" creationId="{C4507910-6490-05AE-84CB-9921F018A617}"/>
          </ac:spMkLst>
        </pc:spChg>
        <pc:spChg chg="add mod">
          <ac:chgData name="Thanh Tu" userId="2f861234-41f1-44f6-852f-f162b43271f6" providerId="ADAL" clId="{52A9F7C4-6933-4457-843C-2A8F96DB8705}" dt="2023-07-07T15:42:41.701" v="1268" actId="14100"/>
          <ac:spMkLst>
            <pc:docMk/>
            <pc:sldMk cId="1714776449" sldId="1171"/>
            <ac:spMk id="15" creationId="{4DECC910-4E00-530C-8A95-665560867BB3}"/>
          </ac:spMkLst>
        </pc:spChg>
        <pc:spChg chg="add mod">
          <ac:chgData name="Thanh Tu" userId="2f861234-41f1-44f6-852f-f162b43271f6" providerId="ADAL" clId="{52A9F7C4-6933-4457-843C-2A8F96DB8705}" dt="2023-07-07T15:43:08.179" v="1275" actId="1076"/>
          <ac:spMkLst>
            <pc:docMk/>
            <pc:sldMk cId="1714776449" sldId="1171"/>
            <ac:spMk id="16" creationId="{F57CAF42-1993-B6FA-42CA-A72429962041}"/>
          </ac:spMkLst>
        </pc:spChg>
        <pc:spChg chg="add mod">
          <ac:chgData name="Thanh Tu" userId="2f861234-41f1-44f6-852f-f162b43271f6" providerId="ADAL" clId="{52A9F7C4-6933-4457-843C-2A8F96DB8705}" dt="2023-07-08T03:24:18.563" v="4937" actId="1076"/>
          <ac:spMkLst>
            <pc:docMk/>
            <pc:sldMk cId="1714776449" sldId="1171"/>
            <ac:spMk id="17" creationId="{78060D31-3E12-79CD-D3C6-1DDC7A60C570}"/>
          </ac:spMkLst>
        </pc:spChg>
        <pc:picChg chg="del">
          <ac:chgData name="Thanh Tu" userId="2f861234-41f1-44f6-852f-f162b43271f6" providerId="ADAL" clId="{52A9F7C4-6933-4457-843C-2A8F96DB8705}" dt="2023-07-07T08:04:53.885" v="563" actId="478"/>
          <ac:picMkLst>
            <pc:docMk/>
            <pc:sldMk cId="1714776449" sldId="1171"/>
            <ac:picMk id="3" creationId="{F4BF5812-91F1-DCF4-C84D-D4458C92C859}"/>
          </ac:picMkLst>
        </pc:picChg>
        <pc:picChg chg="add del mod">
          <ac:chgData name="Thanh Tu" userId="2f861234-41f1-44f6-852f-f162b43271f6" providerId="ADAL" clId="{52A9F7C4-6933-4457-843C-2A8F96DB8705}" dt="2023-07-07T15:01:23.849" v="804" actId="478"/>
          <ac:picMkLst>
            <pc:docMk/>
            <pc:sldMk cId="1714776449" sldId="1171"/>
            <ac:picMk id="4" creationId="{E1211B0C-7E68-D695-E474-F68A42D81AB1}"/>
          </ac:picMkLst>
        </pc:picChg>
        <pc:picChg chg="add mod ord">
          <ac:chgData name="Thanh Tu" userId="2f861234-41f1-44f6-852f-f162b43271f6" providerId="ADAL" clId="{52A9F7C4-6933-4457-843C-2A8F96DB8705}" dt="2023-07-07T15:40:47.230" v="1253" actId="1076"/>
          <ac:picMkLst>
            <pc:docMk/>
            <pc:sldMk cId="1714776449" sldId="1171"/>
            <ac:picMk id="5" creationId="{7E0E1B46-6503-97DB-55B3-B255BC36E0A4}"/>
          </ac:picMkLst>
        </pc:picChg>
        <pc:picChg chg="add mod modCrop">
          <ac:chgData name="Thanh Tu" userId="2f861234-41f1-44f6-852f-f162b43271f6" providerId="ADAL" clId="{52A9F7C4-6933-4457-843C-2A8F96DB8705}" dt="2023-07-07T15:40:59.952" v="1256" actId="1076"/>
          <ac:picMkLst>
            <pc:docMk/>
            <pc:sldMk cId="1714776449" sldId="1171"/>
            <ac:picMk id="11" creationId="{55E39116-1FB6-5F51-B7DD-E838D9D1C605}"/>
          </ac:picMkLst>
        </pc:picChg>
        <pc:picChg chg="add del mod">
          <ac:chgData name="Thanh Tu" userId="2f861234-41f1-44f6-852f-f162b43271f6" providerId="ADAL" clId="{52A9F7C4-6933-4457-843C-2A8F96DB8705}" dt="2023-07-08T04:01:20.081" v="5019" actId="478"/>
          <ac:picMkLst>
            <pc:docMk/>
            <pc:sldMk cId="1714776449" sldId="1171"/>
            <ac:picMk id="2050" creationId="{5C4DD869-3ECA-03C3-7FBF-7321903BA36B}"/>
          </ac:picMkLst>
        </pc:picChg>
        <pc:picChg chg="add del mod">
          <ac:chgData name="Thanh Tu" userId="2f861234-41f1-44f6-852f-f162b43271f6" providerId="ADAL" clId="{52A9F7C4-6933-4457-843C-2A8F96DB8705}" dt="2023-07-08T04:01:21.389" v="5020" actId="478"/>
          <ac:picMkLst>
            <pc:docMk/>
            <pc:sldMk cId="1714776449" sldId="1171"/>
            <ac:picMk id="2052" creationId="{4357DB17-3F38-3E7B-C7B4-034BE21DEFA6}"/>
          </ac:picMkLst>
        </pc:picChg>
        <pc:picChg chg="add mod">
          <ac:chgData name="Thanh Tu" userId="2f861234-41f1-44f6-852f-f162b43271f6" providerId="ADAL" clId="{52A9F7C4-6933-4457-843C-2A8F96DB8705}" dt="2023-07-07T15:42:25.036" v="1266" actId="1076"/>
          <ac:picMkLst>
            <pc:docMk/>
            <pc:sldMk cId="1714776449" sldId="1171"/>
            <ac:picMk id="2054" creationId="{13FC5C9A-B094-5BAB-CC18-1D9997EE92BF}"/>
          </ac:picMkLst>
        </pc:picChg>
      </pc:sldChg>
      <pc:sldChg chg="addSp delSp modSp add del mod">
        <pc:chgData name="Thanh Tu" userId="2f861234-41f1-44f6-852f-f162b43271f6" providerId="ADAL" clId="{52A9F7C4-6933-4457-843C-2A8F96DB8705}" dt="2023-07-07T15:53:01.430" v="1382" actId="47"/>
        <pc:sldMkLst>
          <pc:docMk/>
          <pc:sldMk cId="798828296" sldId="1172"/>
        </pc:sldMkLst>
        <pc:spChg chg="del mod">
          <ac:chgData name="Thanh Tu" userId="2f861234-41f1-44f6-852f-f162b43271f6" providerId="ADAL" clId="{52A9F7C4-6933-4457-843C-2A8F96DB8705}" dt="2023-07-07T15:22:18.047" v="903" actId="478"/>
          <ac:spMkLst>
            <pc:docMk/>
            <pc:sldMk cId="798828296" sldId="1172"/>
            <ac:spMk id="7" creationId="{4D95DD8E-39B7-F055-F843-5D96D5C72469}"/>
          </ac:spMkLst>
        </pc:spChg>
        <pc:picChg chg="add del mod">
          <ac:chgData name="Thanh Tu" userId="2f861234-41f1-44f6-852f-f162b43271f6" providerId="ADAL" clId="{52A9F7C4-6933-4457-843C-2A8F96DB8705}" dt="2023-07-07T15:21:03.667" v="885" actId="21"/>
          <ac:picMkLst>
            <pc:docMk/>
            <pc:sldMk cId="798828296" sldId="1172"/>
            <ac:picMk id="3" creationId="{91019BF1-2465-3BE8-1EB4-E3ECDF3C8C4D}"/>
          </ac:picMkLst>
        </pc:picChg>
        <pc:picChg chg="del">
          <ac:chgData name="Thanh Tu" userId="2f861234-41f1-44f6-852f-f162b43271f6" providerId="ADAL" clId="{52A9F7C4-6933-4457-843C-2A8F96DB8705}" dt="2023-07-07T08:06:23.206" v="586" actId="478"/>
          <ac:picMkLst>
            <pc:docMk/>
            <pc:sldMk cId="798828296" sldId="1172"/>
            <ac:picMk id="4" creationId="{E1211B0C-7E68-D695-E474-F68A42D81AB1}"/>
          </ac:picMkLst>
        </pc:picChg>
      </pc:sldChg>
      <pc:sldChg chg="addSp delSp modSp add mod modTransition setBg modAnim">
        <pc:chgData name="Thanh Tu" userId="2f861234-41f1-44f6-852f-f162b43271f6" providerId="ADAL" clId="{52A9F7C4-6933-4457-843C-2A8F96DB8705}" dt="2023-07-08T03:57:32.148" v="5018" actId="14100"/>
        <pc:sldMkLst>
          <pc:docMk/>
          <pc:sldMk cId="4097797950" sldId="1173"/>
        </pc:sldMkLst>
        <pc:spChg chg="add mod">
          <ac:chgData name="Thanh Tu" userId="2f861234-41f1-44f6-852f-f162b43271f6" providerId="ADAL" clId="{52A9F7C4-6933-4457-843C-2A8F96DB8705}" dt="2023-07-07T15:53:36.926" v="1397" actId="20577"/>
          <ac:spMkLst>
            <pc:docMk/>
            <pc:sldMk cId="4097797950" sldId="1173"/>
            <ac:spMk id="3" creationId="{E082DADF-0976-CC0D-C697-239EDFD2E737}"/>
          </ac:spMkLst>
        </pc:spChg>
        <pc:spChg chg="add mod">
          <ac:chgData name="Thanh Tu" userId="2f861234-41f1-44f6-852f-f162b43271f6" providerId="ADAL" clId="{52A9F7C4-6933-4457-843C-2A8F96DB8705}" dt="2023-07-08T03:57:32.148" v="5018" actId="14100"/>
          <ac:spMkLst>
            <pc:docMk/>
            <pc:sldMk cId="4097797950" sldId="1173"/>
            <ac:spMk id="5" creationId="{7A831ACD-EAE3-0811-4E18-269DA93AD180}"/>
          </ac:spMkLst>
        </pc:spChg>
        <pc:spChg chg="del">
          <ac:chgData name="Thanh Tu" userId="2f861234-41f1-44f6-852f-f162b43271f6" providerId="ADAL" clId="{52A9F7C4-6933-4457-843C-2A8F96DB8705}" dt="2023-07-07T08:12:21.053" v="599" actId="478"/>
          <ac:spMkLst>
            <pc:docMk/>
            <pc:sldMk cId="4097797950" sldId="1173"/>
            <ac:spMk id="7" creationId="{4D95DD8E-39B7-F055-F843-5D96D5C72469}"/>
          </ac:spMkLst>
        </pc:spChg>
        <pc:picChg chg="del">
          <ac:chgData name="Thanh Tu" userId="2f861234-41f1-44f6-852f-f162b43271f6" providerId="ADAL" clId="{52A9F7C4-6933-4457-843C-2A8F96DB8705}" dt="2023-07-07T08:12:18.297" v="598" actId="478"/>
          <ac:picMkLst>
            <pc:docMk/>
            <pc:sldMk cId="4097797950" sldId="1173"/>
            <ac:picMk id="3" creationId="{91019BF1-2465-3BE8-1EB4-E3ECDF3C8C4D}"/>
          </ac:picMkLst>
        </pc:picChg>
        <pc:picChg chg="add mod">
          <ac:chgData name="Thanh Tu" userId="2f861234-41f1-44f6-852f-f162b43271f6" providerId="ADAL" clId="{52A9F7C4-6933-4457-843C-2A8F96DB8705}" dt="2023-07-08T03:56:03.751" v="4998" actId="1440"/>
          <ac:picMkLst>
            <pc:docMk/>
            <pc:sldMk cId="4097797950" sldId="1173"/>
            <ac:picMk id="4" creationId="{53F266CC-CB34-DB72-D9F5-D691496FD8E3}"/>
          </ac:picMkLst>
        </pc:picChg>
      </pc:sldChg>
      <pc:sldChg chg="addSp modSp add mod modTransition modAnim">
        <pc:chgData name="Thanh Tu" userId="2f861234-41f1-44f6-852f-f162b43271f6" providerId="ADAL" clId="{52A9F7C4-6933-4457-843C-2A8F96DB8705}" dt="2023-07-07T16:15:22.378" v="1505"/>
        <pc:sldMkLst>
          <pc:docMk/>
          <pc:sldMk cId="977769826" sldId="1174"/>
        </pc:sldMkLst>
        <pc:spChg chg="add mod">
          <ac:chgData name="Thanh Tu" userId="2f861234-41f1-44f6-852f-f162b43271f6" providerId="ADAL" clId="{52A9F7C4-6933-4457-843C-2A8F96DB8705}" dt="2023-07-07T16:14:48.477" v="1502" actId="208"/>
          <ac:spMkLst>
            <pc:docMk/>
            <pc:sldMk cId="977769826" sldId="1174"/>
            <ac:spMk id="2" creationId="{B55ABB52-2A57-CF6C-0E8E-FE03B3AF3F1F}"/>
          </ac:spMkLst>
        </pc:spChg>
      </pc:sldChg>
      <pc:sldChg chg="addSp modSp add mod modTransition modAnim">
        <pc:chgData name="Thanh Tu" userId="2f861234-41f1-44f6-852f-f162b43271f6" providerId="ADAL" clId="{52A9F7C4-6933-4457-843C-2A8F96DB8705}" dt="2023-07-08T04:02:13.672" v="5023" actId="1035"/>
        <pc:sldMkLst>
          <pc:docMk/>
          <pc:sldMk cId="1966030210" sldId="1175"/>
        </pc:sldMkLst>
        <pc:spChg chg="add mod">
          <ac:chgData name="Thanh Tu" userId="2f861234-41f1-44f6-852f-f162b43271f6" providerId="ADAL" clId="{52A9F7C4-6933-4457-843C-2A8F96DB8705}" dt="2023-07-07T15:22:09.370" v="902"/>
          <ac:spMkLst>
            <pc:docMk/>
            <pc:sldMk cId="1966030210" sldId="1175"/>
            <ac:spMk id="5" creationId="{FC050A93-2544-F7D2-C619-D3BCEB6A3620}"/>
          </ac:spMkLst>
        </pc:spChg>
        <pc:spChg chg="add mod">
          <ac:chgData name="Thanh Tu" userId="2f861234-41f1-44f6-852f-f162b43271f6" providerId="ADAL" clId="{52A9F7C4-6933-4457-843C-2A8F96DB8705}" dt="2023-07-08T03:25:37.812" v="4959" actId="1076"/>
          <ac:spMkLst>
            <pc:docMk/>
            <pc:sldMk cId="1966030210" sldId="1175"/>
            <ac:spMk id="6" creationId="{25556B86-B74D-5546-8739-C65E0D9C69D6}"/>
          </ac:spMkLst>
        </pc:spChg>
        <pc:spChg chg="mod">
          <ac:chgData name="Thanh Tu" userId="2f861234-41f1-44f6-852f-f162b43271f6" providerId="ADAL" clId="{52A9F7C4-6933-4457-843C-2A8F96DB8705}" dt="2023-07-07T15:22:23.603" v="904" actId="1076"/>
          <ac:spMkLst>
            <pc:docMk/>
            <pc:sldMk cId="1966030210" sldId="1175"/>
            <ac:spMk id="7" creationId="{4D95DD8E-39B7-F055-F843-5D96D5C72469}"/>
          </ac:spMkLst>
        </pc:spChg>
        <pc:spChg chg="add mod">
          <ac:chgData name="Thanh Tu" userId="2f861234-41f1-44f6-852f-f162b43271f6" providerId="ADAL" clId="{52A9F7C4-6933-4457-843C-2A8F96DB8705}" dt="2023-07-08T04:02:13.672" v="5023" actId="1035"/>
          <ac:spMkLst>
            <pc:docMk/>
            <pc:sldMk cId="1966030210" sldId="1175"/>
            <ac:spMk id="8" creationId="{F0808DF2-8658-EAFF-6150-9822A7150DAD}"/>
          </ac:spMkLst>
        </pc:spChg>
        <pc:spChg chg="add mod">
          <ac:chgData name="Thanh Tu" userId="2f861234-41f1-44f6-852f-f162b43271f6" providerId="ADAL" clId="{52A9F7C4-6933-4457-843C-2A8F96DB8705}" dt="2023-07-08T04:02:13.672" v="5023" actId="1035"/>
          <ac:spMkLst>
            <pc:docMk/>
            <pc:sldMk cId="1966030210" sldId="1175"/>
            <ac:spMk id="9" creationId="{B7A41FB8-3E25-8F97-681F-48BA32B70C5A}"/>
          </ac:spMkLst>
        </pc:spChg>
        <pc:picChg chg="add mod">
          <ac:chgData name="Thanh Tu" userId="2f861234-41f1-44f6-852f-f162b43271f6" providerId="ADAL" clId="{52A9F7C4-6933-4457-843C-2A8F96DB8705}" dt="2023-07-07T15:50:11.184" v="1364" actId="1076"/>
          <ac:picMkLst>
            <pc:docMk/>
            <pc:sldMk cId="1966030210" sldId="1175"/>
            <ac:picMk id="3" creationId="{4F557338-FCEC-E832-230A-E83B4C9F28BC}"/>
          </ac:picMkLst>
        </pc:picChg>
        <pc:picChg chg="mod ord">
          <ac:chgData name="Thanh Tu" userId="2f861234-41f1-44f6-852f-f162b43271f6" providerId="ADAL" clId="{52A9F7C4-6933-4457-843C-2A8F96DB8705}" dt="2023-07-07T15:50:07.450" v="1362" actId="14100"/>
          <ac:picMkLst>
            <pc:docMk/>
            <pc:sldMk cId="1966030210" sldId="1175"/>
            <ac:picMk id="4" creationId="{E1211B0C-7E68-D695-E474-F68A42D81AB1}"/>
          </ac:picMkLst>
        </pc:picChg>
      </pc:sldChg>
      <pc:sldChg chg="addSp delSp modSp add mod modTransition">
        <pc:chgData name="Thanh Tu" userId="2f861234-41f1-44f6-852f-f162b43271f6" providerId="ADAL" clId="{52A9F7C4-6933-4457-843C-2A8F96DB8705}" dt="2023-07-08T03:28:39.765" v="4991" actId="1076"/>
        <pc:sldMkLst>
          <pc:docMk/>
          <pc:sldMk cId="68439195" sldId="1176"/>
        </pc:sldMkLst>
        <pc:spChg chg="add del mod">
          <ac:chgData name="Thanh Tu" userId="2f861234-41f1-44f6-852f-f162b43271f6" providerId="ADAL" clId="{52A9F7C4-6933-4457-843C-2A8F96DB8705}" dt="2023-07-07T16:20:25.898" v="1519" actId="478"/>
          <ac:spMkLst>
            <pc:docMk/>
            <pc:sldMk cId="68439195" sldId="1176"/>
            <ac:spMk id="10" creationId="{FDFEBE92-7D38-E8D2-1F11-35FD854BB628}"/>
          </ac:spMkLst>
        </pc:spChg>
        <pc:spChg chg="add mod">
          <ac:chgData name="Thanh Tu" userId="2f861234-41f1-44f6-852f-f162b43271f6" providerId="ADAL" clId="{52A9F7C4-6933-4457-843C-2A8F96DB8705}" dt="2023-07-07T16:31:01.835" v="1651" actId="1076"/>
          <ac:spMkLst>
            <pc:docMk/>
            <pc:sldMk cId="68439195" sldId="1176"/>
            <ac:spMk id="12" creationId="{41DBEC5D-B6A7-481B-6527-481425E7696C}"/>
          </ac:spMkLst>
        </pc:spChg>
        <pc:spChg chg="add mod">
          <ac:chgData name="Thanh Tu" userId="2f861234-41f1-44f6-852f-f162b43271f6" providerId="ADAL" clId="{52A9F7C4-6933-4457-843C-2A8F96DB8705}" dt="2023-07-07T16:31:05.635" v="1652" actId="1076"/>
          <ac:spMkLst>
            <pc:docMk/>
            <pc:sldMk cId="68439195" sldId="1176"/>
            <ac:spMk id="17" creationId="{6C36A0BC-C24C-EB45-0B31-76679A2EA7AB}"/>
          </ac:spMkLst>
        </pc:spChg>
        <pc:spChg chg="add mod">
          <ac:chgData name="Thanh Tu" userId="2f861234-41f1-44f6-852f-f162b43271f6" providerId="ADAL" clId="{52A9F7C4-6933-4457-843C-2A8F96DB8705}" dt="2023-07-08T03:28:39.765" v="4991" actId="1076"/>
          <ac:spMkLst>
            <pc:docMk/>
            <pc:sldMk cId="68439195" sldId="1176"/>
            <ac:spMk id="18" creationId="{D07F0481-547C-1986-2D89-14277B538FE0}"/>
          </ac:spMkLst>
        </pc:spChg>
        <pc:picChg chg="del">
          <ac:chgData name="Thanh Tu" userId="2f861234-41f1-44f6-852f-f162b43271f6" providerId="ADAL" clId="{52A9F7C4-6933-4457-843C-2A8F96DB8705}" dt="2023-07-07T16:07:38.195" v="1461" actId="478"/>
          <ac:picMkLst>
            <pc:docMk/>
            <pc:sldMk cId="68439195" sldId="1176"/>
            <ac:picMk id="4" creationId="{53F266CC-CB34-DB72-D9F5-D691496FD8E3}"/>
          </ac:picMkLst>
        </pc:picChg>
        <pc:picChg chg="add del mod">
          <ac:chgData name="Thanh Tu" userId="2f861234-41f1-44f6-852f-f162b43271f6" providerId="ADAL" clId="{52A9F7C4-6933-4457-843C-2A8F96DB8705}" dt="2023-07-07T16:19:06.595" v="1509" actId="478"/>
          <ac:picMkLst>
            <pc:docMk/>
            <pc:sldMk cId="68439195" sldId="1176"/>
            <ac:picMk id="6" creationId="{3BFE9687-FBC2-16F3-4A9A-EFD85F4E5183}"/>
          </ac:picMkLst>
        </pc:picChg>
        <pc:picChg chg="add mod">
          <ac:chgData name="Thanh Tu" userId="2f861234-41f1-44f6-852f-f162b43271f6" providerId="ADAL" clId="{52A9F7C4-6933-4457-843C-2A8F96DB8705}" dt="2023-07-07T16:30:26.885" v="1626" actId="1076"/>
          <ac:picMkLst>
            <pc:docMk/>
            <pc:sldMk cId="68439195" sldId="1176"/>
            <ac:picMk id="8" creationId="{84E52DA3-D02F-7ABE-90E6-56974F3CDE10}"/>
          </ac:picMkLst>
        </pc:picChg>
        <pc:picChg chg="add del mod">
          <ac:chgData name="Thanh Tu" userId="2f861234-41f1-44f6-852f-f162b43271f6" providerId="ADAL" clId="{52A9F7C4-6933-4457-843C-2A8F96DB8705}" dt="2023-07-07T16:23:19.490" v="1584" actId="478"/>
          <ac:picMkLst>
            <pc:docMk/>
            <pc:sldMk cId="68439195" sldId="1176"/>
            <ac:picMk id="11" creationId="{26D0CB89-5FA0-E563-105A-714B20D6CBA9}"/>
          </ac:picMkLst>
        </pc:picChg>
        <pc:picChg chg="add mod modCrop">
          <ac:chgData name="Thanh Tu" userId="2f861234-41f1-44f6-852f-f162b43271f6" providerId="ADAL" clId="{52A9F7C4-6933-4457-843C-2A8F96DB8705}" dt="2023-07-07T16:30:22.247" v="1625" actId="1076"/>
          <ac:picMkLst>
            <pc:docMk/>
            <pc:sldMk cId="68439195" sldId="1176"/>
            <ac:picMk id="13" creationId="{F0D2FCF0-203B-F0B5-7560-0D451796E0AD}"/>
          </ac:picMkLst>
        </pc:picChg>
        <pc:picChg chg="add del mod">
          <ac:chgData name="Thanh Tu" userId="2f861234-41f1-44f6-852f-f162b43271f6" providerId="ADAL" clId="{52A9F7C4-6933-4457-843C-2A8F96DB8705}" dt="2023-07-07T16:24:18.079" v="1591" actId="478"/>
          <ac:picMkLst>
            <pc:docMk/>
            <pc:sldMk cId="68439195" sldId="1176"/>
            <ac:picMk id="14" creationId="{AF665E5B-B53A-AEF2-4AD8-D9E1E0BDE9AC}"/>
          </ac:picMkLst>
        </pc:picChg>
        <pc:picChg chg="add del mod">
          <ac:chgData name="Thanh Tu" userId="2f861234-41f1-44f6-852f-f162b43271f6" providerId="ADAL" clId="{52A9F7C4-6933-4457-843C-2A8F96DB8705}" dt="2023-07-07T16:25:35.587" v="1601" actId="478"/>
          <ac:picMkLst>
            <pc:docMk/>
            <pc:sldMk cId="68439195" sldId="1176"/>
            <ac:picMk id="15" creationId="{31D14497-A195-EF8D-2106-8FE73425F4D2}"/>
          </ac:picMkLst>
        </pc:picChg>
        <pc:picChg chg="add mod">
          <ac:chgData name="Thanh Tu" userId="2f861234-41f1-44f6-852f-f162b43271f6" providerId="ADAL" clId="{52A9F7C4-6933-4457-843C-2A8F96DB8705}" dt="2023-07-07T16:30:12.236" v="1621" actId="14100"/>
          <ac:picMkLst>
            <pc:docMk/>
            <pc:sldMk cId="68439195" sldId="1176"/>
            <ac:picMk id="16" creationId="{D28EBA68-1D69-9FA5-6229-58C1BC743648}"/>
          </ac:picMkLst>
        </pc:picChg>
        <pc:picChg chg="add del mod">
          <ac:chgData name="Thanh Tu" userId="2f861234-41f1-44f6-852f-f162b43271f6" providerId="ADAL" clId="{52A9F7C4-6933-4457-843C-2A8F96DB8705}" dt="2023-07-07T16:26:42.922" v="1606"/>
          <ac:picMkLst>
            <pc:docMk/>
            <pc:sldMk cId="68439195" sldId="1176"/>
            <ac:picMk id="3074" creationId="{883B7E32-6D0D-93C2-4546-DCD3AED6BAF4}"/>
          </ac:picMkLst>
        </pc:picChg>
        <pc:picChg chg="add mod">
          <ac:chgData name="Thanh Tu" userId="2f861234-41f1-44f6-852f-f162b43271f6" providerId="ADAL" clId="{52A9F7C4-6933-4457-843C-2A8F96DB8705}" dt="2023-07-07T16:30:18.089" v="1624" actId="1076"/>
          <ac:picMkLst>
            <pc:docMk/>
            <pc:sldMk cId="68439195" sldId="1176"/>
            <ac:picMk id="3076" creationId="{3C41031F-3FA3-3866-CCD2-5CB9779DD404}"/>
          </ac:picMkLst>
        </pc:picChg>
      </pc:sldChg>
      <pc:sldChg chg="addSp delSp modSp add mod modTransition modAnim">
        <pc:chgData name="Thanh Tu" userId="2f861234-41f1-44f6-852f-f162b43271f6" providerId="ADAL" clId="{52A9F7C4-6933-4457-843C-2A8F96DB8705}" dt="2023-07-08T00:04:47.686" v="4822" actId="1035"/>
        <pc:sldMkLst>
          <pc:docMk/>
          <pc:sldMk cId="2472996657" sldId="1177"/>
        </pc:sldMkLst>
        <pc:spChg chg="del">
          <ac:chgData name="Thanh Tu" userId="2f861234-41f1-44f6-852f-f162b43271f6" providerId="ADAL" clId="{52A9F7C4-6933-4457-843C-2A8F96DB8705}" dt="2023-07-07T16:09:58.563" v="1470" actId="478"/>
          <ac:spMkLst>
            <pc:docMk/>
            <pc:sldMk cId="2472996657" sldId="1177"/>
            <ac:spMk id="2" creationId="{0EFD481F-E2B6-4D1D-3F47-B9F25181DB9B}"/>
          </ac:spMkLst>
        </pc:spChg>
        <pc:spChg chg="add mod">
          <ac:chgData name="Thanh Tu" userId="2f861234-41f1-44f6-852f-f162b43271f6" providerId="ADAL" clId="{52A9F7C4-6933-4457-843C-2A8F96DB8705}" dt="2023-07-07T16:43:02.027" v="1928" actId="2085"/>
          <ac:spMkLst>
            <pc:docMk/>
            <pc:sldMk cId="2472996657" sldId="1177"/>
            <ac:spMk id="9" creationId="{080CC545-D28A-D998-8DB7-CBB94A6EEC4D}"/>
          </ac:spMkLst>
        </pc:spChg>
        <pc:spChg chg="add mod">
          <ac:chgData name="Thanh Tu" userId="2f861234-41f1-44f6-852f-f162b43271f6" providerId="ADAL" clId="{52A9F7C4-6933-4457-843C-2A8F96DB8705}" dt="2023-07-07T16:41:13.608" v="1852" actId="122"/>
          <ac:spMkLst>
            <pc:docMk/>
            <pc:sldMk cId="2472996657" sldId="1177"/>
            <ac:spMk id="10" creationId="{B08A622A-975B-77CB-A502-59752E90188F}"/>
          </ac:spMkLst>
        </pc:spChg>
        <pc:picChg chg="add mod">
          <ac:chgData name="Thanh Tu" userId="2f861234-41f1-44f6-852f-f162b43271f6" providerId="ADAL" clId="{52A9F7C4-6933-4457-843C-2A8F96DB8705}" dt="2023-07-08T00:04:39.025" v="4817" actId="1440"/>
          <ac:picMkLst>
            <pc:docMk/>
            <pc:sldMk cId="2472996657" sldId="1177"/>
            <ac:picMk id="5" creationId="{BE4DB634-7A40-CEC7-0C32-BD9A1B1ABA36}"/>
          </ac:picMkLst>
        </pc:picChg>
        <pc:picChg chg="del">
          <ac:chgData name="Thanh Tu" userId="2f861234-41f1-44f6-852f-f162b43271f6" providerId="ADAL" clId="{52A9F7C4-6933-4457-843C-2A8F96DB8705}" dt="2023-07-07T16:08:10.918" v="1467" actId="478"/>
          <ac:picMkLst>
            <pc:docMk/>
            <pc:sldMk cId="2472996657" sldId="1177"/>
            <ac:picMk id="6" creationId="{3BFE9687-FBC2-16F3-4A9A-EFD85F4E5183}"/>
          </ac:picMkLst>
        </pc:picChg>
        <pc:picChg chg="add mod">
          <ac:chgData name="Thanh Tu" userId="2f861234-41f1-44f6-852f-f162b43271f6" providerId="ADAL" clId="{52A9F7C4-6933-4457-843C-2A8F96DB8705}" dt="2023-07-08T00:04:47.686" v="4822" actId="1035"/>
          <ac:picMkLst>
            <pc:docMk/>
            <pc:sldMk cId="2472996657" sldId="1177"/>
            <ac:picMk id="8" creationId="{0C4515C5-2A3E-B50C-FB6E-C80AEFF8BD81}"/>
          </ac:picMkLst>
        </pc:picChg>
      </pc:sldChg>
      <pc:sldChg chg="addSp modSp add mod modAnim">
        <pc:chgData name="Thanh Tu" userId="2f861234-41f1-44f6-852f-f162b43271f6" providerId="ADAL" clId="{52A9F7C4-6933-4457-843C-2A8F96DB8705}" dt="2023-07-07T23:56:57.867" v="4735" actId="20577"/>
        <pc:sldMkLst>
          <pc:docMk/>
          <pc:sldMk cId="1581542572" sldId="1178"/>
        </pc:sldMkLst>
        <pc:spChg chg="add mod">
          <ac:chgData name="Thanh Tu" userId="2f861234-41f1-44f6-852f-f162b43271f6" providerId="ADAL" clId="{52A9F7C4-6933-4457-843C-2A8F96DB8705}" dt="2023-07-07T23:56:57.867" v="4735" actId="20577"/>
          <ac:spMkLst>
            <pc:docMk/>
            <pc:sldMk cId="1581542572" sldId="1178"/>
            <ac:spMk id="4" creationId="{05ADA755-6437-876C-14FB-A7C1DE25F20B}"/>
          </ac:spMkLst>
        </pc:spChg>
        <pc:picChg chg="mod modCrop">
          <ac:chgData name="Thanh Tu" userId="2f861234-41f1-44f6-852f-f162b43271f6" providerId="ADAL" clId="{52A9F7C4-6933-4457-843C-2A8F96DB8705}" dt="2023-07-07T23:55:43.779" v="4732" actId="732"/>
          <ac:picMkLst>
            <pc:docMk/>
            <pc:sldMk cId="1581542572" sldId="1178"/>
            <ac:picMk id="6" creationId="{3BFE9687-FBC2-16F3-4A9A-EFD85F4E5183}"/>
          </ac:picMkLst>
        </pc:picChg>
      </pc:sldChg>
      <pc:sldChg chg="new del">
        <pc:chgData name="Thanh Tu" userId="2f861234-41f1-44f6-852f-f162b43271f6" providerId="ADAL" clId="{52A9F7C4-6933-4457-843C-2A8F96DB8705}" dt="2023-07-07T16:19:02.600" v="1507" actId="680"/>
        <pc:sldMkLst>
          <pc:docMk/>
          <pc:sldMk cId="4091088214" sldId="1178"/>
        </pc:sldMkLst>
      </pc:sldChg>
      <pc:sldChg chg="addSp delSp modSp add mod">
        <pc:chgData name="Thanh Tu" userId="2f861234-41f1-44f6-852f-f162b43271f6" providerId="ADAL" clId="{52A9F7C4-6933-4457-843C-2A8F96DB8705}" dt="2023-07-07T16:42:20.613" v="1922" actId="1076"/>
        <pc:sldMkLst>
          <pc:docMk/>
          <pc:sldMk cId="1551772634" sldId="1179"/>
        </pc:sldMkLst>
        <pc:spChg chg="add mod">
          <ac:chgData name="Thanh Tu" userId="2f861234-41f1-44f6-852f-f162b43271f6" providerId="ADAL" clId="{52A9F7C4-6933-4457-843C-2A8F96DB8705}" dt="2023-07-07T16:42:20.613" v="1922" actId="1076"/>
          <ac:spMkLst>
            <pc:docMk/>
            <pc:sldMk cId="1551772634" sldId="1179"/>
            <ac:spMk id="6" creationId="{9400C86A-5338-D39A-DBA3-53AA151F97A9}"/>
          </ac:spMkLst>
        </pc:spChg>
        <pc:spChg chg="del">
          <ac:chgData name="Thanh Tu" userId="2f861234-41f1-44f6-852f-f162b43271f6" providerId="ADAL" clId="{52A9F7C4-6933-4457-843C-2A8F96DB8705}" dt="2023-07-07T16:37:54.124" v="1740" actId="478"/>
          <ac:spMkLst>
            <pc:docMk/>
            <pc:sldMk cId="1551772634" sldId="1179"/>
            <ac:spMk id="9" creationId="{080CC545-D28A-D998-8DB7-CBB94A6EEC4D}"/>
          </ac:spMkLst>
        </pc:spChg>
        <pc:picChg chg="add mod">
          <ac:chgData name="Thanh Tu" userId="2f861234-41f1-44f6-852f-f162b43271f6" providerId="ADAL" clId="{52A9F7C4-6933-4457-843C-2A8F96DB8705}" dt="2023-07-07T16:42:08.200" v="1921" actId="1076"/>
          <ac:picMkLst>
            <pc:docMk/>
            <pc:sldMk cId="1551772634" sldId="1179"/>
            <ac:picMk id="4" creationId="{3AC8C338-D6D5-8402-D08B-C5AAF4355401}"/>
          </ac:picMkLst>
        </pc:picChg>
        <pc:picChg chg="del">
          <ac:chgData name="Thanh Tu" userId="2f861234-41f1-44f6-852f-f162b43271f6" providerId="ADAL" clId="{52A9F7C4-6933-4457-843C-2A8F96DB8705}" dt="2023-07-07T16:37:54.124" v="1740" actId="478"/>
          <ac:picMkLst>
            <pc:docMk/>
            <pc:sldMk cId="1551772634" sldId="1179"/>
            <ac:picMk id="5" creationId="{BE4DB634-7A40-CEC7-0C32-BD9A1B1ABA36}"/>
          </ac:picMkLst>
        </pc:picChg>
        <pc:picChg chg="del">
          <ac:chgData name="Thanh Tu" userId="2f861234-41f1-44f6-852f-f162b43271f6" providerId="ADAL" clId="{52A9F7C4-6933-4457-843C-2A8F96DB8705}" dt="2023-07-07T16:37:54.124" v="1740" actId="478"/>
          <ac:picMkLst>
            <pc:docMk/>
            <pc:sldMk cId="1551772634" sldId="1179"/>
            <ac:picMk id="8" creationId="{0C4515C5-2A3E-B50C-FB6E-C80AEFF8BD81}"/>
          </ac:picMkLst>
        </pc:picChg>
      </pc:sldChg>
      <pc:sldChg chg="new del">
        <pc:chgData name="Thanh Tu" userId="2f861234-41f1-44f6-852f-f162b43271f6" providerId="ADAL" clId="{52A9F7C4-6933-4457-843C-2A8F96DB8705}" dt="2023-07-07T16:37:48.308" v="1738" actId="680"/>
        <pc:sldMkLst>
          <pc:docMk/>
          <pc:sldMk cId="2737277686" sldId="1179"/>
        </pc:sldMkLst>
      </pc:sldChg>
      <pc:sldChg chg="addSp modSp add mod">
        <pc:chgData name="Thanh Tu" userId="2f861234-41f1-44f6-852f-f162b43271f6" providerId="ADAL" clId="{52A9F7C4-6933-4457-843C-2A8F96DB8705}" dt="2023-07-07T23:57:34.507" v="4740" actId="1440"/>
        <pc:sldMkLst>
          <pc:docMk/>
          <pc:sldMk cId="1480554006" sldId="1180"/>
        </pc:sldMkLst>
        <pc:spChg chg="add mod">
          <ac:chgData name="Thanh Tu" userId="2f861234-41f1-44f6-852f-f162b43271f6" providerId="ADAL" clId="{52A9F7C4-6933-4457-843C-2A8F96DB8705}" dt="2023-07-07T16:45:00.328" v="2020" actId="20577"/>
          <ac:spMkLst>
            <pc:docMk/>
            <pc:sldMk cId="1480554006" sldId="1180"/>
            <ac:spMk id="5" creationId="{E5475BFE-D20B-0AB5-1777-4A5190B650DB}"/>
          </ac:spMkLst>
        </pc:spChg>
        <pc:picChg chg="add mod">
          <ac:chgData name="Thanh Tu" userId="2f861234-41f1-44f6-852f-f162b43271f6" providerId="ADAL" clId="{52A9F7C4-6933-4457-843C-2A8F96DB8705}" dt="2023-07-07T23:57:34.507" v="4740" actId="1440"/>
          <ac:picMkLst>
            <pc:docMk/>
            <pc:sldMk cId="1480554006" sldId="1180"/>
            <ac:picMk id="4" creationId="{6219F47D-3E18-D896-9FAB-93E62C5A06E4}"/>
          </ac:picMkLst>
        </pc:picChg>
      </pc:sldChg>
      <pc:sldChg chg="addSp modSp add mod">
        <pc:chgData name="Thanh Tu" userId="2f861234-41f1-44f6-852f-f162b43271f6" providerId="ADAL" clId="{52A9F7C4-6933-4457-843C-2A8F96DB8705}" dt="2023-07-08T00:02:17.849" v="4815" actId="20577"/>
        <pc:sldMkLst>
          <pc:docMk/>
          <pc:sldMk cId="227115546" sldId="1181"/>
        </pc:sldMkLst>
        <pc:spChg chg="add mod">
          <ac:chgData name="Thanh Tu" userId="2f861234-41f1-44f6-852f-f162b43271f6" providerId="ADAL" clId="{52A9F7C4-6933-4457-843C-2A8F96DB8705}" dt="2023-07-08T00:02:17.849" v="4815" actId="20577"/>
          <ac:spMkLst>
            <pc:docMk/>
            <pc:sldMk cId="227115546" sldId="1181"/>
            <ac:spMk id="2" creationId="{E9942EC6-2098-1873-EDAC-6147CE3EA4FA}"/>
          </ac:spMkLst>
        </pc:spChg>
        <pc:picChg chg="add mod">
          <ac:chgData name="Thanh Tu" userId="2f861234-41f1-44f6-852f-f162b43271f6" providerId="ADAL" clId="{52A9F7C4-6933-4457-843C-2A8F96DB8705}" dt="2023-07-08T00:01:54.833" v="4751" actId="14100"/>
          <ac:picMkLst>
            <pc:docMk/>
            <pc:sldMk cId="227115546" sldId="1181"/>
            <ac:picMk id="5" creationId="{5396B68E-6016-E9D0-1578-3B7691B74611}"/>
          </ac:picMkLst>
        </pc:picChg>
        <pc:picChg chg="add mod">
          <ac:chgData name="Thanh Tu" userId="2f861234-41f1-44f6-852f-f162b43271f6" providerId="ADAL" clId="{52A9F7C4-6933-4457-843C-2A8F96DB8705}" dt="2023-07-08T00:01:48.624" v="4748" actId="14100"/>
          <ac:picMkLst>
            <pc:docMk/>
            <pc:sldMk cId="227115546" sldId="1181"/>
            <ac:picMk id="6" creationId="{B812D5AD-B3C1-951A-7557-F58B9F5D63D1}"/>
          </ac:picMkLst>
        </pc:picChg>
      </pc:sldChg>
      <pc:sldChg chg="addSp delSp modSp add mod modAnim">
        <pc:chgData name="Thanh Tu" userId="2f861234-41f1-44f6-852f-f162b43271f6" providerId="ADAL" clId="{52A9F7C4-6933-4457-843C-2A8F96DB8705}" dt="2023-07-07T23:58:01.758" v="4741" actId="1440"/>
        <pc:sldMkLst>
          <pc:docMk/>
          <pc:sldMk cId="2670029367" sldId="1182"/>
        </pc:sldMkLst>
        <pc:spChg chg="mod">
          <ac:chgData name="Thanh Tu" userId="2f861234-41f1-44f6-852f-f162b43271f6" providerId="ADAL" clId="{52A9F7C4-6933-4457-843C-2A8F96DB8705}" dt="2023-07-07T17:08:02.867" v="2795" actId="20577"/>
          <ac:spMkLst>
            <pc:docMk/>
            <pc:sldMk cId="2670029367" sldId="1182"/>
            <ac:spMk id="2" creationId="{E9942EC6-2098-1873-EDAC-6147CE3EA4FA}"/>
          </ac:spMkLst>
        </pc:spChg>
        <pc:spChg chg="add mod">
          <ac:chgData name="Thanh Tu" userId="2f861234-41f1-44f6-852f-f162b43271f6" providerId="ADAL" clId="{52A9F7C4-6933-4457-843C-2A8F96DB8705}" dt="2023-07-07T17:00:27.247" v="2503" actId="1076"/>
          <ac:spMkLst>
            <pc:docMk/>
            <pc:sldMk cId="2670029367" sldId="1182"/>
            <ac:spMk id="10" creationId="{30CC8464-4F1D-D671-1790-7EC5A2F6B923}"/>
          </ac:spMkLst>
        </pc:spChg>
        <pc:picChg chg="del">
          <ac:chgData name="Thanh Tu" userId="2f861234-41f1-44f6-852f-f162b43271f6" providerId="ADAL" clId="{52A9F7C4-6933-4457-843C-2A8F96DB8705}" dt="2023-07-07T16:55:09.773" v="2247" actId="478"/>
          <ac:picMkLst>
            <pc:docMk/>
            <pc:sldMk cId="2670029367" sldId="1182"/>
            <ac:picMk id="5" creationId="{5396B68E-6016-E9D0-1578-3B7691B74611}"/>
          </ac:picMkLst>
        </pc:picChg>
        <pc:picChg chg="del">
          <ac:chgData name="Thanh Tu" userId="2f861234-41f1-44f6-852f-f162b43271f6" providerId="ADAL" clId="{52A9F7C4-6933-4457-843C-2A8F96DB8705}" dt="2023-07-07T16:55:09.773" v="2247" actId="478"/>
          <ac:picMkLst>
            <pc:docMk/>
            <pc:sldMk cId="2670029367" sldId="1182"/>
            <ac:picMk id="6" creationId="{B812D5AD-B3C1-951A-7557-F58B9F5D63D1}"/>
          </ac:picMkLst>
        </pc:picChg>
        <pc:picChg chg="add mod">
          <ac:chgData name="Thanh Tu" userId="2f861234-41f1-44f6-852f-f162b43271f6" providerId="ADAL" clId="{52A9F7C4-6933-4457-843C-2A8F96DB8705}" dt="2023-07-07T23:58:01.758" v="4741" actId="1440"/>
          <ac:picMkLst>
            <pc:docMk/>
            <pc:sldMk cId="2670029367" sldId="1182"/>
            <ac:picMk id="7" creationId="{3C9CDB5A-68D5-81AD-2D56-69A8ED256CFA}"/>
          </ac:picMkLst>
        </pc:picChg>
        <pc:picChg chg="add mod">
          <ac:chgData name="Thanh Tu" userId="2f861234-41f1-44f6-852f-f162b43271f6" providerId="ADAL" clId="{52A9F7C4-6933-4457-843C-2A8F96DB8705}" dt="2023-07-07T23:58:01.758" v="4741" actId="1440"/>
          <ac:picMkLst>
            <pc:docMk/>
            <pc:sldMk cId="2670029367" sldId="1182"/>
            <ac:picMk id="9" creationId="{BE5BF21D-6BB9-6122-9E5C-60714D1CF252}"/>
          </ac:picMkLst>
        </pc:picChg>
        <pc:picChg chg="add mod">
          <ac:chgData name="Thanh Tu" userId="2f861234-41f1-44f6-852f-f162b43271f6" providerId="ADAL" clId="{52A9F7C4-6933-4457-843C-2A8F96DB8705}" dt="2023-07-07T17:00:57.778" v="2507" actId="1076"/>
          <ac:picMkLst>
            <pc:docMk/>
            <pc:sldMk cId="2670029367" sldId="1182"/>
            <ac:picMk id="11" creationId="{FE51B315-46CF-D176-CCBC-136AD28C3AF9}"/>
          </ac:picMkLst>
        </pc:picChg>
        <pc:picChg chg="add del">
          <ac:chgData name="Thanh Tu" userId="2f861234-41f1-44f6-852f-f162b43271f6" providerId="ADAL" clId="{52A9F7C4-6933-4457-843C-2A8F96DB8705}" dt="2023-07-07T16:55:14.486" v="2249" actId="478"/>
          <ac:picMkLst>
            <pc:docMk/>
            <pc:sldMk cId="2670029367" sldId="1182"/>
            <ac:picMk id="4098" creationId="{5AD8FB1E-3968-724D-DA11-C0BE13C25DB2}"/>
          </ac:picMkLst>
        </pc:picChg>
      </pc:sldChg>
      <pc:sldChg chg="addSp delSp modSp add mod">
        <pc:chgData name="Thanh Tu" userId="2f861234-41f1-44f6-852f-f162b43271f6" providerId="ADAL" clId="{52A9F7C4-6933-4457-843C-2A8F96DB8705}" dt="2023-07-08T00:01:08.437" v="4747" actId="1440"/>
        <pc:sldMkLst>
          <pc:docMk/>
          <pc:sldMk cId="1177017576" sldId="1183"/>
        </pc:sldMkLst>
        <pc:spChg chg="del mod">
          <ac:chgData name="Thanh Tu" userId="2f861234-41f1-44f6-852f-f162b43271f6" providerId="ADAL" clId="{52A9F7C4-6933-4457-843C-2A8F96DB8705}" dt="2023-07-07T17:11:31.049" v="2992" actId="478"/>
          <ac:spMkLst>
            <pc:docMk/>
            <pc:sldMk cId="1177017576" sldId="1183"/>
            <ac:spMk id="2" creationId="{E9942EC6-2098-1873-EDAC-6147CE3EA4FA}"/>
          </ac:spMkLst>
        </pc:spChg>
        <pc:spChg chg="add mod">
          <ac:chgData name="Thanh Tu" userId="2f861234-41f1-44f6-852f-f162b43271f6" providerId="ADAL" clId="{52A9F7C4-6933-4457-843C-2A8F96DB8705}" dt="2023-07-07T17:13:37.770" v="3142" actId="1076"/>
          <ac:spMkLst>
            <pc:docMk/>
            <pc:sldMk cId="1177017576" sldId="1183"/>
            <ac:spMk id="10" creationId="{DAD1681A-B77B-A753-8DBD-A6AA991B4246}"/>
          </ac:spMkLst>
        </pc:spChg>
        <pc:picChg chg="del">
          <ac:chgData name="Thanh Tu" userId="2f861234-41f1-44f6-852f-f162b43271f6" providerId="ADAL" clId="{52A9F7C4-6933-4457-843C-2A8F96DB8705}" dt="2023-07-07T16:58:20.662" v="2411" actId="478"/>
          <ac:picMkLst>
            <pc:docMk/>
            <pc:sldMk cId="1177017576" sldId="1183"/>
            <ac:picMk id="5" creationId="{5396B68E-6016-E9D0-1578-3B7691B74611}"/>
          </ac:picMkLst>
        </pc:picChg>
        <pc:picChg chg="del">
          <ac:chgData name="Thanh Tu" userId="2f861234-41f1-44f6-852f-f162b43271f6" providerId="ADAL" clId="{52A9F7C4-6933-4457-843C-2A8F96DB8705}" dt="2023-07-07T16:58:20.662" v="2411" actId="478"/>
          <ac:picMkLst>
            <pc:docMk/>
            <pc:sldMk cId="1177017576" sldId="1183"/>
            <ac:picMk id="6" creationId="{B812D5AD-B3C1-951A-7557-F58B9F5D63D1}"/>
          </ac:picMkLst>
        </pc:picChg>
        <pc:picChg chg="add del mod">
          <ac:chgData name="Thanh Tu" userId="2f861234-41f1-44f6-852f-f162b43271f6" providerId="ADAL" clId="{52A9F7C4-6933-4457-843C-2A8F96DB8705}" dt="2023-07-07T17:09:56.150" v="2805" actId="478"/>
          <ac:picMkLst>
            <pc:docMk/>
            <pc:sldMk cId="1177017576" sldId="1183"/>
            <ac:picMk id="7" creationId="{1A90EF78-D871-39FC-65B1-ACCC23D1ADAB}"/>
          </ac:picMkLst>
        </pc:picChg>
        <pc:picChg chg="add mod">
          <ac:chgData name="Thanh Tu" userId="2f861234-41f1-44f6-852f-f162b43271f6" providerId="ADAL" clId="{52A9F7C4-6933-4457-843C-2A8F96DB8705}" dt="2023-07-08T00:01:08.437" v="4747" actId="1440"/>
          <ac:picMkLst>
            <pc:docMk/>
            <pc:sldMk cId="1177017576" sldId="1183"/>
            <ac:picMk id="9" creationId="{8EE749C0-0DE4-59A4-61EC-1AB8EBCFF502}"/>
          </ac:picMkLst>
        </pc:picChg>
      </pc:sldChg>
      <pc:sldChg chg="addSp delSp modSp add mod delAnim modAnim">
        <pc:chgData name="Thanh Tu" userId="2f861234-41f1-44f6-852f-f162b43271f6" providerId="ADAL" clId="{52A9F7C4-6933-4457-843C-2A8F96DB8705}" dt="2023-07-07T23:59:55.520" v="4743" actId="1440"/>
        <pc:sldMkLst>
          <pc:docMk/>
          <pc:sldMk cId="3928419135" sldId="1184"/>
        </pc:sldMkLst>
        <pc:spChg chg="mod">
          <ac:chgData name="Thanh Tu" userId="2f861234-41f1-44f6-852f-f162b43271f6" providerId="ADAL" clId="{52A9F7C4-6933-4457-843C-2A8F96DB8705}" dt="2023-07-07T17:05:56.912" v="2732" actId="1076"/>
          <ac:spMkLst>
            <pc:docMk/>
            <pc:sldMk cId="3928419135" sldId="1184"/>
            <ac:spMk id="2" creationId="{E9942EC6-2098-1873-EDAC-6147CE3EA4FA}"/>
          </ac:spMkLst>
        </pc:spChg>
        <pc:spChg chg="add mod">
          <ac:chgData name="Thanh Tu" userId="2f861234-41f1-44f6-852f-f162b43271f6" providerId="ADAL" clId="{52A9F7C4-6933-4457-843C-2A8F96DB8705}" dt="2023-07-07T17:08:59.800" v="2803" actId="1076"/>
          <ac:spMkLst>
            <pc:docMk/>
            <pc:sldMk cId="3928419135" sldId="1184"/>
            <ac:spMk id="6" creationId="{F15C6E05-5F2C-DB81-D646-40FB9C287793}"/>
          </ac:spMkLst>
        </pc:spChg>
        <pc:spChg chg="del">
          <ac:chgData name="Thanh Tu" userId="2f861234-41f1-44f6-852f-f162b43271f6" providerId="ADAL" clId="{52A9F7C4-6933-4457-843C-2A8F96DB8705}" dt="2023-07-07T17:04:52.317" v="2671" actId="478"/>
          <ac:spMkLst>
            <pc:docMk/>
            <pc:sldMk cId="3928419135" sldId="1184"/>
            <ac:spMk id="10" creationId="{30CC8464-4F1D-D671-1790-7EC5A2F6B923}"/>
          </ac:spMkLst>
        </pc:spChg>
        <pc:picChg chg="add mod">
          <ac:chgData name="Thanh Tu" userId="2f861234-41f1-44f6-852f-f162b43271f6" providerId="ADAL" clId="{52A9F7C4-6933-4457-843C-2A8F96DB8705}" dt="2023-07-07T23:59:51.767" v="4742" actId="1440"/>
          <ac:picMkLst>
            <pc:docMk/>
            <pc:sldMk cId="3928419135" sldId="1184"/>
            <ac:picMk id="5" creationId="{2CBECE8C-DDA2-79D8-679A-A739EF418811}"/>
          </ac:picMkLst>
        </pc:picChg>
        <pc:picChg chg="del">
          <ac:chgData name="Thanh Tu" userId="2f861234-41f1-44f6-852f-f162b43271f6" providerId="ADAL" clId="{52A9F7C4-6933-4457-843C-2A8F96DB8705}" dt="2023-07-07T17:04:52.317" v="2671" actId="478"/>
          <ac:picMkLst>
            <pc:docMk/>
            <pc:sldMk cId="3928419135" sldId="1184"/>
            <ac:picMk id="7" creationId="{3C9CDB5A-68D5-81AD-2D56-69A8ED256CFA}"/>
          </ac:picMkLst>
        </pc:picChg>
        <pc:picChg chg="del">
          <ac:chgData name="Thanh Tu" userId="2f861234-41f1-44f6-852f-f162b43271f6" providerId="ADAL" clId="{52A9F7C4-6933-4457-843C-2A8F96DB8705}" dt="2023-07-07T17:04:52.317" v="2671" actId="478"/>
          <ac:picMkLst>
            <pc:docMk/>
            <pc:sldMk cId="3928419135" sldId="1184"/>
            <ac:picMk id="9" creationId="{BE5BF21D-6BB9-6122-9E5C-60714D1CF252}"/>
          </ac:picMkLst>
        </pc:picChg>
        <pc:picChg chg="del">
          <ac:chgData name="Thanh Tu" userId="2f861234-41f1-44f6-852f-f162b43271f6" providerId="ADAL" clId="{52A9F7C4-6933-4457-843C-2A8F96DB8705}" dt="2023-07-07T17:04:52.317" v="2671" actId="478"/>
          <ac:picMkLst>
            <pc:docMk/>
            <pc:sldMk cId="3928419135" sldId="1184"/>
            <ac:picMk id="11" creationId="{FE51B315-46CF-D176-CCBC-136AD28C3AF9}"/>
          </ac:picMkLst>
        </pc:picChg>
        <pc:picChg chg="add mod">
          <ac:chgData name="Thanh Tu" userId="2f861234-41f1-44f6-852f-f162b43271f6" providerId="ADAL" clId="{52A9F7C4-6933-4457-843C-2A8F96DB8705}" dt="2023-07-07T23:59:55.520" v="4743" actId="1440"/>
          <ac:picMkLst>
            <pc:docMk/>
            <pc:sldMk cId="3928419135" sldId="1184"/>
            <ac:picMk id="12" creationId="{3CB284A1-3662-850D-1DBC-559C290ACCED}"/>
          </ac:picMkLst>
        </pc:picChg>
      </pc:sldChg>
      <pc:sldChg chg="addSp delSp modSp add del mod">
        <pc:chgData name="Thanh Tu" userId="2f861234-41f1-44f6-852f-f162b43271f6" providerId="ADAL" clId="{52A9F7C4-6933-4457-843C-2A8F96DB8705}" dt="2023-07-07T17:21:42.775" v="3767" actId="47"/>
        <pc:sldMkLst>
          <pc:docMk/>
          <pc:sldMk cId="1242551933" sldId="1185"/>
        </pc:sldMkLst>
        <pc:spChg chg="add del mod">
          <ac:chgData name="Thanh Tu" userId="2f861234-41f1-44f6-852f-f162b43271f6" providerId="ADAL" clId="{52A9F7C4-6933-4457-843C-2A8F96DB8705}" dt="2023-07-07T17:19:54.060" v="3677" actId="478"/>
          <ac:spMkLst>
            <pc:docMk/>
            <pc:sldMk cId="1242551933" sldId="1185"/>
            <ac:spMk id="2" creationId="{D5B166A1-9843-8CB2-8E96-2CDC95660D05}"/>
          </ac:spMkLst>
        </pc:spChg>
        <pc:spChg chg="mod">
          <ac:chgData name="Thanh Tu" userId="2f861234-41f1-44f6-852f-f162b43271f6" providerId="ADAL" clId="{52A9F7C4-6933-4457-843C-2A8F96DB8705}" dt="2023-07-07T17:13:55.572" v="3162" actId="20577"/>
          <ac:spMkLst>
            <pc:docMk/>
            <pc:sldMk cId="1242551933" sldId="1185"/>
            <ac:spMk id="3" creationId="{E082DADF-0976-CC0D-C697-239EDFD2E737}"/>
          </ac:spMkLst>
        </pc:spChg>
        <pc:spChg chg="mod">
          <ac:chgData name="Thanh Tu" userId="2f861234-41f1-44f6-852f-f162b43271f6" providerId="ADAL" clId="{52A9F7C4-6933-4457-843C-2A8F96DB8705}" dt="2023-07-07T17:20:24.391" v="3732" actId="20577"/>
          <ac:spMkLst>
            <pc:docMk/>
            <pc:sldMk cId="1242551933" sldId="1185"/>
            <ac:spMk id="10" creationId="{DAD1681A-B77B-A753-8DBD-A6AA991B4246}"/>
          </ac:spMkLst>
        </pc:spChg>
        <pc:picChg chg="del">
          <ac:chgData name="Thanh Tu" userId="2f861234-41f1-44f6-852f-f162b43271f6" providerId="ADAL" clId="{52A9F7C4-6933-4457-843C-2A8F96DB8705}" dt="2023-07-07T17:13:59.071" v="3163" actId="478"/>
          <ac:picMkLst>
            <pc:docMk/>
            <pc:sldMk cId="1242551933" sldId="1185"/>
            <ac:picMk id="9" creationId="{8EE749C0-0DE4-59A4-61EC-1AB8EBCFF502}"/>
          </ac:picMkLst>
        </pc:picChg>
      </pc:sldChg>
      <pc:sldChg chg="addSp modSp add mod ord modAnim">
        <pc:chgData name="Thanh Tu" userId="2f861234-41f1-44f6-852f-f162b43271f6" providerId="ADAL" clId="{52A9F7C4-6933-4457-843C-2A8F96DB8705}" dt="2023-07-07T17:40:20.936" v="4459"/>
        <pc:sldMkLst>
          <pc:docMk/>
          <pc:sldMk cId="1249946159" sldId="1186"/>
        </pc:sldMkLst>
        <pc:spChg chg="mod">
          <ac:chgData name="Thanh Tu" userId="2f861234-41f1-44f6-852f-f162b43271f6" providerId="ADAL" clId="{52A9F7C4-6933-4457-843C-2A8F96DB8705}" dt="2023-07-07T17:21:26.235" v="3764" actId="20577"/>
          <ac:spMkLst>
            <pc:docMk/>
            <pc:sldMk cId="1249946159" sldId="1186"/>
            <ac:spMk id="3" creationId="{E082DADF-0976-CC0D-C697-239EDFD2E737}"/>
          </ac:spMkLst>
        </pc:spChg>
        <pc:spChg chg="mod">
          <ac:chgData name="Thanh Tu" userId="2f861234-41f1-44f6-852f-f162b43271f6" providerId="ADAL" clId="{52A9F7C4-6933-4457-843C-2A8F96DB8705}" dt="2023-07-07T17:26:55.205" v="4169" actId="20577"/>
          <ac:spMkLst>
            <pc:docMk/>
            <pc:sldMk cId="1249946159" sldId="1186"/>
            <ac:spMk id="10" creationId="{DAD1681A-B77B-A753-8DBD-A6AA991B4246}"/>
          </ac:spMkLst>
        </pc:spChg>
        <pc:picChg chg="add mod">
          <ac:chgData name="Thanh Tu" userId="2f861234-41f1-44f6-852f-f162b43271f6" providerId="ADAL" clId="{52A9F7C4-6933-4457-843C-2A8F96DB8705}" dt="2023-07-07T17:26:22.797" v="4161" actId="1440"/>
          <ac:picMkLst>
            <pc:docMk/>
            <pc:sldMk cId="1249946159" sldId="1186"/>
            <ac:picMk id="2" creationId="{01723728-9FE6-1D26-2551-CA23CEB7B6D6}"/>
          </ac:picMkLst>
        </pc:picChg>
      </pc:sldChg>
      <pc:sldChg chg="addSp modSp add mod modAnim">
        <pc:chgData name="Thanh Tu" userId="2f861234-41f1-44f6-852f-f162b43271f6" providerId="ADAL" clId="{52A9F7C4-6933-4457-843C-2A8F96DB8705}" dt="2023-07-08T00:02:51.908" v="4816" actId="1037"/>
        <pc:sldMkLst>
          <pc:docMk/>
          <pc:sldMk cId="3700150663" sldId="1187"/>
        </pc:sldMkLst>
        <pc:spChg chg="add mod">
          <ac:chgData name="Thanh Tu" userId="2f861234-41f1-44f6-852f-f162b43271f6" providerId="ADAL" clId="{52A9F7C4-6933-4457-843C-2A8F96DB8705}" dt="2023-07-07T17:33:37.256" v="4291" actId="1076"/>
          <ac:spMkLst>
            <pc:docMk/>
            <pc:sldMk cId="3700150663" sldId="1187"/>
            <ac:spMk id="5" creationId="{BD377FC4-14FB-FE8A-BC44-9BE81D2D2598}"/>
          </ac:spMkLst>
        </pc:spChg>
        <pc:spChg chg="mod">
          <ac:chgData name="Thanh Tu" userId="2f861234-41f1-44f6-852f-f162b43271f6" providerId="ADAL" clId="{52A9F7C4-6933-4457-843C-2A8F96DB8705}" dt="2023-07-07T17:33:27.714" v="4290" actId="1076"/>
          <ac:spMkLst>
            <pc:docMk/>
            <pc:sldMk cId="3700150663" sldId="1187"/>
            <ac:spMk id="10" creationId="{DAD1681A-B77B-A753-8DBD-A6AA991B4246}"/>
          </ac:spMkLst>
        </pc:spChg>
        <pc:picChg chg="add mod">
          <ac:chgData name="Thanh Tu" userId="2f861234-41f1-44f6-852f-f162b43271f6" providerId="ADAL" clId="{52A9F7C4-6933-4457-843C-2A8F96DB8705}" dt="2023-07-07T17:33:46.241" v="4294" actId="1440"/>
          <ac:picMkLst>
            <pc:docMk/>
            <pc:sldMk cId="3700150663" sldId="1187"/>
            <ac:picMk id="2" creationId="{BBA59332-8B38-C953-0B5D-A7229F523330}"/>
          </ac:picMkLst>
        </pc:picChg>
        <pc:picChg chg="add mod">
          <ac:chgData name="Thanh Tu" userId="2f861234-41f1-44f6-852f-f162b43271f6" providerId="ADAL" clId="{52A9F7C4-6933-4457-843C-2A8F96DB8705}" dt="2023-07-07T17:34:02.660" v="4299" actId="1076"/>
          <ac:picMkLst>
            <pc:docMk/>
            <pc:sldMk cId="3700150663" sldId="1187"/>
            <ac:picMk id="4" creationId="{3D9527A9-D269-CCB3-36EE-93093C0F654C}"/>
          </ac:picMkLst>
        </pc:picChg>
        <pc:picChg chg="add mod">
          <ac:chgData name="Thanh Tu" userId="2f861234-41f1-44f6-852f-f162b43271f6" providerId="ADAL" clId="{52A9F7C4-6933-4457-843C-2A8F96DB8705}" dt="2023-07-08T00:02:51.908" v="4816" actId="1037"/>
          <ac:picMkLst>
            <pc:docMk/>
            <pc:sldMk cId="3700150663" sldId="1187"/>
            <ac:picMk id="6" creationId="{C833EB58-EA6E-540D-1DA9-046DA296D558}"/>
          </ac:picMkLst>
        </pc:picChg>
      </pc:sldChg>
      <pc:sldChg chg="modSp add">
        <pc:chgData name="Thanh Tu" userId="2f861234-41f1-44f6-852f-f162b43271f6" providerId="ADAL" clId="{52A9F7C4-6933-4457-843C-2A8F96DB8705}" dt="2023-07-07T17:53:53.546" v="4537" actId="1076"/>
        <pc:sldMkLst>
          <pc:docMk/>
          <pc:sldMk cId="883374484" sldId="1188"/>
        </pc:sldMkLst>
        <pc:picChg chg="mod">
          <ac:chgData name="Thanh Tu" userId="2f861234-41f1-44f6-852f-f162b43271f6" providerId="ADAL" clId="{52A9F7C4-6933-4457-843C-2A8F96DB8705}" dt="2023-07-07T17:53:53.546" v="4537" actId="1076"/>
          <ac:picMkLst>
            <pc:docMk/>
            <pc:sldMk cId="883374484" sldId="1188"/>
            <ac:picMk id="3" creationId="{449105B0-71E8-2324-440D-561C018B90D7}"/>
          </ac:picMkLst>
        </pc:picChg>
      </pc:sldChg>
      <pc:sldChg chg="new del">
        <pc:chgData name="Thanh Tu" userId="2f861234-41f1-44f6-852f-f162b43271f6" providerId="ADAL" clId="{52A9F7C4-6933-4457-843C-2A8F96DB8705}" dt="2023-07-07T17:34:41.637" v="4301" actId="47"/>
        <pc:sldMkLst>
          <pc:docMk/>
          <pc:sldMk cId="4170426728" sldId="1188"/>
        </pc:sldMkLst>
      </pc:sldChg>
      <pc:sldMasterChg chg="modSldLayout">
        <pc:chgData name="Thanh Tu" userId="2f861234-41f1-44f6-852f-f162b43271f6" providerId="ADAL" clId="{52A9F7C4-6933-4457-843C-2A8F96DB8705}" dt="2023-07-02T16:22:32.852" v="24" actId="21"/>
        <pc:sldMasterMkLst>
          <pc:docMk/>
          <pc:sldMasterMk cId="1951424171" sldId="2147483708"/>
        </pc:sldMasterMkLst>
        <pc:sldLayoutChg chg="delSp modSp mod">
          <pc:chgData name="Thanh Tu" userId="2f861234-41f1-44f6-852f-f162b43271f6" providerId="ADAL" clId="{52A9F7C4-6933-4457-843C-2A8F96DB8705}" dt="2023-07-02T16:22:32.852" v="24" actId="21"/>
          <pc:sldLayoutMkLst>
            <pc:docMk/>
            <pc:sldMasterMk cId="1951424171" sldId="2147483708"/>
            <pc:sldLayoutMk cId="508918593" sldId="2147483722"/>
          </pc:sldLayoutMkLst>
          <pc:picChg chg="del mod">
            <ac:chgData name="Thanh Tu" userId="2f861234-41f1-44f6-852f-f162b43271f6" providerId="ADAL" clId="{52A9F7C4-6933-4457-843C-2A8F96DB8705}" dt="2023-07-02T16:22:32.852" v="24" actId="21"/>
            <ac:picMkLst>
              <pc:docMk/>
              <pc:sldMasterMk cId="1951424171" sldId="2147483708"/>
              <pc:sldLayoutMk cId="508918593" sldId="2147483722"/>
              <ac:picMk id="7" creationId="{7DFAE39C-BFCD-A61C-298A-DB088586EC95}"/>
            </ac:picMkLst>
          </pc:picChg>
        </pc:sldLayoutChg>
      </pc:sldMasterChg>
    </pc:docChg>
  </pc:docChgLst>
  <pc:docChgLst>
    <pc:chgData name="Thanh Tu" userId="2f861234-41f1-44f6-852f-f162b43271f6" providerId="ADAL" clId="{909C3E39-5913-43C1-9376-EB943E999C99}"/>
    <pc:docChg chg="delSld">
      <pc:chgData name="Thanh Tu" userId="2f861234-41f1-44f6-852f-f162b43271f6" providerId="ADAL" clId="{909C3E39-5913-43C1-9376-EB943E999C99}" dt="2023-07-10T01:59:55.298" v="0" actId="47"/>
      <pc:docMkLst>
        <pc:docMk/>
      </pc:docMkLst>
      <pc:sldChg chg="del">
        <pc:chgData name="Thanh Tu" userId="2f861234-41f1-44f6-852f-f162b43271f6" providerId="ADAL" clId="{909C3E39-5913-43C1-9376-EB943E999C99}" dt="2023-07-10T01:59:55.298" v="0" actId="47"/>
        <pc:sldMkLst>
          <pc:docMk/>
          <pc:sldMk cId="915173455" sldId="272"/>
        </pc:sldMkLst>
      </pc:sldChg>
      <pc:sldChg chg="del">
        <pc:chgData name="Thanh Tu" userId="2f861234-41f1-44f6-852f-f162b43271f6" providerId="ADAL" clId="{909C3E39-5913-43C1-9376-EB943E999C99}" dt="2023-07-10T01:59:55.298" v="0" actId="47"/>
        <pc:sldMkLst>
          <pc:docMk/>
          <pc:sldMk cId="766649829" sldId="359"/>
        </pc:sldMkLst>
      </pc:sldChg>
      <pc:sldChg chg="del">
        <pc:chgData name="Thanh Tu" userId="2f861234-41f1-44f6-852f-f162b43271f6" providerId="ADAL" clId="{909C3E39-5913-43C1-9376-EB943E999C99}" dt="2023-07-10T01:59:55.298" v="0" actId="47"/>
        <pc:sldMkLst>
          <pc:docMk/>
          <pc:sldMk cId="4237283679" sldId="1167"/>
        </pc:sldMkLst>
      </pc:sldChg>
      <pc:sldChg chg="del">
        <pc:chgData name="Thanh Tu" userId="2f861234-41f1-44f6-852f-f162b43271f6" providerId="ADAL" clId="{909C3E39-5913-43C1-9376-EB943E999C99}" dt="2023-07-10T01:59:55.298" v="0" actId="47"/>
        <pc:sldMkLst>
          <pc:docMk/>
          <pc:sldMk cId="3200883549" sldId="1168"/>
        </pc:sldMkLst>
      </pc:sldChg>
      <pc:sldChg chg="del">
        <pc:chgData name="Thanh Tu" userId="2f861234-41f1-44f6-852f-f162b43271f6" providerId="ADAL" clId="{909C3E39-5913-43C1-9376-EB943E999C99}" dt="2023-07-10T01:59:55.298" v="0" actId="47"/>
        <pc:sldMkLst>
          <pc:docMk/>
          <pc:sldMk cId="1032361933" sldId="1169"/>
        </pc:sldMkLst>
      </pc:sldChg>
      <pc:sldChg chg="del">
        <pc:chgData name="Thanh Tu" userId="2f861234-41f1-44f6-852f-f162b43271f6" providerId="ADAL" clId="{909C3E39-5913-43C1-9376-EB943E999C99}" dt="2023-07-10T01:59:55.298" v="0" actId="47"/>
        <pc:sldMkLst>
          <pc:docMk/>
          <pc:sldMk cId="236635015" sldId="1170"/>
        </pc:sldMkLst>
      </pc:sldChg>
      <pc:sldChg chg="del">
        <pc:chgData name="Thanh Tu" userId="2f861234-41f1-44f6-852f-f162b43271f6" providerId="ADAL" clId="{909C3E39-5913-43C1-9376-EB943E999C99}" dt="2023-07-10T01:59:55.298" v="0" actId="47"/>
        <pc:sldMkLst>
          <pc:docMk/>
          <pc:sldMk cId="1714776449" sldId="1171"/>
        </pc:sldMkLst>
      </pc:sldChg>
      <pc:sldChg chg="del">
        <pc:chgData name="Thanh Tu" userId="2f861234-41f1-44f6-852f-f162b43271f6" providerId="ADAL" clId="{909C3E39-5913-43C1-9376-EB943E999C99}" dt="2023-07-10T01:59:55.298" v="0" actId="47"/>
        <pc:sldMkLst>
          <pc:docMk/>
          <pc:sldMk cId="4097797950" sldId="1173"/>
        </pc:sldMkLst>
      </pc:sldChg>
      <pc:sldChg chg="del">
        <pc:chgData name="Thanh Tu" userId="2f861234-41f1-44f6-852f-f162b43271f6" providerId="ADAL" clId="{909C3E39-5913-43C1-9376-EB943E999C99}" dt="2023-07-10T01:59:55.298" v="0" actId="47"/>
        <pc:sldMkLst>
          <pc:docMk/>
          <pc:sldMk cId="977769826" sldId="1174"/>
        </pc:sldMkLst>
      </pc:sldChg>
      <pc:sldChg chg="del">
        <pc:chgData name="Thanh Tu" userId="2f861234-41f1-44f6-852f-f162b43271f6" providerId="ADAL" clId="{909C3E39-5913-43C1-9376-EB943E999C99}" dt="2023-07-10T01:59:55.298" v="0" actId="47"/>
        <pc:sldMkLst>
          <pc:docMk/>
          <pc:sldMk cId="1966030210" sldId="1175"/>
        </pc:sldMkLst>
      </pc:sldChg>
      <pc:sldChg chg="del">
        <pc:chgData name="Thanh Tu" userId="2f861234-41f1-44f6-852f-f162b43271f6" providerId="ADAL" clId="{909C3E39-5913-43C1-9376-EB943E999C99}" dt="2023-07-10T01:59:55.298" v="0" actId="47"/>
        <pc:sldMkLst>
          <pc:docMk/>
          <pc:sldMk cId="68439195" sldId="1176"/>
        </pc:sldMkLst>
      </pc:sldChg>
      <pc:sldChg chg="del">
        <pc:chgData name="Thanh Tu" userId="2f861234-41f1-44f6-852f-f162b43271f6" providerId="ADAL" clId="{909C3E39-5913-43C1-9376-EB943E999C99}" dt="2023-07-10T01:59:55.298" v="0" actId="47"/>
        <pc:sldMkLst>
          <pc:docMk/>
          <pc:sldMk cId="2472996657" sldId="1177"/>
        </pc:sldMkLst>
      </pc:sldChg>
      <pc:sldChg chg="del">
        <pc:chgData name="Thanh Tu" userId="2f861234-41f1-44f6-852f-f162b43271f6" providerId="ADAL" clId="{909C3E39-5913-43C1-9376-EB943E999C99}" dt="2023-07-10T01:59:55.298" v="0" actId="47"/>
        <pc:sldMkLst>
          <pc:docMk/>
          <pc:sldMk cId="1581542572" sldId="1178"/>
        </pc:sldMkLst>
      </pc:sldChg>
      <pc:sldChg chg="del">
        <pc:chgData name="Thanh Tu" userId="2f861234-41f1-44f6-852f-f162b43271f6" providerId="ADAL" clId="{909C3E39-5913-43C1-9376-EB943E999C99}" dt="2023-07-10T01:59:55.298" v="0" actId="47"/>
        <pc:sldMkLst>
          <pc:docMk/>
          <pc:sldMk cId="1551772634" sldId="1179"/>
        </pc:sldMkLst>
      </pc:sldChg>
      <pc:sldChg chg="del">
        <pc:chgData name="Thanh Tu" userId="2f861234-41f1-44f6-852f-f162b43271f6" providerId="ADAL" clId="{909C3E39-5913-43C1-9376-EB943E999C99}" dt="2023-07-10T01:59:55.298" v="0" actId="47"/>
        <pc:sldMkLst>
          <pc:docMk/>
          <pc:sldMk cId="1480554006" sldId="1180"/>
        </pc:sldMkLst>
      </pc:sldChg>
      <pc:sldChg chg="del">
        <pc:chgData name="Thanh Tu" userId="2f861234-41f1-44f6-852f-f162b43271f6" providerId="ADAL" clId="{909C3E39-5913-43C1-9376-EB943E999C99}" dt="2023-07-10T01:59:55.298" v="0" actId="47"/>
        <pc:sldMkLst>
          <pc:docMk/>
          <pc:sldMk cId="227115546" sldId="1181"/>
        </pc:sldMkLst>
      </pc:sldChg>
      <pc:sldChg chg="del">
        <pc:chgData name="Thanh Tu" userId="2f861234-41f1-44f6-852f-f162b43271f6" providerId="ADAL" clId="{909C3E39-5913-43C1-9376-EB943E999C99}" dt="2023-07-10T01:59:55.298" v="0" actId="47"/>
        <pc:sldMkLst>
          <pc:docMk/>
          <pc:sldMk cId="2670029367" sldId="1182"/>
        </pc:sldMkLst>
      </pc:sldChg>
      <pc:sldChg chg="del">
        <pc:chgData name="Thanh Tu" userId="2f861234-41f1-44f6-852f-f162b43271f6" providerId="ADAL" clId="{909C3E39-5913-43C1-9376-EB943E999C99}" dt="2023-07-10T01:59:55.298" v="0" actId="47"/>
        <pc:sldMkLst>
          <pc:docMk/>
          <pc:sldMk cId="1177017576" sldId="1183"/>
        </pc:sldMkLst>
      </pc:sldChg>
      <pc:sldChg chg="del">
        <pc:chgData name="Thanh Tu" userId="2f861234-41f1-44f6-852f-f162b43271f6" providerId="ADAL" clId="{909C3E39-5913-43C1-9376-EB943E999C99}" dt="2023-07-10T01:59:55.298" v="0" actId="47"/>
        <pc:sldMkLst>
          <pc:docMk/>
          <pc:sldMk cId="3928419135" sldId="1184"/>
        </pc:sldMkLst>
      </pc:sldChg>
      <pc:sldChg chg="del">
        <pc:chgData name="Thanh Tu" userId="2f861234-41f1-44f6-852f-f162b43271f6" providerId="ADAL" clId="{909C3E39-5913-43C1-9376-EB943E999C99}" dt="2023-07-10T01:59:55.298" v="0" actId="47"/>
        <pc:sldMkLst>
          <pc:docMk/>
          <pc:sldMk cId="1249946159" sldId="1186"/>
        </pc:sldMkLst>
      </pc:sldChg>
      <pc:sldChg chg="del">
        <pc:chgData name="Thanh Tu" userId="2f861234-41f1-44f6-852f-f162b43271f6" providerId="ADAL" clId="{909C3E39-5913-43C1-9376-EB943E999C99}" dt="2023-07-10T01:59:55.298" v="0" actId="47"/>
        <pc:sldMkLst>
          <pc:docMk/>
          <pc:sldMk cId="3700150663" sldId="118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711A31-69A4-4ADC-A01B-CE2DA04754C0}" type="datetimeFigureOut">
              <a:rPr lang="en-US" smtClean="0"/>
              <a:t>8/11/2023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3D1BD73-51D1-4966-9C71-B8C47015C6FF}" type="slidenum">
              <a:rPr lang="en-US" smtClean="0"/>
              <a:t>‹#›</a:t>
            </a:fld>
            <a:endParaRPr lang="en-US"/>
          </a:p>
        </p:txBody>
      </p:sp>
    </p:spTree>
    <p:extLst>
      <p:ext uri="{BB962C8B-B14F-4D97-AF65-F5344CB8AC3E}">
        <p14:creationId xmlns:p14="http://schemas.microsoft.com/office/powerpoint/2010/main" val="1084025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C0EF17E0-5AD6-4CD1-A35C-09D84198452B}" type="datetimeFigureOut">
              <a:rPr lang="en-US"/>
              <a:pPr>
                <a:defRPr/>
              </a:pPr>
              <a:t>8/11/2023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A0950CA-B545-4B72-BE33-8D037F3966E7}" type="slidenum">
              <a:rPr lang="en-US" altLang="en-US"/>
              <a:pPr/>
              <a:t>‹#›</a:t>
            </a:fld>
            <a:endParaRPr lang="en-US" altLang="en-US"/>
          </a:p>
        </p:txBody>
      </p:sp>
    </p:spTree>
    <p:extLst>
      <p:ext uri="{BB962C8B-B14F-4D97-AF65-F5344CB8AC3E}">
        <p14:creationId xmlns:p14="http://schemas.microsoft.com/office/powerpoint/2010/main" val="410548246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950CA-B545-4B72-BE33-8D037F3966E7}" type="slidenum">
              <a:rPr lang="en-US" altLang="en-US" smtClean="0"/>
              <a:pPr/>
              <a:t>1</a:t>
            </a:fld>
            <a:endParaRPr lang="en-US" altLang="en-US"/>
          </a:p>
        </p:txBody>
      </p:sp>
    </p:spTree>
    <p:extLst>
      <p:ext uri="{BB962C8B-B14F-4D97-AF65-F5344CB8AC3E}">
        <p14:creationId xmlns:p14="http://schemas.microsoft.com/office/powerpoint/2010/main" val="42352794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a:t>
            </a:fld>
            <a:endParaRPr lang="en-US" altLang="en-US"/>
          </a:p>
        </p:txBody>
      </p:sp>
    </p:spTree>
    <p:extLst>
      <p:ext uri="{BB962C8B-B14F-4D97-AF65-F5344CB8AC3E}">
        <p14:creationId xmlns:p14="http://schemas.microsoft.com/office/powerpoint/2010/main" val="14726596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950CA-B545-4B72-BE33-8D037F3966E7}" type="slidenum">
              <a:rPr lang="en-US" altLang="en-US" smtClean="0"/>
              <a:pPr/>
              <a:t>4</a:t>
            </a:fld>
            <a:endParaRPr lang="en-US" altLang="en-US"/>
          </a:p>
        </p:txBody>
      </p:sp>
    </p:spTree>
    <p:extLst>
      <p:ext uri="{BB962C8B-B14F-4D97-AF65-F5344CB8AC3E}">
        <p14:creationId xmlns:p14="http://schemas.microsoft.com/office/powerpoint/2010/main" val="3134030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100" b="1" i="0" u="none" strike="noStrike" kern="0" cap="none" spc="0" normalizeH="0" baseline="0" noProof="0" dirty="0" smtClean="0">
                <a:ln>
                  <a:noFill/>
                </a:ln>
                <a:solidFill>
                  <a:prstClr val="black"/>
                </a:solidFill>
                <a:effectLst/>
                <a:uLnTx/>
                <a:uFillTx/>
                <a:latin typeface="+mn-lt"/>
                <a:ea typeface="+mn-ea"/>
                <a:cs typeface="+mn-cs"/>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mn-lt"/>
                <a:ea typeface="+mn-ea"/>
                <a:cs typeface="+mn-cs"/>
              </a:rPr>
              <a:t>đ</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kumimoji="0" lang="en-US" sz="12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5</a:t>
            </a:fld>
            <a:endParaRPr lang="en-US" altLang="en-US"/>
          </a:p>
        </p:txBody>
      </p:sp>
    </p:spTree>
    <p:extLst>
      <p:ext uri="{BB962C8B-B14F-4D97-AF65-F5344CB8AC3E}">
        <p14:creationId xmlns:p14="http://schemas.microsoft.com/office/powerpoint/2010/main" val="1580623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lang="en-US" sz="1100" b="1" kern="0" dirty="0" smtClean="0">
                <a:solidFill>
                  <a:prstClr val="black"/>
                </a:solidFill>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1100" b="1" kern="0" dirty="0" smtClean="0">
                <a:solidFill>
                  <a:prstClr val="black"/>
                </a:solidFill>
              </a:rPr>
              <a:t>đ</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kumimoji="0" lang="en-US" sz="12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6</a:t>
            </a:fld>
            <a:endParaRPr lang="en-US" altLang="en-US"/>
          </a:p>
        </p:txBody>
      </p:sp>
    </p:spTree>
    <p:extLst>
      <p:ext uri="{BB962C8B-B14F-4D97-AF65-F5344CB8AC3E}">
        <p14:creationId xmlns:p14="http://schemas.microsoft.com/office/powerpoint/2010/main" val="1883968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kumimoji="0" lang="en-US" sz="1100" b="1" i="0" u="none" strike="noStrike" kern="0" cap="none" spc="0" normalizeH="0" baseline="0" noProof="0" dirty="0" smtClean="0">
                <a:ln>
                  <a:noFill/>
                </a:ln>
                <a:solidFill>
                  <a:prstClr val="black"/>
                </a:solidFill>
                <a:effectLst/>
                <a:uLnTx/>
                <a:uFillTx/>
                <a:latin typeface="+mn-lt"/>
                <a:ea typeface="+mn-ea"/>
                <a:cs typeface="+mn-cs"/>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mn-lt"/>
                <a:ea typeface="+mn-ea"/>
                <a:cs typeface="+mn-cs"/>
              </a:rPr>
              <a:t>đ</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7</a:t>
            </a:fld>
            <a:endParaRPr lang="en-US" altLang="en-US"/>
          </a:p>
        </p:txBody>
      </p:sp>
    </p:spTree>
    <p:extLst>
      <p:ext uri="{BB962C8B-B14F-4D97-AF65-F5344CB8AC3E}">
        <p14:creationId xmlns:p14="http://schemas.microsoft.com/office/powerpoint/2010/main" val="14747325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lang="en-US" dirty="0" smtClean="0"/>
              <a:t> </a:t>
            </a:r>
            <a:r>
              <a:rPr kumimoji="0" lang="en-US" sz="1100" b="1" i="0" u="none" strike="noStrike" kern="0" cap="none" spc="0" normalizeH="0" baseline="0" noProof="0" dirty="0" smtClean="0">
                <a:ln>
                  <a:noFill/>
                </a:ln>
                <a:solidFill>
                  <a:prstClr val="black"/>
                </a:solidFill>
                <a:effectLst/>
                <a:uLnTx/>
                <a:uFillTx/>
                <a:latin typeface="+mn-lt"/>
                <a:ea typeface="+mn-ea"/>
                <a:cs typeface="+mn-cs"/>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mn-lt"/>
                <a:ea typeface="+mn-ea"/>
                <a:cs typeface="+mn-cs"/>
              </a:rPr>
              <a:t>đ</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kumimoji="0" lang="en-US" sz="12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8</a:t>
            </a:fld>
            <a:endParaRPr lang="en-US" altLang="en-US"/>
          </a:p>
        </p:txBody>
      </p:sp>
    </p:spTree>
    <p:extLst>
      <p:ext uri="{BB962C8B-B14F-4D97-AF65-F5344CB8AC3E}">
        <p14:creationId xmlns:p14="http://schemas.microsoft.com/office/powerpoint/2010/main" val="3730606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100" b="1" i="0" u="none" strike="noStrike" kern="0" cap="none" spc="0" normalizeH="0" baseline="0" noProof="0" dirty="0" smtClean="0">
                <a:ln>
                  <a:noFill/>
                </a:ln>
                <a:solidFill>
                  <a:prstClr val="black"/>
                </a:solidFill>
                <a:effectLst/>
                <a:uLnTx/>
                <a:uFillTx/>
                <a:latin typeface="+mn-lt"/>
                <a:ea typeface="+mn-ea"/>
                <a:cs typeface="+mn-cs"/>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mn-lt"/>
                <a:ea typeface="+mn-ea"/>
                <a:cs typeface="+mn-cs"/>
              </a:rPr>
              <a:t>đ</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kumimoji="0" lang="en-US" sz="12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9</a:t>
            </a:fld>
            <a:endParaRPr lang="en-US" altLang="en-US"/>
          </a:p>
        </p:txBody>
      </p:sp>
    </p:spTree>
    <p:extLst>
      <p:ext uri="{BB962C8B-B14F-4D97-AF65-F5344CB8AC3E}">
        <p14:creationId xmlns:p14="http://schemas.microsoft.com/office/powerpoint/2010/main" val="31878883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sz="1200" b="1" kern="0" dirty="0" smtClean="0">
                <a:solidFill>
                  <a:prstClr val="black"/>
                </a:solidFill>
              </a:rPr>
              <a:t>I. </a:t>
            </a:r>
            <a:r>
              <a:rPr kumimoji="0" lang="vi-VN" sz="12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1200" b="1" kern="0" dirty="0" smtClean="0">
                <a:solidFill>
                  <a:prstClr val="black"/>
                </a:solidFill>
              </a:rPr>
              <a:t>đ</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12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10</a:t>
            </a:fld>
            <a:endParaRPr lang="en-US" altLang="en-US"/>
          </a:p>
        </p:txBody>
      </p:sp>
    </p:spTree>
    <p:extLst>
      <p:ext uri="{BB962C8B-B14F-4D97-AF65-F5344CB8AC3E}">
        <p14:creationId xmlns:p14="http://schemas.microsoft.com/office/powerpoint/2010/main" val="995559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sz="1200" b="1" kern="0" dirty="0" smtClean="0">
                <a:solidFill>
                  <a:prstClr val="black"/>
                </a:solidFill>
              </a:rPr>
              <a:t>I. </a:t>
            </a:r>
            <a:r>
              <a:rPr kumimoji="0" lang="vi-VN" sz="12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1200" b="1" kern="0" dirty="0" smtClean="0">
                <a:solidFill>
                  <a:prstClr val="black"/>
                </a:solidFill>
              </a:rPr>
              <a:t>đ</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12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11</a:t>
            </a:fld>
            <a:endParaRPr lang="en-US" altLang="en-US"/>
          </a:p>
        </p:txBody>
      </p:sp>
    </p:spTree>
    <p:extLst>
      <p:ext uri="{BB962C8B-B14F-4D97-AF65-F5344CB8AC3E}">
        <p14:creationId xmlns:p14="http://schemas.microsoft.com/office/powerpoint/2010/main" val="9313185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sz="1200" b="1" kern="0" dirty="0" smtClean="0">
                <a:solidFill>
                  <a:prstClr val="black"/>
                </a:solidFill>
              </a:rPr>
              <a:t>I. </a:t>
            </a:r>
            <a:r>
              <a:rPr kumimoji="0" lang="vi-VN" sz="12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1200" b="1" kern="0" dirty="0" smtClean="0">
                <a:solidFill>
                  <a:prstClr val="black"/>
                </a:solidFill>
              </a:rPr>
              <a:t>đ</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12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12</a:t>
            </a:fld>
            <a:endParaRPr lang="en-US" altLang="en-US"/>
          </a:p>
        </p:txBody>
      </p:sp>
    </p:spTree>
    <p:extLst>
      <p:ext uri="{BB962C8B-B14F-4D97-AF65-F5344CB8AC3E}">
        <p14:creationId xmlns:p14="http://schemas.microsoft.com/office/powerpoint/2010/main" val="472983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kumimoji="0" lang="en-US" sz="1100" b="1" i="0" u="none" strike="noStrike" kern="0" cap="none" spc="0" normalizeH="0" baseline="0" noProof="0" dirty="0" smtClean="0">
                <a:ln>
                  <a:noFill/>
                </a:ln>
                <a:solidFill>
                  <a:prstClr val="black"/>
                </a:solidFill>
                <a:effectLst/>
                <a:uLnTx/>
                <a:uFillTx/>
                <a:latin typeface="+mn-lt"/>
                <a:ea typeface="+mn-ea"/>
                <a:cs typeface="+mn-cs"/>
              </a:rPr>
              <a:t>I. </a:t>
            </a:r>
            <a:r>
              <a:rPr kumimoji="0" lang="vi-VN" sz="11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tượng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và</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phương</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pháp</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mn-lt"/>
                <a:ea typeface="+mn-ea"/>
                <a:cs typeface="+mn-cs"/>
              </a:rPr>
              <a:t>đ</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iều</a:t>
            </a:r>
            <a:r>
              <a:rPr kumimoji="0" lang="en-US" sz="11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1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chỉnh</a:t>
            </a:r>
            <a:r>
              <a:rPr kumimoji="0" lang="vi-VN" sz="11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13</a:t>
            </a:fld>
            <a:endParaRPr lang="en-US" altLang="en-US"/>
          </a:p>
        </p:txBody>
      </p:sp>
    </p:spTree>
    <p:extLst>
      <p:ext uri="{BB962C8B-B14F-4D97-AF65-F5344CB8AC3E}">
        <p14:creationId xmlns:p14="http://schemas.microsoft.com/office/powerpoint/2010/main" val="40525051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sz="1200" b="1" kern="0" dirty="0" smtClean="0">
                <a:solidFill>
                  <a:prstClr val="black"/>
                </a:solidFill>
              </a:rPr>
              <a:t>I. </a:t>
            </a:r>
            <a:r>
              <a:rPr kumimoji="0" lang="vi-VN" sz="1200" b="1" i="0" u="none" strike="noStrike" kern="0" cap="none" spc="0" normalizeH="0" baseline="0" noProof="0" dirty="0" smtClean="0">
                <a:ln>
                  <a:noFill/>
                </a:ln>
                <a:solidFill>
                  <a:prstClr val="black"/>
                </a:solidFill>
                <a:effectLst/>
                <a:uLnTx/>
                <a:uFillTx/>
                <a:latin typeface="+mn-lt"/>
                <a:ea typeface="+mn-ea"/>
                <a:cs typeface="+mn-cs"/>
              </a:rPr>
              <a:t>Khái niệm</a:t>
            </a:r>
            <a:r>
              <a:rPr kumimoji="0" lang="en-US" sz="1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1200" b="1" kern="0" dirty="0" smtClean="0">
                <a:solidFill>
                  <a:prstClr val="black"/>
                </a:solidFill>
              </a:rPr>
              <a:t>đ</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1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1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1200" b="1" i="0" u="none" strike="noStrike" kern="0" cap="none" spc="0" normalizeH="0" baseline="0" noProof="0" dirty="0" smtClean="0">
                <a:ln>
                  <a:noFill/>
                </a:ln>
                <a:solidFill>
                  <a:prstClr val="black"/>
                </a:solidFill>
                <a:effectLst/>
                <a:uLnTx/>
                <a:uFillTx/>
                <a:latin typeface="+mn-lt"/>
                <a:ea typeface="+mn-ea"/>
                <a:cs typeface="+mn-cs"/>
              </a:rPr>
              <a:t> </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14</a:t>
            </a:fld>
            <a:endParaRPr lang="en-US" altLang="en-US"/>
          </a:p>
        </p:txBody>
      </p:sp>
    </p:spTree>
    <p:extLst>
      <p:ext uri="{BB962C8B-B14F-4D97-AF65-F5344CB8AC3E}">
        <p14:creationId xmlns:p14="http://schemas.microsoft.com/office/powerpoint/2010/main" val="1592869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pPr marL="0" marR="0" lvl="0" indent="0" algn="r" defTabSz="914400" rtl="0" eaLnBrk="0" fontAlgn="base" latinLnBrk="0" hangingPunct="0">
              <a:lnSpc>
                <a:spcPct val="100000"/>
              </a:lnSpc>
              <a:spcBef>
                <a:spcPct val="30000"/>
              </a:spcBef>
              <a:spcAft>
                <a:spcPct val="0"/>
              </a:spcAft>
              <a:buClrTx/>
              <a:buSzTx/>
              <a:buFontTx/>
              <a:buNone/>
              <a:tabLst/>
              <a:defRPr/>
            </a:pPr>
            <a:r>
              <a:rPr lang="vi-VN" sz="1200" b="0" i="1" dirty="0" smtClean="0">
                <a:solidFill>
                  <a:srgbClr val="0070C0"/>
                </a:solidFill>
                <a:latin typeface="+mn-lt"/>
                <a:cs typeface="Times New Roman" panose="02020603050405020304" pitchFamily="18" charset="0"/>
              </a:rPr>
              <a:t>ân sự</a:t>
            </a:r>
            <a:endParaRPr kumimoji="0" lang="en-US" sz="1200" b="0" i="1" u="none" strike="noStrike" kern="0" cap="none" spc="0" normalizeH="0" baseline="0" noProof="0" dirty="0" smtClean="0">
              <a:ln>
                <a:noFill/>
              </a:ln>
              <a:solidFill>
                <a:srgbClr val="0070C0"/>
              </a:solidFill>
              <a:effectLst/>
              <a:uLnTx/>
              <a:uFillTx/>
              <a:latin typeface="+mn-lt"/>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16</a:t>
            </a:fld>
            <a:endParaRPr lang="en-US" altLang="en-US"/>
          </a:p>
        </p:txBody>
      </p:sp>
    </p:spTree>
    <p:extLst>
      <p:ext uri="{BB962C8B-B14F-4D97-AF65-F5344CB8AC3E}">
        <p14:creationId xmlns:p14="http://schemas.microsoft.com/office/powerpoint/2010/main" val="32074546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17</a:t>
            </a:fld>
            <a:endParaRPr lang="en-US" altLang="en-US"/>
          </a:p>
        </p:txBody>
      </p:sp>
    </p:spTree>
    <p:extLst>
      <p:ext uri="{BB962C8B-B14F-4D97-AF65-F5344CB8AC3E}">
        <p14:creationId xmlns:p14="http://schemas.microsoft.com/office/powerpoint/2010/main" val="4353687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18</a:t>
            </a:fld>
            <a:endParaRPr lang="en-US" altLang="en-US"/>
          </a:p>
        </p:txBody>
      </p:sp>
    </p:spTree>
    <p:extLst>
      <p:ext uri="{BB962C8B-B14F-4D97-AF65-F5344CB8AC3E}">
        <p14:creationId xmlns:p14="http://schemas.microsoft.com/office/powerpoint/2010/main" val="33061612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19</a:t>
            </a:fld>
            <a:endParaRPr lang="en-US" altLang="en-US"/>
          </a:p>
        </p:txBody>
      </p:sp>
    </p:spTree>
    <p:extLst>
      <p:ext uri="{BB962C8B-B14F-4D97-AF65-F5344CB8AC3E}">
        <p14:creationId xmlns:p14="http://schemas.microsoft.com/office/powerpoint/2010/main" val="41233039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21</a:t>
            </a:fld>
            <a:endParaRPr lang="en-US" altLang="en-US"/>
          </a:p>
        </p:txBody>
      </p:sp>
    </p:spTree>
    <p:extLst>
      <p:ext uri="{BB962C8B-B14F-4D97-AF65-F5344CB8AC3E}">
        <p14:creationId xmlns:p14="http://schemas.microsoft.com/office/powerpoint/2010/main" val="15441042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vi-VN" b="1" dirty="0" smtClean="0"/>
              <a:t>II. Một số nội dung cơ bản của bộ luật dân sự</a:t>
            </a:r>
            <a:endParaRPr lang="en-US" b="1"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22</a:t>
            </a:fld>
            <a:endParaRPr lang="en-US" altLang="en-US"/>
          </a:p>
        </p:txBody>
      </p:sp>
    </p:spTree>
    <p:extLst>
      <p:ext uri="{BB962C8B-B14F-4D97-AF65-F5344CB8AC3E}">
        <p14:creationId xmlns:p14="http://schemas.microsoft.com/office/powerpoint/2010/main" val="214137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23</a:t>
            </a:fld>
            <a:endParaRPr lang="en-US" altLang="en-US"/>
          </a:p>
        </p:txBody>
      </p:sp>
    </p:spTree>
    <p:extLst>
      <p:ext uri="{BB962C8B-B14F-4D97-AF65-F5344CB8AC3E}">
        <p14:creationId xmlns:p14="http://schemas.microsoft.com/office/powerpoint/2010/main" val="12940717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vi-VN" dirty="0" smtClean="0"/>
              <a:t>II. Một số nội dung cơ bản của bộ luật dân sự</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24</a:t>
            </a:fld>
            <a:endParaRPr lang="en-US" altLang="en-US"/>
          </a:p>
        </p:txBody>
      </p:sp>
    </p:spTree>
    <p:extLst>
      <p:ext uri="{BB962C8B-B14F-4D97-AF65-F5344CB8AC3E}">
        <p14:creationId xmlns:p14="http://schemas.microsoft.com/office/powerpoint/2010/main" val="24999313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25</a:t>
            </a:fld>
            <a:endParaRPr lang="en-US" altLang="en-US"/>
          </a:p>
        </p:txBody>
      </p:sp>
    </p:spTree>
    <p:extLst>
      <p:ext uri="{BB962C8B-B14F-4D97-AF65-F5344CB8AC3E}">
        <p14:creationId xmlns:p14="http://schemas.microsoft.com/office/powerpoint/2010/main" val="27747441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26</a:t>
            </a:fld>
            <a:endParaRPr lang="en-US" altLang="en-US"/>
          </a:p>
        </p:txBody>
      </p:sp>
    </p:spTree>
    <p:extLst>
      <p:ext uri="{BB962C8B-B14F-4D97-AF65-F5344CB8AC3E}">
        <p14:creationId xmlns:p14="http://schemas.microsoft.com/office/powerpoint/2010/main" val="17846554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27</a:t>
            </a:fld>
            <a:endParaRPr lang="en-US" altLang="en-US"/>
          </a:p>
        </p:txBody>
      </p:sp>
    </p:spTree>
    <p:extLst>
      <p:ext uri="{BB962C8B-B14F-4D97-AF65-F5344CB8AC3E}">
        <p14:creationId xmlns:p14="http://schemas.microsoft.com/office/powerpoint/2010/main" val="26171798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kumimoji="0" lang="en-US" sz="1200" b="0" i="0" u="none" strike="noStrike" kern="1200" cap="none" spc="0" normalizeH="0" baseline="0" noProof="0" dirty="0" smtClean="0">
              <a:ln>
                <a:noFill/>
              </a:ln>
              <a:solidFill>
                <a:prstClr val="black"/>
              </a:solidFill>
              <a:effectLst/>
              <a:uLnTx/>
              <a:uFillTx/>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28</a:t>
            </a:fld>
            <a:endParaRPr lang="en-US" altLang="en-US"/>
          </a:p>
        </p:txBody>
      </p:sp>
    </p:spTree>
    <p:extLst>
      <p:ext uri="{BB962C8B-B14F-4D97-AF65-F5344CB8AC3E}">
        <p14:creationId xmlns:p14="http://schemas.microsoft.com/office/powerpoint/2010/main" val="6170871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29</a:t>
            </a:fld>
            <a:endParaRPr lang="en-US" altLang="en-US"/>
          </a:p>
        </p:txBody>
      </p:sp>
    </p:spTree>
    <p:extLst>
      <p:ext uri="{BB962C8B-B14F-4D97-AF65-F5344CB8AC3E}">
        <p14:creationId xmlns:p14="http://schemas.microsoft.com/office/powerpoint/2010/main" val="18433179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0" eaLnBrk="0" fontAlgn="base" latinLnBrk="0" hangingPunct="0">
              <a:lnSpc>
                <a:spcPct val="100000"/>
              </a:lnSpc>
              <a:spcBef>
                <a:spcPct val="30000"/>
              </a:spcBef>
              <a:spcAft>
                <a:spcPct val="0"/>
              </a:spcAft>
              <a:buClrTx/>
              <a:buSzTx/>
              <a:buFontTx/>
              <a:buNone/>
              <a:tabLst/>
              <a:defRPr/>
            </a:pPr>
            <a:r>
              <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rPr>
              <a:t>II. </a:t>
            </a:r>
            <a:r>
              <a:rPr kumimoji="0" lang="vi-VN" sz="1200" b="1" i="1" u="none" strike="noStrike" kern="1200" cap="none" spc="0" normalizeH="0" baseline="0" noProof="0" dirty="0" smtClean="0">
                <a:ln>
                  <a:noFill/>
                </a:ln>
                <a:solidFill>
                  <a:srgbClr val="0070C0"/>
                </a:solidFill>
                <a:effectLst/>
                <a:uLnTx/>
                <a:uFillTx/>
                <a:latin typeface="+mn-lt"/>
                <a:ea typeface="+mn-ea"/>
                <a:cs typeface="Times New Roman" panose="02020603050405020304" pitchFamily="18" charset="0"/>
              </a:rPr>
              <a:t>Một số nội dung cơ bản của bộ luật dân sự</a:t>
            </a:r>
            <a:endParaRPr kumimoji="0" lang="en-US" sz="1200" b="1" i="1" u="none" strike="noStrike" kern="0" cap="none" spc="0" normalizeH="0" baseline="0" noProof="0" dirty="0" smtClean="0">
              <a:ln>
                <a:noFill/>
              </a:ln>
              <a:solidFill>
                <a:srgbClr val="0070C0"/>
              </a:solidFill>
              <a:effectLst/>
              <a:uLnTx/>
              <a:uFillTx/>
              <a:latin typeface="+mn-lt"/>
              <a:ea typeface="+mn-ea"/>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A0950CA-B545-4B72-BE33-8D037F3966E7}" type="slidenum">
              <a:rPr lang="en-US" altLang="en-US" smtClean="0"/>
              <a:pPr/>
              <a:t>30</a:t>
            </a:fld>
            <a:endParaRPr lang="en-US" altLang="en-US"/>
          </a:p>
        </p:txBody>
      </p:sp>
    </p:spTree>
    <p:extLst>
      <p:ext uri="{BB962C8B-B14F-4D97-AF65-F5344CB8AC3E}">
        <p14:creationId xmlns:p14="http://schemas.microsoft.com/office/powerpoint/2010/main" val="572641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EU 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1AD0D661-6672-4800-A6F5-8E0B76ADA25A}" type="slidenum">
              <a:rPr lang="es-ES" altLang="en-US" smtClean="0"/>
              <a:pPr/>
              <a:t>‹#›</a:t>
            </a:fld>
            <a:endParaRPr lang="es-ES" altLang="en-US"/>
          </a:p>
        </p:txBody>
      </p:sp>
    </p:spTree>
    <p:extLst>
      <p:ext uri="{BB962C8B-B14F-4D97-AF65-F5344CB8AC3E}">
        <p14:creationId xmlns:p14="http://schemas.microsoft.com/office/powerpoint/2010/main" val="4218448508"/>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TIEU DE SECTI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7677472"/>
          </a:xfrm>
          <a:prstGeom prst="rect">
            <a:avLst/>
          </a:prstGeom>
        </p:spPr>
      </p:pic>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C51C0EC8-B56A-4EEA-92E0-497A064BE85E}" type="slidenum">
              <a:rPr lang="es-ES" altLang="en-US" smtClean="0"/>
              <a:pPr/>
              <a:t>‹#›</a:t>
            </a:fld>
            <a:endParaRPr lang="es-ES" altLang="en-US"/>
          </a:p>
        </p:txBody>
      </p:sp>
    </p:spTree>
    <p:extLst>
      <p:ext uri="{BB962C8B-B14F-4D97-AF65-F5344CB8AC3E}">
        <p14:creationId xmlns:p14="http://schemas.microsoft.com/office/powerpoint/2010/main" val="2090706791"/>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NOI DUN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8A88655A-F863-41CC-96E6-48F4DD9F7351}" type="slidenum">
              <a:rPr lang="es-ES" altLang="en-US" smtClean="0"/>
              <a:pPr/>
              <a:t>‹#›</a:t>
            </a:fld>
            <a:endParaRPr lang="es-ES" altLang="en-US"/>
          </a:p>
        </p:txBody>
      </p:sp>
    </p:spTree>
    <p:extLst>
      <p:ext uri="{BB962C8B-B14F-4D97-AF65-F5344CB8AC3E}">
        <p14:creationId xmlns:p14="http://schemas.microsoft.com/office/powerpoint/2010/main" val="1377421415"/>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NOI DUNG 02">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fld id="{6C295E34-58E6-425F-8839-AF1BD6666EF8}" type="slidenum">
              <a:rPr lang="es-ES" altLang="en-US" smtClean="0"/>
              <a:pPr/>
              <a:t>‹#›</a:t>
            </a:fld>
            <a:endParaRPr lang="es-ES" altLang="en-US"/>
          </a:p>
        </p:txBody>
      </p:sp>
    </p:spTree>
    <p:extLst>
      <p:ext uri="{BB962C8B-B14F-4D97-AF65-F5344CB8AC3E}">
        <p14:creationId xmlns:p14="http://schemas.microsoft.com/office/powerpoint/2010/main" val="1529844063"/>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NOI DUNG 03">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s-ES" altLang="en-US"/>
          </a:p>
        </p:txBody>
      </p:sp>
      <p:sp>
        <p:nvSpPr>
          <p:cNvPr id="8" name="Footer Placeholder 7"/>
          <p:cNvSpPr>
            <a:spLocks noGrp="1"/>
          </p:cNvSpPr>
          <p:nvPr>
            <p:ph type="ftr" sz="quarter" idx="11"/>
          </p:nvPr>
        </p:nvSpPr>
        <p:spPr/>
        <p:txBody>
          <a:bodyPr/>
          <a:lstStyle/>
          <a:p>
            <a:pPr>
              <a:defRPr/>
            </a:pPr>
            <a:endParaRPr lang="es-ES" altLang="en-US"/>
          </a:p>
        </p:txBody>
      </p:sp>
      <p:sp>
        <p:nvSpPr>
          <p:cNvPr id="9" name="Slide Number Placeholder 8"/>
          <p:cNvSpPr>
            <a:spLocks noGrp="1"/>
          </p:cNvSpPr>
          <p:nvPr>
            <p:ph type="sldNum" sz="quarter" idx="12"/>
          </p:nvPr>
        </p:nvSpPr>
        <p:spPr/>
        <p:txBody>
          <a:bodyPr/>
          <a:lstStyle/>
          <a:p>
            <a:fld id="{D57E891C-7A27-4C92-9359-27B06A038DCE}" type="slidenum">
              <a:rPr lang="es-ES" altLang="en-US" smtClean="0"/>
              <a:pPr/>
              <a:t>‹#›</a:t>
            </a:fld>
            <a:endParaRPr lang="es-ES" altLang="en-US"/>
          </a:p>
        </p:txBody>
      </p:sp>
    </p:spTree>
    <p:extLst>
      <p:ext uri="{BB962C8B-B14F-4D97-AF65-F5344CB8AC3E}">
        <p14:creationId xmlns:p14="http://schemas.microsoft.com/office/powerpoint/2010/main" val="2939588565"/>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s-ES" altLang="en-US"/>
          </a:p>
        </p:txBody>
      </p:sp>
      <p:sp>
        <p:nvSpPr>
          <p:cNvPr id="3" name="Footer Placeholder 2"/>
          <p:cNvSpPr>
            <a:spLocks noGrp="1"/>
          </p:cNvSpPr>
          <p:nvPr>
            <p:ph type="ftr" sz="quarter" idx="11"/>
          </p:nvPr>
        </p:nvSpPr>
        <p:spPr/>
        <p:txBody>
          <a:bodyPr/>
          <a:lstStyle/>
          <a:p>
            <a:pPr>
              <a:defRPr/>
            </a:pPr>
            <a:endParaRPr lang="es-ES" altLang="en-US"/>
          </a:p>
        </p:txBody>
      </p:sp>
      <p:sp>
        <p:nvSpPr>
          <p:cNvPr id="4" name="Slide Number Placeholder 3"/>
          <p:cNvSpPr>
            <a:spLocks noGrp="1"/>
          </p:cNvSpPr>
          <p:nvPr>
            <p:ph type="sldNum" sz="quarter" idx="12"/>
          </p:nvPr>
        </p:nvSpPr>
        <p:spPr/>
        <p:txBody>
          <a:bodyPr/>
          <a:lstStyle/>
          <a:p>
            <a:fld id="{1ECEFDD6-FDAE-4205-9E60-B24087CB54EE}" type="slidenum">
              <a:rPr lang="es-ES" altLang="en-US" smtClean="0"/>
              <a:pPr/>
              <a:t>‹#›</a:t>
            </a:fld>
            <a:endParaRPr lang="es-ES" altLang="en-US"/>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p:cNvSpPr>
            <a:spLocks noGrp="1"/>
          </p:cNvSpPr>
          <p:nvPr>
            <p:ph type="ctrTitle"/>
          </p:nvPr>
        </p:nvSpPr>
        <p:spPr>
          <a:xfrm>
            <a:off x="4038600" y="1988840"/>
            <a:ext cx="7812360" cy="1665139"/>
          </a:xfrm>
        </p:spPr>
        <p:txBody>
          <a:bodyPr anchor="b"/>
          <a:lstStyle>
            <a:lvl1pPr algn="ctr">
              <a:defRPr sz="6000"/>
            </a:lvl1pPr>
          </a:lstStyle>
          <a:p>
            <a:r>
              <a:rPr lang="en-US"/>
              <a:t>Click to edit Master title style</a:t>
            </a:r>
            <a:endParaRPr lang="en-US" dirty="0"/>
          </a:p>
        </p:txBody>
      </p:sp>
      <p:sp>
        <p:nvSpPr>
          <p:cNvPr id="7" name="Subtitle 2"/>
          <p:cNvSpPr>
            <a:spLocks noGrp="1"/>
          </p:cNvSpPr>
          <p:nvPr>
            <p:ph type="subTitle" idx="1"/>
          </p:nvPr>
        </p:nvSpPr>
        <p:spPr>
          <a:xfrm>
            <a:off x="4038600" y="3653979"/>
            <a:ext cx="7812360" cy="1154747"/>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401982685"/>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KET THUC">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s-ES" altLang="en-US"/>
          </a:p>
        </p:txBody>
      </p:sp>
      <p:sp>
        <p:nvSpPr>
          <p:cNvPr id="3" name="Footer Placeholder 2"/>
          <p:cNvSpPr>
            <a:spLocks noGrp="1"/>
          </p:cNvSpPr>
          <p:nvPr>
            <p:ph type="ftr" sz="quarter" idx="11"/>
          </p:nvPr>
        </p:nvSpPr>
        <p:spPr/>
        <p:txBody>
          <a:bodyPr/>
          <a:lstStyle/>
          <a:p>
            <a:pPr>
              <a:defRPr/>
            </a:pPr>
            <a:endParaRPr lang="es-ES" altLang="en-US"/>
          </a:p>
        </p:txBody>
      </p:sp>
      <p:sp>
        <p:nvSpPr>
          <p:cNvPr id="4" name="Slide Number Placeholder 3"/>
          <p:cNvSpPr>
            <a:spLocks noGrp="1"/>
          </p:cNvSpPr>
          <p:nvPr>
            <p:ph type="sldNum" sz="quarter" idx="12"/>
          </p:nvPr>
        </p:nvSpPr>
        <p:spPr/>
        <p:txBody>
          <a:bodyPr/>
          <a:lstStyle/>
          <a:p>
            <a:fld id="{1ECEFDD6-FDAE-4205-9E60-B24087CB54EE}" type="slidenum">
              <a:rPr lang="es-ES" altLang="en-US" smtClean="0"/>
              <a:pPr/>
              <a:t>‹#›</a:t>
            </a:fld>
            <a:endParaRPr lang="es-ES" altLang="en-US"/>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itle 1"/>
          <p:cNvSpPr>
            <a:spLocks noGrp="1"/>
          </p:cNvSpPr>
          <p:nvPr>
            <p:ph type="ctrTitle"/>
          </p:nvPr>
        </p:nvSpPr>
        <p:spPr>
          <a:xfrm>
            <a:off x="2135560" y="1988840"/>
            <a:ext cx="7812360" cy="1665139"/>
          </a:xfrm>
        </p:spPr>
        <p:txBody>
          <a:bodyPr anchor="b"/>
          <a:lstStyle>
            <a:lvl1pPr algn="ctr">
              <a:defRPr sz="6000"/>
            </a:lvl1pPr>
          </a:lstStyle>
          <a:p>
            <a:r>
              <a:rPr lang="en-US"/>
              <a:t>Click to edit Master title style</a:t>
            </a:r>
            <a:endParaRPr lang="en-US" dirty="0"/>
          </a:p>
        </p:txBody>
      </p:sp>
      <p:sp>
        <p:nvSpPr>
          <p:cNvPr id="8" name="Subtitle 2"/>
          <p:cNvSpPr>
            <a:spLocks noGrp="1"/>
          </p:cNvSpPr>
          <p:nvPr>
            <p:ph type="subTitle" idx="1"/>
          </p:nvPr>
        </p:nvSpPr>
        <p:spPr>
          <a:xfrm>
            <a:off x="2135560" y="3653979"/>
            <a:ext cx="7812360" cy="1154747"/>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361929817"/>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I DUNG VOI GHI CHU">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fld id="{693CE5FA-CC52-4E5C-87C6-9641FD417A93}" type="slidenum">
              <a:rPr lang="es-ES" altLang="en-US" smtClean="0"/>
              <a:pPr/>
              <a:t>‹#›</a:t>
            </a:fld>
            <a:endParaRPr lang="es-ES" altLang="en-US"/>
          </a:p>
        </p:txBody>
      </p:sp>
    </p:spTree>
    <p:extLst>
      <p:ext uri="{BB962C8B-B14F-4D97-AF65-F5344CB8AC3E}">
        <p14:creationId xmlns:p14="http://schemas.microsoft.com/office/powerpoint/2010/main" val="1988646606"/>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HINH ANH VA GHI CHU">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fld id="{F9DF0EF4-3FB6-43D7-A578-26D62E76A568}" type="slidenum">
              <a:rPr lang="es-ES" altLang="en-US" smtClean="0"/>
              <a:pPr/>
              <a:t>‹#›</a:t>
            </a:fld>
            <a:endParaRPr lang="es-ES" altLang="en-US"/>
          </a:p>
        </p:txBody>
      </p:sp>
    </p:spTree>
    <p:extLst>
      <p:ext uri="{BB962C8B-B14F-4D97-AF65-F5344CB8AC3E}">
        <p14:creationId xmlns:p14="http://schemas.microsoft.com/office/powerpoint/2010/main" val="1967200041"/>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6C7AF19C-AA15-4ADB-B5E7-CE6C3740FD3D}" type="slidenum">
              <a:rPr lang="es-ES" altLang="en-US" smtClean="0"/>
              <a:pPr/>
              <a:t>‹#›</a:t>
            </a:fld>
            <a:endParaRPr lang="es-ES" altLang="en-US"/>
          </a:p>
        </p:txBody>
      </p:sp>
    </p:spTree>
    <p:extLst>
      <p:ext uri="{BB962C8B-B14F-4D97-AF65-F5344CB8AC3E}">
        <p14:creationId xmlns:p14="http://schemas.microsoft.com/office/powerpoint/2010/main" val="4135416054"/>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fld id="{0848AEA9-F8E3-4861-84C1-EDA2F04689B5}" type="slidenum">
              <a:rPr lang="es-ES" altLang="en-US" smtClean="0"/>
              <a:pPr/>
              <a:t>‹#›</a:t>
            </a:fld>
            <a:endParaRPr lang="es-ES" altLang="en-US"/>
          </a:p>
        </p:txBody>
      </p:sp>
    </p:spTree>
    <p:extLst>
      <p:ext uri="{BB962C8B-B14F-4D97-AF65-F5344CB8AC3E}">
        <p14:creationId xmlns:p14="http://schemas.microsoft.com/office/powerpoint/2010/main" val="4044192328"/>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F3CECE8-B0E7-4845-B190-BFF6E719DB0D}" type="datetimeFigureOut">
              <a:rPr lang="en-US" smtClean="0"/>
              <a:t>8/11/2023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2523CC-362B-4921-8155-E04D064B5D85}" type="slidenum">
              <a:rPr lang="en-US" smtClean="0"/>
              <a:t>‹#›</a:t>
            </a:fld>
            <a:endParaRPr lang="en-US"/>
          </a:p>
        </p:txBody>
      </p:sp>
    </p:spTree>
    <p:extLst>
      <p:ext uri="{BB962C8B-B14F-4D97-AF65-F5344CB8AC3E}">
        <p14:creationId xmlns:p14="http://schemas.microsoft.com/office/powerpoint/2010/main" val="508918593"/>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s-ES"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ES"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34A759-358B-43E4-B1B6-4EBA50AF75ED}" type="slidenum">
              <a:rPr lang="es-ES" altLang="en-US" smtClean="0"/>
              <a:pPr/>
              <a:t>‹#›</a:t>
            </a:fld>
            <a:endParaRPr lang="es-ES" altLang="en-US"/>
          </a:p>
        </p:txBody>
      </p:sp>
      <p:pic>
        <p:nvPicPr>
          <p:cNvPr id="7" name="Picture 6"/>
          <p:cNvPicPr>
            <a:picLocks noChangeAspect="1"/>
          </p:cNvPicPr>
          <p:nvPr userDrawn="1"/>
        </p:nvPicPr>
        <p:blipFill rotWithShape="1">
          <a:blip r:embed="rId14">
            <a:extLst>
              <a:ext uri="{28A0092B-C50C-407E-A947-70E740481C1C}">
                <a14:useLocalDpi xmlns:a14="http://schemas.microsoft.com/office/drawing/2010/main" val="0"/>
              </a:ext>
            </a:extLst>
          </a:blip>
          <a:srcRect b="9931"/>
          <a:stretch/>
        </p:blipFill>
        <p:spPr>
          <a:xfrm>
            <a:off x="-14573" y="0"/>
            <a:ext cx="12206573" cy="6858000"/>
          </a:xfrm>
          <a:prstGeom prst="rect">
            <a:avLst/>
          </a:prstGeom>
        </p:spPr>
      </p:pic>
      <p:sp>
        <p:nvSpPr>
          <p:cNvPr id="8" name="Rectangle 7">
            <a:extLst>
              <a:ext uri="{FF2B5EF4-FFF2-40B4-BE49-F238E27FC236}">
                <a16:creationId xmlns="" xmlns:a16="http://schemas.microsoft.com/office/drawing/2014/main" id="{BB99B232-F72E-28DD-4250-D5463427A5C8}"/>
              </a:ext>
            </a:extLst>
          </p:cNvPr>
          <p:cNvSpPr/>
          <p:nvPr userDrawn="1"/>
        </p:nvSpPr>
        <p:spPr>
          <a:xfrm>
            <a:off x="0" y="1597942"/>
            <a:ext cx="12192000" cy="4351338"/>
          </a:xfrm>
          <a:prstGeom prst="rect">
            <a:avLst/>
          </a:prstGeom>
          <a:solidFill>
            <a:schemeClr val="bg1">
              <a:alpha val="50185"/>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1424171"/>
      </p:ext>
    </p:extLst>
  </p:cSld>
  <p:clrMap bg1="lt1" tx1="dk1" bg2="lt2" tx2="dk2" accent1="accent1" accent2="accent2" accent3="accent3" accent4="accent4" accent5="accent5" accent6="accent6" hlink="hlink" folHlink="folHlink"/>
  <p:sldLayoutIdLst>
    <p:sldLayoutId id="2147483709" r:id="rId1"/>
    <p:sldLayoutId id="2147483711" r:id="rId2"/>
    <p:sldLayoutId id="2147483710" r:id="rId3"/>
    <p:sldLayoutId id="2147483712" r:id="rId4"/>
    <p:sldLayoutId id="2147483713" r:id="rId5"/>
    <p:sldLayoutId id="2147483715" r:id="rId6"/>
    <p:sldLayoutId id="2147483721" r:id="rId7"/>
    <p:sldLayoutId id="2147483716" r:id="rId8"/>
    <p:sldLayoutId id="2147483717" r:id="rId9"/>
    <p:sldLayoutId id="2147483718" r:id="rId10"/>
    <p:sldLayoutId id="2147483719" r:id="rId11"/>
    <p:sldLayoutId id="2147483722" r:id="rId12"/>
  </p:sldLayoutIdLst>
  <p:transition spd="slow">
    <p:fade/>
  </p:transition>
  <p:txStyles>
    <p:titleStyle>
      <a:lvl1pPr algn="l" defTabSz="914400" rtl="0" eaLnBrk="1" latinLnBrk="0" hangingPunct="1">
        <a:lnSpc>
          <a:spcPct val="90000"/>
        </a:lnSpc>
        <a:spcBef>
          <a:spcPct val="0"/>
        </a:spcBef>
        <a:buNone/>
        <a:defRPr sz="4400" b="0" i="0" u="none"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u="none"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12.xml"/><Relationship Id="rId4" Type="http://schemas.openxmlformats.org/officeDocument/2006/relationships/image" Target="../media/image19.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5" name="Titre 1"/>
          <p:cNvSpPr txBox="1">
            <a:spLocks/>
          </p:cNvSpPr>
          <p:nvPr/>
        </p:nvSpPr>
        <p:spPr bwMode="auto">
          <a:xfrm>
            <a:off x="1271465" y="1772816"/>
            <a:ext cx="9106024" cy="3456384"/>
          </a:xfrm>
          <a:prstGeom prst="rect">
            <a:avLst/>
          </a:prstGeom>
          <a:solidFill>
            <a:sysClr val="window" lastClr="FFFFFF"/>
          </a:solidFill>
          <a:ln w="25400" cap="flat" cmpd="sng" algn="ctr">
            <a:solidFill>
              <a:srgbClr val="6E1C1C"/>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50" normalizeH="0" baseline="0" noProof="0" dirty="0">
                <a:ln w="11430"/>
                <a:solidFill>
                  <a:schemeClr val="accent5"/>
                </a:solidFill>
                <a:effectLst/>
                <a:uLnTx/>
                <a:uFillTx/>
                <a:latin typeface="Algerian" panose="04020705040A02060702" pitchFamily="82" charset="0"/>
              </a:rPr>
              <a:t>CHÀO MỪNG CÁC SINH VIÊN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50" normalizeH="0" baseline="0" noProof="0" dirty="0">
                <a:ln w="11430"/>
                <a:solidFill>
                  <a:schemeClr val="accent5"/>
                </a:solidFill>
                <a:effectLst/>
                <a:uLnTx/>
                <a:uFillTx/>
                <a:latin typeface="Algerian" panose="04020705040A02060702" pitchFamily="82" charset="0"/>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4000" b="1" i="0" u="none" strike="noStrike" kern="0" cap="none" spc="50" normalizeH="0" baseline="0" noProof="0" dirty="0">
                <a:ln w="11430"/>
                <a:solidFill>
                  <a:schemeClr val="accent5"/>
                </a:solidFill>
                <a:effectLst/>
                <a:uLnTx/>
                <a:uFillTx/>
                <a:latin typeface="Algerian" panose="04020705040A02060702" pitchFamily="82" charset="0"/>
              </a:rPr>
              <a:t>PHÁP LUẬT</a:t>
            </a:r>
            <a:endParaRPr kumimoji="0" lang="fr-CA" altLang="zh-CN" sz="3600" b="1" i="0" u="none" strike="noStrike" kern="0" cap="none" spc="0" normalizeH="0" baseline="0" noProof="0" dirty="0">
              <a:ln>
                <a:noFill/>
              </a:ln>
              <a:solidFill>
                <a:schemeClr val="accent5"/>
              </a:solidFill>
              <a:effectLst/>
              <a:uLnTx/>
              <a:uFillTx/>
              <a:latin typeface="Algerian" panose="04020705040A02060702" pitchFamily="82" charset="0"/>
              <a:cs typeface="Arial" pitchFamily="34" charset="0"/>
            </a:endParaRPr>
          </a:p>
        </p:txBody>
      </p:sp>
      <p:sp>
        <p:nvSpPr>
          <p:cNvPr id="6" name="Rectangle 1"/>
          <p:cNvSpPr>
            <a:spLocks noChangeArrowheads="1"/>
          </p:cNvSpPr>
          <p:nvPr/>
        </p:nvSpPr>
        <p:spPr bwMode="auto">
          <a:xfrm>
            <a:off x="4223792" y="5373216"/>
            <a:ext cx="345629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b="1" i="0" u="none" strike="noStrike" kern="0" cap="none" spc="0" normalizeH="0" baseline="0" noProof="0" dirty="0" smtClean="0">
                <a:ln>
                  <a:noFill/>
                </a:ln>
                <a:solidFill>
                  <a:srgbClr val="002060"/>
                </a:solidFill>
                <a:effectLst/>
                <a:uLnTx/>
                <a:uFillTx/>
                <a:latin typeface="+mj-lt"/>
                <a:cs typeface="Arial" panose="020B0604020202020204" pitchFamily="34" charset="0"/>
              </a:rPr>
              <a:t>TỔ BỘ MÔN PHÁP LUẬT</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b="1" i="0" u="none" strike="noStrike" kern="0" cap="none" spc="0" normalizeH="0" baseline="0" noProof="0" dirty="0" smtClean="0">
                <a:ln>
                  <a:noFill/>
                </a:ln>
                <a:solidFill>
                  <a:srgbClr val="002060"/>
                </a:solidFill>
                <a:effectLst/>
                <a:uLnTx/>
                <a:uFillTx/>
                <a:latin typeface="+mj-lt"/>
                <a:cs typeface="Arial" panose="020B0604020202020204" pitchFamily="34" charset="0"/>
              </a:rPr>
              <a:t>KHOA  LÝ LUẬN CHÍNH TRỊ</a:t>
            </a:r>
          </a:p>
        </p:txBody>
      </p:sp>
    </p:spTree>
    <p:extLst>
      <p:ext uri="{BB962C8B-B14F-4D97-AF65-F5344CB8AC3E}">
        <p14:creationId xmlns:p14="http://schemas.microsoft.com/office/powerpoint/2010/main" val="9848512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3352" y="2636912"/>
            <a:ext cx="11613794" cy="2664296"/>
          </a:xfrm>
        </p:spPr>
        <p:txBody>
          <a:bodyPr>
            <a:normAutofit/>
          </a:bodyPr>
          <a:lstStyle/>
          <a:p>
            <a:pPr marL="457200" indent="-457200" algn="l">
              <a:buFont typeface="+mj-lt"/>
              <a:buAutoNum type="arabicPeriod"/>
            </a:pPr>
            <a:r>
              <a:rPr lang="en-US" sz="2800" dirty="0" err="1" smtClean="0">
                <a:latin typeface="Times New Roman" panose="02020603050405020304" pitchFamily="18" charset="0"/>
                <a:cs typeface="Times New Roman" panose="02020603050405020304" pitchFamily="18" charset="0"/>
              </a:rPr>
              <a:t>Bộ</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máy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Việt</a:t>
            </a:r>
            <a:r>
              <a:rPr lang="en-US" sz="2800" dirty="0" smtClean="0">
                <a:latin typeface="Times New Roman" panose="02020603050405020304" pitchFamily="18" charset="0"/>
                <a:cs typeface="Times New Roman" panose="02020603050405020304" pitchFamily="18" charset="0"/>
              </a:rPr>
              <a:t> Nam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800" dirty="0" err="1" smtClean="0">
                <a:latin typeface="Times New Roman" panose="02020603050405020304" pitchFamily="18" charset="0"/>
                <a:cs typeface="Times New Roman" panose="02020603050405020304" pitchFamily="18" charset="0"/>
              </a:rPr>
              <a:t>Quy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phạm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luật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gì</a:t>
            </a:r>
            <a:r>
              <a:rPr lang="en-US" sz="2800" dirty="0" smtClean="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800" dirty="0" err="1" smtClean="0">
                <a:latin typeface="Times New Roman" panose="02020603050405020304" pitchFamily="18" charset="0"/>
                <a:cs typeface="Times New Roman" panose="02020603050405020304" pitchFamily="18" charset="0"/>
              </a:rPr>
              <a:t>Hiến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hệ</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thống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luật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Việt</a:t>
            </a:r>
            <a:r>
              <a:rPr lang="en-US" sz="2800" dirty="0" smtClean="0">
                <a:latin typeface="Times New Roman" panose="02020603050405020304" pitchFamily="18" charset="0"/>
                <a:cs typeface="Times New Roman" panose="02020603050405020304" pitchFamily="18" charset="0"/>
              </a:rPr>
              <a:t> Nam </a:t>
            </a:r>
            <a:r>
              <a:rPr lang="en-US" sz="2800" dirty="0" err="1" smtClean="0">
                <a:latin typeface="Times New Roman" panose="02020603050405020304" pitchFamily="18" charset="0"/>
                <a:cs typeface="Times New Roman" panose="02020603050405020304" pitchFamily="18" charset="0"/>
              </a:rPr>
              <a:t>giá</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như</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nào</a:t>
            </a:r>
            <a:r>
              <a:rPr lang="en-US" sz="2800" dirty="0" smtClean="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800" dirty="0" err="1" smtClean="0">
                <a:latin typeface="Times New Roman" panose="02020603050405020304" pitchFamily="18" charset="0"/>
                <a:cs typeface="Times New Roman" panose="02020603050405020304" pitchFamily="18" charset="0"/>
              </a:rPr>
              <a:t>Các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quyền</a:t>
            </a:r>
            <a:r>
              <a:rPr lang="en-US" sz="2800" dirty="0" smtClean="0">
                <a:latin typeface="Times New Roman" panose="02020603050405020304" pitchFamily="18" charset="0"/>
                <a:cs typeface="Times New Roman" panose="02020603050405020304" pitchFamily="18" charset="0"/>
              </a:rPr>
              <a:t> con </a:t>
            </a:r>
            <a:r>
              <a:rPr lang="en-US" sz="2800" dirty="0" err="1" smtClean="0">
                <a:latin typeface="Times New Roman" panose="02020603050405020304" pitchFamily="18" charset="0"/>
                <a:cs typeface="Times New Roman" panose="02020603050405020304" pitchFamily="18" charset="0"/>
              </a:rPr>
              <a:t>người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đặc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điểm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như</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nào</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0" y="1491568"/>
            <a:ext cx="3937000" cy="749300"/>
          </a:xfrm>
          <a:prstGeom prst="roundRect">
            <a:avLst/>
          </a:prstGeom>
          <a:solidFill>
            <a:srgbClr val="FFF7D3"/>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err="1">
                <a:ln>
                  <a:noFill/>
                </a:ln>
                <a:solidFill>
                  <a:prstClr val="black"/>
                </a:solidFill>
                <a:effectLst/>
                <a:uLnTx/>
                <a:uFillTx/>
                <a:latin typeface="Arial" pitchFamily="34" charset="0"/>
                <a:ea typeface="+mn-ea"/>
                <a:cs typeface="Arial" pitchFamily="34" charset="0"/>
              </a:rPr>
              <a:t>Kiểm</a:t>
            </a:r>
            <a:r>
              <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prstClr val="black"/>
                </a:solidFill>
                <a:effectLst/>
                <a:uLnTx/>
                <a:uFillTx/>
                <a:latin typeface="Arial" pitchFamily="34" charset="0"/>
                <a:ea typeface="+mn-ea"/>
                <a:cs typeface="Arial" pitchFamily="34" charset="0"/>
              </a:rPr>
              <a:t>tra</a:t>
            </a:r>
            <a:r>
              <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rPr>
              <a:t> </a:t>
            </a:r>
            <a:r>
              <a:rPr lang="en-US" sz="3200" b="1" kern="0" dirty="0" err="1" smtClean="0">
                <a:solidFill>
                  <a:prstClr val="black"/>
                </a:solidFill>
                <a:cs typeface="Arial" pitchFamily="34" charset="0"/>
              </a:rPr>
              <a:t>ôn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tập</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056061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bwMode="auto">
          <a:xfrm>
            <a:off x="0" y="1514475"/>
            <a:ext cx="12047984" cy="534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204788" indent="-171450" algn="l" defTabSz="685800" rtl="0" eaLnBrk="0" fontAlgn="base" hangingPunct="0">
              <a:spcBef>
                <a:spcPts val="1350"/>
              </a:spcBef>
              <a:spcAft>
                <a:spcPct val="0"/>
              </a:spcAft>
              <a:buClr>
                <a:srgbClr val="404040"/>
              </a:buClr>
              <a:buSzPct val="100000"/>
              <a:buFont typeface="Arial" panose="020B0604020202020204" pitchFamily="34" charset="0"/>
              <a:buChar char="•"/>
              <a:defRPr sz="1500" kern="1200">
                <a:solidFill>
                  <a:schemeClr val="tx1"/>
                </a:solidFill>
                <a:latin typeface="+mn-lt"/>
                <a:ea typeface="+mn-ea"/>
                <a:cs typeface="+mn-cs"/>
              </a:defRPr>
            </a:lvl1pPr>
            <a:lvl2pPr marL="444500" indent="-171450" algn="l" defTabSz="685800" rtl="0" eaLnBrk="0" fontAlgn="base" hangingPunct="0">
              <a:spcBef>
                <a:spcPts val="750"/>
              </a:spcBef>
              <a:spcAft>
                <a:spcPct val="0"/>
              </a:spcAft>
              <a:buClr>
                <a:srgbClr val="404040"/>
              </a:buClr>
              <a:buSzPct val="100000"/>
              <a:buFont typeface="Arial" panose="020B0604020202020204" pitchFamily="34" charset="0"/>
              <a:buChar char="•"/>
              <a:defRPr sz="1300" kern="1200">
                <a:solidFill>
                  <a:schemeClr val="tx1"/>
                </a:solidFill>
                <a:latin typeface="+mn-lt"/>
                <a:ea typeface="+mn-ea"/>
                <a:cs typeface="+mn-cs"/>
              </a:defRPr>
            </a:lvl2pPr>
            <a:lvl3pPr marL="685800" indent="-171450" algn="l" defTabSz="685800" rtl="0" eaLnBrk="0" fontAlgn="base" hangingPunct="0">
              <a:spcBef>
                <a:spcPts val="600"/>
              </a:spcBef>
              <a:spcAft>
                <a:spcPct val="0"/>
              </a:spcAft>
              <a:buClr>
                <a:srgbClr val="404040"/>
              </a:buClr>
              <a:buSzPct val="100000"/>
              <a:buFont typeface="Arial" panose="020B0604020202020204" pitchFamily="34" charset="0"/>
              <a:buChar char="•"/>
              <a:defRPr sz="1200" kern="1200">
                <a:solidFill>
                  <a:schemeClr val="tx1"/>
                </a:solidFill>
                <a:latin typeface="+mn-lt"/>
                <a:ea typeface="+mn-ea"/>
                <a:cs typeface="+mn-cs"/>
              </a:defRPr>
            </a:lvl3pPr>
            <a:lvl4pPr marL="925513" indent="-171450" algn="l" defTabSz="685800" rtl="0" eaLnBrk="0" fontAlgn="base" hangingPunct="0">
              <a:spcBef>
                <a:spcPts val="600"/>
              </a:spcBef>
              <a:spcAft>
                <a:spcPct val="0"/>
              </a:spcAft>
              <a:buClr>
                <a:srgbClr val="404040"/>
              </a:buClr>
              <a:buSzPct val="100000"/>
              <a:buFont typeface="Arial" panose="020B0604020202020204" pitchFamily="34" charset="0"/>
              <a:buChar char="•"/>
              <a:defRPr sz="1000" kern="1200">
                <a:solidFill>
                  <a:schemeClr val="tx1"/>
                </a:solidFill>
                <a:latin typeface="+mn-lt"/>
                <a:ea typeface="+mn-ea"/>
                <a:cs typeface="+mn-cs"/>
              </a:defRPr>
            </a:lvl4pPr>
            <a:lvl5pPr marL="1165225" indent="-171450" algn="l" defTabSz="685800" rtl="0" eaLnBrk="0" fontAlgn="base" hangingPunct="0">
              <a:spcBef>
                <a:spcPts val="600"/>
              </a:spcBef>
              <a:spcAft>
                <a:spcPct val="0"/>
              </a:spcAft>
              <a:buClr>
                <a:srgbClr val="404040"/>
              </a:buClr>
              <a:buSzPct val="100000"/>
              <a:buFont typeface="Arial" panose="020B0604020202020204" pitchFamily="34" charset="0"/>
              <a:buChar char="•"/>
              <a:defRPr sz="100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a:lstStyle>
          <a:p>
            <a:pPr marL="34290" marR="0" lvl="0" indent="0" algn="ctr"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endParaRPr kumimoji="0" lang="en-US" sz="1000" b="1" i="0" u="none" strike="noStrike" kern="1200" cap="none" spc="0" normalizeH="0" baseline="0" noProof="0" dirty="0" smtClean="0">
              <a:ln>
                <a:noFill/>
              </a:ln>
              <a:solidFill>
                <a:sysClr val="windowText" lastClr="000000"/>
              </a:solidFill>
              <a:effectLst/>
              <a:uLnTx/>
              <a:uFillTx/>
              <a:latin typeface="Corbel"/>
              <a:ea typeface="+mn-ea"/>
              <a:cs typeface="+mn-cs"/>
            </a:endParaRPr>
          </a:p>
          <a:p>
            <a:pPr marL="34290" marR="0" lvl="0" indent="0"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r>
              <a:rPr kumimoji="0" lang="de-DE" sz="3200" b="1" i="0" u="none" strike="noStrike" kern="1200" cap="none" spc="0" normalizeH="0" baseline="0" noProof="0" dirty="0" smtClean="0">
                <a:ln>
                  <a:noFill/>
                </a:ln>
                <a:solidFill>
                  <a:sysClr val="windowText" lastClr="000000"/>
                </a:solidFill>
                <a:effectLst/>
                <a:uLnTx/>
                <a:uFillTx/>
                <a:latin typeface="Algerian" panose="04020705040A02060702" pitchFamily="82" charset="0"/>
                <a:cs typeface="Times New Roman" pitchFamily="18" charset="0"/>
              </a:rPr>
              <a:t>Bài</a:t>
            </a:r>
            <a:r>
              <a:rPr kumimoji="0" lang="vi-VN" sz="3200" b="1" i="0" u="none" strike="noStrike" kern="1200" cap="none" spc="0" normalizeH="0" baseline="0" noProof="0" dirty="0" smtClean="0">
                <a:ln>
                  <a:noFill/>
                </a:ln>
                <a:solidFill>
                  <a:sysClr val="windowText" lastClr="000000"/>
                </a:solidFill>
                <a:effectLst/>
                <a:uLnTx/>
                <a:uFillTx/>
                <a:latin typeface="Times New Roman" pitchFamily="18" charset="0"/>
                <a:cs typeface="Times New Roman" pitchFamily="18" charset="0"/>
              </a:rPr>
              <a:t> </a:t>
            </a:r>
            <a:r>
              <a:rPr lang="en-US" sz="3200" b="1" dirty="0">
                <a:solidFill>
                  <a:sysClr val="windowText" lastClr="000000"/>
                </a:solidFill>
                <a:latin typeface="Algerian" panose="04020705040A02060702" pitchFamily="82" charset="0"/>
                <a:cs typeface="Times New Roman" pitchFamily="18" charset="0"/>
              </a:rPr>
              <a:t>g</a:t>
            </a:r>
            <a:r>
              <a:rPr kumimoji="0" lang="en-US" sz="3200" b="1" i="0" u="none" strike="noStrike" kern="1200" cap="none" spc="0" normalizeH="0" baseline="0" noProof="0" dirty="0" err="1" smtClean="0">
                <a:ln>
                  <a:noFill/>
                </a:ln>
                <a:solidFill>
                  <a:sysClr val="windowText" lastClr="000000"/>
                </a:solidFill>
                <a:effectLst/>
                <a:uLnTx/>
                <a:uFillTx/>
                <a:latin typeface="Algerian" panose="04020705040A02060702" pitchFamily="82" charset="0"/>
                <a:cs typeface="Times New Roman" pitchFamily="18" charset="0"/>
              </a:rPr>
              <a:t>iảng</a:t>
            </a:r>
            <a:r>
              <a:rPr kumimoji="0" lang="en-US" sz="3200" b="1" i="0" u="none" strike="noStrike" kern="1200" cap="none" spc="0" normalizeH="0" baseline="0" noProof="0" dirty="0" smtClean="0">
                <a:ln>
                  <a:noFill/>
                </a:ln>
                <a:solidFill>
                  <a:sysClr val="windowText" lastClr="000000"/>
                </a:solidFill>
                <a:effectLst/>
                <a:uLnTx/>
                <a:uFillTx/>
                <a:latin typeface="Algerian" panose="04020705040A02060702" pitchFamily="82" charset="0"/>
                <a:cs typeface="Times New Roman" pitchFamily="18" charset="0"/>
              </a:rPr>
              <a:t> </a:t>
            </a:r>
            <a:r>
              <a:rPr kumimoji="0" lang="en-US" sz="3200" b="1" i="0" u="none" strike="noStrike" kern="1200" cap="none" spc="0" normalizeH="0" baseline="0" noProof="0" dirty="0" err="1" smtClean="0">
                <a:ln>
                  <a:noFill/>
                </a:ln>
                <a:solidFill>
                  <a:sysClr val="windowText" lastClr="000000"/>
                </a:solidFill>
                <a:effectLst/>
                <a:uLnTx/>
                <a:uFillTx/>
                <a:latin typeface="Algerian" panose="04020705040A02060702" pitchFamily="82" charset="0"/>
                <a:cs typeface="Times New Roman" pitchFamily="18" charset="0"/>
              </a:rPr>
              <a:t>số</a:t>
            </a:r>
            <a:r>
              <a:rPr kumimoji="0" lang="en-US" sz="3200" b="1" i="0" u="none" strike="noStrike" kern="1200" cap="none" spc="0" normalizeH="0" baseline="0" noProof="0" dirty="0" smtClean="0">
                <a:ln>
                  <a:noFill/>
                </a:ln>
                <a:solidFill>
                  <a:sysClr val="windowText" lastClr="000000"/>
                </a:solidFill>
                <a:effectLst/>
                <a:uLnTx/>
                <a:uFillTx/>
                <a:latin typeface="Algerian" panose="04020705040A02060702" pitchFamily="82" charset="0"/>
                <a:cs typeface="Times New Roman" pitchFamily="18" charset="0"/>
              </a:rPr>
              <a:t>: 03</a:t>
            </a:r>
          </a:p>
          <a:p>
            <a:pPr marL="34290" marR="0" lvl="0" indent="0"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endParaRPr kumimoji="0" lang="en-US" sz="2800" b="1" i="0" u="none" strike="noStrike" kern="1200" cap="none" spc="0" normalizeH="0" baseline="0" noProof="0" dirty="0" smtClean="0">
              <a:ln>
                <a:noFill/>
              </a:ln>
              <a:solidFill>
                <a:sysClr val="windowText" lastClr="000000"/>
              </a:solidFill>
              <a:effectLst/>
              <a:uLnTx/>
              <a:uFillTx/>
              <a:latin typeface="Times New Roman" pitchFamily="18" charset="0"/>
              <a:cs typeface="Times New Roman" pitchFamily="18" charset="0"/>
            </a:endParaRPr>
          </a:p>
          <a:p>
            <a:pPr marL="34290" marR="0" lvl="0" indent="0" algn="ctr"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r>
              <a:rPr kumimoji="0" lang="en-US" sz="6600" b="1" i="0" u="none" strike="noStrike" kern="1200" cap="none" spc="0" normalizeH="0" baseline="0" noProof="0" dirty="0" smtClean="0">
                <a:ln>
                  <a:noFill/>
                </a:ln>
                <a:solidFill>
                  <a:srgbClr val="0070C0"/>
                </a:solidFill>
                <a:effectLst/>
                <a:uLnTx/>
                <a:uFillTx/>
                <a:latin typeface="Algerian" panose="04020705040A02060702" pitchFamily="82" charset="0"/>
                <a:cs typeface="Times New Roman" pitchFamily="18" charset="0"/>
              </a:rPr>
              <a:t>PHÁP LUẬT </a:t>
            </a:r>
            <a:r>
              <a:rPr kumimoji="0" lang="en-US" sz="6600" b="1" i="0" u="none" strike="noStrike" kern="1200" cap="none" spc="0" normalizeH="0" baseline="0" noProof="0" dirty="0" smtClean="0">
                <a:ln>
                  <a:noFill/>
                </a:ln>
                <a:solidFill>
                  <a:srgbClr val="0070C0"/>
                </a:solidFill>
                <a:effectLst/>
                <a:uLnTx/>
                <a:uFillTx/>
                <a:latin typeface="Algerian" panose="04020705040A02060702" pitchFamily="82" charset="0"/>
                <a:cs typeface="Arial" pitchFamily="34" charset="0"/>
              </a:rPr>
              <a:t>DÂN SỰ</a:t>
            </a:r>
          </a:p>
          <a:p>
            <a:pPr marL="34290" marR="0" lvl="0" indent="0" algn="ctr" defTabSz="685800" rtl="0" eaLnBrk="1" fontAlgn="auto" latinLnBrk="0" hangingPunct="1">
              <a:lnSpc>
                <a:spcPct val="100000"/>
              </a:lnSpc>
              <a:spcBef>
                <a:spcPts val="1350"/>
              </a:spcBef>
              <a:spcAft>
                <a:spcPts val="0"/>
              </a:spcAft>
              <a:buClr>
                <a:sysClr val="windowText" lastClr="000000">
                  <a:lumMod val="75000"/>
                  <a:lumOff val="25000"/>
                </a:sysClr>
              </a:buClr>
              <a:buSzPct val="100000"/>
              <a:buFont typeface="Arial" panose="020B0604020202020204" pitchFamily="34" charset="0"/>
              <a:buNone/>
              <a:tabLst/>
              <a:defRPr/>
            </a:pP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05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tiết</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 (2.5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giờ</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lý</a:t>
            </a:r>
            <a:r>
              <a:rPr kumimoji="0" lang="en-US" sz="2000" b="1" i="0" u="none" strike="noStrike" kern="1200" cap="none" spc="0" normalizeH="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noProof="0" dirty="0" err="1" smtClean="0">
                <a:ln>
                  <a:noFill/>
                </a:ln>
                <a:solidFill>
                  <a:srgbClr val="002060"/>
                </a:solidFill>
                <a:effectLst/>
                <a:uLnTx/>
                <a:uFillTx/>
                <a:latin typeface="Times New Roman" pitchFamily="18" charset="0"/>
                <a:ea typeface="+mn-ea"/>
                <a:cs typeface="Times New Roman" pitchFamily="18" charset="0"/>
              </a:rPr>
              <a:t>thuyết</a:t>
            </a:r>
            <a:r>
              <a:rPr kumimoji="0" lang="en-US" sz="2000" b="1" i="0" u="none" strike="noStrike" kern="1200" cap="none" spc="0" normalizeH="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1.5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giờ</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baseline="0" noProof="0" dirty="0" err="1" smtClean="0">
                <a:ln>
                  <a:noFill/>
                </a:ln>
                <a:solidFill>
                  <a:srgbClr val="002060"/>
                </a:solidFill>
                <a:effectLst/>
                <a:uLnTx/>
                <a:uFillTx/>
                <a:latin typeface="Times New Roman" pitchFamily="18" charset="0"/>
                <a:ea typeface="+mn-ea"/>
                <a:cs typeface="Times New Roman" pitchFamily="18" charset="0"/>
              </a:rPr>
              <a:t>thảo</a:t>
            </a:r>
            <a:r>
              <a:rPr kumimoji="0" lang="en-US" sz="2000" b="1" i="0" u="none" strike="noStrike" kern="1200" cap="none" spc="0" normalizeH="0" noProof="0" dirty="0" smtClean="0">
                <a:ln>
                  <a:noFill/>
                </a:ln>
                <a:solidFill>
                  <a:srgbClr val="002060"/>
                </a:solidFill>
                <a:effectLst/>
                <a:uLnTx/>
                <a:uFillTx/>
                <a:latin typeface="Times New Roman" pitchFamily="18" charset="0"/>
                <a:ea typeface="+mn-ea"/>
                <a:cs typeface="Times New Roman" pitchFamily="18" charset="0"/>
              </a:rPr>
              <a:t> </a:t>
            </a:r>
            <a:r>
              <a:rPr kumimoji="0" lang="en-US" sz="2000" b="1" i="0" u="none" strike="noStrike" kern="1200" cap="none" spc="0" normalizeH="0" noProof="0" dirty="0" err="1" smtClean="0">
                <a:ln>
                  <a:noFill/>
                </a:ln>
                <a:solidFill>
                  <a:srgbClr val="002060"/>
                </a:solidFill>
                <a:effectLst/>
                <a:uLnTx/>
                <a:uFillTx/>
                <a:latin typeface="Times New Roman" pitchFamily="18" charset="0"/>
                <a:ea typeface="+mn-ea"/>
                <a:cs typeface="Times New Roman" pitchFamily="18" charset="0"/>
              </a:rPr>
              <a:t>luận</a:t>
            </a:r>
            <a:r>
              <a:rPr kumimoji="0" lang="en-US" sz="2000" b="1" i="0" u="none" strike="noStrike" kern="1200" cap="none" spc="0" normalizeH="0" baseline="0" noProof="0" dirty="0" smtClean="0">
                <a:ln>
                  <a:noFill/>
                </a:ln>
                <a:solidFill>
                  <a:srgbClr val="002060"/>
                </a:solidFill>
                <a:effectLst/>
                <a:uLnTx/>
                <a:uFillTx/>
                <a:latin typeface="Times New Roman" pitchFamily="18" charset="0"/>
                <a:ea typeface="+mn-ea"/>
                <a:cs typeface="Times New Roman" pitchFamily="18" charset="0"/>
              </a:rPr>
              <a:t>)</a:t>
            </a:r>
            <a:endParaRPr kumimoji="0" lang="en-US" sz="2000"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28375837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35BB668B-2C45-A3B2-1265-682437F14342}"/>
              </a:ext>
            </a:extLst>
          </p:cNvPr>
          <p:cNvSpPr txBox="1"/>
          <p:nvPr/>
        </p:nvSpPr>
        <p:spPr>
          <a:xfrm>
            <a:off x="263352" y="1412776"/>
            <a:ext cx="4752528" cy="564257"/>
          </a:xfrm>
          <a:prstGeom prst="rect">
            <a:avLst/>
          </a:prstGeom>
          <a:noFill/>
          <a:ln>
            <a:noFill/>
          </a:ln>
          <a:effectLst>
            <a:outerShdw blurRad="44450" dist="27940" dir="5400000" algn="ctr">
              <a:srgbClr val="000000">
                <a:alpha val="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nSpc>
                <a:spcPct val="120000"/>
              </a:lnSpc>
            </a:pPr>
            <a:r>
              <a:rPr lang="en-US" sz="2800" b="1" dirty="0" smtClean="0">
                <a:ln w="22225">
                  <a:solidFill>
                    <a:srgbClr val="FF0000"/>
                  </a:solidFill>
                  <a:prstDash val="solid"/>
                </a:ln>
                <a:solidFill>
                  <a:srgbClr val="FF0000"/>
                </a:solidFill>
                <a:latin typeface="Times New Roman" panose="02020603050405020304" pitchFamily="18" charset="0"/>
                <a:cs typeface="Times New Roman" panose="02020603050405020304" pitchFamily="18" charset="0"/>
              </a:rPr>
              <a:t>A. MỤC TIÊU</a:t>
            </a:r>
            <a:endParaRPr lang="vi-VN" sz="2800" b="1" dirty="0">
              <a:ln w="22225">
                <a:solidFill>
                  <a:srgbClr val="FF0000"/>
                </a:solidFill>
                <a:prstDash val="solid"/>
              </a:ln>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263352" y="1977033"/>
            <a:ext cx="11809312" cy="4404295"/>
          </a:xfrm>
          <a:prstGeom prst="rect">
            <a:avLst/>
          </a:prstGeom>
          <a:solidFill>
            <a:srgbClr val="FEBE2F">
              <a:lumMod val="20000"/>
              <a:lumOff val="80000"/>
            </a:srgbClr>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rgbClr val="002060"/>
              </a:solidFill>
              <a:effectLst/>
              <a:uLnTx/>
              <a:uFillTx/>
              <a:cs typeface="Arial"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rgbClr val="002060"/>
              </a:solidFill>
              <a:effectLst/>
              <a:uLnTx/>
              <a:uFillTx/>
              <a:cs typeface="Arial"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err="1" smtClean="0">
                <a:ln>
                  <a:noFill/>
                </a:ln>
                <a:effectLst/>
                <a:uLnTx/>
                <a:uFillTx/>
                <a:cs typeface="Arial" pitchFamily="34" charset="0"/>
              </a:rPr>
              <a:t>Trình</a:t>
            </a:r>
            <a:r>
              <a:rPr kumimoji="0" lang="en-US" sz="2600" b="1" i="0" u="none" strike="noStrike" kern="0" cap="none" spc="0" normalizeH="0" baseline="0" noProof="0" dirty="0" smtClean="0">
                <a:ln>
                  <a:noFill/>
                </a:ln>
                <a:effectLst/>
                <a:uLnTx/>
                <a:uFillTx/>
                <a:cs typeface="Arial" pitchFamily="34" charset="0"/>
              </a:rPr>
              <a:t> </a:t>
            </a:r>
            <a:r>
              <a:rPr kumimoji="0" lang="en-US" sz="2600" b="1" i="0" u="none" strike="noStrike" kern="0" cap="none" spc="0" normalizeH="0" baseline="0" noProof="0" dirty="0" err="1">
                <a:ln>
                  <a:noFill/>
                </a:ln>
                <a:effectLst/>
                <a:uLnTx/>
                <a:uFillTx/>
                <a:cs typeface="Arial" pitchFamily="34" charset="0"/>
              </a:rPr>
              <a:t>bày</a:t>
            </a:r>
            <a:r>
              <a:rPr kumimoji="0" lang="en-US" sz="2600" b="1" i="0" u="none" strike="noStrike" kern="0" cap="none" spc="0" normalizeH="0" baseline="0" noProof="0" dirty="0">
                <a:ln>
                  <a:noFill/>
                </a:ln>
                <a:effectLst/>
                <a:uLnTx/>
                <a:uFillTx/>
                <a:cs typeface="Arial" pitchFamily="34" charset="0"/>
              </a:rPr>
              <a:t> </a:t>
            </a:r>
            <a:r>
              <a:rPr kumimoji="0" lang="en-US" sz="2600" b="1" i="0" u="none" strike="noStrike" kern="0" cap="none" spc="0" normalizeH="0" baseline="0" noProof="0" dirty="0" err="1">
                <a:ln>
                  <a:noFill/>
                </a:ln>
                <a:effectLst/>
                <a:uLnTx/>
                <a:uFillTx/>
                <a:cs typeface="Arial" pitchFamily="34" charset="0"/>
              </a:rPr>
              <a:t>được</a:t>
            </a:r>
            <a:r>
              <a:rPr kumimoji="0" lang="en-US" sz="2600" b="1" i="0" u="none" strike="noStrike" kern="0" cap="none" spc="0" normalizeH="0" baseline="0" noProof="0" dirty="0">
                <a:ln>
                  <a:noFill/>
                </a:ln>
                <a:effectLst/>
                <a:uLnTx/>
                <a:uFillTx/>
                <a:cs typeface="Arial" pitchFamily="34" charset="0"/>
              </a:rPr>
              <a:t> </a:t>
            </a:r>
            <a:r>
              <a:rPr lang="en-US" sz="2600" b="1" kern="0" noProof="0" dirty="0" err="1" smtClean="0">
                <a:cs typeface="Arial" pitchFamily="34" charset="0"/>
              </a:rPr>
              <a:t>các</a:t>
            </a:r>
            <a:r>
              <a:rPr lang="en-US" sz="2600" b="1" kern="0" noProof="0" dirty="0" smtClean="0">
                <a:cs typeface="Arial" pitchFamily="34" charset="0"/>
              </a:rPr>
              <a:t> </a:t>
            </a:r>
            <a:r>
              <a:rPr lang="en-US" sz="2600" b="1" kern="0" noProof="0" dirty="0" err="1" smtClean="0">
                <a:cs typeface="Arial" pitchFamily="34" charset="0"/>
              </a:rPr>
              <a:t>quền</a:t>
            </a:r>
            <a:r>
              <a:rPr lang="en-US" sz="2600" b="1" kern="0" noProof="0" dirty="0" smtClean="0">
                <a:cs typeface="Arial" pitchFamily="34" charset="0"/>
              </a:rPr>
              <a:t> </a:t>
            </a:r>
            <a:r>
              <a:rPr lang="en-US" sz="2600" b="1" kern="0" noProof="0" dirty="0" err="1" smtClean="0">
                <a:cs typeface="Arial" pitchFamily="34" charset="0"/>
              </a:rPr>
              <a:t>và</a:t>
            </a:r>
            <a:r>
              <a:rPr lang="en-US" sz="2600" b="1" kern="0" noProof="0" dirty="0" smtClean="0">
                <a:cs typeface="Arial" pitchFamily="34" charset="0"/>
              </a:rPr>
              <a:t> </a:t>
            </a:r>
            <a:r>
              <a:rPr lang="en-US" sz="2600" b="1" kern="0" noProof="0" dirty="0" err="1" smtClean="0">
                <a:cs typeface="Arial" pitchFamily="34" charset="0"/>
              </a:rPr>
              <a:t>nghĩa</a:t>
            </a:r>
            <a:r>
              <a:rPr lang="en-US" sz="2600" b="1" kern="0" noProof="0" dirty="0" smtClean="0">
                <a:cs typeface="Arial" pitchFamily="34" charset="0"/>
              </a:rPr>
              <a:t> </a:t>
            </a:r>
            <a:r>
              <a:rPr lang="en-US" sz="2600" b="1" kern="0" noProof="0" dirty="0" err="1" smtClean="0">
                <a:cs typeface="Arial" pitchFamily="34" charset="0"/>
              </a:rPr>
              <a:t>vụ</a:t>
            </a:r>
            <a:r>
              <a:rPr lang="en-US" sz="2600" b="1" kern="0" noProof="0" dirty="0" smtClean="0">
                <a:cs typeface="Arial" pitchFamily="34" charset="0"/>
              </a:rPr>
              <a:t> </a:t>
            </a:r>
            <a:r>
              <a:rPr lang="en-US" sz="2600" b="1" kern="0" noProof="0" dirty="0" err="1" smtClean="0">
                <a:cs typeface="Arial" pitchFamily="34" charset="0"/>
              </a:rPr>
              <a:t>cơ</a:t>
            </a:r>
            <a:r>
              <a:rPr lang="en-US" sz="2600" b="1" kern="0" noProof="0" dirty="0" smtClean="0">
                <a:cs typeface="Arial" pitchFamily="34" charset="0"/>
              </a:rPr>
              <a:t> </a:t>
            </a:r>
            <a:r>
              <a:rPr lang="en-US" sz="2600" b="1" kern="0" noProof="0" dirty="0" err="1" smtClean="0">
                <a:cs typeface="Arial" pitchFamily="34" charset="0"/>
              </a:rPr>
              <a:t>bản</a:t>
            </a:r>
            <a:r>
              <a:rPr lang="en-US" sz="2600" b="1" kern="0" noProof="0" dirty="0" smtClean="0">
                <a:cs typeface="Arial" pitchFamily="34" charset="0"/>
              </a:rPr>
              <a:t> </a:t>
            </a:r>
            <a:r>
              <a:rPr lang="en-US" sz="2600" b="1" kern="0" noProof="0" dirty="0" err="1" smtClean="0">
                <a:cs typeface="Arial" pitchFamily="34" charset="0"/>
              </a:rPr>
              <a:t>của</a:t>
            </a:r>
            <a:r>
              <a:rPr lang="en-US" sz="2600" b="1" kern="0" noProof="0" dirty="0" smtClean="0">
                <a:cs typeface="Arial" pitchFamily="34" charset="0"/>
              </a:rPr>
              <a:t> </a:t>
            </a:r>
            <a:r>
              <a:rPr lang="en-US" sz="2600" b="1" kern="0" noProof="0" dirty="0" err="1" smtClean="0">
                <a:cs typeface="Arial" pitchFamily="34" charset="0"/>
              </a:rPr>
              <a:t>công</a:t>
            </a:r>
            <a:r>
              <a:rPr lang="en-US" sz="2600" b="1" kern="0" noProof="0" dirty="0" smtClean="0">
                <a:cs typeface="Arial" pitchFamily="34" charset="0"/>
              </a:rPr>
              <a:t> </a:t>
            </a:r>
            <a:r>
              <a:rPr lang="en-US" sz="2600" b="1" kern="0" noProof="0" dirty="0" err="1" smtClean="0">
                <a:cs typeface="Arial" pitchFamily="34" charset="0"/>
              </a:rPr>
              <a:t>dân</a:t>
            </a:r>
            <a:r>
              <a:rPr lang="en-US" sz="2600" b="1" kern="0" noProof="0" dirty="0" smtClean="0">
                <a:cs typeface="Arial" pitchFamily="34" charset="0"/>
              </a:rPr>
              <a:t> </a:t>
            </a:r>
            <a:r>
              <a:rPr lang="en-US" sz="2600" b="1" kern="0" noProof="0" dirty="0" err="1" smtClean="0">
                <a:cs typeface="Arial" pitchFamily="34" charset="0"/>
              </a:rPr>
              <a:t>về</a:t>
            </a:r>
            <a:r>
              <a:rPr lang="en-US" sz="2600" b="1" kern="0" noProof="0" dirty="0" smtClean="0">
                <a:cs typeface="Arial" pitchFamily="34" charset="0"/>
              </a:rPr>
              <a:t> </a:t>
            </a:r>
            <a:r>
              <a:rPr kumimoji="0" lang="en-US" sz="2600" b="1"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quyền</a:t>
            </a:r>
            <a:r>
              <a:rPr kumimoji="0" lang="en-US" sz="2600" b="1"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&amp; </a:t>
            </a:r>
            <a:r>
              <a:rPr kumimoji="0" lang="en-US" sz="2600" b="1"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nghĩa</a:t>
            </a:r>
            <a:r>
              <a:rPr kumimoji="0" lang="en-US" sz="2600" b="1"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vụ</a:t>
            </a:r>
            <a:r>
              <a:rPr kumimoji="0" lang="en-US" sz="2600" b="1"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trong</a:t>
            </a:r>
            <a:r>
              <a:rPr kumimoji="0" lang="en-US" sz="2600" b="1"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mối</a:t>
            </a:r>
            <a:r>
              <a:rPr kumimoji="0" lang="en-US" sz="2600" b="1"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smtClean="0">
                <a:ln>
                  <a:noFill/>
                </a:ln>
                <a:solidFill>
                  <a:srgbClr val="FF0000"/>
                </a:solidFill>
                <a:effectLst/>
                <a:uLnTx/>
                <a:uFillTx/>
                <a:latin typeface="Times New Roman" panose="02020603050405020304" pitchFamily="18" charset="0"/>
                <a:cs typeface="Times New Roman" panose="02020603050405020304" pitchFamily="18" charset="0"/>
              </a:rPr>
              <a:t>quan</a:t>
            </a:r>
            <a:r>
              <a:rPr kumimoji="0" lang="en-US" sz="2600" b="1" i="0" u="none" strike="noStrike" kern="0" cap="none" spc="0" normalizeH="0" baseline="0" noProof="0" dirty="0" smtClean="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hệ</a:t>
            </a:r>
            <a:r>
              <a:rPr kumimoji="0" 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nhân</a:t>
            </a:r>
            <a:r>
              <a:rPr kumimoji="0" 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thân</a:t>
            </a:r>
            <a:r>
              <a:rPr kumimoji="0" 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a:ln>
                  <a:noFill/>
                </a:ln>
                <a:effectLst/>
                <a:uLnTx/>
                <a:uFillTx/>
                <a:latin typeface="Times New Roman" panose="02020603050405020304" pitchFamily="18" charset="0"/>
                <a:cs typeface="Times New Roman" panose="02020603050405020304" pitchFamily="18" charset="0"/>
              </a:rPr>
              <a:t>và</a:t>
            </a:r>
            <a:r>
              <a:rPr kumimoji="0" lang="en-US" sz="2600" b="1" i="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quan</a:t>
            </a:r>
            <a:r>
              <a:rPr kumimoji="0" 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hệ</a:t>
            </a:r>
            <a:r>
              <a:rPr kumimoji="0" 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smtClean="0">
                <a:ln>
                  <a:noFill/>
                </a:ln>
                <a:solidFill>
                  <a:srgbClr val="FF0000"/>
                </a:solidFill>
                <a:effectLst/>
                <a:uLnTx/>
                <a:uFillTx/>
                <a:latin typeface="Times New Roman" panose="02020603050405020304" pitchFamily="18" charset="0"/>
                <a:cs typeface="Times New Roman" panose="02020603050405020304" pitchFamily="18" charset="0"/>
              </a:rPr>
              <a:t>về</a:t>
            </a:r>
            <a:r>
              <a:rPr kumimoji="0" lang="en-US" sz="2600" b="1" i="0" u="none" strike="noStrike" kern="0" cap="none" spc="0" normalizeH="0" noProof="0" dirty="0" smtClean="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smtClean="0">
                <a:ln>
                  <a:noFill/>
                </a:ln>
                <a:solidFill>
                  <a:srgbClr val="FF0000"/>
                </a:solidFill>
                <a:effectLst/>
                <a:uLnTx/>
                <a:uFillTx/>
                <a:latin typeface="Times New Roman" panose="02020603050405020304" pitchFamily="18" charset="0"/>
                <a:cs typeface="Times New Roman" panose="02020603050405020304" pitchFamily="18" charset="0"/>
              </a:rPr>
              <a:t>tài</a:t>
            </a:r>
            <a:r>
              <a:rPr kumimoji="0" lang="en-US" sz="2600" b="1" i="0" u="none" strike="noStrike" kern="0" cap="none" spc="0" normalizeH="0" baseline="0" noProof="0" dirty="0" smtClean="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2600" b="1" i="0" u="none" strike="noStrike" kern="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sản</a:t>
            </a:r>
            <a:r>
              <a:rPr kumimoji="0" lang="en-US" sz="2600" b="0" i="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a:t>
            </a:r>
          </a:p>
          <a:p>
            <a:pPr marL="342900" marR="0" lvl="0" indent="-342900"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800" kern="0" dirty="0" err="1" smtClean="0">
                <a:latin typeface="Times New Roman" panose="02020603050405020304" pitchFamily="18" charset="0"/>
                <a:cs typeface="Times New Roman" panose="02020603050405020304" pitchFamily="18" charset="0"/>
              </a:rPr>
              <a:t>Có</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sự</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nhận</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thức</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đúng</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trách</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nhiệm</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của</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cá</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nhân</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khi</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xác</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lập</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nghĩa</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vụ</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dân</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sư</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trong</a:t>
            </a:r>
            <a:r>
              <a:rPr lang="en-US" sz="2800" kern="0" dirty="0" smtClean="0">
                <a:latin typeface="Times New Roman" panose="02020603050405020304" pitchFamily="18" charset="0"/>
                <a:cs typeface="Times New Roman" panose="02020603050405020304" pitchFamily="18" charset="0"/>
              </a:rPr>
              <a:t> sinh </a:t>
            </a:r>
            <a:r>
              <a:rPr lang="en-US" sz="2800" kern="0" dirty="0" err="1" smtClean="0">
                <a:latin typeface="Times New Roman" panose="02020603050405020304" pitchFamily="18" charset="0"/>
                <a:cs typeface="Times New Roman" panose="02020603050405020304" pitchFamily="18" charset="0"/>
              </a:rPr>
              <a:t>hoạt</a:t>
            </a:r>
            <a:r>
              <a:rPr lang="en-US" sz="2800" kern="0" dirty="0" smtClean="0">
                <a:latin typeface="Times New Roman" panose="02020603050405020304" pitchFamily="18" charset="0"/>
                <a:cs typeface="Times New Roman" panose="02020603050405020304" pitchFamily="18" charset="0"/>
              </a:rPr>
              <a:t> &amp; </a:t>
            </a:r>
            <a:r>
              <a:rPr lang="en-US" sz="2800" kern="0" dirty="0" err="1" smtClean="0">
                <a:latin typeface="Times New Roman" panose="02020603050405020304" pitchFamily="18" charset="0"/>
                <a:cs typeface="Times New Roman" panose="02020603050405020304" pitchFamily="18" charset="0"/>
              </a:rPr>
              <a:t>trong</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tiêu</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dùng</a:t>
            </a:r>
            <a:r>
              <a:rPr lang="en-US" sz="2800" kern="0" dirty="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thường</a:t>
            </a:r>
            <a:r>
              <a:rPr lang="en-US" sz="2800" kern="0" dirty="0" smtClean="0">
                <a:latin typeface="Times New Roman" panose="02020603050405020304" pitchFamily="18" charset="0"/>
                <a:cs typeface="Times New Roman" panose="02020603050405020304" pitchFamily="18" charset="0"/>
              </a:rPr>
              <a:t> </a:t>
            </a:r>
            <a:r>
              <a:rPr lang="en-US" sz="2800" kern="0" dirty="0" err="1" smtClean="0">
                <a:latin typeface="Times New Roman" panose="02020603050405020304" pitchFamily="18" charset="0"/>
                <a:cs typeface="Times New Roman" panose="02020603050405020304" pitchFamily="18" charset="0"/>
              </a:rPr>
              <a:t>ngày</a:t>
            </a:r>
            <a:endParaRPr lang="en-US" sz="2800" kern="0" dirty="0" smtClean="0">
              <a:latin typeface="Times New Roman" panose="02020603050405020304" pitchFamily="18" charset="0"/>
              <a:cs typeface="Times New Roman" panose="02020603050405020304" pitchFamily="18" charset="0"/>
            </a:endParaRPr>
          </a:p>
          <a:p>
            <a:pPr marL="342900" marR="0" lvl="0" indent="-342900" defTabSz="91440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err="1" smtClean="0">
                <a:ln>
                  <a:noFill/>
                </a:ln>
                <a:effectLst/>
                <a:uLnTx/>
                <a:uFillTx/>
                <a:latin typeface="Times New Roman" panose="02020603050405020304" pitchFamily="18" charset="0"/>
                <a:cs typeface="Times New Roman" panose="02020603050405020304" pitchFamily="18" charset="0"/>
              </a:rPr>
              <a:t>Biết</a:t>
            </a:r>
            <a:r>
              <a:rPr kumimoji="0" lang="en-US" sz="2800" b="0" i="0" u="none" strike="noStrike" kern="0" cap="none" spc="0" normalizeH="0" baseline="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baseline="0" noProof="0" dirty="0" err="1" smtClean="0">
                <a:ln>
                  <a:noFill/>
                </a:ln>
                <a:effectLst/>
                <a:uLnTx/>
                <a:uFillTx/>
                <a:latin typeface="Times New Roman" panose="02020603050405020304" pitchFamily="18" charset="0"/>
                <a:cs typeface="Times New Roman" panose="02020603050405020304" pitchFamily="18" charset="0"/>
              </a:rPr>
              <a:t>được</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các</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phương</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thức</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xác</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lập</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quyền</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sở</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hữu</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một</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cách</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hợp</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r>
              <a:rPr kumimoji="0" lang="en-US" sz="2800" b="0" i="0" u="none" strike="noStrike" kern="0" cap="none" spc="0" normalizeH="0" noProof="0" dirty="0" err="1" smtClean="0">
                <a:ln>
                  <a:noFill/>
                </a:ln>
                <a:effectLst/>
                <a:uLnTx/>
                <a:uFillTx/>
                <a:latin typeface="Times New Roman" panose="02020603050405020304" pitchFamily="18" charset="0"/>
                <a:cs typeface="Times New Roman" panose="02020603050405020304" pitchFamily="18" charset="0"/>
              </a:rPr>
              <a:t>pháp</a:t>
            </a:r>
            <a:r>
              <a:rPr kumimoji="0" lang="en-US" sz="2800" b="0" i="0" u="none" strike="noStrike" kern="0" cap="none" spc="0" normalizeH="0" noProof="0" dirty="0" smtClean="0">
                <a:ln>
                  <a:noFill/>
                </a:ln>
                <a:effectLst/>
                <a:uLnTx/>
                <a:uFillTx/>
                <a:latin typeface="Times New Roman" panose="02020603050405020304" pitchFamily="18" charset="0"/>
                <a:cs typeface="Times New Roman" panose="02020603050405020304" pitchFamily="18" charset="0"/>
              </a:rPr>
              <a:t> </a:t>
            </a:r>
          </a:p>
          <a:p>
            <a:pPr marL="342900" lvl="0" indent="-342900" eaLnBrk="1" fontAlgn="auto" hangingPunct="1">
              <a:lnSpc>
                <a:spcPct val="150000"/>
              </a:lnSpc>
              <a:spcBef>
                <a:spcPts val="0"/>
              </a:spcBef>
              <a:spcAft>
                <a:spcPts val="0"/>
              </a:spcAft>
              <a:buFont typeface="Wingdings" panose="05000000000000000000" pitchFamily="2" charset="2"/>
              <a:buChar char="ü"/>
              <a:defRPr/>
            </a:pPr>
            <a:r>
              <a:rPr lang="en-US" sz="2800" kern="0" dirty="0" err="1" smtClean="0">
                <a:latin typeface="Times New Roman" panose="02020603050405020304" pitchFamily="18" charset="0"/>
                <a:cs typeface="Times New Roman" panose="02020603050405020304" pitchFamily="18" charset="0"/>
              </a:rPr>
              <a:t>Có</a:t>
            </a:r>
            <a:r>
              <a:rPr lang="en-US" sz="2800" kern="0" dirty="0" smtClean="0">
                <a:latin typeface="Times New Roman" panose="02020603050405020304" pitchFamily="18" charset="0"/>
                <a:cs typeface="Times New Roman" panose="02020603050405020304" pitchFamily="18" charset="0"/>
              </a:rPr>
              <a:t> </a:t>
            </a:r>
            <a:r>
              <a:rPr lang="en-US" sz="2800" kern="0" dirty="0">
                <a:latin typeface="Times New Roman" panose="02020603050405020304" pitchFamily="18" charset="0"/>
                <a:cs typeface="Times New Roman" panose="02020603050405020304" pitchFamily="18" charset="0"/>
              </a:rPr>
              <a:t>ý </a:t>
            </a:r>
            <a:r>
              <a:rPr lang="en-US" sz="2800" kern="0" dirty="0" err="1">
                <a:latin typeface="Times New Roman" panose="02020603050405020304" pitchFamily="18" charset="0"/>
                <a:cs typeface="Times New Roman" panose="02020603050405020304" pitchFamily="18" charset="0"/>
              </a:rPr>
              <a:t>thức</a:t>
            </a:r>
            <a:r>
              <a:rPr lang="en-US" sz="2800" kern="0" dirty="0">
                <a:latin typeface="Times New Roman" panose="02020603050405020304" pitchFamily="18" charset="0"/>
                <a:cs typeface="Times New Roman" panose="02020603050405020304" pitchFamily="18" charset="0"/>
              </a:rPr>
              <a:t> </a:t>
            </a:r>
            <a:r>
              <a:rPr lang="en-US" sz="2800" kern="0" dirty="0" err="1">
                <a:latin typeface="Times New Roman" panose="02020603050405020304" pitchFamily="18" charset="0"/>
                <a:cs typeface="Times New Roman" panose="02020603050405020304" pitchFamily="18" charset="0"/>
              </a:rPr>
              <a:t>cao</a:t>
            </a:r>
            <a:r>
              <a:rPr lang="en-US" sz="2800" kern="0" dirty="0">
                <a:latin typeface="Times New Roman" panose="02020603050405020304" pitchFamily="18" charset="0"/>
                <a:cs typeface="Times New Roman" panose="02020603050405020304" pitchFamily="18" charset="0"/>
              </a:rPr>
              <a:t> </a:t>
            </a:r>
            <a:r>
              <a:rPr lang="en-US" sz="2800" kern="0" dirty="0" err="1">
                <a:latin typeface="Times New Roman" panose="02020603050405020304" pitchFamily="18" charset="0"/>
                <a:cs typeface="Times New Roman" panose="02020603050405020304" pitchFamily="18" charset="0"/>
              </a:rPr>
              <a:t>trong</a:t>
            </a:r>
            <a:r>
              <a:rPr lang="en-US" sz="2800" kern="0" dirty="0">
                <a:latin typeface="Times New Roman" panose="02020603050405020304" pitchFamily="18" charset="0"/>
                <a:cs typeface="Times New Roman" panose="02020603050405020304" pitchFamily="18" charset="0"/>
              </a:rPr>
              <a:t> </a:t>
            </a:r>
            <a:r>
              <a:rPr lang="en-US" sz="2800" kern="0" dirty="0" err="1">
                <a:latin typeface="Times New Roman" panose="02020603050405020304" pitchFamily="18" charset="0"/>
                <a:cs typeface="Times New Roman" panose="02020603050405020304" pitchFamily="18" charset="0"/>
              </a:rPr>
              <a:t>thực</a:t>
            </a:r>
            <a:r>
              <a:rPr lang="en-US" sz="2800" kern="0" dirty="0">
                <a:latin typeface="Times New Roman" panose="02020603050405020304" pitchFamily="18" charset="0"/>
                <a:cs typeface="Times New Roman" panose="02020603050405020304" pitchFamily="18" charset="0"/>
              </a:rPr>
              <a:t> </a:t>
            </a:r>
            <a:r>
              <a:rPr lang="en-US" sz="2800" kern="0" dirty="0" err="1">
                <a:latin typeface="Times New Roman" panose="02020603050405020304" pitchFamily="18" charset="0"/>
                <a:cs typeface="Times New Roman" panose="02020603050405020304" pitchFamily="18" charset="0"/>
              </a:rPr>
              <a:t>hiện</a:t>
            </a:r>
            <a:r>
              <a:rPr lang="en-US" sz="2800" kern="0" dirty="0">
                <a:latin typeface="Times New Roman" panose="02020603050405020304" pitchFamily="18" charset="0"/>
                <a:cs typeface="Times New Roman" panose="02020603050405020304" pitchFamily="18" charset="0"/>
              </a:rPr>
              <a:t> </a:t>
            </a:r>
            <a:r>
              <a:rPr lang="vi-VN" sz="3200" b="1" kern="0" dirty="0" smtClean="0">
                <a:latin typeface="Times New Roman" panose="02020603050405020304" pitchFamily="18" charset="0"/>
                <a:cs typeface="Times New Roman" panose="02020603050405020304" pitchFamily="18" charset="0"/>
              </a:rPr>
              <a:t>Pháp</a:t>
            </a:r>
            <a:r>
              <a:rPr lang="vi-VN" sz="3200" kern="0" dirty="0" smtClean="0">
                <a:latin typeface="Times New Roman" panose="02020603050405020304" pitchFamily="18" charset="0"/>
                <a:cs typeface="Times New Roman" panose="02020603050405020304" pitchFamily="18" charset="0"/>
              </a:rPr>
              <a:t> </a:t>
            </a:r>
            <a:r>
              <a:rPr lang="vi-VN" sz="3200" b="1" kern="0" dirty="0" smtClean="0">
                <a:latin typeface="Times New Roman" panose="02020603050405020304" pitchFamily="18" charset="0"/>
                <a:cs typeface="Times New Roman" panose="02020603050405020304" pitchFamily="18" charset="0"/>
              </a:rPr>
              <a:t>luật </a:t>
            </a:r>
            <a:r>
              <a:rPr lang="en-US" sz="3200" b="1" kern="0" dirty="0" smtClean="0">
                <a:latin typeface="Times New Roman" panose="02020603050405020304" pitchFamily="18" charset="0"/>
                <a:cs typeface="Times New Roman" panose="02020603050405020304" pitchFamily="18" charset="0"/>
              </a:rPr>
              <a:t>D</a:t>
            </a:r>
            <a:r>
              <a:rPr lang="vi-VN" sz="3200" b="1" kern="0" dirty="0" smtClean="0">
                <a:latin typeface="Times New Roman" panose="02020603050405020304" pitchFamily="18" charset="0"/>
                <a:cs typeface="Times New Roman" panose="02020603050405020304" pitchFamily="18" charset="0"/>
              </a:rPr>
              <a:t>ân </a:t>
            </a:r>
            <a:r>
              <a:rPr lang="vi-VN" sz="3200" b="1" kern="0" dirty="0">
                <a:latin typeface="Times New Roman" panose="02020603050405020304" pitchFamily="18" charset="0"/>
                <a:cs typeface="Times New Roman" panose="02020603050405020304" pitchFamily="18" charset="0"/>
              </a:rPr>
              <a:t>sự</a:t>
            </a:r>
            <a:r>
              <a:rPr lang="vi-VN" sz="3200" kern="0" dirty="0">
                <a:latin typeface="Times New Roman" panose="02020603050405020304" pitchFamily="18" charset="0"/>
                <a:cs typeface="Times New Roman" panose="02020603050405020304" pitchFamily="18" charset="0"/>
              </a:rPr>
              <a:t> </a:t>
            </a:r>
            <a:r>
              <a:rPr lang="en-US" sz="4000" kern="0" dirty="0">
                <a:latin typeface="Times New Roman" panose="02020603050405020304" pitchFamily="18" charset="0"/>
                <a:cs typeface="Times New Roman" panose="02020603050405020304" pitchFamily="18" charset="0"/>
              </a:rPr>
              <a:t>.</a:t>
            </a:r>
          </a:p>
          <a:p>
            <a:pPr marL="571500" marR="0" lvl="0" indent="-571500" defTabSz="914400" eaLnBrk="1" fontAlgn="auto" latinLnBrk="0" hangingPunct="1">
              <a:lnSpc>
                <a:spcPct val="100000"/>
              </a:lnSpc>
              <a:spcBef>
                <a:spcPts val="0"/>
              </a:spcBef>
              <a:spcAft>
                <a:spcPts val="0"/>
              </a:spcAft>
              <a:buClrTx/>
              <a:buSzTx/>
              <a:buFontTx/>
              <a:buChar char="-"/>
              <a:tabLst/>
              <a:defRPr/>
            </a:pPr>
            <a:endParaRPr kumimoji="0" lang="en-US" sz="2400" b="0" i="0" u="none" strike="noStrike" kern="0" cap="none" spc="0" normalizeH="0" noProof="0" dirty="0" smtClean="0">
              <a:ln>
                <a:noFill/>
              </a:ln>
              <a:solidFill>
                <a:prstClr val="black"/>
              </a:solidFill>
              <a:effectLst/>
              <a:uLnTx/>
              <a:uFillTx/>
              <a:cs typeface="Arial" pitchFamily="34" charset="0"/>
            </a:endParaRPr>
          </a:p>
          <a:p>
            <a:pPr marL="571500" marR="0" lvl="0" indent="-571500" defTabSz="914400" eaLnBrk="1" fontAlgn="auto" latinLnBrk="0" hangingPunct="1">
              <a:lnSpc>
                <a:spcPct val="100000"/>
              </a:lnSpc>
              <a:spcBef>
                <a:spcPts val="0"/>
              </a:spcBef>
              <a:spcAft>
                <a:spcPts val="0"/>
              </a:spcAft>
              <a:buClrTx/>
              <a:buSzTx/>
              <a:buFontTx/>
              <a:buChar char="-"/>
              <a:tabLst/>
              <a:defRPr/>
            </a:pPr>
            <a:endParaRPr kumimoji="0" lang="en-US" sz="2400" b="0" i="0" u="none" strike="noStrike" kern="0" cap="none" spc="0" normalizeH="0" baseline="0" noProof="0" dirty="0">
              <a:ln>
                <a:noFill/>
              </a:ln>
              <a:solidFill>
                <a:prstClr val="black"/>
              </a:solidFill>
              <a:effectLst/>
              <a:uLnTx/>
              <a:uFillTx/>
              <a:cs typeface="Arial" pitchFamily="34" charset="0"/>
            </a:endParaRPr>
          </a:p>
        </p:txBody>
      </p:sp>
    </p:spTree>
    <p:extLst>
      <p:ext uri="{BB962C8B-B14F-4D97-AF65-F5344CB8AC3E}">
        <p14:creationId xmlns:p14="http://schemas.microsoft.com/office/powerpoint/2010/main" val="20476318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772816"/>
            <a:ext cx="10488488" cy="747713"/>
          </a:xfrm>
          <a:prstGeom prst="rect">
            <a:avLst/>
          </a:prstGeom>
          <a:solidFill>
            <a:schemeClr val="accent2">
              <a:lumMod val="40000"/>
              <a:lumOff val="60000"/>
            </a:schemeClr>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3200" b="1" kern="0" dirty="0" smtClean="0">
                <a:solidFill>
                  <a:prstClr val="black"/>
                </a:solidFill>
              </a:rPr>
              <a:t>I.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Khái niệm</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mn-cs"/>
              </a:rPr>
              <a:t>đối</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tượng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và</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phương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pháp</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lang="en-US" sz="3200" b="1" kern="0" dirty="0">
                <a:solidFill>
                  <a:prstClr val="black"/>
                </a:solidFill>
              </a:rPr>
              <a:t>đ</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iều</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mn-cs"/>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mn-cs"/>
              </a:rPr>
              <a:t>chỉnh</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mn-cs"/>
              </a:rPr>
              <a:t> </a:t>
            </a:r>
            <a:endParaRPr kumimoji="0" lang="en-US" sz="3200" b="0"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4" name="Rectangle 3"/>
          <p:cNvSpPr/>
          <p:nvPr/>
        </p:nvSpPr>
        <p:spPr>
          <a:xfrm>
            <a:off x="0" y="3717032"/>
            <a:ext cx="11856640" cy="2308324"/>
          </a:xfrm>
          <a:prstGeom prst="rect">
            <a:avLst/>
          </a:prstGeom>
        </p:spPr>
        <p:txBody>
          <a:bodyPr wrap="square">
            <a:spAutoFit/>
          </a:bodyPr>
          <a:lstStyle/>
          <a:p>
            <a:pPr lvl="0" eaLnBrk="1" fontAlgn="auto" hangingPunct="1">
              <a:spcBef>
                <a:spcPts val="0"/>
              </a:spcBef>
              <a:spcAft>
                <a:spcPts val="0"/>
              </a:spcAft>
              <a:defRPr/>
            </a:pP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smtClean="0">
                <a:solidFill>
                  <a:prstClr val="black"/>
                </a:solidFill>
                <a:latin typeface="Times New Roman" panose="02020603050405020304" pitchFamily="18" charset="0"/>
                <a:cs typeface="Times New Roman" panose="02020603050405020304" pitchFamily="18" charset="0"/>
              </a:rPr>
              <a:t>L</a:t>
            </a:r>
            <a:r>
              <a:rPr lang="vi-VN" sz="3600" dirty="0">
                <a:solidFill>
                  <a:prstClr val="black"/>
                </a:solidFill>
                <a:latin typeface="Times New Roman" panose="02020603050405020304" pitchFamily="18" charset="0"/>
                <a:cs typeface="Times New Roman" panose="02020603050405020304" pitchFamily="18" charset="0"/>
              </a:rPr>
              <a:t>uật dân sự </a:t>
            </a:r>
            <a:r>
              <a:rPr lang="en-US" sz="3600" dirty="0" err="1" smtClean="0">
                <a:solidFill>
                  <a:prstClr val="black"/>
                </a:solidFill>
                <a:latin typeface="Times New Roman" panose="02020603050405020304" pitchFamily="18" charset="0"/>
                <a:cs typeface="Times New Roman" panose="02020603050405020304" pitchFamily="18" charset="0"/>
              </a:rPr>
              <a:t>là</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một</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ngành</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luật</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trong</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hệ</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thống</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pháp</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luật</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Việt</a:t>
            </a:r>
            <a:r>
              <a:rPr lang="en-US" sz="3600" dirty="0" smtClean="0">
                <a:solidFill>
                  <a:prstClr val="black"/>
                </a:solidFill>
                <a:latin typeface="Times New Roman" panose="02020603050405020304" pitchFamily="18" charset="0"/>
                <a:cs typeface="Times New Roman" panose="02020603050405020304" pitchFamily="18" charset="0"/>
              </a:rPr>
              <a:t> Nam, </a:t>
            </a:r>
            <a:r>
              <a:rPr lang="en-US" sz="3600" dirty="0" err="1" smtClean="0">
                <a:solidFill>
                  <a:prstClr val="black"/>
                </a:solidFill>
                <a:latin typeface="Times New Roman" panose="02020603050405020304" pitchFamily="18" charset="0"/>
                <a:cs typeface="Times New Roman" panose="02020603050405020304" pitchFamily="18" charset="0"/>
              </a:rPr>
              <a:t>gồm</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tổng</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thể</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các</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quy</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phạm</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pháp</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luật</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quy</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định</a:t>
            </a:r>
            <a:r>
              <a:rPr lang="en-US" sz="3600" dirty="0" smtClean="0">
                <a:solidFill>
                  <a:prstClr val="black"/>
                </a:solidFill>
                <a:latin typeface="Times New Roman" panose="02020603050405020304" pitchFamily="18" charset="0"/>
                <a:cs typeface="Times New Roman" panose="02020603050405020304" pitchFamily="18" charset="0"/>
              </a:rPr>
              <a:t> </a:t>
            </a:r>
            <a:r>
              <a:rPr lang="en-US" sz="3600" dirty="0" err="1" smtClean="0">
                <a:solidFill>
                  <a:prstClr val="black"/>
                </a:solidFill>
                <a:latin typeface="Times New Roman" panose="02020603050405020304" pitchFamily="18" charset="0"/>
                <a:cs typeface="Times New Roman" panose="02020603050405020304" pitchFamily="18" charset="0"/>
              </a:rPr>
              <a:t>về</a:t>
            </a:r>
            <a:r>
              <a:rPr lang="en-US" sz="3600" dirty="0" smtClean="0">
                <a:solidFill>
                  <a:prstClr val="black"/>
                </a:solidFill>
                <a:latin typeface="Times New Roman" panose="02020603050405020304" pitchFamily="18" charset="0"/>
                <a:cs typeface="Times New Roman" panose="02020603050405020304" pitchFamily="18" charset="0"/>
              </a:rPr>
              <a:t> </a:t>
            </a:r>
            <a:r>
              <a:rPr lang="vi-VN" sz="3600" dirty="0" smtClean="0">
                <a:solidFill>
                  <a:srgbClr val="FF0000"/>
                </a:solidFill>
                <a:latin typeface="Times New Roman" panose="02020603050405020304" pitchFamily="18" charset="0"/>
                <a:cs typeface="Times New Roman" panose="02020603050405020304" pitchFamily="18" charset="0"/>
              </a:rPr>
              <a:t>quan </a:t>
            </a:r>
            <a:r>
              <a:rPr lang="vi-VN" sz="3600" dirty="0">
                <a:solidFill>
                  <a:srgbClr val="FF0000"/>
                </a:solidFill>
                <a:latin typeface="Times New Roman" panose="02020603050405020304" pitchFamily="18" charset="0"/>
                <a:cs typeface="Times New Roman" panose="02020603050405020304" pitchFamily="18" charset="0"/>
              </a:rPr>
              <a:t>hệ về </a:t>
            </a:r>
            <a:r>
              <a:rPr lang="vi-VN" sz="3600" dirty="0">
                <a:solidFill>
                  <a:srgbClr val="0070C0"/>
                </a:solidFill>
                <a:latin typeface="Times New Roman" panose="02020603050405020304" pitchFamily="18" charset="0"/>
                <a:cs typeface="Times New Roman" panose="02020603050405020304" pitchFamily="18" charset="0"/>
              </a:rPr>
              <a:t>tài sản </a:t>
            </a:r>
            <a:r>
              <a:rPr lang="vi-VN" sz="3600" dirty="0">
                <a:solidFill>
                  <a:prstClr val="black"/>
                </a:solidFill>
                <a:latin typeface="Times New Roman" panose="02020603050405020304" pitchFamily="18" charset="0"/>
                <a:cs typeface="Times New Roman" panose="02020603050405020304" pitchFamily="18" charset="0"/>
              </a:rPr>
              <a:t>và các</a:t>
            </a:r>
            <a:r>
              <a:rPr lang="vi-VN" sz="3600" dirty="0">
                <a:solidFill>
                  <a:srgbClr val="FF0000"/>
                </a:solidFill>
                <a:latin typeface="Times New Roman" panose="02020603050405020304" pitchFamily="18" charset="0"/>
                <a:cs typeface="Times New Roman" panose="02020603050405020304" pitchFamily="18" charset="0"/>
              </a:rPr>
              <a:t> quan hệ </a:t>
            </a:r>
            <a:r>
              <a:rPr lang="en-US" sz="3600" dirty="0" err="1" smtClean="0">
                <a:solidFill>
                  <a:srgbClr val="FF0000"/>
                </a:solidFill>
                <a:latin typeface="Times New Roman" panose="02020603050405020304" pitchFamily="18" charset="0"/>
                <a:cs typeface="Times New Roman" panose="02020603050405020304" pitchFamily="18" charset="0"/>
              </a:rPr>
              <a:t>về</a:t>
            </a:r>
            <a:r>
              <a:rPr lang="en-US" sz="3600" dirty="0" smtClean="0">
                <a:solidFill>
                  <a:srgbClr val="FF0000"/>
                </a:solidFill>
                <a:latin typeface="Times New Roman" panose="02020603050405020304" pitchFamily="18" charset="0"/>
                <a:cs typeface="Times New Roman" panose="02020603050405020304" pitchFamily="18" charset="0"/>
              </a:rPr>
              <a:t> </a:t>
            </a:r>
            <a:r>
              <a:rPr lang="vi-VN" sz="3600" dirty="0" smtClean="0">
                <a:solidFill>
                  <a:srgbClr val="DE0000"/>
                </a:solidFill>
                <a:latin typeface="Times New Roman" panose="02020603050405020304" pitchFamily="18" charset="0"/>
                <a:cs typeface="Times New Roman" panose="02020603050405020304" pitchFamily="18" charset="0"/>
              </a:rPr>
              <a:t>nhân thân</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mang</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tính</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chất</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hàng</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hóa</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và</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tiền</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tệ</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trong</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giao</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lưu</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dân</a:t>
            </a:r>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dirty="0" err="1" smtClean="0">
                <a:solidFill>
                  <a:srgbClr val="0070C0"/>
                </a:solidFill>
                <a:latin typeface="Times New Roman" panose="02020603050405020304" pitchFamily="18" charset="0"/>
                <a:cs typeface="Times New Roman" panose="02020603050405020304" pitchFamily="18" charset="0"/>
              </a:rPr>
              <a:t>sự</a:t>
            </a:r>
            <a:r>
              <a:rPr lang="en-US" sz="3600" dirty="0" smtClean="0">
                <a:solidFill>
                  <a:prstClr val="black"/>
                </a:solidFill>
                <a:latin typeface="Times New Roman" panose="02020603050405020304" pitchFamily="18" charset="0"/>
                <a:cs typeface="Times New Roman" panose="02020603050405020304" pitchFamily="18" charset="0"/>
              </a:rPr>
              <a:t>” </a:t>
            </a:r>
            <a:endParaRPr lang="en-US" sz="3600" dirty="0" smtClean="0">
              <a:solidFill>
                <a:srgbClr val="FF0000"/>
              </a:solidFill>
              <a:latin typeface="Times New Roman" panose="02020603050405020304" pitchFamily="18" charset="0"/>
              <a:cs typeface="Times New Roman" panose="02020603050405020304" pitchFamily="18" charset="0"/>
            </a:endParaRPr>
          </a:p>
        </p:txBody>
      </p:sp>
      <p:sp>
        <p:nvSpPr>
          <p:cNvPr id="5" name="Rounded Rectangle 4"/>
          <p:cNvSpPr/>
          <p:nvPr/>
        </p:nvSpPr>
        <p:spPr>
          <a:xfrm>
            <a:off x="-31354" y="2751235"/>
            <a:ext cx="3103018" cy="720080"/>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1.1</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Khái</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niệm</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54988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1CA6E64-D9FA-4624-2403-955E61C31FAE}"/>
              </a:ext>
            </a:extLst>
          </p:cNvPr>
          <p:cNvSpPr txBox="1">
            <a:spLocks/>
          </p:cNvSpPr>
          <p:nvPr/>
        </p:nvSpPr>
        <p:spPr>
          <a:xfrm>
            <a:off x="191344" y="2852936"/>
            <a:ext cx="11593288" cy="2952328"/>
          </a:xfrm>
          <a:prstGeom prst="rect">
            <a:avLst/>
          </a:prstGeom>
        </p:spPr>
        <p:txBody>
          <a:bodyPr anchor="ctr">
            <a:scene3d>
              <a:camera prst="orthographicFront"/>
              <a:lightRig rig="threePt" dir="t"/>
            </a:scene3d>
            <a:sp3d extrusionH="57150">
              <a:bevelT w="57150" h="38100" prst="hardEdge"/>
            </a:sp3d>
          </a:bodyPr>
          <a:lstStyle>
            <a:lvl1pPr algn="ctr" defTabSz="914400" rtl="0" eaLnBrk="1" latinLnBrk="0" hangingPunct="1">
              <a:spcBef>
                <a:spcPct val="0"/>
              </a:spcBef>
              <a:buNone/>
              <a:defRPr lang="en-US" sz="4400" kern="1200">
                <a:solidFill>
                  <a:schemeClr val="tx1"/>
                </a:solidFill>
                <a:latin typeface="Bebas Neue Bold" panose="020B0606020202050201" pitchFamily="34" charset="0"/>
                <a:ea typeface="+mj-ea"/>
                <a:cs typeface="+mj-cs"/>
              </a:defRPr>
            </a:lvl1pPr>
          </a:lstStyle>
          <a:p>
            <a:pPr>
              <a:lnSpc>
                <a:spcPct val="150000"/>
              </a:lnSpc>
              <a:defRPr/>
            </a:pP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Là</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các</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mối</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quan</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hệ</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xã</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hội</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về</a:t>
            </a:r>
            <a:r>
              <a:rPr lang="en-US" sz="3200" b="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tài</a:t>
            </a:r>
            <a:r>
              <a:rPr lang="en-US" sz="3200" b="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sản</a:t>
            </a:r>
            <a:r>
              <a:rPr lang="en-US" sz="3200" b="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và</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các</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mối</a:t>
            </a:r>
            <a:r>
              <a:rPr lang="en-US" sz="3200" b="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quan</a:t>
            </a:r>
            <a:r>
              <a:rPr lang="en-US" sz="3200" b="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hệ</a:t>
            </a:r>
            <a:r>
              <a:rPr lang="en-US" sz="3200" b="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về</a:t>
            </a:r>
            <a:r>
              <a:rPr lang="en-US" sz="3200" b="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nhân</a:t>
            </a:r>
            <a:r>
              <a:rPr lang="en-US" sz="3200" b="1" dirty="0"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0070C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thân</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trong</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quan</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hệ</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pháp</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luật</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dân</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sự</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và</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trong</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giao</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lưu</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dân</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sự</a:t>
            </a:r>
            <a:r>
              <a:rPr lang="en-US" sz="3200" b="1" dirty="0" smtClean="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a:t>
            </a:r>
            <a:endParaRPr lang="vi-VN" sz="3200" b="1" dirty="0">
              <a:solidFill>
                <a:srgbClr val="7030A0"/>
              </a:solidFill>
              <a:effectLst>
                <a:glow rad="127000">
                  <a:schemeClr val="bg1"/>
                </a:glow>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5" name="Rounded Rectangle 4"/>
          <p:cNvSpPr/>
          <p:nvPr/>
        </p:nvSpPr>
        <p:spPr>
          <a:xfrm>
            <a:off x="0" y="1916832"/>
            <a:ext cx="5519936" cy="720080"/>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1.2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Đối</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tượng</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điều</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chỉnh</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7876020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1875" y="1628800"/>
            <a:ext cx="7248128" cy="720080"/>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1.2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Đối</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tượng</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a:ln>
                  <a:noFill/>
                </a:ln>
                <a:solidFill>
                  <a:srgbClr val="0070C0"/>
                </a:solidFill>
                <a:effectLst/>
                <a:uLnTx/>
                <a:uFillTx/>
                <a:latin typeface="Arial" pitchFamily="34" charset="0"/>
                <a:ea typeface="+mn-ea"/>
                <a:cs typeface="Arial" pitchFamily="34" charset="0"/>
              </a:rPr>
              <a:t>điều</a:t>
            </a:r>
            <a:r>
              <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chỉnh</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tt</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pic>
        <p:nvPicPr>
          <p:cNvPr id="5" name="Picture 4"/>
          <p:cNvPicPr>
            <a:picLocks noChangeAspect="1"/>
          </p:cNvPicPr>
          <p:nvPr/>
        </p:nvPicPr>
        <p:blipFill>
          <a:blip r:embed="rId3"/>
          <a:stretch>
            <a:fillRect/>
          </a:stretch>
        </p:blipFill>
        <p:spPr>
          <a:xfrm>
            <a:off x="1271464" y="2348880"/>
            <a:ext cx="9054344" cy="4007765"/>
          </a:xfrm>
          <a:prstGeom prst="rect">
            <a:avLst/>
          </a:prstGeom>
        </p:spPr>
      </p:pic>
    </p:spTree>
    <p:extLst>
      <p:ext uri="{BB962C8B-B14F-4D97-AF65-F5344CB8AC3E}">
        <p14:creationId xmlns:p14="http://schemas.microsoft.com/office/powerpoint/2010/main" val="21246819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352" y="1340768"/>
            <a:ext cx="11593288" cy="3528391"/>
          </a:xfrm>
        </p:spPr>
        <p:txBody>
          <a:bodyPr>
            <a:normAutofit fontScale="90000"/>
          </a:bodyPr>
          <a:lstStyle/>
          <a:p>
            <a:r>
              <a:rPr lang="en-US" altLang="en-US" sz="3100" kern="0" dirty="0" smtClean="0">
                <a:solidFill>
                  <a:srgbClr val="0000CC"/>
                </a:solidFill>
                <a:latin typeface="Arial"/>
                <a:ea typeface="SimSun"/>
                <a:cs typeface="+mn-cs"/>
              </a:rPr>
              <a:t/>
            </a:r>
            <a:br>
              <a:rPr lang="en-US" altLang="en-US" sz="3100" kern="0" dirty="0" smtClean="0">
                <a:solidFill>
                  <a:srgbClr val="0000CC"/>
                </a:solidFill>
                <a:latin typeface="Arial"/>
                <a:ea typeface="SimSun"/>
                <a:cs typeface="+mn-cs"/>
              </a:rPr>
            </a:br>
            <a:r>
              <a:rPr lang="en-US" altLang="en-US" sz="3100" kern="0" dirty="0">
                <a:solidFill>
                  <a:srgbClr val="0000CC"/>
                </a:solidFill>
                <a:latin typeface="Arial"/>
                <a:ea typeface="SimSun"/>
                <a:cs typeface="+mn-cs"/>
              </a:rPr>
              <a:t/>
            </a:r>
            <a:br>
              <a:rPr lang="en-US" altLang="en-US" sz="3100" kern="0" dirty="0">
                <a:solidFill>
                  <a:srgbClr val="0000CC"/>
                </a:solidFill>
                <a:latin typeface="Arial"/>
                <a:ea typeface="SimSun"/>
                <a:cs typeface="+mn-cs"/>
              </a:rPr>
            </a:br>
            <a:r>
              <a:rPr lang="en-US" altLang="en-US" sz="3100" kern="0" dirty="0" smtClean="0">
                <a:solidFill>
                  <a:srgbClr val="0000CC"/>
                </a:solidFill>
                <a:latin typeface="Arial"/>
                <a:ea typeface="SimSun"/>
                <a:cs typeface="+mn-cs"/>
              </a:rPr>
              <a:t/>
            </a:r>
            <a:br>
              <a:rPr lang="en-US" altLang="en-US" sz="3100" kern="0" dirty="0" smtClean="0">
                <a:solidFill>
                  <a:srgbClr val="0000CC"/>
                </a:solidFill>
                <a:latin typeface="Arial"/>
                <a:ea typeface="SimSun"/>
                <a:cs typeface="+mn-cs"/>
              </a:rPr>
            </a:br>
            <a:r>
              <a:rPr lang="en-US" altLang="en-US" sz="3100" kern="0" dirty="0">
                <a:solidFill>
                  <a:srgbClr val="0000CC"/>
                </a:solidFill>
                <a:latin typeface="Arial"/>
                <a:ea typeface="SimSun"/>
                <a:cs typeface="+mn-cs"/>
              </a:rPr>
              <a:t/>
            </a:r>
            <a:br>
              <a:rPr lang="en-US" altLang="en-US" sz="3100" kern="0" dirty="0">
                <a:solidFill>
                  <a:srgbClr val="0000CC"/>
                </a:solidFill>
                <a:latin typeface="Arial"/>
                <a:ea typeface="SimSun"/>
                <a:cs typeface="+mn-cs"/>
              </a:rPr>
            </a:br>
            <a:r>
              <a:rPr lang="en-US" altLang="en-US" sz="3100" kern="0" dirty="0" smtClean="0">
                <a:solidFill>
                  <a:srgbClr val="0000CC"/>
                </a:solidFill>
                <a:latin typeface="Arial"/>
                <a:ea typeface="SimSun"/>
                <a:cs typeface="+mn-cs"/>
              </a:rPr>
              <a:t/>
            </a:r>
            <a:br>
              <a:rPr lang="en-US" altLang="en-US" sz="3100" kern="0" dirty="0" smtClean="0">
                <a:solidFill>
                  <a:srgbClr val="0000CC"/>
                </a:solidFill>
                <a:latin typeface="Arial"/>
                <a:ea typeface="SimSun"/>
                <a:cs typeface="+mn-cs"/>
              </a:rPr>
            </a:br>
            <a:r>
              <a:rPr lang="en-US" altLang="en-US" sz="4000" kern="0" dirty="0" smtClean="0">
                <a:solidFill>
                  <a:srgbClr val="FF0000"/>
                </a:solidFill>
                <a:latin typeface="Arial"/>
                <a:ea typeface="SimSun"/>
                <a:cs typeface="+mn-cs"/>
              </a:rPr>
              <a:t>*</a:t>
            </a:r>
            <a:r>
              <a:rPr lang="en-US" altLang="en-US" sz="4000" b="1" kern="0" dirty="0" err="1" smtClean="0">
                <a:solidFill>
                  <a:schemeClr val="accent5"/>
                </a:solidFill>
                <a:latin typeface="Times New Roman" panose="02020603050405020304" pitchFamily="18" charset="0"/>
                <a:ea typeface="SimSun"/>
                <a:cs typeface="Times New Roman" panose="02020603050405020304" pitchFamily="18" charset="0"/>
              </a:rPr>
              <a:t>Quan</a:t>
            </a:r>
            <a:r>
              <a:rPr lang="en-US" altLang="en-US" sz="4000" b="1" kern="0" dirty="0" smtClean="0">
                <a:solidFill>
                  <a:schemeClr val="accent5"/>
                </a:solidFill>
                <a:latin typeface="Times New Roman" panose="02020603050405020304" pitchFamily="18" charset="0"/>
                <a:ea typeface="SimSun"/>
                <a:cs typeface="Times New Roman" panose="02020603050405020304" pitchFamily="18" charset="0"/>
              </a:rPr>
              <a:t> </a:t>
            </a:r>
            <a:r>
              <a:rPr lang="en-US" altLang="en-US" sz="4000" b="1" kern="0" dirty="0" err="1">
                <a:solidFill>
                  <a:schemeClr val="accent5"/>
                </a:solidFill>
                <a:latin typeface="Times New Roman" panose="02020603050405020304" pitchFamily="18" charset="0"/>
                <a:ea typeface="SimSun"/>
                <a:cs typeface="Times New Roman" panose="02020603050405020304" pitchFamily="18" charset="0"/>
              </a:rPr>
              <a:t>hệ</a:t>
            </a:r>
            <a:r>
              <a:rPr lang="en-US" altLang="en-US" sz="4000" b="1" kern="0" dirty="0">
                <a:solidFill>
                  <a:schemeClr val="accent5"/>
                </a:solidFill>
                <a:latin typeface="Times New Roman" panose="02020603050405020304" pitchFamily="18" charset="0"/>
                <a:ea typeface="SimSun"/>
                <a:cs typeface="Times New Roman" panose="02020603050405020304" pitchFamily="18" charset="0"/>
              </a:rPr>
              <a:t> </a:t>
            </a:r>
            <a:r>
              <a:rPr lang="en-US" altLang="en-US" sz="4000" b="1" kern="0" dirty="0" err="1">
                <a:solidFill>
                  <a:schemeClr val="accent5"/>
                </a:solidFill>
                <a:latin typeface="Times New Roman" panose="02020603050405020304" pitchFamily="18" charset="0"/>
                <a:ea typeface="SimSun"/>
                <a:cs typeface="Times New Roman" panose="02020603050405020304" pitchFamily="18" charset="0"/>
              </a:rPr>
              <a:t>về</a:t>
            </a:r>
            <a:r>
              <a:rPr lang="en-US" altLang="en-US" sz="4000" b="1" kern="0" dirty="0">
                <a:solidFill>
                  <a:schemeClr val="accent5"/>
                </a:solidFill>
                <a:latin typeface="Times New Roman" panose="02020603050405020304" pitchFamily="18" charset="0"/>
                <a:ea typeface="SimSun"/>
                <a:cs typeface="Times New Roman" panose="02020603050405020304" pitchFamily="18" charset="0"/>
              </a:rPr>
              <a:t> </a:t>
            </a:r>
            <a:r>
              <a:rPr lang="en-US" altLang="en-US" sz="4000" b="1" kern="0" dirty="0" err="1">
                <a:solidFill>
                  <a:schemeClr val="accent5"/>
                </a:solidFill>
                <a:latin typeface="Times New Roman" panose="02020603050405020304" pitchFamily="18" charset="0"/>
                <a:ea typeface="SimSun"/>
                <a:cs typeface="Times New Roman" panose="02020603050405020304" pitchFamily="18" charset="0"/>
              </a:rPr>
              <a:t>tài</a:t>
            </a:r>
            <a:r>
              <a:rPr lang="en-US" altLang="en-US" sz="4000" b="1" kern="0" dirty="0">
                <a:solidFill>
                  <a:schemeClr val="accent5"/>
                </a:solidFill>
                <a:latin typeface="Times New Roman" panose="02020603050405020304" pitchFamily="18" charset="0"/>
                <a:ea typeface="SimSun"/>
                <a:cs typeface="Times New Roman" panose="02020603050405020304" pitchFamily="18" charset="0"/>
              </a:rPr>
              <a:t> </a:t>
            </a:r>
            <a:r>
              <a:rPr lang="en-US" altLang="en-US" sz="4000" b="1" kern="0" dirty="0" err="1">
                <a:solidFill>
                  <a:schemeClr val="accent5"/>
                </a:solidFill>
                <a:latin typeface="Times New Roman" panose="02020603050405020304" pitchFamily="18" charset="0"/>
                <a:ea typeface="SimSun"/>
                <a:cs typeface="Times New Roman" panose="02020603050405020304" pitchFamily="18" charset="0"/>
              </a:rPr>
              <a:t>sản</a:t>
            </a:r>
            <a:r>
              <a:rPr lang="en-US" altLang="en-US" sz="4000" kern="0" dirty="0">
                <a:solidFill>
                  <a:srgbClr val="0000CC"/>
                </a:solidFill>
                <a:latin typeface="Times New Roman" panose="02020603050405020304" pitchFamily="18" charset="0"/>
                <a:ea typeface="SimSun"/>
                <a:cs typeface="Times New Roman" panose="02020603050405020304" pitchFamily="18" charset="0"/>
              </a:rPr>
              <a:t>: </a:t>
            </a:r>
            <a:r>
              <a:rPr lang="en-US" altLang="en-US" sz="4000" kern="0" dirty="0" smtClean="0">
                <a:solidFill>
                  <a:srgbClr val="0000CC"/>
                </a:solidFill>
                <a:latin typeface="Times New Roman" panose="02020603050405020304" pitchFamily="18" charset="0"/>
                <a:ea typeface="SimSun"/>
                <a:cs typeface="Times New Roman" panose="02020603050405020304" pitchFamily="18" charset="0"/>
              </a:rPr>
              <a:t/>
            </a:r>
            <a:br>
              <a:rPr lang="en-US" altLang="en-US" sz="4000" kern="0" dirty="0" smtClean="0">
                <a:solidFill>
                  <a:srgbClr val="0000CC"/>
                </a:solidFill>
                <a:latin typeface="Times New Roman" panose="02020603050405020304" pitchFamily="18" charset="0"/>
                <a:ea typeface="SimSun"/>
                <a:cs typeface="Times New Roman" panose="02020603050405020304" pitchFamily="18" charset="0"/>
              </a:rPr>
            </a:br>
            <a:r>
              <a:rPr lang="en-US" altLang="en-US" sz="4000" kern="0" dirty="0" err="1" smtClean="0">
                <a:latin typeface="Times New Roman" panose="02020603050405020304" pitchFamily="18" charset="0"/>
                <a:ea typeface="SimSun"/>
                <a:cs typeface="Times New Roman" panose="02020603050405020304" pitchFamily="18" charset="0"/>
              </a:rPr>
              <a:t>Là</a:t>
            </a:r>
            <a:r>
              <a:rPr lang="en-US" altLang="en-US" sz="4000" kern="0" dirty="0" smtClean="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quan</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hệ</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giữa</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người</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với</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người</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thông</a:t>
            </a:r>
            <a:r>
              <a:rPr lang="en-US" altLang="en-US" sz="4000" kern="0" dirty="0">
                <a:latin typeface="Times New Roman" panose="02020603050405020304" pitchFamily="18" charset="0"/>
                <a:ea typeface="SimSun"/>
                <a:cs typeface="Times New Roman" panose="02020603050405020304" pitchFamily="18" charset="0"/>
              </a:rPr>
              <a:t> qua </a:t>
            </a:r>
            <a:r>
              <a:rPr lang="en-US" altLang="en-US" sz="4000" kern="0" dirty="0" err="1">
                <a:latin typeface="Times New Roman" panose="02020603050405020304" pitchFamily="18" charset="0"/>
                <a:ea typeface="SimSun"/>
                <a:cs typeface="Times New Roman" panose="02020603050405020304" pitchFamily="18" charset="0"/>
              </a:rPr>
              <a:t>một</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tài</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sản</a:t>
            </a:r>
            <a:r>
              <a:rPr lang="en-US" altLang="en-US" sz="4000" kern="0" dirty="0" smtClean="0">
                <a:latin typeface="Times New Roman" panose="02020603050405020304" pitchFamily="18" charset="0"/>
                <a:ea typeface="SimSun"/>
                <a:cs typeface="Times New Roman" panose="02020603050405020304" pitchFamily="18" charset="0"/>
              </a:rPr>
              <a:t>, </a:t>
            </a:r>
            <a:r>
              <a:rPr lang="en-US" altLang="en-US" sz="4000" kern="0" dirty="0" err="1" smtClean="0">
                <a:latin typeface="Times New Roman" panose="02020603050405020304" pitchFamily="18" charset="0"/>
                <a:ea typeface="SimSun"/>
                <a:cs typeface="Times New Roman" panose="02020603050405020304" pitchFamily="18" charset="0"/>
              </a:rPr>
              <a:t>tài</a:t>
            </a:r>
            <a:r>
              <a:rPr lang="en-US" altLang="en-US" sz="4000" kern="0" dirty="0" smtClean="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sản</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được</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biểu</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hiện</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dưới</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các</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dạng</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khác</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nhau</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solidFill>
                  <a:srgbClr val="0070C0"/>
                </a:solidFill>
                <a:latin typeface="Times New Roman" panose="02020603050405020304" pitchFamily="18" charset="0"/>
                <a:ea typeface="SimSun"/>
                <a:cs typeface="Times New Roman" panose="02020603050405020304" pitchFamily="18" charset="0"/>
              </a:rPr>
              <a:t>vật</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có</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thực</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solidFill>
                  <a:srgbClr val="0070C0"/>
                </a:solidFill>
                <a:latin typeface="Times New Roman" panose="02020603050405020304" pitchFamily="18" charset="0"/>
                <a:ea typeface="SimSun"/>
                <a:cs typeface="Times New Roman" panose="02020603050405020304" pitchFamily="18" charset="0"/>
              </a:rPr>
              <a:t>tiền</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giấy</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tờ</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trị</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giá</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được</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bằng</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tiền</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và</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latin typeface="Times New Roman" panose="02020603050405020304" pitchFamily="18" charset="0"/>
                <a:ea typeface="SimSun"/>
                <a:cs typeface="Times New Roman" panose="02020603050405020304" pitchFamily="18" charset="0"/>
              </a:rPr>
              <a:t>các</a:t>
            </a:r>
            <a:r>
              <a:rPr lang="en-US" altLang="en-US" sz="4000" kern="0" dirty="0">
                <a:latin typeface="Times New Roman" panose="02020603050405020304" pitchFamily="18" charset="0"/>
                <a:ea typeface="SimSun"/>
                <a:cs typeface="Times New Roman" panose="02020603050405020304" pitchFamily="18" charset="0"/>
              </a:rPr>
              <a:t> </a:t>
            </a:r>
            <a:r>
              <a:rPr lang="en-US" altLang="en-US" sz="4000" kern="0" dirty="0" err="1">
                <a:solidFill>
                  <a:srgbClr val="0070C0"/>
                </a:solidFill>
                <a:latin typeface="Times New Roman" panose="02020603050405020304" pitchFamily="18" charset="0"/>
                <a:ea typeface="SimSun"/>
                <a:cs typeface="Times New Roman" panose="02020603050405020304" pitchFamily="18" charset="0"/>
              </a:rPr>
              <a:t>quyền</a:t>
            </a:r>
            <a:r>
              <a:rPr lang="en-US" altLang="en-US" sz="4000" kern="0" dirty="0">
                <a:solidFill>
                  <a:srgbClr val="0070C0"/>
                </a:solidFill>
                <a:latin typeface="Times New Roman" panose="02020603050405020304" pitchFamily="18" charset="0"/>
                <a:ea typeface="SimSun"/>
                <a:cs typeface="Times New Roman" panose="02020603050405020304" pitchFamily="18" charset="0"/>
              </a:rPr>
              <a:t> </a:t>
            </a:r>
            <a:r>
              <a:rPr lang="en-US" altLang="en-US" sz="4000" kern="0" dirty="0" err="1">
                <a:solidFill>
                  <a:srgbClr val="0070C0"/>
                </a:solidFill>
                <a:latin typeface="Times New Roman" panose="02020603050405020304" pitchFamily="18" charset="0"/>
                <a:ea typeface="SimSun"/>
                <a:cs typeface="Times New Roman" panose="02020603050405020304" pitchFamily="18" charset="0"/>
              </a:rPr>
              <a:t>tài</a:t>
            </a:r>
            <a:r>
              <a:rPr lang="en-US" altLang="en-US" sz="4000" kern="0" dirty="0">
                <a:solidFill>
                  <a:srgbClr val="0070C0"/>
                </a:solidFill>
                <a:latin typeface="Times New Roman" panose="02020603050405020304" pitchFamily="18" charset="0"/>
                <a:ea typeface="SimSun"/>
                <a:cs typeface="Times New Roman" panose="02020603050405020304" pitchFamily="18" charset="0"/>
              </a:rPr>
              <a:t> </a:t>
            </a:r>
            <a:r>
              <a:rPr lang="en-US" altLang="en-US" sz="4000" kern="0" dirty="0" err="1">
                <a:solidFill>
                  <a:srgbClr val="0070C0"/>
                </a:solidFill>
                <a:latin typeface="Times New Roman" panose="02020603050405020304" pitchFamily="18" charset="0"/>
                <a:ea typeface="SimSun"/>
                <a:cs typeface="Times New Roman" panose="02020603050405020304" pitchFamily="18" charset="0"/>
              </a:rPr>
              <a:t>sản</a:t>
            </a:r>
            <a:r>
              <a:rPr lang="en-US" altLang="en-US" sz="4000" kern="0" dirty="0">
                <a:latin typeface="Times New Roman" panose="02020603050405020304" pitchFamily="18" charset="0"/>
                <a:ea typeface="SimSun"/>
                <a:cs typeface="Times New Roman" panose="02020603050405020304" pitchFamily="18" charset="0"/>
              </a:rPr>
              <a:t>.</a:t>
            </a:r>
            <a:r>
              <a:rPr lang="en-US" altLang="en-US" sz="3100" kern="0" dirty="0">
                <a:solidFill>
                  <a:srgbClr val="0000CC"/>
                </a:solidFill>
                <a:latin typeface="Times New Roman" panose="02020603050405020304" pitchFamily="18" charset="0"/>
                <a:ea typeface="SimSun"/>
                <a:cs typeface="Times New Roman" panose="02020603050405020304" pitchFamily="18" charset="0"/>
              </a:rPr>
              <a:t/>
            </a:r>
            <a:br>
              <a:rPr lang="en-US" altLang="en-US" sz="3100" kern="0" dirty="0">
                <a:solidFill>
                  <a:srgbClr val="0000CC"/>
                </a:solidFill>
                <a:latin typeface="Times New Roman" panose="02020603050405020304" pitchFamily="18" charset="0"/>
                <a:ea typeface="SimSun"/>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4223792" y="4381995"/>
            <a:ext cx="2908044" cy="2026139"/>
          </a:xfrm>
          <a:prstGeom prst="rect">
            <a:avLst/>
          </a:prstGeom>
        </p:spPr>
      </p:pic>
      <p:pic>
        <p:nvPicPr>
          <p:cNvPr id="6" name="Picture 5"/>
          <p:cNvPicPr>
            <a:picLocks noChangeAspect="1"/>
          </p:cNvPicPr>
          <p:nvPr/>
        </p:nvPicPr>
        <p:blipFill>
          <a:blip r:embed="rId4"/>
          <a:stretch>
            <a:fillRect/>
          </a:stretch>
        </p:blipFill>
        <p:spPr>
          <a:xfrm>
            <a:off x="7978973" y="4361304"/>
            <a:ext cx="2987824" cy="2067520"/>
          </a:xfrm>
          <a:prstGeom prst="rect">
            <a:avLst/>
          </a:prstGeom>
        </p:spPr>
      </p:pic>
      <p:pic>
        <p:nvPicPr>
          <p:cNvPr id="4" name="Picture 6" descr="tải xuố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98" y="4364831"/>
            <a:ext cx="2324100" cy="19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83053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484784"/>
            <a:ext cx="12072664" cy="4896544"/>
          </a:xfrm>
        </p:spPr>
        <p:txBody>
          <a:bodyPr>
            <a:normAutofit fontScale="90000"/>
          </a:bodyPr>
          <a:lstStyle/>
          <a:p>
            <a:pPr marL="342900" lvl="0" indent="-342900" algn="l" fontAlgn="base">
              <a:lnSpc>
                <a:spcPct val="100000"/>
              </a:lnSpc>
              <a:spcBef>
                <a:spcPct val="20000"/>
              </a:spcBef>
              <a:spcAft>
                <a:spcPct val="0"/>
              </a:spcAft>
              <a:buClr>
                <a:srgbClr val="FF0000"/>
              </a:buClr>
              <a:buFont typeface="Arial" panose="020B0604020202020204" pitchFamily="34" charset="0"/>
              <a:buChar char="*"/>
              <a:defRPr/>
            </a:pPr>
            <a:r>
              <a:rPr lang="en-US" altLang="en-US" sz="2800" b="1" u="sng" kern="0" dirty="0" err="1" smtClean="0">
                <a:solidFill>
                  <a:schemeClr val="accent5"/>
                </a:solidFill>
                <a:latin typeface="Times New Roman" panose="02020603050405020304" pitchFamily="18" charset="0"/>
                <a:ea typeface="SimSun"/>
                <a:cs typeface="Times New Roman" panose="02020603050405020304" pitchFamily="18" charset="0"/>
              </a:rPr>
              <a:t>Đặc</a:t>
            </a:r>
            <a:r>
              <a:rPr lang="en-US" altLang="en-US" sz="2800" b="1" u="sng" kern="0" dirty="0" smtClean="0">
                <a:solidFill>
                  <a:schemeClr val="accent5"/>
                </a:solidFill>
                <a:latin typeface="Times New Roman" panose="02020603050405020304" pitchFamily="18" charset="0"/>
                <a:ea typeface="SimSun"/>
                <a:cs typeface="Times New Roman" panose="02020603050405020304" pitchFamily="18" charset="0"/>
              </a:rPr>
              <a:t> </a:t>
            </a:r>
            <a:r>
              <a:rPr lang="en-US" altLang="en-US" sz="2800" b="1" u="sng" kern="0" dirty="0" err="1" smtClean="0">
                <a:solidFill>
                  <a:schemeClr val="accent5"/>
                </a:solidFill>
                <a:latin typeface="Times New Roman" panose="02020603050405020304" pitchFamily="18" charset="0"/>
                <a:ea typeface="SimSun"/>
                <a:cs typeface="Times New Roman" panose="02020603050405020304" pitchFamily="18" charset="0"/>
              </a:rPr>
              <a:t>điểm</a:t>
            </a:r>
            <a:r>
              <a:rPr lang="en-US" altLang="en-US" sz="2800" b="1" u="sng" kern="0" dirty="0" smtClean="0">
                <a:solidFill>
                  <a:schemeClr val="accent5"/>
                </a:solidFill>
                <a:latin typeface="Times New Roman" panose="02020603050405020304" pitchFamily="18" charset="0"/>
                <a:ea typeface="SimSun"/>
                <a:cs typeface="Times New Roman" panose="02020603050405020304" pitchFamily="18" charset="0"/>
              </a:rPr>
              <a:t>: </a:t>
            </a:r>
            <a:br>
              <a:rPr lang="en-US" altLang="en-US" sz="2800" b="1" u="sng" kern="0" dirty="0" smtClean="0">
                <a:solidFill>
                  <a:schemeClr val="accent5"/>
                </a:solidFill>
                <a:latin typeface="Times New Roman" panose="02020603050405020304" pitchFamily="18" charset="0"/>
                <a:ea typeface="SimSun"/>
                <a:cs typeface="Times New Roman" panose="02020603050405020304" pitchFamily="18" charset="0"/>
              </a:rPr>
            </a:br>
            <a:r>
              <a:rPr lang="en-US" altLang="en-US" sz="2800" b="1" u="sng" kern="0" dirty="0" smtClean="0">
                <a:solidFill>
                  <a:schemeClr val="accent5"/>
                </a:solidFill>
                <a:latin typeface="Times New Roman" panose="02020603050405020304" pitchFamily="18" charset="0"/>
                <a:ea typeface="SimSun"/>
                <a:cs typeface="Times New Roman" panose="02020603050405020304" pitchFamily="18" charset="0"/>
              </a:rPr>
              <a:t>	</a:t>
            </a:r>
            <a:r>
              <a:rPr lang="vi-VN" altLang="en-US" sz="3600" kern="0" dirty="0" smtClean="0">
                <a:solidFill>
                  <a:srgbClr val="000000"/>
                </a:solidFill>
                <a:latin typeface="Times New Roman" panose="02020603050405020304" pitchFamily="18" charset="0"/>
                <a:ea typeface="SimSun"/>
                <a:cs typeface="Times New Roman" panose="02020603050405020304" pitchFamily="18" charset="0"/>
              </a:rPr>
              <a:t>Là </a:t>
            </a:r>
            <a:r>
              <a:rPr lang="vi-VN" altLang="en-US" sz="3600" kern="0" dirty="0">
                <a:solidFill>
                  <a:srgbClr val="000000"/>
                </a:solidFill>
                <a:latin typeface="Times New Roman" panose="02020603050405020304" pitchFamily="18" charset="0"/>
                <a:ea typeface="SimSun"/>
                <a:cs typeface="Times New Roman" panose="02020603050405020304" pitchFamily="18" charset="0"/>
              </a:rPr>
              <a:t>những quan hệ kinh tế - xã hội cụ thể thông qua việc chiếm hữu, sử dụng, định đoạt đối với một tài sản nhất định theo nguyên tắc tự nguyện, bình đẳng, tuân thủ </a:t>
            </a:r>
            <a:r>
              <a:rPr lang="vi-VN" altLang="en-US" sz="3600" kern="0" dirty="0">
                <a:solidFill>
                  <a:schemeClr val="accent5"/>
                </a:solidFill>
                <a:latin typeface="Times New Roman" panose="02020603050405020304" pitchFamily="18" charset="0"/>
                <a:ea typeface="SimSun"/>
                <a:cs typeface="Times New Roman" panose="02020603050405020304" pitchFamily="18" charset="0"/>
              </a:rPr>
              <a:t>quy luật giá </a:t>
            </a:r>
            <a:r>
              <a:rPr lang="vi-VN" altLang="en-US" sz="3600" kern="0" dirty="0" smtClean="0">
                <a:solidFill>
                  <a:schemeClr val="accent5"/>
                </a:solidFill>
                <a:latin typeface="Times New Roman" panose="02020603050405020304" pitchFamily="18" charset="0"/>
                <a:ea typeface="SimSun"/>
                <a:cs typeface="Times New Roman" panose="02020603050405020304" pitchFamily="18" charset="0"/>
              </a:rPr>
              <a:t>trị</a:t>
            </a:r>
            <a:r>
              <a:rPr lang="en-US" altLang="en-US" sz="3600" kern="0" dirty="0" smtClean="0">
                <a:solidFill>
                  <a:schemeClr val="accent5"/>
                </a:solidFill>
                <a:latin typeface="Times New Roman" panose="02020603050405020304" pitchFamily="18" charset="0"/>
                <a:ea typeface="SimSun"/>
                <a:cs typeface="Times New Roman" panose="02020603050405020304" pitchFamily="18" charset="0"/>
              </a:rPr>
              <a:t>,</a:t>
            </a:r>
            <a:br>
              <a:rPr lang="en-US" altLang="en-US" sz="3600" kern="0" dirty="0" smtClean="0">
                <a:solidFill>
                  <a:schemeClr val="accent5"/>
                </a:solidFill>
                <a:latin typeface="Times New Roman" panose="02020603050405020304" pitchFamily="18" charset="0"/>
                <a:ea typeface="SimSun"/>
                <a:cs typeface="Times New Roman" panose="02020603050405020304" pitchFamily="18" charset="0"/>
              </a:rPr>
            </a:br>
            <a:r>
              <a:rPr lang="en-US" altLang="en-US" sz="3600" kern="0" dirty="0" smtClean="0">
                <a:solidFill>
                  <a:schemeClr val="accent5"/>
                </a:solidFill>
                <a:latin typeface="Times New Roman" panose="02020603050405020304" pitchFamily="18" charset="0"/>
                <a:ea typeface="SimSun"/>
                <a:cs typeface="Times New Roman" panose="02020603050405020304" pitchFamily="18" charset="0"/>
              </a:rPr>
              <a:t>	</a:t>
            </a:r>
            <a:r>
              <a:rPr lang="en-US" altLang="en-US" sz="3600" kern="0" dirty="0" err="1" smtClean="0">
                <a:solidFill>
                  <a:srgbClr val="000000"/>
                </a:solidFill>
                <a:latin typeface="Times New Roman" panose="02020603050405020304" pitchFamily="18" charset="0"/>
                <a:ea typeface="SimSun"/>
                <a:cs typeface="Times New Roman" panose="02020603050405020304" pitchFamily="18" charset="0"/>
              </a:rPr>
              <a:t>Quan</a:t>
            </a:r>
            <a:r>
              <a:rPr lang="en-US" altLang="en-US" sz="3600" kern="0" dirty="0" smtClean="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hệ</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tài</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sản</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do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luật</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dân</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sự</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điều</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chỉnh</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mang</a:t>
            </a:r>
            <a:r>
              <a:rPr lang="en-US" altLang="en-US" sz="3600" i="1" u="sng"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tính</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chất</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hàng</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hóa</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tiền</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smtClean="0">
                <a:solidFill>
                  <a:srgbClr val="000000"/>
                </a:solidFill>
                <a:latin typeface="Times New Roman" panose="02020603050405020304" pitchFamily="18" charset="0"/>
                <a:ea typeface="SimSun"/>
                <a:cs typeface="Times New Roman" panose="02020603050405020304" pitchFamily="18" charset="0"/>
              </a:rPr>
              <a:t>tệ</a:t>
            </a:r>
            <a:r>
              <a:rPr lang="en-US" altLang="en-US" sz="3600" kern="0" dirty="0" smtClean="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smtClean="0">
                <a:solidFill>
                  <a:srgbClr val="000000"/>
                </a:solidFill>
                <a:latin typeface="Times New Roman" panose="02020603050405020304" pitchFamily="18" charset="0"/>
                <a:ea typeface="SimSun"/>
                <a:cs typeface="Times New Roman" panose="02020603050405020304" pitchFamily="18" charset="0"/>
              </a:rPr>
              <a:t>đền</a:t>
            </a:r>
            <a:r>
              <a:rPr lang="en-US" altLang="en-US" sz="3600" kern="0" dirty="0" smtClean="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bù</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ngang</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giá</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trong</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trao</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đổi</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là</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biểu</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hiện</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của</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quan</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hệ</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a:solidFill>
                  <a:srgbClr val="000000"/>
                </a:solidFill>
                <a:latin typeface="Times New Roman" panose="02020603050405020304" pitchFamily="18" charset="0"/>
                <a:ea typeface="SimSun"/>
                <a:cs typeface="Times New Roman" panose="02020603050405020304" pitchFamily="18" charset="0"/>
              </a:rPr>
              <a:t>hàng</a:t>
            </a:r>
            <a:r>
              <a:rPr lang="en-US" altLang="en-US" sz="36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smtClean="0">
                <a:solidFill>
                  <a:srgbClr val="000000"/>
                </a:solidFill>
                <a:latin typeface="Times New Roman" panose="02020603050405020304" pitchFamily="18" charset="0"/>
                <a:ea typeface="SimSun"/>
                <a:cs typeface="Times New Roman" panose="02020603050405020304" pitchFamily="18" charset="0"/>
              </a:rPr>
              <a:t>hóa</a:t>
            </a:r>
            <a:r>
              <a:rPr lang="en-US" altLang="en-US" sz="3600" kern="0" dirty="0" smtClean="0">
                <a:solidFill>
                  <a:srgbClr val="000000"/>
                </a:solidFill>
                <a:latin typeface="Times New Roman" panose="02020603050405020304" pitchFamily="18" charset="0"/>
                <a:ea typeface="SimSun"/>
                <a:cs typeface="Times New Roman" panose="02020603050405020304" pitchFamily="18" charset="0"/>
              </a:rPr>
              <a:t> - </a:t>
            </a:r>
            <a:r>
              <a:rPr lang="en-US" altLang="en-US" sz="3600" kern="0" dirty="0" err="1" smtClean="0">
                <a:solidFill>
                  <a:srgbClr val="000000"/>
                </a:solidFill>
                <a:latin typeface="Times New Roman" panose="02020603050405020304" pitchFamily="18" charset="0"/>
                <a:ea typeface="SimSun"/>
                <a:cs typeface="Times New Roman" panose="02020603050405020304" pitchFamily="18" charset="0"/>
              </a:rPr>
              <a:t>tiền</a:t>
            </a:r>
            <a:r>
              <a:rPr lang="en-US" altLang="en-US" sz="3600" kern="0" dirty="0" smtClean="0">
                <a:solidFill>
                  <a:srgbClr val="000000"/>
                </a:solidFill>
                <a:latin typeface="Times New Roman" panose="02020603050405020304" pitchFamily="18" charset="0"/>
                <a:ea typeface="SimSun"/>
                <a:cs typeface="Times New Roman" panose="02020603050405020304" pitchFamily="18" charset="0"/>
              </a:rPr>
              <a:t> </a:t>
            </a:r>
            <a:r>
              <a:rPr lang="en-US" altLang="en-US" sz="3600" kern="0" dirty="0" err="1" smtClean="0">
                <a:solidFill>
                  <a:srgbClr val="000000"/>
                </a:solidFill>
                <a:latin typeface="Times New Roman" panose="02020603050405020304" pitchFamily="18" charset="0"/>
                <a:ea typeface="SimSun"/>
                <a:cs typeface="Times New Roman" panose="02020603050405020304" pitchFamily="18" charset="0"/>
              </a:rPr>
              <a:t>tệ</a:t>
            </a:r>
            <a:r>
              <a:rPr lang="en-US" altLang="en-US" sz="3600" kern="0" dirty="0" smtClean="0">
                <a:solidFill>
                  <a:srgbClr val="000000"/>
                </a:solidFill>
                <a:latin typeface="Times New Roman" panose="02020603050405020304" pitchFamily="18" charset="0"/>
                <a:ea typeface="SimSun"/>
                <a:cs typeface="Times New Roman" panose="02020603050405020304" pitchFamily="18" charset="0"/>
              </a:rPr>
              <a:t>..</a:t>
            </a:r>
            <a:br>
              <a:rPr lang="en-US" altLang="en-US" sz="3600" kern="0" dirty="0" smtClean="0">
                <a:solidFill>
                  <a:srgbClr val="000000"/>
                </a:solidFill>
                <a:latin typeface="Times New Roman" panose="02020603050405020304" pitchFamily="18" charset="0"/>
                <a:ea typeface="SimSun"/>
                <a:cs typeface="Times New Roman" panose="02020603050405020304" pitchFamily="18" charset="0"/>
              </a:rPr>
            </a:br>
            <a:r>
              <a:rPr lang="en-US" altLang="en-US" sz="3600" kern="0" dirty="0" smtClean="0">
                <a:solidFill>
                  <a:srgbClr val="000000"/>
                </a:solidFill>
                <a:latin typeface="Times New Roman" panose="02020603050405020304" pitchFamily="18" charset="0"/>
                <a:ea typeface="SimSun"/>
                <a:cs typeface="Times New Roman" panose="02020603050405020304" pitchFamily="18" charset="0"/>
              </a:rPr>
              <a:t>	B</a:t>
            </a:r>
            <a:r>
              <a:rPr lang="vi-VN" altLang="en-US" sz="3600" kern="0" dirty="0" smtClean="0">
                <a:solidFill>
                  <a:srgbClr val="000000"/>
                </a:solidFill>
                <a:latin typeface="Times New Roman" panose="02020603050405020304" pitchFamily="18" charset="0"/>
                <a:ea typeface="SimSun"/>
                <a:cs typeface="Times New Roman" panose="02020603050405020304" pitchFamily="18" charset="0"/>
              </a:rPr>
              <a:t>ao </a:t>
            </a:r>
            <a:r>
              <a:rPr lang="vi-VN" altLang="en-US" sz="3600" kern="0" dirty="0">
                <a:solidFill>
                  <a:srgbClr val="000000"/>
                </a:solidFill>
                <a:latin typeface="Times New Roman" panose="02020603050405020304" pitchFamily="18" charset="0"/>
                <a:ea typeface="SimSun"/>
                <a:cs typeface="Times New Roman" panose="02020603050405020304" pitchFamily="18" charset="0"/>
              </a:rPr>
              <a:t>gồm:</a:t>
            </a:r>
            <a:r>
              <a:rPr lang="vi-VN" altLang="en-US" sz="3100" kern="0" dirty="0">
                <a:solidFill>
                  <a:srgbClr val="000000"/>
                </a:solidFill>
                <a:latin typeface="Times New Roman" panose="02020603050405020304" pitchFamily="18" charset="0"/>
                <a:ea typeface="SimSun"/>
                <a:cs typeface="Times New Roman" panose="02020603050405020304" pitchFamily="18" charset="0"/>
              </a:rPr>
              <a:t> </a:t>
            </a:r>
            <a:r>
              <a:rPr lang="en-US" altLang="en-US" sz="3100" kern="0" dirty="0" smtClean="0">
                <a:solidFill>
                  <a:srgbClr val="0070C0"/>
                </a:solidFill>
                <a:latin typeface="Times New Roman" panose="02020603050405020304" pitchFamily="18" charset="0"/>
                <a:ea typeface="SimSun"/>
                <a:cs typeface="Times New Roman" panose="02020603050405020304" pitchFamily="18" charset="0"/>
              </a:rPr>
              <a:t>Q</a:t>
            </a:r>
            <a:r>
              <a:rPr lang="vi-VN" altLang="en-US" sz="3100" kern="0" dirty="0" smtClean="0">
                <a:solidFill>
                  <a:srgbClr val="0070C0"/>
                </a:solidFill>
                <a:latin typeface="Times New Roman" panose="02020603050405020304" pitchFamily="18" charset="0"/>
                <a:ea typeface="SimSun"/>
                <a:cs typeface="Times New Roman" panose="02020603050405020304" pitchFamily="18" charset="0"/>
              </a:rPr>
              <a:t>uan </a:t>
            </a:r>
            <a:r>
              <a:rPr lang="vi-VN" altLang="en-US" sz="3100" kern="0" dirty="0">
                <a:solidFill>
                  <a:srgbClr val="0070C0"/>
                </a:solidFill>
                <a:latin typeface="Times New Roman" panose="02020603050405020304" pitchFamily="18" charset="0"/>
                <a:ea typeface="SimSun"/>
                <a:cs typeface="Times New Roman" panose="02020603050405020304" pitchFamily="18" charset="0"/>
              </a:rPr>
              <a:t>hệ về sở hữu - Quan hệ về nghĩa vụ dân sự và hợp đồng dân sự - Quan hệ về thừa kế - Quan hệ về chuyển quyền sử dụng đất - Quan hệ về bồi thường thiệt </a:t>
            </a:r>
            <a:r>
              <a:rPr lang="vi-VN" altLang="en-US" sz="3100" kern="0" dirty="0" smtClean="0">
                <a:solidFill>
                  <a:srgbClr val="0070C0"/>
                </a:solidFill>
                <a:latin typeface="Times New Roman" panose="02020603050405020304" pitchFamily="18" charset="0"/>
                <a:ea typeface="SimSun"/>
                <a:cs typeface="Times New Roman" panose="02020603050405020304" pitchFamily="18" charset="0"/>
              </a:rPr>
              <a:t>hại</a:t>
            </a:r>
            <a:r>
              <a:rPr lang="en-US" altLang="en-US" sz="3100" kern="0" dirty="0" smtClean="0">
                <a:solidFill>
                  <a:srgbClr val="0070C0"/>
                </a:solidFill>
                <a:latin typeface="Times New Roman" panose="02020603050405020304" pitchFamily="18" charset="0"/>
                <a:ea typeface="SimSun"/>
                <a:cs typeface="Times New Roman" panose="02020603050405020304" pitchFamily="18" charset="0"/>
              </a:rPr>
              <a:t>.</a:t>
            </a:r>
            <a:endParaRPr lang="en-US" sz="48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11994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3731428" y="1556792"/>
            <a:ext cx="8269228" cy="4828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eaLnBrk="1" hangingPunct="1">
              <a:buClr>
                <a:srgbClr val="D24DE5"/>
              </a:buClr>
              <a:buFont typeface="Tahoma" panose="020B0604030504040204" pitchFamily="34" charset="0"/>
              <a:buChar char="*"/>
            </a:pPr>
            <a:r>
              <a:rPr lang="en-US" altLang="en-US" sz="2800" b="1" kern="0" dirty="0" err="1" smtClean="0">
                <a:solidFill>
                  <a:schemeClr val="accent5"/>
                </a:solidFill>
                <a:latin typeface="Times New Roman" panose="02020603050405020304" pitchFamily="18" charset="0"/>
                <a:cs typeface="Times New Roman" panose="02020603050405020304" pitchFamily="18" charset="0"/>
              </a:rPr>
              <a:t>Quan</a:t>
            </a:r>
            <a:r>
              <a:rPr lang="en-US" altLang="en-US" sz="2800" b="1" kern="0" dirty="0" smtClean="0">
                <a:solidFill>
                  <a:schemeClr val="accent5"/>
                </a:solidFill>
                <a:latin typeface="Times New Roman" panose="02020603050405020304" pitchFamily="18" charset="0"/>
                <a:cs typeface="Times New Roman" panose="02020603050405020304" pitchFamily="18" charset="0"/>
              </a:rPr>
              <a:t> </a:t>
            </a:r>
            <a:r>
              <a:rPr lang="en-US" altLang="en-US" sz="2800" b="1" kern="0" dirty="0" err="1" smtClean="0">
                <a:solidFill>
                  <a:schemeClr val="accent5"/>
                </a:solidFill>
                <a:latin typeface="Times New Roman" panose="02020603050405020304" pitchFamily="18" charset="0"/>
                <a:cs typeface="Times New Roman" panose="02020603050405020304" pitchFamily="18" charset="0"/>
              </a:rPr>
              <a:t>hệ</a:t>
            </a:r>
            <a:r>
              <a:rPr lang="en-US" altLang="en-US" sz="2800" b="1" kern="0" dirty="0" smtClean="0">
                <a:solidFill>
                  <a:schemeClr val="accent5"/>
                </a:solidFill>
                <a:latin typeface="Times New Roman" panose="02020603050405020304" pitchFamily="18" charset="0"/>
                <a:cs typeface="Times New Roman" panose="02020603050405020304" pitchFamily="18" charset="0"/>
              </a:rPr>
              <a:t> </a:t>
            </a:r>
            <a:r>
              <a:rPr lang="en-US" altLang="en-US" sz="2800" b="1" kern="0" dirty="0" err="1" smtClean="0">
                <a:solidFill>
                  <a:schemeClr val="accent5"/>
                </a:solidFill>
                <a:latin typeface="Times New Roman" panose="02020603050405020304" pitchFamily="18" charset="0"/>
                <a:cs typeface="Times New Roman" panose="02020603050405020304" pitchFamily="18" charset="0"/>
              </a:rPr>
              <a:t>nhân</a:t>
            </a:r>
            <a:r>
              <a:rPr lang="en-US" altLang="en-US" sz="2800" b="1" kern="0" dirty="0" smtClean="0">
                <a:solidFill>
                  <a:schemeClr val="accent5"/>
                </a:solidFill>
                <a:latin typeface="Times New Roman" panose="02020603050405020304" pitchFamily="18" charset="0"/>
                <a:cs typeface="Times New Roman" panose="02020603050405020304" pitchFamily="18" charset="0"/>
              </a:rPr>
              <a:t> </a:t>
            </a:r>
            <a:r>
              <a:rPr lang="en-US" altLang="en-US" sz="2800" b="1" kern="0" dirty="0" err="1" smtClean="0">
                <a:solidFill>
                  <a:schemeClr val="accent5"/>
                </a:solidFill>
                <a:latin typeface="Times New Roman" panose="02020603050405020304" pitchFamily="18" charset="0"/>
                <a:cs typeface="Times New Roman" panose="02020603050405020304" pitchFamily="18" charset="0"/>
              </a:rPr>
              <a:t>thân</a:t>
            </a:r>
            <a:r>
              <a:rPr lang="en-US" altLang="en-US" sz="2800" b="1" kern="0" dirty="0" smtClean="0">
                <a:solidFill>
                  <a:schemeClr val="accent5"/>
                </a:solidFill>
                <a:latin typeface="Times New Roman" panose="02020603050405020304" pitchFamily="18" charset="0"/>
                <a:cs typeface="Times New Roman" panose="02020603050405020304" pitchFamily="18" charset="0"/>
              </a:rPr>
              <a:t>: </a:t>
            </a:r>
          </a:p>
          <a:p>
            <a:pPr marL="0" indent="0" eaLnBrk="1" hangingPunct="1">
              <a:buClr>
                <a:srgbClr val="D24DE5"/>
              </a:buClr>
              <a:buNone/>
            </a:pPr>
            <a:r>
              <a:rPr lang="en-US" altLang="en-US" sz="2800" kern="0" dirty="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Là</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mối</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quan</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hệ</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giữa</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người</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với</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người</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quan</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hệ</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liên</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quan</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đến</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các</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giá</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trị</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tinh</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thần</a:t>
            </a:r>
            <a:r>
              <a:rPr lang="en-US" altLang="en-US" sz="2800" kern="0" dirty="0" smtClean="0">
                <a:latin typeface="Times New Roman" panose="02020603050405020304" pitchFamily="18" charset="0"/>
                <a:cs typeface="Times New Roman" panose="02020603050405020304" pitchFamily="18" charset="0"/>
              </a:rPr>
              <a:t>…</a:t>
            </a:r>
            <a:r>
              <a:rPr lang="en-US" altLang="en-US" sz="2800" kern="0" dirty="0" err="1" smtClean="0">
                <a:latin typeface="Times New Roman" panose="02020603050405020304" pitchFamily="18" charset="0"/>
                <a:cs typeface="Times New Roman" panose="02020603050405020304" pitchFamily="18" charset="0"/>
              </a:rPr>
              <a:t>Quan</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hệ</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nhân</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thân</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được</a:t>
            </a:r>
            <a:r>
              <a:rPr lang="en-US" altLang="en-US" sz="2800" kern="0" dirty="0" smtClean="0">
                <a:latin typeface="Times New Roman" panose="02020603050405020304" pitchFamily="18" charset="0"/>
                <a:cs typeface="Times New Roman" panose="02020603050405020304" pitchFamily="18" charset="0"/>
              </a:rPr>
              <a:t> chia </a:t>
            </a:r>
            <a:r>
              <a:rPr lang="en-US" altLang="en-US" sz="2800" kern="0" dirty="0" err="1" smtClean="0">
                <a:latin typeface="Times New Roman" panose="02020603050405020304" pitchFamily="18" charset="0"/>
                <a:cs typeface="Times New Roman" panose="02020603050405020304" pitchFamily="18" charset="0"/>
              </a:rPr>
              <a:t>thành</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hai</a:t>
            </a:r>
            <a:r>
              <a:rPr lang="en-US" altLang="en-US" sz="2800" kern="0" dirty="0" smtClean="0">
                <a:latin typeface="Times New Roman" panose="02020603050405020304" pitchFamily="18" charset="0"/>
                <a:cs typeface="Times New Roman" panose="02020603050405020304" pitchFamily="18" charset="0"/>
              </a:rPr>
              <a:t> </a:t>
            </a:r>
            <a:r>
              <a:rPr lang="en-US" altLang="en-US" sz="2800" kern="0" dirty="0" err="1" smtClean="0">
                <a:latin typeface="Times New Roman" panose="02020603050405020304" pitchFamily="18" charset="0"/>
                <a:cs typeface="Times New Roman" panose="02020603050405020304" pitchFamily="18" charset="0"/>
              </a:rPr>
              <a:t>loại</a:t>
            </a:r>
            <a:r>
              <a:rPr lang="en-US" altLang="en-US" sz="2800" kern="0" dirty="0" smtClean="0">
                <a:latin typeface="Times New Roman" panose="02020603050405020304" pitchFamily="18" charset="0"/>
                <a:cs typeface="Times New Roman" panose="02020603050405020304" pitchFamily="18" charset="0"/>
              </a:rPr>
              <a:t>:</a:t>
            </a:r>
          </a:p>
          <a:p>
            <a:pPr lvl="1" eaLnBrk="1" hangingPunct="1">
              <a:buClr>
                <a:srgbClr val="D24DE5"/>
              </a:buClr>
              <a:buFont typeface="Tahoma" panose="020B0604030504040204" pitchFamily="34" charset="0"/>
              <a:buChar char="+"/>
            </a:pP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Quan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hệ</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nhân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thân</a:t>
            </a:r>
            <a:r>
              <a:rPr lang="en-US" altLang="en-US" kern="0" dirty="0" smtClean="0">
                <a:latin typeface="Times New Roman" panose="02020603050405020304" pitchFamily="18" charset="0"/>
                <a:cs typeface="Times New Roman" panose="02020603050405020304" pitchFamily="18" charset="0"/>
              </a:rPr>
              <a:t> </a:t>
            </a:r>
            <a:r>
              <a:rPr lang="en-US" altLang="en-US" b="1" i="1" kern="0" dirty="0" err="1" smtClean="0">
                <a:solidFill>
                  <a:schemeClr val="accent5"/>
                </a:solidFill>
                <a:latin typeface="Times New Roman" panose="02020603050405020304" pitchFamily="18" charset="0"/>
                <a:cs typeface="Times New Roman" panose="02020603050405020304" pitchFamily="18" charset="0"/>
              </a:rPr>
              <a:t>không</a:t>
            </a:r>
            <a:r>
              <a:rPr lang="en-US" altLang="en-US" b="1" i="1" kern="0" dirty="0" smtClean="0">
                <a:solidFill>
                  <a:schemeClr val="accent5"/>
                </a:solidFill>
                <a:latin typeface="Times New Roman" panose="02020603050405020304" pitchFamily="18" charset="0"/>
                <a:cs typeface="Times New Roman" panose="02020603050405020304" pitchFamily="18" charset="0"/>
              </a:rPr>
              <a:t> </a:t>
            </a:r>
            <a:r>
              <a:rPr lang="en-US" altLang="en-US" b="1" i="1" kern="0" dirty="0" err="1" smtClean="0">
                <a:solidFill>
                  <a:schemeClr val="accent5"/>
                </a:solidFill>
                <a:latin typeface="Times New Roman" panose="02020603050405020304" pitchFamily="18" charset="0"/>
                <a:cs typeface="Times New Roman" panose="02020603050405020304" pitchFamily="18" charset="0"/>
              </a:rPr>
              <a:t>liên</a:t>
            </a:r>
            <a:r>
              <a:rPr lang="en-US" altLang="en-US" b="1" i="1" kern="0" dirty="0" smtClean="0">
                <a:solidFill>
                  <a:schemeClr val="accent5"/>
                </a:solidFill>
                <a:latin typeface="Times New Roman" panose="02020603050405020304" pitchFamily="18" charset="0"/>
                <a:cs typeface="Times New Roman" panose="02020603050405020304" pitchFamily="18" charset="0"/>
              </a:rPr>
              <a:t> </a:t>
            </a:r>
            <a:r>
              <a:rPr lang="en-US" altLang="en-US" b="1" i="1" kern="0" dirty="0" err="1" smtClean="0">
                <a:solidFill>
                  <a:schemeClr val="accent5"/>
                </a:solidFill>
                <a:latin typeface="Times New Roman" panose="02020603050405020304" pitchFamily="18" charset="0"/>
                <a:cs typeface="Times New Roman" panose="02020603050405020304" pitchFamily="18" charset="0"/>
              </a:rPr>
              <a:t>quan</a:t>
            </a:r>
            <a:r>
              <a:rPr lang="en-US" altLang="en-US" kern="0" dirty="0" smtClean="0">
                <a:solidFill>
                  <a:schemeClr val="accent5"/>
                </a:solidFill>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đến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tài</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sản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như</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họ</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tên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danh</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dự</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uy</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tín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nhân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phẩm</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của</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cá</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nhân</a:t>
            </a:r>
            <a:r>
              <a:rPr lang="en-US" altLang="en-US" kern="0" dirty="0" smtClean="0">
                <a:latin typeface="Times New Roman" panose="02020603050405020304" pitchFamily="18" charset="0"/>
                <a:cs typeface="Times New Roman" panose="02020603050405020304" pitchFamily="18" charset="0"/>
              </a:rPr>
              <a:t> hay </a:t>
            </a:r>
            <a:r>
              <a:rPr lang="en-US" altLang="en-US" kern="0" dirty="0" err="1" smtClean="0">
                <a:latin typeface="Times New Roman" panose="02020603050405020304" pitchFamily="18" charset="0"/>
                <a:cs typeface="Times New Roman" panose="02020603050405020304" pitchFamily="18" charset="0"/>
              </a:rPr>
              <a:t>tổ</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chức</a:t>
            </a:r>
            <a:r>
              <a:rPr lang="en-US" altLang="en-US" kern="0" dirty="0" smtClean="0">
                <a:latin typeface="Times New Roman" panose="02020603050405020304" pitchFamily="18" charset="0"/>
                <a:cs typeface="Times New Roman" panose="02020603050405020304" pitchFamily="18" charset="0"/>
              </a:rPr>
              <a:t>...</a:t>
            </a:r>
          </a:p>
          <a:p>
            <a:pPr lvl="1" eaLnBrk="1" hangingPunct="1">
              <a:buClr>
                <a:srgbClr val="D24DE5"/>
              </a:buClr>
              <a:buFont typeface="Tahoma" panose="020B0604030504040204" pitchFamily="34" charset="0"/>
              <a:buChar char="+"/>
            </a:pP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Quan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hệ</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nhân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thân</a:t>
            </a:r>
            <a:r>
              <a:rPr lang="en-US" altLang="en-US" kern="0" dirty="0" smtClean="0">
                <a:latin typeface="Times New Roman" panose="02020603050405020304" pitchFamily="18" charset="0"/>
                <a:cs typeface="Times New Roman" panose="02020603050405020304" pitchFamily="18" charset="0"/>
              </a:rPr>
              <a:t> </a:t>
            </a:r>
            <a:r>
              <a:rPr lang="en-US" altLang="en-US" b="1" i="1" kern="0" dirty="0" err="1" smtClean="0">
                <a:solidFill>
                  <a:schemeClr val="accent5"/>
                </a:solidFill>
                <a:latin typeface="Times New Roman" panose="02020603050405020304" pitchFamily="18" charset="0"/>
                <a:cs typeface="Times New Roman" panose="02020603050405020304" pitchFamily="18" charset="0"/>
              </a:rPr>
              <a:t>có</a:t>
            </a:r>
            <a:r>
              <a:rPr lang="en-US" altLang="en-US" b="1" i="1" kern="0" dirty="0" smtClean="0">
                <a:solidFill>
                  <a:schemeClr val="accent5"/>
                </a:solidFill>
                <a:latin typeface="Times New Roman" panose="02020603050405020304" pitchFamily="18" charset="0"/>
                <a:cs typeface="Times New Roman" panose="02020603050405020304" pitchFamily="18" charset="0"/>
              </a:rPr>
              <a:t> </a:t>
            </a:r>
            <a:r>
              <a:rPr lang="en-US" altLang="en-US" b="1" i="1" kern="0" dirty="0" err="1" smtClean="0">
                <a:solidFill>
                  <a:schemeClr val="accent5"/>
                </a:solidFill>
                <a:latin typeface="Times New Roman" panose="02020603050405020304" pitchFamily="18" charset="0"/>
                <a:cs typeface="Times New Roman" panose="02020603050405020304" pitchFamily="18" charset="0"/>
              </a:rPr>
              <a:t>liên</a:t>
            </a:r>
            <a:r>
              <a:rPr lang="en-US" altLang="en-US" b="1" i="1" kern="0" dirty="0" smtClean="0">
                <a:solidFill>
                  <a:schemeClr val="accent5"/>
                </a:solidFill>
                <a:latin typeface="Times New Roman" panose="02020603050405020304" pitchFamily="18" charset="0"/>
                <a:cs typeface="Times New Roman" panose="02020603050405020304" pitchFamily="18" charset="0"/>
              </a:rPr>
              <a:t> </a:t>
            </a:r>
            <a:r>
              <a:rPr lang="en-US" altLang="en-US" b="1" i="1" kern="0" dirty="0" err="1" smtClean="0">
                <a:solidFill>
                  <a:schemeClr val="accent5"/>
                </a:solidFill>
                <a:latin typeface="Times New Roman" panose="02020603050405020304" pitchFamily="18" charset="0"/>
                <a:cs typeface="Times New Roman" panose="02020603050405020304" pitchFamily="18" charset="0"/>
              </a:rPr>
              <a:t>quan</a:t>
            </a:r>
            <a:r>
              <a:rPr lang="en-US" altLang="en-US" kern="0" dirty="0" smtClean="0">
                <a:solidFill>
                  <a:schemeClr val="accent5"/>
                </a:solidFill>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đến</a:t>
            </a:r>
            <a:r>
              <a:rPr lang="en-US" altLang="en-US" kern="0" dirty="0" smtClean="0">
                <a:latin typeface="Times New Roman" panose="02020603050405020304" pitchFamily="18" charset="0"/>
                <a:cs typeface="Times New Roman" panose="02020603050405020304" pitchFamily="18" charset="0"/>
              </a:rPr>
              <a:t> </a:t>
            </a:r>
            <a:r>
              <a:rPr lang="en-US" altLang="en-US" i="1" kern="0" dirty="0" err="1" smtClean="0">
                <a:solidFill>
                  <a:srgbClr val="0070C0"/>
                </a:solidFill>
                <a:latin typeface="Times New Roman" panose="02020603050405020304" pitchFamily="18" charset="0"/>
                <a:cs typeface="Times New Roman" panose="02020603050405020304" pitchFamily="18" charset="0"/>
              </a:rPr>
              <a:t>tài</a:t>
            </a:r>
            <a:r>
              <a:rPr lang="en-US" altLang="en-US" i="1" kern="0" dirty="0" smtClean="0">
                <a:solidFill>
                  <a:srgbClr val="0070C0"/>
                </a:solidFill>
                <a:latin typeface="Times New Roman" panose="02020603050405020304" pitchFamily="18" charset="0"/>
                <a:cs typeface="Times New Roman" panose="02020603050405020304" pitchFamily="18" charset="0"/>
              </a:rPr>
              <a:t> </a:t>
            </a:r>
            <a:r>
              <a:rPr lang="en-US" altLang="en-US" i="1" kern="0" dirty="0" err="1" smtClean="0">
                <a:solidFill>
                  <a:srgbClr val="0070C0"/>
                </a:solidFill>
                <a:latin typeface="Times New Roman" panose="02020603050405020304" pitchFamily="18" charset="0"/>
                <a:cs typeface="Times New Roman" panose="02020603050405020304" pitchFamily="18" charset="0"/>
              </a:rPr>
              <a:t>sản</a:t>
            </a:r>
            <a:r>
              <a:rPr lang="en-US" altLang="en-US" i="1" kern="0" dirty="0" smtClean="0">
                <a:solidFill>
                  <a:srgbClr val="0070C0"/>
                </a:solidFill>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như</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quyền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tác</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giả</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quyền</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sở</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hữu</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công</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nghiệp</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phát</a:t>
            </a:r>
            <a:r>
              <a:rPr lang="en-US" altLang="en-US" kern="0" dirty="0" smtClean="0">
                <a:latin typeface="Times New Roman" panose="02020603050405020304" pitchFamily="18" charset="0"/>
                <a:cs typeface="Times New Roman" panose="02020603050405020304" pitchFamily="18" charset="0"/>
              </a:rPr>
              <a:t> minh, </a:t>
            </a:r>
            <a:r>
              <a:rPr lang="en-US" altLang="en-US" kern="0" dirty="0" err="1" smtClean="0">
                <a:latin typeface="Times New Roman" panose="02020603050405020304" pitchFamily="18" charset="0"/>
                <a:cs typeface="Times New Roman" panose="02020603050405020304" pitchFamily="18" charset="0"/>
              </a:rPr>
              <a:t>sáng</a:t>
            </a:r>
            <a:r>
              <a:rPr lang="en-US" altLang="en-US" kern="0" dirty="0" smtClean="0">
                <a:latin typeface="Times New Roman" panose="02020603050405020304" pitchFamily="18" charset="0"/>
                <a:cs typeface="Times New Roman" panose="02020603050405020304" pitchFamily="18" charset="0"/>
              </a:rPr>
              <a:t> </a:t>
            </a:r>
            <a:r>
              <a:rPr lang="en-US" altLang="en-US" kern="0" dirty="0" err="1" smtClean="0">
                <a:latin typeface="Times New Roman" panose="02020603050405020304" pitchFamily="18" charset="0"/>
                <a:cs typeface="Times New Roman" panose="02020603050405020304" pitchFamily="18" charset="0"/>
              </a:rPr>
              <a:t>chế</a:t>
            </a:r>
            <a:r>
              <a:rPr lang="en-US" altLang="en-US" kern="0" dirty="0" smtClean="0">
                <a:latin typeface="Times New Roman" panose="02020603050405020304" pitchFamily="18" charset="0"/>
                <a:cs typeface="Times New Roman" panose="02020603050405020304" pitchFamily="18" charset="0"/>
              </a:rPr>
              <a:t>...</a:t>
            </a:r>
          </a:p>
        </p:txBody>
      </p:sp>
      <p:pic>
        <p:nvPicPr>
          <p:cNvPr id="5" name="Picture 4"/>
          <p:cNvPicPr>
            <a:picLocks noChangeAspect="1"/>
          </p:cNvPicPr>
          <p:nvPr/>
        </p:nvPicPr>
        <p:blipFill>
          <a:blip r:embed="rId3"/>
          <a:stretch>
            <a:fillRect/>
          </a:stretch>
        </p:blipFill>
        <p:spPr>
          <a:xfrm>
            <a:off x="-12988" y="1556792"/>
            <a:ext cx="3744416" cy="4828474"/>
          </a:xfrm>
          <a:prstGeom prst="rect">
            <a:avLst/>
          </a:prstGeom>
          <a:ln>
            <a:noFill/>
          </a:ln>
          <a:effectLst>
            <a:softEdge rad="112500"/>
          </a:effectLst>
        </p:spPr>
      </p:pic>
    </p:spTree>
    <p:extLst>
      <p:ext uri="{BB962C8B-B14F-4D97-AF65-F5344CB8AC3E}">
        <p14:creationId xmlns:p14="http://schemas.microsoft.com/office/powerpoint/2010/main" val="42809654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0"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0"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0"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0" fill="hold">
                                          <p:stCondLst>
                                            <p:cond delay="0"/>
                                          </p:stCondLst>
                                        </p:cTn>
                                        <p:tgtEl>
                                          <p:spTgt spid="4">
                                            <p:txEl>
                                              <p:pRg st="3" end="3"/>
                                            </p:txEl>
                                          </p:spTgt>
                                        </p:tgtEl>
                                        <p:attrNameLst>
                                          <p:attrName>style.visibility</p:attrName>
                                        </p:attrNameLst>
                                      </p:cBhvr>
                                      <p:to>
                                        <p:strVal val="visible"/>
                                      </p:to>
                                    </p:set>
                                    <p:animEffect transition="in" filter="fade">
                                      <p:cBhvr>
                                        <p:cTn id="24" dur="1000"/>
                                        <p:tgtEl>
                                          <p:spTgt spid="4">
                                            <p:txEl>
                                              <p:pRg st="3" end="3"/>
                                            </p:txEl>
                                          </p:spTgt>
                                        </p:tgtEl>
                                      </p:cBhvr>
                                    </p:animEffect>
                                    <p:anim calcmode="lin" valueType="num">
                                      <p:cBhvr>
                                        <p:cTn id="2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3952" y="1844824"/>
            <a:ext cx="6192688" cy="4680520"/>
          </a:xfrm>
        </p:spPr>
        <p:txBody>
          <a:bodyPr>
            <a:normAutofit fontScale="85000" lnSpcReduction="10000"/>
          </a:bodyPr>
          <a:lstStyle/>
          <a:p>
            <a:pPr>
              <a:lnSpc>
                <a:spcPct val="120000"/>
              </a:lnSpc>
            </a:pPr>
            <a:r>
              <a:rPr lang="en-US" b="1" kern="0" dirty="0" err="1">
                <a:solidFill>
                  <a:srgbClr val="0070C0"/>
                </a:solidFill>
                <a:latin typeface="Times New Roman" panose="02020603050405020304" pitchFamily="18" charset="0"/>
                <a:cs typeface="Times New Roman" panose="02020603050405020304" pitchFamily="18" charset="0"/>
              </a:rPr>
              <a:t>Phương</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pháp</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điều</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chỉnh</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là</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cách</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thức</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và</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biện</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pháp</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mà</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luật</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dân</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sự</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smtClean="0">
                <a:solidFill>
                  <a:srgbClr val="0070C0"/>
                </a:solidFill>
                <a:latin typeface="Times New Roman" panose="02020603050405020304" pitchFamily="18" charset="0"/>
                <a:cs typeface="Times New Roman" panose="02020603050405020304" pitchFamily="18" charset="0"/>
              </a:rPr>
              <a:t>sử</a:t>
            </a:r>
            <a:r>
              <a:rPr lang="en-US" b="1" kern="0" dirty="0" smtClean="0">
                <a:solidFill>
                  <a:srgbClr val="0070C0"/>
                </a:solidFill>
                <a:latin typeface="Times New Roman" panose="02020603050405020304" pitchFamily="18" charset="0"/>
                <a:cs typeface="Times New Roman" panose="02020603050405020304" pitchFamily="18" charset="0"/>
              </a:rPr>
              <a:t> </a:t>
            </a:r>
            <a:r>
              <a:rPr lang="en-US" b="1" kern="0" dirty="0" err="1" smtClean="0">
                <a:solidFill>
                  <a:srgbClr val="0070C0"/>
                </a:solidFill>
                <a:latin typeface="Times New Roman" panose="02020603050405020304" pitchFamily="18" charset="0"/>
                <a:cs typeface="Times New Roman" panose="02020603050405020304" pitchFamily="18" charset="0"/>
              </a:rPr>
              <a:t>dụng</a:t>
            </a:r>
            <a:r>
              <a:rPr lang="en-US" b="1" kern="0" dirty="0" smtClean="0">
                <a:solidFill>
                  <a:srgbClr val="0070C0"/>
                </a:solidFill>
                <a:latin typeface="Times New Roman" panose="02020603050405020304" pitchFamily="18" charset="0"/>
                <a:cs typeface="Times New Roman" panose="02020603050405020304" pitchFamily="18" charset="0"/>
              </a:rPr>
              <a:t> </a:t>
            </a:r>
            <a:r>
              <a:rPr lang="en-US" b="1" kern="0" dirty="0" err="1" smtClean="0">
                <a:solidFill>
                  <a:srgbClr val="0070C0"/>
                </a:solidFill>
                <a:latin typeface="Times New Roman" panose="02020603050405020304" pitchFamily="18" charset="0"/>
                <a:cs typeface="Times New Roman" panose="02020603050405020304" pitchFamily="18" charset="0"/>
              </a:rPr>
              <a:t>để</a:t>
            </a:r>
            <a:r>
              <a:rPr lang="en-US" b="1" kern="0" dirty="0" smtClean="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tác</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động</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smtClean="0">
                <a:solidFill>
                  <a:srgbClr val="0070C0"/>
                </a:solidFill>
                <a:latin typeface="Times New Roman" panose="02020603050405020304" pitchFamily="18" charset="0"/>
                <a:cs typeface="Times New Roman" panose="02020603050405020304" pitchFamily="18" charset="0"/>
              </a:rPr>
              <a:t>vào</a:t>
            </a:r>
            <a:r>
              <a:rPr lang="en-US" b="1" kern="0" dirty="0" smtClean="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các</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quy</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định</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về</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tài</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sản</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và</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quy</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định</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về</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nhân</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thân</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trong</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quan</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hệ</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pháp</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luật</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dân</a:t>
            </a:r>
            <a:r>
              <a:rPr lang="en-US" b="1" kern="0" dirty="0">
                <a:solidFill>
                  <a:srgbClr val="0070C0"/>
                </a:solidFill>
                <a:latin typeface="Times New Roman" panose="02020603050405020304" pitchFamily="18" charset="0"/>
                <a:cs typeface="Times New Roman" panose="02020603050405020304" pitchFamily="18" charset="0"/>
              </a:rPr>
              <a:t> </a:t>
            </a:r>
            <a:r>
              <a:rPr lang="en-US" b="1" kern="0" dirty="0" err="1">
                <a:solidFill>
                  <a:srgbClr val="0070C0"/>
                </a:solidFill>
                <a:latin typeface="Times New Roman" panose="02020603050405020304" pitchFamily="18" charset="0"/>
                <a:cs typeface="Times New Roman" panose="02020603050405020304" pitchFamily="18" charset="0"/>
              </a:rPr>
              <a:t>sự</a:t>
            </a:r>
            <a:endParaRPr lang="en-US" kern="0" dirty="0">
              <a:solidFill>
                <a:srgbClr val="0070C0"/>
              </a:solidFill>
              <a:latin typeface="Times New Roman" panose="02020603050405020304" pitchFamily="18" charset="0"/>
              <a:cs typeface="Times New Roman" panose="02020603050405020304" pitchFamily="18" charset="0"/>
            </a:endParaRPr>
          </a:p>
          <a:p>
            <a:pPr>
              <a:lnSpc>
                <a:spcPct val="120000"/>
              </a:lnSpc>
            </a:pPr>
            <a:r>
              <a:rPr lang="en-US" dirty="0" err="1" smtClean="0">
                <a:latin typeface="Times New Roman" panose="02020603050405020304" pitchFamily="18" charset="0"/>
                <a:cs typeface="Times New Roman" panose="02020603050405020304" pitchFamily="18" charset="0"/>
              </a:rPr>
              <a:t>Ngoài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điều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chỉnh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chủ</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thể</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cũng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cần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thủ</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tốt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tắc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kết</a:t>
            </a:r>
            <a:r>
              <a:rPr lang="en-US" dirty="0" smtClean="0">
                <a:latin typeface="Times New Roman" panose="02020603050405020304" pitchFamily="18" charset="0"/>
                <a:cs typeface="Times New Roman" panose="02020603050405020304" pitchFamily="18" charset="0"/>
              </a:rPr>
              <a:t> (</a:t>
            </a:r>
            <a:r>
              <a:rPr lang="en-US" i="1" dirty="0" err="1" smtClean="0">
                <a:solidFill>
                  <a:srgbClr val="0070C0"/>
                </a:solidFill>
                <a:latin typeface="Times New Roman" panose="02020603050405020304" pitchFamily="18" charset="0"/>
                <a:cs typeface="Times New Roman" panose="02020603050405020304" pitchFamily="18" charset="0"/>
              </a:rPr>
              <a:t>có</a:t>
            </a:r>
            <a:r>
              <a:rPr lang="en-US" i="1" dirty="0" smtClean="0">
                <a:solidFill>
                  <a:srgbClr val="0070C0"/>
                </a:solidFill>
                <a:latin typeface="Times New Roman" panose="02020603050405020304" pitchFamily="18" charset="0"/>
                <a:cs typeface="Times New Roman" panose="02020603050405020304" pitchFamily="18" charset="0"/>
              </a:rPr>
              <a:t> 03 </a:t>
            </a:r>
            <a:r>
              <a:rPr lang="en-US" i="1" dirty="0" err="1" smtClean="0">
                <a:solidFill>
                  <a:srgbClr val="0070C0"/>
                </a:solidFill>
                <a:latin typeface="Times New Roman" panose="02020603050405020304" pitchFamily="18" charset="0"/>
                <a:cs typeface="Times New Roman" panose="02020603050405020304" pitchFamily="18" charset="0"/>
              </a:rPr>
              <a:t>nhóm</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6" name="Rounded Rectangle 5"/>
          <p:cNvSpPr/>
          <p:nvPr/>
        </p:nvSpPr>
        <p:spPr>
          <a:xfrm>
            <a:off x="72415" y="863064"/>
            <a:ext cx="8747838" cy="579512"/>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1.3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Phương</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pháp</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nguyên</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tắc</a:t>
            </a:r>
            <a:r>
              <a:rPr lang="en-US" sz="3200" b="1" kern="0" dirty="0" smtClean="0">
                <a:solidFill>
                  <a:srgbClr val="0070C0"/>
                </a:solidFill>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điều</a:t>
            </a: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chỉnh</a:t>
            </a:r>
            <a:endPar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endParaRPr>
          </a:p>
        </p:txBody>
      </p:sp>
      <p:sp>
        <p:nvSpPr>
          <p:cNvPr id="8" name="Rounded Rectangle 7"/>
          <p:cNvSpPr/>
          <p:nvPr/>
        </p:nvSpPr>
        <p:spPr>
          <a:xfrm>
            <a:off x="119335" y="1963334"/>
            <a:ext cx="5390267" cy="922338"/>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pt-BR" sz="24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1.3.1 Phương </a:t>
            </a:r>
            <a:r>
              <a:rPr kumimoji="0" lang="pt-BR" sz="2400" b="0" i="0" u="none" strike="noStrike" kern="0" cap="none" spc="0" normalizeH="0" baseline="0" noProof="0" dirty="0">
                <a:ln>
                  <a:noFill/>
                </a:ln>
                <a:solidFill>
                  <a:prstClr val="black"/>
                </a:solidFill>
                <a:effectLst/>
                <a:uLnTx/>
                <a:uFillTx/>
                <a:latin typeface="Arial" pitchFamily="34" charset="0"/>
                <a:ea typeface="+mn-ea"/>
                <a:cs typeface="Arial" pitchFamily="34" charset="0"/>
              </a:rPr>
              <a:t>pháp </a:t>
            </a:r>
            <a:r>
              <a:rPr kumimoji="0" lang="vi-VN" sz="24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tự </a:t>
            </a:r>
            <a:r>
              <a:rPr kumimoji="0" lang="en-US" sz="2400" b="0"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do, </a:t>
            </a:r>
            <a:r>
              <a:rPr kumimoji="0" lang="en-US" sz="2400" b="0"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tự</a:t>
            </a:r>
            <a:r>
              <a:rPr kumimoji="0" lang="en-US" sz="2400" b="0"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2400" b="0"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nguyện</a:t>
            </a:r>
            <a:endParaRPr kumimoji="0" lang="vi-VN" sz="24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
        <p:nvSpPr>
          <p:cNvPr id="9" name="Rounded Rectangle 8"/>
          <p:cNvSpPr/>
          <p:nvPr/>
        </p:nvSpPr>
        <p:spPr>
          <a:xfrm>
            <a:off x="231128" y="4869160"/>
            <a:ext cx="5437187" cy="922338"/>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pt-BR" sz="2400" b="0"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1.3.3 Phương </a:t>
            </a:r>
            <a:r>
              <a:rPr kumimoji="0" lang="pt-BR" sz="2400" b="0" i="0" u="none" strike="noStrike" kern="0" cap="none" spc="0" normalizeH="0" baseline="0" noProof="0" dirty="0">
                <a:ln>
                  <a:noFill/>
                </a:ln>
                <a:solidFill>
                  <a:prstClr val="black"/>
                </a:solidFill>
                <a:effectLst/>
                <a:uLnTx/>
                <a:uFillTx/>
                <a:latin typeface="Arial" pitchFamily="34" charset="0"/>
                <a:ea typeface="+mn-ea"/>
                <a:cs typeface="Arial" pitchFamily="34" charset="0"/>
              </a:rPr>
              <a:t>pháp </a:t>
            </a:r>
            <a:r>
              <a:rPr kumimoji="0" lang="vi-VN" sz="24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tự </a:t>
            </a:r>
            <a:r>
              <a:rPr kumimoji="0" lang="en-US" sz="2400" b="0"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chiụ</a:t>
            </a:r>
            <a:r>
              <a:rPr kumimoji="0" lang="en-US" sz="2400" b="0"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2400" b="0"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trách</a:t>
            </a:r>
            <a:r>
              <a:rPr kumimoji="0" lang="en-US" sz="2400" b="0"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2400" b="0"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nhiệm</a:t>
            </a:r>
            <a:endParaRPr kumimoji="0" lang="vi-VN" sz="24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
        <p:nvSpPr>
          <p:cNvPr id="10" name="Rounded Rectangle 9"/>
          <p:cNvSpPr/>
          <p:nvPr/>
        </p:nvSpPr>
        <p:spPr>
          <a:xfrm>
            <a:off x="122629" y="3406430"/>
            <a:ext cx="5437187" cy="922338"/>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400" kern="0" dirty="0" smtClean="0">
                <a:solidFill>
                  <a:prstClr val="black"/>
                </a:solidFill>
                <a:cs typeface="Arial" pitchFamily="34" charset="0"/>
              </a:rPr>
              <a:t>1.3.2 </a:t>
            </a:r>
            <a:r>
              <a:rPr lang="pt-BR" sz="2400" kern="0" dirty="0" smtClean="0">
                <a:solidFill>
                  <a:prstClr val="black"/>
                </a:solidFill>
                <a:cs typeface="Arial" pitchFamily="34" charset="0"/>
              </a:rPr>
              <a:t>Phương </a:t>
            </a:r>
            <a:r>
              <a:rPr lang="pt-BR" sz="2400" kern="0" dirty="0">
                <a:solidFill>
                  <a:prstClr val="black"/>
                </a:solidFill>
                <a:cs typeface="Arial" pitchFamily="34" charset="0"/>
              </a:rPr>
              <a:t>pháp </a:t>
            </a:r>
            <a:r>
              <a:rPr lang="vi-VN" sz="2400" kern="0" dirty="0">
                <a:solidFill>
                  <a:prstClr val="black"/>
                </a:solidFill>
                <a:cs typeface="Arial" pitchFamily="34" charset="0"/>
              </a:rPr>
              <a:t>tự định đoạt</a:t>
            </a:r>
            <a:r>
              <a:rPr lang="en-US" sz="2400" kern="0" dirty="0">
                <a:solidFill>
                  <a:prstClr val="black"/>
                </a:solidFill>
                <a:cs typeface="Arial" pitchFamily="34" charset="0"/>
              </a:rPr>
              <a:t> </a:t>
            </a:r>
            <a:endParaRPr kumimoji="0" lang="vi-VN" sz="2400" b="1" i="0" u="none" strike="noStrike" kern="0" cap="none" spc="0" normalizeH="0" baseline="0" noProof="0" dirty="0">
              <a:ln>
                <a:noFill/>
              </a:ln>
              <a:solidFill>
                <a:prstClr val="black"/>
              </a:solidFill>
              <a:effectLst/>
              <a:uLnTx/>
              <a:uFillTx/>
              <a:cs typeface="Arial" pitchFamily="34" charset="0"/>
            </a:endParaRPr>
          </a:p>
        </p:txBody>
      </p:sp>
    </p:spTree>
    <p:extLst>
      <p:ext uri="{BB962C8B-B14F-4D97-AF65-F5344CB8AC3E}">
        <p14:creationId xmlns:p14="http://schemas.microsoft.com/office/powerpoint/2010/main" val="14021742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75" y="1412776"/>
            <a:ext cx="9144000" cy="722461"/>
          </a:xfrm>
        </p:spPr>
        <p:txBody>
          <a:bodyPr>
            <a:normAutofit/>
          </a:bodyPr>
          <a:lstStyle/>
          <a:p>
            <a:pPr algn="l"/>
            <a:r>
              <a:rPr lang="nl-NL" sz="3200" b="1" dirty="0" smtClean="0">
                <a:solidFill>
                  <a:srgbClr val="00B0F0"/>
                </a:solidFill>
                <a:latin typeface="Times New Roman" panose="02020603050405020304" pitchFamily="18" charset="0"/>
                <a:ea typeface="Calibri" panose="020F0502020204030204" pitchFamily="34" charset="0"/>
                <a:cs typeface="+mn-cs"/>
              </a:rPr>
              <a:t>1.4 QUAN HỆ PHÁP LUẬT DÂN SỰ</a:t>
            </a:r>
            <a:endParaRPr lang="en-US" sz="7200" b="1" dirty="0"/>
          </a:p>
        </p:txBody>
      </p:sp>
      <p:sp>
        <p:nvSpPr>
          <p:cNvPr id="3" name="Subtitle 2"/>
          <p:cNvSpPr>
            <a:spLocks noGrp="1"/>
          </p:cNvSpPr>
          <p:nvPr>
            <p:ph type="subTitle" idx="1"/>
          </p:nvPr>
        </p:nvSpPr>
        <p:spPr>
          <a:xfrm>
            <a:off x="551384" y="2276872"/>
            <a:ext cx="11089232" cy="3888432"/>
          </a:xfrm>
        </p:spPr>
        <p:txBody>
          <a:bodyPr>
            <a:normAutofit/>
          </a:bodyPr>
          <a:lstStyle/>
          <a:p>
            <a:pPr marL="457200" indent="-457200" algn="l">
              <a:buFont typeface="Wingdings" panose="05000000000000000000" pitchFamily="2" charset="2"/>
              <a:buChar char="ü"/>
            </a:pPr>
            <a:r>
              <a:rPr lang="nl-NL" sz="3200" dirty="0">
                <a:solidFill>
                  <a:srgbClr val="00B0F0"/>
                </a:solidFill>
                <a:latin typeface="Times New Roman" panose="02020603050405020304" pitchFamily="18" charset="0"/>
                <a:ea typeface="Calibri" panose="020F0502020204030204" pitchFamily="34" charset="0"/>
              </a:rPr>
              <a:t>Quan hệ pháp luật dân </a:t>
            </a:r>
            <a:r>
              <a:rPr lang="nl-NL" sz="3200" dirty="0" smtClean="0">
                <a:solidFill>
                  <a:srgbClr val="00B0F0"/>
                </a:solidFill>
                <a:latin typeface="Times New Roman" panose="02020603050405020304" pitchFamily="18" charset="0"/>
                <a:ea typeface="Calibri" panose="020F0502020204030204" pitchFamily="34" charset="0"/>
              </a:rPr>
              <a:t>sự: </a:t>
            </a:r>
            <a:r>
              <a:rPr lang="nl-NL" sz="3200" dirty="0">
                <a:solidFill>
                  <a:srgbClr val="00B0F0"/>
                </a:solidFill>
                <a:latin typeface="Times New Roman" panose="02020603050405020304" pitchFamily="18" charset="0"/>
                <a:ea typeface="Calibri" panose="020F0502020204030204" pitchFamily="34" charset="0"/>
              </a:rPr>
              <a:t>là các quan hệ xã hội được các quy phạm pháp luật dân sự điều chỉnh; </a:t>
            </a:r>
            <a:endParaRPr lang="nl-NL" sz="3200" dirty="0" smtClean="0">
              <a:solidFill>
                <a:srgbClr val="00B0F0"/>
              </a:solidFill>
              <a:latin typeface="Times New Roman" panose="02020603050405020304" pitchFamily="18" charset="0"/>
              <a:ea typeface="Calibri" panose="020F0502020204030204" pitchFamily="34" charset="0"/>
            </a:endParaRPr>
          </a:p>
          <a:p>
            <a:pPr marL="457200" indent="-457200" algn="l">
              <a:buFont typeface="Wingdings" panose="05000000000000000000" pitchFamily="2" charset="2"/>
              <a:buChar char="ü"/>
            </a:pPr>
            <a:r>
              <a:rPr lang="nl-NL" sz="3200" dirty="0" smtClean="0">
                <a:solidFill>
                  <a:srgbClr val="00B0F0"/>
                </a:solidFill>
                <a:latin typeface="Times New Roman" panose="02020603050405020304" pitchFamily="18" charset="0"/>
                <a:ea typeface="Calibri" panose="020F0502020204030204" pitchFamily="34" charset="0"/>
              </a:rPr>
              <a:t>Các </a:t>
            </a:r>
            <a:r>
              <a:rPr lang="nl-NL" sz="3200" dirty="0">
                <a:solidFill>
                  <a:srgbClr val="00B0F0"/>
                </a:solidFill>
                <a:latin typeface="Times New Roman" panose="02020603050405020304" pitchFamily="18" charset="0"/>
                <a:ea typeface="Calibri" panose="020F0502020204030204" pitchFamily="34" charset="0"/>
              </a:rPr>
              <a:t>quan hệ pháp luật dân sự </a:t>
            </a:r>
            <a:r>
              <a:rPr lang="nl-NL" sz="3200" dirty="0" smtClean="0">
                <a:solidFill>
                  <a:srgbClr val="00B0F0"/>
                </a:solidFill>
                <a:latin typeface="Times New Roman" panose="02020603050405020304" pitchFamily="18" charset="0"/>
                <a:ea typeface="Calibri" panose="020F0502020204030204" pitchFamily="34" charset="0"/>
              </a:rPr>
              <a:t>được hình thành từ ba yếu tố là: </a:t>
            </a:r>
          </a:p>
          <a:p>
            <a:pPr marL="1371600" lvl="2" indent="-457200" algn="l">
              <a:buFont typeface="Arial" panose="020B0604020202020204" pitchFamily="34" charset="0"/>
              <a:buChar char="•"/>
            </a:pPr>
            <a:r>
              <a:rPr lang="nl-NL" sz="3200" dirty="0" smtClean="0">
                <a:solidFill>
                  <a:srgbClr val="00B0F0"/>
                </a:solidFill>
                <a:latin typeface="Times New Roman" panose="02020603050405020304" pitchFamily="18" charset="0"/>
                <a:ea typeface="Calibri" panose="020F0502020204030204" pitchFamily="34" charset="0"/>
              </a:rPr>
              <a:t>Chủ thể </a:t>
            </a:r>
          </a:p>
          <a:p>
            <a:pPr marL="1371600" lvl="2" indent="-457200" algn="l">
              <a:buFont typeface="Arial" panose="020B0604020202020204" pitchFamily="34" charset="0"/>
              <a:buChar char="•"/>
            </a:pPr>
            <a:r>
              <a:rPr lang="nl-NL" sz="3200" dirty="0" smtClean="0">
                <a:solidFill>
                  <a:srgbClr val="00B0F0"/>
                </a:solidFill>
                <a:latin typeface="Times New Roman" panose="02020603050405020304" pitchFamily="18" charset="0"/>
                <a:ea typeface="Calibri" panose="020F0502020204030204" pitchFamily="34" charset="0"/>
              </a:rPr>
              <a:t>Khách thể và </a:t>
            </a:r>
          </a:p>
          <a:p>
            <a:pPr marL="1371600" lvl="2" indent="-457200" algn="l">
              <a:buFont typeface="Arial" panose="020B0604020202020204" pitchFamily="34" charset="0"/>
              <a:buChar char="•"/>
            </a:pPr>
            <a:r>
              <a:rPr lang="nl-NL" sz="3200" dirty="0" smtClean="0">
                <a:solidFill>
                  <a:srgbClr val="00B0F0"/>
                </a:solidFill>
                <a:latin typeface="Times New Roman" panose="02020603050405020304" pitchFamily="18" charset="0"/>
                <a:ea typeface="Calibri" panose="020F0502020204030204" pitchFamily="34" charset="0"/>
              </a:rPr>
              <a:t>Nội dung.</a:t>
            </a:r>
            <a:endParaRPr lang="en-US" sz="3200" dirty="0"/>
          </a:p>
        </p:txBody>
      </p:sp>
    </p:spTree>
    <p:extLst>
      <p:ext uri="{BB962C8B-B14F-4D97-AF65-F5344CB8AC3E}">
        <p14:creationId xmlns:p14="http://schemas.microsoft.com/office/powerpoint/2010/main" val="1104814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276872"/>
            <a:ext cx="5591944" cy="4104456"/>
          </a:xfrm>
        </p:spPr>
        <p:txBody>
          <a:bodyPr>
            <a:normAutofit/>
          </a:bodyPr>
          <a:lstStyle/>
          <a:p>
            <a:pPr algn="l"/>
            <a:r>
              <a:rPr lang="en-US" sz="3200" dirty="0" smtClean="0">
                <a:solidFill>
                  <a:srgbClr val="0070C0"/>
                </a:solidFill>
                <a:latin typeface="Times New Roman" panose="02020603050405020304" pitchFamily="18" charset="0"/>
                <a:cs typeface="Times New Roman" panose="02020603050405020304" pitchFamily="18" charset="0"/>
              </a:rPr>
              <a:t>1.4.1 </a:t>
            </a:r>
            <a:r>
              <a:rPr lang="en-US" sz="3200" dirty="0" err="1" smtClean="0">
                <a:solidFill>
                  <a:srgbClr val="0070C0"/>
                </a:solidFill>
                <a:latin typeface="Times New Roman" panose="02020603050405020304" pitchFamily="18" charset="0"/>
                <a:cs typeface="Times New Roman" panose="02020603050405020304" pitchFamily="18" charset="0"/>
              </a:rPr>
              <a:t>Chủ</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a:solidFill>
                  <a:srgbClr val="0070C0"/>
                </a:solidFill>
                <a:latin typeface="Times New Roman" panose="02020603050405020304" pitchFamily="18" charset="0"/>
                <a:cs typeface="Times New Roman" panose="02020603050405020304" pitchFamily="18" charset="0"/>
              </a:rPr>
              <a:t>thể</a:t>
            </a:r>
            <a:r>
              <a:rPr lang="en-US" sz="3200" dirty="0">
                <a:solidFill>
                  <a:srgbClr val="0070C0"/>
                </a:solidFill>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hệ</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pháp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luật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dân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sự</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bao</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gồm</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l">
              <a:buFont typeface="Wingdings" panose="05000000000000000000" pitchFamily="2" charset="2"/>
              <a:buChar char="Ø"/>
            </a:pPr>
            <a:r>
              <a:rPr lang="en-US" sz="3200" b="1" dirty="0" err="1" smtClean="0">
                <a:solidFill>
                  <a:srgbClr val="7030A0"/>
                </a:solidFill>
                <a:latin typeface="Times New Roman" panose="02020603050405020304" pitchFamily="18" charset="0"/>
                <a:cs typeface="Times New Roman" panose="02020603050405020304" pitchFamily="18" charset="0"/>
              </a:rPr>
              <a:t>Cá</a:t>
            </a:r>
            <a:r>
              <a:rPr lang="en-US" sz="3200" b="1" dirty="0" smtClean="0">
                <a:solidFill>
                  <a:srgbClr val="7030A0"/>
                </a:solidFill>
                <a:latin typeface="Times New Roman" panose="02020603050405020304" pitchFamily="18" charset="0"/>
                <a:cs typeface="Times New Roman" panose="02020603050405020304" pitchFamily="18" charset="0"/>
              </a:rPr>
              <a:t> </a:t>
            </a:r>
            <a:r>
              <a:rPr lang="en-US" sz="3200" b="1" dirty="0" err="1">
                <a:solidFill>
                  <a:srgbClr val="7030A0"/>
                </a:solidFill>
                <a:latin typeface="Times New Roman" panose="02020603050405020304" pitchFamily="18" charset="0"/>
                <a:cs typeface="Times New Roman" panose="02020603050405020304" pitchFamily="18" charset="0"/>
              </a:rPr>
              <a:t>nhân</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l">
              <a:buFont typeface="Wingdings" panose="05000000000000000000" pitchFamily="2" charset="2"/>
              <a:buChar char="Ø"/>
            </a:pPr>
            <a:r>
              <a:rPr lang="en-US" sz="3200" dirty="0" err="1" smtClean="0">
                <a:latin typeface="Times New Roman" panose="02020603050405020304" pitchFamily="18" charset="0"/>
                <a:cs typeface="Times New Roman" panose="02020603050405020304" pitchFamily="18" charset="0"/>
              </a:rPr>
              <a:t>Pháp</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nhân</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marL="457200" indent="-457200" algn="l">
              <a:buFont typeface="Wingdings" panose="05000000000000000000" pitchFamily="2" charset="2"/>
              <a:buChar char="Ø"/>
            </a:pPr>
            <a:r>
              <a:rPr lang="en-US" sz="3200" dirty="0" err="1" smtClean="0">
                <a:latin typeface="Times New Roman" panose="02020603050405020304" pitchFamily="18" charset="0"/>
                <a:cs typeface="Times New Roman" panose="02020603050405020304" pitchFamily="18" charset="0"/>
              </a:rPr>
              <a:t>Hộ</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gia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đình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và</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Tổ</a:t>
            </a: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hợp</a:t>
            </a:r>
            <a:r>
              <a:rPr lang="en-US" sz="3200" dirty="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tác</a:t>
            </a:r>
            <a:endParaRPr lang="en-US" sz="3200" dirty="0" smtClean="0">
              <a:latin typeface="Times New Roman" panose="02020603050405020304" pitchFamily="18" charset="0"/>
              <a:cs typeface="Times New Roman" panose="02020603050405020304" pitchFamily="18" charset="0"/>
            </a:endParaRPr>
          </a:p>
          <a:p>
            <a:pPr marL="457200" indent="-457200" algn="l">
              <a:buFont typeface="Wingdings" panose="05000000000000000000" pitchFamily="2" charset="2"/>
              <a:buChar char="Ø"/>
            </a:pPr>
            <a:r>
              <a:rPr lang="en-US" sz="3200" dirty="0" err="1" smtClean="0">
                <a:latin typeface="Times New Roman" panose="02020603050405020304" pitchFamily="18" charset="0"/>
                <a:cs typeface="Times New Roman" panose="02020603050405020304" pitchFamily="18" charset="0"/>
              </a:rPr>
              <a:t>Nhà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nước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chủ</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thể</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biệt</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0" y="1346436"/>
            <a:ext cx="9624392" cy="720080"/>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1.4.1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Chủ</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thể</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của</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quan</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hệ</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pháp</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luậ</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luật</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dân</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sự</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
        <p:nvSpPr>
          <p:cNvPr id="5" name="Subtitle 2"/>
          <p:cNvSpPr txBox="1">
            <a:spLocks/>
          </p:cNvSpPr>
          <p:nvPr/>
        </p:nvSpPr>
        <p:spPr>
          <a:xfrm>
            <a:off x="5591944" y="2066516"/>
            <a:ext cx="6600056" cy="4314812"/>
          </a:xfrm>
          <a:prstGeom prst="rect">
            <a:avLst/>
          </a:prstGeom>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u="none"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fontAlgn="auto">
              <a:lnSpc>
                <a:spcPct val="120000"/>
              </a:lnSpc>
              <a:spcAft>
                <a:spcPts val="0"/>
              </a:spcAft>
            </a:pPr>
            <a:r>
              <a:rPr lang="en-US" sz="9600" dirty="0" smtClean="0">
                <a:latin typeface="22"/>
                <a:cs typeface="Times New Roman" panose="02020603050405020304" pitchFamily="18" charset="0"/>
              </a:rPr>
              <a:t>*/ </a:t>
            </a:r>
            <a:r>
              <a:rPr lang="en-US" sz="9600" b="1" dirty="0" err="1" smtClean="0">
                <a:solidFill>
                  <a:schemeClr val="accent5"/>
                </a:solidFill>
                <a:latin typeface="22"/>
                <a:cs typeface="Times New Roman" panose="02020603050405020304" pitchFamily="18" charset="0"/>
              </a:rPr>
              <a:t>Cá</a:t>
            </a:r>
            <a:r>
              <a:rPr lang="en-US" sz="9600" b="1" dirty="0" smtClean="0">
                <a:solidFill>
                  <a:schemeClr val="accent5"/>
                </a:solidFill>
                <a:latin typeface="22"/>
                <a:cs typeface="Times New Roman" panose="02020603050405020304" pitchFamily="18" charset="0"/>
              </a:rPr>
              <a:t> </a:t>
            </a:r>
            <a:r>
              <a:rPr lang="en-US" sz="9600" b="1" dirty="0" err="1" smtClean="0">
                <a:solidFill>
                  <a:schemeClr val="accent5"/>
                </a:solidFill>
                <a:latin typeface="22"/>
                <a:cs typeface="Times New Roman" panose="02020603050405020304" pitchFamily="18" charset="0"/>
              </a:rPr>
              <a:t>nhân</a:t>
            </a:r>
            <a:r>
              <a:rPr lang="en-US" sz="9600" b="1" dirty="0" smtClean="0">
                <a:solidFill>
                  <a:schemeClr val="accent5"/>
                </a:solidFill>
                <a:latin typeface="22"/>
                <a:cs typeface="Times New Roman" panose="02020603050405020304" pitchFamily="18" charset="0"/>
              </a:rPr>
              <a:t> </a:t>
            </a:r>
            <a:r>
              <a:rPr lang="en-US" sz="9600" b="1" dirty="0" err="1" smtClean="0">
                <a:latin typeface="+mj-lt"/>
                <a:cs typeface="Times New Roman" panose="02020603050405020304" pitchFamily="18" charset="0"/>
              </a:rPr>
              <a:t>có</a:t>
            </a:r>
            <a:r>
              <a:rPr lang="en-US" sz="9600" b="1" dirty="0" smtClean="0">
                <a:latin typeface="+mj-lt"/>
                <a:cs typeface="Times New Roman" panose="02020603050405020304" pitchFamily="18" charset="0"/>
              </a:rPr>
              <a:t> </a:t>
            </a:r>
            <a:r>
              <a:rPr lang="en-US" sz="9600" b="1" dirty="0" err="1" smtClean="0">
                <a:latin typeface="+mj-lt"/>
                <a:cs typeface="Times New Roman" panose="02020603050405020304" pitchFamily="18" charset="0"/>
              </a:rPr>
              <a:t>năng</a:t>
            </a:r>
            <a:r>
              <a:rPr lang="en-US" sz="9600" b="1" dirty="0" smtClean="0">
                <a:latin typeface="+mj-lt"/>
                <a:cs typeface="Times New Roman" panose="02020603050405020304" pitchFamily="18" charset="0"/>
              </a:rPr>
              <a:t> </a:t>
            </a:r>
            <a:r>
              <a:rPr lang="en-US" sz="9600" b="1" dirty="0" err="1" smtClean="0">
                <a:latin typeface="+mj-lt"/>
                <a:cs typeface="Times New Roman" panose="02020603050405020304" pitchFamily="18" charset="0"/>
              </a:rPr>
              <a:t>lực</a:t>
            </a:r>
            <a:r>
              <a:rPr lang="en-US" sz="9600" b="1" dirty="0" smtClean="0">
                <a:latin typeface="+mj-lt"/>
                <a:cs typeface="Times New Roman" panose="02020603050405020304" pitchFamily="18" charset="0"/>
              </a:rPr>
              <a:t> </a:t>
            </a:r>
            <a:r>
              <a:rPr lang="en-US" sz="9600" b="1" dirty="0" err="1" smtClean="0">
                <a:latin typeface="+mj-lt"/>
                <a:cs typeface="Times New Roman" panose="02020603050405020304" pitchFamily="18" charset="0"/>
              </a:rPr>
              <a:t>chủ</a:t>
            </a:r>
            <a:r>
              <a:rPr lang="en-US" sz="9600" b="1" dirty="0" smtClean="0">
                <a:latin typeface="+mj-lt"/>
                <a:cs typeface="Times New Roman" panose="02020603050405020304" pitchFamily="18" charset="0"/>
              </a:rPr>
              <a:t> </a:t>
            </a:r>
            <a:r>
              <a:rPr lang="en-US" sz="9600" b="1" dirty="0" err="1" smtClean="0">
                <a:latin typeface="+mj-lt"/>
                <a:cs typeface="Times New Roman" panose="02020603050405020304" pitchFamily="18" charset="0"/>
              </a:rPr>
              <a:t>thể</a:t>
            </a:r>
            <a:r>
              <a:rPr lang="en-US" sz="9600" b="1"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khi</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họ</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có</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năng</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lực</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hành</a:t>
            </a:r>
            <a:r>
              <a:rPr lang="en-US" sz="9600" dirty="0" smtClean="0">
                <a:latin typeface="+mj-lt"/>
                <a:cs typeface="Times New Roman" panose="02020603050405020304" pitchFamily="18" charset="0"/>
              </a:rPr>
              <a:t> vi </a:t>
            </a:r>
            <a:r>
              <a:rPr lang="en-US" sz="9600" dirty="0" err="1" smtClean="0">
                <a:latin typeface="+mj-lt"/>
                <a:cs typeface="Times New Roman" panose="02020603050405020304" pitchFamily="18" charset="0"/>
              </a:rPr>
              <a:t>hợp</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với</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quy</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định</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của</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pháp</a:t>
            </a:r>
            <a:r>
              <a:rPr lang="en-US" sz="9600" dirty="0" smtClean="0">
                <a:latin typeface="+mj-lt"/>
                <a:cs typeface="Times New Roman" panose="02020603050405020304" pitchFamily="18" charset="0"/>
              </a:rPr>
              <a:t>  </a:t>
            </a:r>
            <a:r>
              <a:rPr lang="en-US" sz="9600" dirty="0" err="1" smtClean="0">
                <a:latin typeface="+mj-lt"/>
                <a:cs typeface="Times New Roman" panose="02020603050405020304" pitchFamily="18" charset="0"/>
              </a:rPr>
              <a:t>luật</a:t>
            </a:r>
            <a:r>
              <a:rPr lang="en-US" sz="9600" dirty="0" smtClean="0">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gồm</a:t>
            </a:r>
            <a:r>
              <a:rPr lang="en-US" sz="9600" dirty="0" smtClean="0">
                <a:solidFill>
                  <a:srgbClr val="0070C0"/>
                </a:solidFill>
                <a:latin typeface="+mj-lt"/>
                <a:cs typeface="Times New Roman" panose="02020603050405020304" pitchFamily="18" charset="0"/>
              </a:rPr>
              <a:t> </a:t>
            </a:r>
            <a:r>
              <a:rPr lang="en-US" sz="9600" i="1" dirty="0" smtClean="0">
                <a:solidFill>
                  <a:srgbClr val="0070C0"/>
                </a:solidFill>
                <a:latin typeface="+mj-lt"/>
                <a:cs typeface="Times New Roman" panose="02020603050405020304" pitchFamily="18" charset="0"/>
              </a:rPr>
              <a:t>02 </a:t>
            </a:r>
            <a:r>
              <a:rPr lang="en-US" sz="9600" i="1" dirty="0" err="1">
                <a:solidFill>
                  <a:srgbClr val="0070C0"/>
                </a:solidFill>
                <a:latin typeface="+mj-lt"/>
                <a:cs typeface="Times New Roman" panose="02020603050405020304" pitchFamily="18" charset="0"/>
              </a:rPr>
              <a:t>đ</a:t>
            </a:r>
            <a:r>
              <a:rPr lang="en-US" sz="9600" i="1" dirty="0" err="1" smtClean="0">
                <a:solidFill>
                  <a:srgbClr val="0070C0"/>
                </a:solidFill>
                <a:latin typeface="+mj-lt"/>
                <a:cs typeface="Times New Roman" panose="02020603050405020304" pitchFamily="18" charset="0"/>
              </a:rPr>
              <a:t>iều</a:t>
            </a:r>
            <a:r>
              <a:rPr lang="en-US" sz="9600" i="1" dirty="0" smtClean="0">
                <a:solidFill>
                  <a:srgbClr val="0070C0"/>
                </a:solidFill>
                <a:latin typeface="+mj-lt"/>
                <a:cs typeface="Times New Roman" panose="02020603050405020304" pitchFamily="18" charset="0"/>
              </a:rPr>
              <a:t> </a:t>
            </a:r>
            <a:r>
              <a:rPr lang="en-US" sz="9600" i="1" dirty="0" err="1" smtClean="0">
                <a:solidFill>
                  <a:srgbClr val="0070C0"/>
                </a:solidFill>
                <a:latin typeface="+mj-lt"/>
                <a:cs typeface="Times New Roman" panose="02020603050405020304" pitchFamily="18" charset="0"/>
              </a:rPr>
              <a:t>kiện</a:t>
            </a:r>
            <a:r>
              <a:rPr lang="en-US" sz="9600" dirty="0" smtClean="0">
                <a:solidFill>
                  <a:srgbClr val="0070C0"/>
                </a:solidFill>
                <a:latin typeface="+mj-lt"/>
                <a:cs typeface="Times New Roman" panose="02020603050405020304" pitchFamily="18" charset="0"/>
              </a:rPr>
              <a:t>:</a:t>
            </a:r>
          </a:p>
          <a:p>
            <a:pPr algn="l" fontAlgn="auto">
              <a:lnSpc>
                <a:spcPct val="120000"/>
              </a:lnSpc>
              <a:spcAft>
                <a:spcPts val="0"/>
              </a:spcAft>
            </a:pPr>
            <a:r>
              <a:rPr lang="en-US" sz="9600" dirty="0" smtClean="0">
                <a:solidFill>
                  <a:srgbClr val="0070C0"/>
                </a:solidFill>
                <a:latin typeface="+mj-lt"/>
                <a:cs typeface="Times New Roman" panose="02020603050405020304" pitchFamily="18" charset="0"/>
              </a:rPr>
              <a:t> - </a:t>
            </a:r>
            <a:r>
              <a:rPr lang="en-US" sz="9600" b="1" dirty="0" err="1" smtClean="0">
                <a:solidFill>
                  <a:srgbClr val="0070C0"/>
                </a:solidFill>
                <a:latin typeface="+mj-lt"/>
                <a:cs typeface="Times New Roman" panose="02020603050405020304" pitchFamily="18" charset="0"/>
              </a:rPr>
              <a:t>Năng</a:t>
            </a:r>
            <a:r>
              <a:rPr lang="en-US" sz="9600" b="1" dirty="0" smtClean="0">
                <a:solidFill>
                  <a:srgbClr val="0070C0"/>
                </a:solidFill>
                <a:latin typeface="+mj-lt"/>
                <a:cs typeface="Times New Roman" panose="02020603050405020304" pitchFamily="18" charset="0"/>
              </a:rPr>
              <a:t> </a:t>
            </a:r>
            <a:r>
              <a:rPr lang="en-US" sz="9600" b="1" dirty="0" err="1" smtClean="0">
                <a:solidFill>
                  <a:srgbClr val="0070C0"/>
                </a:solidFill>
                <a:latin typeface="+mj-lt"/>
                <a:cs typeface="Times New Roman" panose="02020603050405020304" pitchFamily="18" charset="0"/>
              </a:rPr>
              <a:t>lực</a:t>
            </a:r>
            <a:r>
              <a:rPr lang="en-US" sz="9600" b="1" dirty="0" smtClean="0">
                <a:solidFill>
                  <a:srgbClr val="0070C0"/>
                </a:solidFill>
                <a:latin typeface="+mj-lt"/>
                <a:cs typeface="Times New Roman" panose="02020603050405020304" pitchFamily="18" charset="0"/>
              </a:rPr>
              <a:t> </a:t>
            </a:r>
            <a:r>
              <a:rPr lang="en-US" sz="9600" b="1" dirty="0" err="1" smtClean="0">
                <a:solidFill>
                  <a:srgbClr val="0070C0"/>
                </a:solidFill>
                <a:latin typeface="+mj-lt"/>
                <a:cs typeface="Times New Roman" panose="02020603050405020304" pitchFamily="18" charset="0"/>
              </a:rPr>
              <a:t>pháp</a:t>
            </a:r>
            <a:r>
              <a:rPr lang="en-US" sz="9600" b="1" dirty="0" smtClean="0">
                <a:solidFill>
                  <a:srgbClr val="0070C0"/>
                </a:solidFill>
                <a:latin typeface="+mj-lt"/>
                <a:cs typeface="Times New Roman" panose="02020603050405020304" pitchFamily="18" charset="0"/>
              </a:rPr>
              <a:t> </a:t>
            </a:r>
            <a:r>
              <a:rPr lang="en-US" sz="9600" b="1" dirty="0" err="1" smtClean="0">
                <a:solidFill>
                  <a:srgbClr val="0070C0"/>
                </a:solidFill>
                <a:latin typeface="+mj-lt"/>
                <a:cs typeface="Times New Roman" panose="02020603050405020304" pitchFamily="18" charset="0"/>
              </a:rPr>
              <a:t>luật</a:t>
            </a:r>
            <a:r>
              <a:rPr lang="en-US" sz="9600" b="1"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của</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cá</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nhân</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được</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pháp</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luật</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bảo</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hộ</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khi</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họ</a:t>
            </a:r>
            <a:r>
              <a:rPr lang="en-US" sz="9600" dirty="0" smtClean="0">
                <a:solidFill>
                  <a:srgbClr val="0070C0"/>
                </a:solidFill>
                <a:latin typeface="+mj-lt"/>
                <a:cs typeface="Times New Roman" panose="02020603050405020304" pitchFamily="18" charset="0"/>
              </a:rPr>
              <a:t> sinh </a:t>
            </a:r>
            <a:r>
              <a:rPr lang="en-US" sz="9600" dirty="0" err="1" smtClean="0">
                <a:solidFill>
                  <a:srgbClr val="0070C0"/>
                </a:solidFill>
                <a:latin typeface="+mj-lt"/>
                <a:cs typeface="Times New Roman" panose="02020603050405020304" pitchFamily="18" charset="0"/>
              </a:rPr>
              <a:t>ra</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và</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chấm</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dứt</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khi</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họ</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chết</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đi</a:t>
            </a:r>
            <a:r>
              <a:rPr lang="en-US" sz="9600" dirty="0" smtClean="0">
                <a:solidFill>
                  <a:srgbClr val="0070C0"/>
                </a:solidFill>
                <a:latin typeface="+mj-lt"/>
                <a:cs typeface="Times New Roman" panose="02020603050405020304" pitchFamily="18" charset="0"/>
              </a:rPr>
              <a:t> (</a:t>
            </a:r>
            <a:r>
              <a:rPr lang="en-US" sz="9600" b="1" i="1" u="sng" dirty="0" err="1" smtClean="0">
                <a:solidFill>
                  <a:srgbClr val="0070C0"/>
                </a:solidFill>
                <a:latin typeface="+mj-lt"/>
                <a:cs typeface="Times New Roman" panose="02020603050405020304" pitchFamily="18" charset="0"/>
              </a:rPr>
              <a:t>ngoại</a:t>
            </a:r>
            <a:r>
              <a:rPr lang="en-US" sz="9600" b="1" i="1" u="sng" dirty="0" smtClean="0">
                <a:solidFill>
                  <a:srgbClr val="0070C0"/>
                </a:solidFill>
                <a:latin typeface="+mj-lt"/>
                <a:cs typeface="Times New Roman" panose="02020603050405020304" pitchFamily="18" charset="0"/>
              </a:rPr>
              <a:t> </a:t>
            </a:r>
            <a:r>
              <a:rPr lang="en-US" sz="9600" b="1" i="1" u="sng" dirty="0" err="1" smtClean="0">
                <a:solidFill>
                  <a:srgbClr val="0070C0"/>
                </a:solidFill>
                <a:latin typeface="+mj-lt"/>
                <a:cs typeface="Times New Roman" panose="02020603050405020304" pitchFamily="18" charset="0"/>
              </a:rPr>
              <a:t>lệ</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sự</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bảo</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vệ</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thai</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nhi</a:t>
            </a:r>
            <a:r>
              <a:rPr lang="en-US" sz="9600" i="1" dirty="0" smtClean="0">
                <a:solidFill>
                  <a:srgbClr val="7030A0"/>
                </a:solidFill>
                <a:latin typeface="+mj-lt"/>
                <a:cs typeface="Times New Roman" panose="02020603050405020304" pitchFamily="18" charset="0"/>
              </a:rPr>
              <a:t> 180 </a:t>
            </a:r>
            <a:r>
              <a:rPr lang="en-US" sz="9600" i="1" dirty="0" err="1" smtClean="0">
                <a:solidFill>
                  <a:srgbClr val="7030A0"/>
                </a:solidFill>
                <a:latin typeface="+mj-lt"/>
                <a:cs typeface="Times New Roman" panose="02020603050405020304" pitchFamily="18" charset="0"/>
              </a:rPr>
              <a:t>ngày</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tuổi</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trong</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quy</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định</a:t>
            </a:r>
            <a:r>
              <a:rPr lang="en-US" sz="9600" i="1" dirty="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về</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thừa</a:t>
            </a:r>
            <a:r>
              <a:rPr lang="en-US" sz="9600" i="1" dirty="0" smtClean="0">
                <a:solidFill>
                  <a:srgbClr val="7030A0"/>
                </a:solidFill>
                <a:latin typeface="+mj-lt"/>
                <a:cs typeface="Times New Roman" panose="02020603050405020304" pitchFamily="18" charset="0"/>
              </a:rPr>
              <a:t> </a:t>
            </a:r>
            <a:r>
              <a:rPr lang="en-US" sz="9600" i="1" dirty="0" err="1" smtClean="0">
                <a:solidFill>
                  <a:srgbClr val="7030A0"/>
                </a:solidFill>
                <a:latin typeface="+mj-lt"/>
                <a:cs typeface="Times New Roman" panose="02020603050405020304" pitchFamily="18" charset="0"/>
              </a:rPr>
              <a:t>kế</a:t>
            </a:r>
            <a:r>
              <a:rPr lang="en-US" sz="9600" dirty="0" smtClean="0">
                <a:solidFill>
                  <a:srgbClr val="0070C0"/>
                </a:solidFill>
                <a:latin typeface="+mj-lt"/>
                <a:cs typeface="Times New Roman" panose="02020603050405020304" pitchFamily="18" charset="0"/>
              </a:rPr>
              <a:t>)</a:t>
            </a:r>
          </a:p>
          <a:p>
            <a:pPr algn="l" fontAlgn="auto">
              <a:lnSpc>
                <a:spcPct val="120000"/>
              </a:lnSpc>
              <a:spcAft>
                <a:spcPts val="0"/>
              </a:spcAft>
            </a:pPr>
            <a:r>
              <a:rPr lang="en-US" sz="9600" dirty="0" smtClean="0">
                <a:solidFill>
                  <a:srgbClr val="0070C0"/>
                </a:solidFill>
                <a:latin typeface="+mj-lt"/>
                <a:cs typeface="Times New Roman" panose="02020603050405020304" pitchFamily="18" charset="0"/>
              </a:rPr>
              <a:t>- </a:t>
            </a:r>
            <a:r>
              <a:rPr lang="en-US" sz="9600" b="1" dirty="0" err="1" smtClean="0">
                <a:solidFill>
                  <a:srgbClr val="0070C0"/>
                </a:solidFill>
                <a:latin typeface="+mj-lt"/>
                <a:cs typeface="Times New Roman" panose="02020603050405020304" pitchFamily="18" charset="0"/>
              </a:rPr>
              <a:t>Năng</a:t>
            </a:r>
            <a:r>
              <a:rPr lang="en-US" sz="9600" b="1" dirty="0" smtClean="0">
                <a:solidFill>
                  <a:srgbClr val="0070C0"/>
                </a:solidFill>
                <a:latin typeface="+mj-lt"/>
                <a:cs typeface="Times New Roman" panose="02020603050405020304" pitchFamily="18" charset="0"/>
              </a:rPr>
              <a:t> </a:t>
            </a:r>
            <a:r>
              <a:rPr lang="en-US" sz="9600" b="1" dirty="0" err="1" smtClean="0">
                <a:solidFill>
                  <a:srgbClr val="0070C0"/>
                </a:solidFill>
                <a:latin typeface="+mj-lt"/>
                <a:cs typeface="Times New Roman" panose="02020603050405020304" pitchFamily="18" charset="0"/>
              </a:rPr>
              <a:t>lực</a:t>
            </a:r>
            <a:r>
              <a:rPr lang="en-US" sz="9600" b="1" dirty="0" smtClean="0">
                <a:solidFill>
                  <a:srgbClr val="0070C0"/>
                </a:solidFill>
                <a:latin typeface="+mj-lt"/>
                <a:cs typeface="Times New Roman" panose="02020603050405020304" pitchFamily="18" charset="0"/>
              </a:rPr>
              <a:t> </a:t>
            </a:r>
            <a:r>
              <a:rPr lang="en-US" sz="9600" b="1" dirty="0" err="1" smtClean="0">
                <a:solidFill>
                  <a:srgbClr val="0070C0"/>
                </a:solidFill>
                <a:latin typeface="+mj-lt"/>
                <a:cs typeface="Times New Roman" panose="02020603050405020304" pitchFamily="18" charset="0"/>
              </a:rPr>
              <a:t>hành</a:t>
            </a:r>
            <a:r>
              <a:rPr lang="en-US" sz="9600" b="1" dirty="0" smtClean="0">
                <a:solidFill>
                  <a:srgbClr val="0070C0"/>
                </a:solidFill>
                <a:latin typeface="+mj-lt"/>
                <a:cs typeface="Times New Roman" panose="02020603050405020304" pitchFamily="18" charset="0"/>
              </a:rPr>
              <a:t> vi</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là</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khả</a:t>
            </a:r>
            <a:r>
              <a:rPr lang="en-US" sz="9600" dirty="0" smtClean="0">
                <a:solidFill>
                  <a:srgbClr val="0070C0"/>
                </a:solidFill>
                <a:latin typeface="+mj-lt"/>
                <a:cs typeface="Times New Roman" panose="02020603050405020304" pitchFamily="18" charset="0"/>
              </a:rPr>
              <a:t> </a:t>
            </a:r>
            <a:r>
              <a:rPr lang="en-US" sz="9600" dirty="0" err="1">
                <a:solidFill>
                  <a:srgbClr val="0070C0"/>
                </a:solidFill>
                <a:latin typeface="+mj-lt"/>
                <a:cs typeface="Times New Roman" panose="02020603050405020304" pitchFamily="18" charset="0"/>
              </a:rPr>
              <a:t>năng</a:t>
            </a:r>
            <a:r>
              <a:rPr lang="en-US" sz="9600" dirty="0">
                <a:solidFill>
                  <a:srgbClr val="0070C0"/>
                </a:solidFill>
                <a:latin typeface="+mj-lt"/>
                <a:cs typeface="Times New Roman" panose="02020603050405020304" pitchFamily="18" charset="0"/>
              </a:rPr>
              <a:t> </a:t>
            </a:r>
            <a:r>
              <a:rPr lang="en-US" sz="9600" dirty="0" err="1">
                <a:solidFill>
                  <a:srgbClr val="0070C0"/>
                </a:solidFill>
                <a:latin typeface="+mj-lt"/>
                <a:cs typeface="Times New Roman" panose="02020603050405020304" pitchFamily="18" charset="0"/>
              </a:rPr>
              <a:t>nhận</a:t>
            </a:r>
            <a:r>
              <a:rPr lang="en-US" sz="9600" dirty="0">
                <a:solidFill>
                  <a:srgbClr val="0070C0"/>
                </a:solidFill>
                <a:latin typeface="+mj-lt"/>
                <a:cs typeface="Times New Roman" panose="02020603050405020304" pitchFamily="18" charset="0"/>
              </a:rPr>
              <a:t> </a:t>
            </a:r>
            <a:r>
              <a:rPr lang="en-US" sz="9600" dirty="0" err="1">
                <a:solidFill>
                  <a:srgbClr val="0070C0"/>
                </a:solidFill>
                <a:latin typeface="+mj-lt"/>
                <a:cs typeface="Times New Roman" panose="02020603050405020304" pitchFamily="18" charset="0"/>
              </a:rPr>
              <a:t>thức</a:t>
            </a:r>
            <a:r>
              <a:rPr lang="en-US" sz="9600" dirty="0">
                <a:solidFill>
                  <a:srgbClr val="0070C0"/>
                </a:solidFill>
                <a:latin typeface="+mj-lt"/>
                <a:cs typeface="Times New Roman" panose="02020603050405020304" pitchFamily="18" charset="0"/>
              </a:rPr>
              <a:t> &amp; </a:t>
            </a:r>
            <a:r>
              <a:rPr lang="en-US" sz="9600" dirty="0" err="1">
                <a:solidFill>
                  <a:srgbClr val="0070C0"/>
                </a:solidFill>
                <a:latin typeface="+mj-lt"/>
                <a:cs typeface="Times New Roman" panose="02020603050405020304" pitchFamily="18" charset="0"/>
              </a:rPr>
              <a:t>điều</a:t>
            </a:r>
            <a:r>
              <a:rPr lang="en-US" sz="9600" dirty="0">
                <a:solidFill>
                  <a:srgbClr val="0070C0"/>
                </a:solidFill>
                <a:latin typeface="+mj-lt"/>
                <a:cs typeface="Times New Roman" panose="02020603050405020304" pitchFamily="18" charset="0"/>
              </a:rPr>
              <a:t> </a:t>
            </a:r>
            <a:r>
              <a:rPr lang="en-US" sz="9600" dirty="0" err="1">
                <a:solidFill>
                  <a:srgbClr val="0070C0"/>
                </a:solidFill>
                <a:latin typeface="+mj-lt"/>
                <a:cs typeface="Times New Roman" panose="02020603050405020304" pitchFamily="18" charset="0"/>
              </a:rPr>
              <a:t>khiển</a:t>
            </a:r>
            <a:r>
              <a:rPr lang="en-US" sz="9600" dirty="0">
                <a:solidFill>
                  <a:srgbClr val="0070C0"/>
                </a:solidFill>
                <a:latin typeface="+mj-lt"/>
                <a:cs typeface="Times New Roman" panose="02020603050405020304" pitchFamily="18" charset="0"/>
              </a:rPr>
              <a:t> </a:t>
            </a:r>
            <a:r>
              <a:rPr lang="en-US" sz="9600" dirty="0" err="1">
                <a:solidFill>
                  <a:srgbClr val="0070C0"/>
                </a:solidFill>
                <a:latin typeface="+mj-lt"/>
                <a:cs typeface="Times New Roman" panose="02020603050405020304" pitchFamily="18" charset="0"/>
              </a:rPr>
              <a:t>hành</a:t>
            </a:r>
            <a:r>
              <a:rPr lang="en-US" sz="9600" dirty="0">
                <a:solidFill>
                  <a:srgbClr val="0070C0"/>
                </a:solidFill>
                <a:latin typeface="+mj-lt"/>
                <a:cs typeface="Times New Roman" panose="02020603050405020304" pitchFamily="18" charset="0"/>
              </a:rPr>
              <a:t> </a:t>
            </a:r>
            <a:r>
              <a:rPr lang="en-US" sz="9600" dirty="0" smtClean="0">
                <a:solidFill>
                  <a:srgbClr val="0070C0"/>
                </a:solidFill>
                <a:latin typeface="+mj-lt"/>
                <a:cs typeface="Times New Roman" panose="02020603050405020304" pitchFamily="18" charset="0"/>
              </a:rPr>
              <a:t>vi, </a:t>
            </a:r>
            <a:r>
              <a:rPr lang="en-US" sz="9600" dirty="0" err="1" smtClean="0">
                <a:solidFill>
                  <a:srgbClr val="0070C0"/>
                </a:solidFill>
                <a:latin typeface="+mj-lt"/>
                <a:cs typeface="Times New Roman" panose="02020603050405020304" pitchFamily="18" charset="0"/>
              </a:rPr>
              <a:t>theo</a:t>
            </a:r>
            <a:r>
              <a:rPr lang="en-US" sz="9600" dirty="0" smtClean="0">
                <a:solidFill>
                  <a:srgbClr val="0070C0"/>
                </a:solidFill>
                <a:latin typeface="+mj-lt"/>
                <a:cs typeface="Times New Roman" panose="02020603050405020304" pitchFamily="18" charset="0"/>
              </a:rPr>
              <a:t> </a:t>
            </a:r>
            <a:r>
              <a:rPr lang="en-US" sz="9600" dirty="0" err="1">
                <a:solidFill>
                  <a:srgbClr val="0070C0"/>
                </a:solidFill>
                <a:latin typeface="+mj-lt"/>
                <a:cs typeface="Times New Roman" panose="02020603050405020304" pitchFamily="18" charset="0"/>
              </a:rPr>
              <a:t>từng</a:t>
            </a:r>
            <a:r>
              <a:rPr lang="en-US" sz="9600" dirty="0">
                <a:solidFill>
                  <a:srgbClr val="0070C0"/>
                </a:solidFill>
                <a:latin typeface="+mj-lt"/>
                <a:cs typeface="Times New Roman" panose="02020603050405020304" pitchFamily="18" charset="0"/>
              </a:rPr>
              <a:t> </a:t>
            </a:r>
            <a:r>
              <a:rPr lang="en-US" sz="9600" dirty="0" err="1">
                <a:solidFill>
                  <a:srgbClr val="0070C0"/>
                </a:solidFill>
                <a:latin typeface="+mj-lt"/>
                <a:cs typeface="Times New Roman" panose="02020603050405020304" pitchFamily="18" charset="0"/>
              </a:rPr>
              <a:t>độ</a:t>
            </a:r>
            <a:r>
              <a:rPr lang="en-US" sz="9600" dirty="0">
                <a:solidFill>
                  <a:srgbClr val="0070C0"/>
                </a:solidFill>
                <a:latin typeface="+mj-lt"/>
                <a:cs typeface="Times New Roman" panose="02020603050405020304" pitchFamily="18" charset="0"/>
              </a:rPr>
              <a:t> </a:t>
            </a:r>
            <a:r>
              <a:rPr lang="en-US" sz="9600" dirty="0" err="1">
                <a:solidFill>
                  <a:srgbClr val="0070C0"/>
                </a:solidFill>
                <a:latin typeface="+mj-lt"/>
                <a:cs typeface="Times New Roman" panose="02020603050405020304" pitchFamily="18" charset="0"/>
              </a:rPr>
              <a:t>tuổi</a:t>
            </a:r>
            <a:r>
              <a:rPr lang="en-US" sz="9600" dirty="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nhất</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định</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có</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ba</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giai</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đoạn</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dưới</a:t>
            </a:r>
            <a:r>
              <a:rPr lang="en-US" sz="9600" dirty="0" smtClean="0">
                <a:solidFill>
                  <a:srgbClr val="0070C0"/>
                </a:solidFill>
                <a:latin typeface="+mj-lt"/>
                <a:cs typeface="Times New Roman" panose="02020603050405020304" pitchFamily="18" charset="0"/>
              </a:rPr>
              <a:t> 6 </a:t>
            </a:r>
            <a:r>
              <a:rPr lang="en-US" sz="9600" dirty="0" err="1" smtClean="0">
                <a:solidFill>
                  <a:srgbClr val="0070C0"/>
                </a:solidFill>
                <a:latin typeface="+mj-lt"/>
                <a:cs typeface="Times New Roman" panose="02020603050405020304" pitchFamily="18" charset="0"/>
              </a:rPr>
              <a:t>tuổi</a:t>
            </a:r>
            <a:r>
              <a:rPr lang="en-US" sz="9600" dirty="0" smtClean="0">
                <a:solidFill>
                  <a:srgbClr val="0070C0"/>
                </a:solidFill>
                <a:latin typeface="+mj-lt"/>
                <a:cs typeface="Times New Roman" panose="02020603050405020304" pitchFamily="18" charset="0"/>
              </a:rPr>
              <a:t> – </a:t>
            </a:r>
            <a:r>
              <a:rPr lang="en-US" sz="9600" dirty="0" err="1" smtClean="0">
                <a:solidFill>
                  <a:srgbClr val="0070C0"/>
                </a:solidFill>
                <a:latin typeface="+mj-lt"/>
                <a:cs typeface="Times New Roman" panose="02020603050405020304" pitchFamily="18" charset="0"/>
              </a:rPr>
              <a:t>dưới</a:t>
            </a:r>
            <a:r>
              <a:rPr lang="en-US" sz="9600" dirty="0" smtClean="0">
                <a:solidFill>
                  <a:srgbClr val="0070C0"/>
                </a:solidFill>
                <a:latin typeface="+mj-lt"/>
                <a:cs typeface="Times New Roman" panose="02020603050405020304" pitchFamily="18" charset="0"/>
              </a:rPr>
              <a:t> 18 </a:t>
            </a:r>
            <a:r>
              <a:rPr lang="en-US" sz="9600" dirty="0" err="1" smtClean="0">
                <a:solidFill>
                  <a:srgbClr val="0070C0"/>
                </a:solidFill>
                <a:latin typeface="+mj-lt"/>
                <a:cs typeface="Times New Roman" panose="02020603050405020304" pitchFamily="18" charset="0"/>
              </a:rPr>
              <a:t>tuổi</a:t>
            </a:r>
            <a:r>
              <a:rPr lang="en-US" sz="9600" dirty="0" smtClean="0">
                <a:solidFill>
                  <a:srgbClr val="0070C0"/>
                </a:solidFill>
                <a:latin typeface="+mj-lt"/>
                <a:cs typeface="Times New Roman" panose="02020603050405020304" pitchFamily="18" charset="0"/>
              </a:rPr>
              <a:t> – </a:t>
            </a:r>
            <a:r>
              <a:rPr lang="en-US" sz="9600" dirty="0" err="1" smtClean="0">
                <a:solidFill>
                  <a:srgbClr val="0070C0"/>
                </a:solidFill>
                <a:latin typeface="+mj-lt"/>
                <a:cs typeface="Times New Roman" panose="02020603050405020304" pitchFamily="18" charset="0"/>
              </a:rPr>
              <a:t>từ</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đủ</a:t>
            </a:r>
            <a:r>
              <a:rPr lang="en-US" sz="9600" dirty="0" smtClean="0">
                <a:solidFill>
                  <a:srgbClr val="0070C0"/>
                </a:solidFill>
                <a:latin typeface="+mj-lt"/>
                <a:cs typeface="Times New Roman" panose="02020603050405020304" pitchFamily="18" charset="0"/>
              </a:rPr>
              <a:t> 18 </a:t>
            </a:r>
            <a:r>
              <a:rPr lang="en-US" sz="9600" dirty="0" err="1" smtClean="0">
                <a:solidFill>
                  <a:srgbClr val="0070C0"/>
                </a:solidFill>
                <a:latin typeface="+mj-lt"/>
                <a:cs typeface="Times New Roman" panose="02020603050405020304" pitchFamily="18" charset="0"/>
              </a:rPr>
              <a:t>tuổi</a:t>
            </a:r>
            <a:r>
              <a:rPr lang="en-US" sz="9600" dirty="0" smtClean="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trở</a:t>
            </a:r>
            <a:r>
              <a:rPr lang="en-US" sz="9600" dirty="0">
                <a:solidFill>
                  <a:srgbClr val="0070C0"/>
                </a:solidFill>
                <a:latin typeface="+mj-lt"/>
                <a:cs typeface="Times New Roman" panose="02020603050405020304" pitchFamily="18" charset="0"/>
              </a:rPr>
              <a:t> </a:t>
            </a:r>
            <a:r>
              <a:rPr lang="en-US" sz="9600" dirty="0" err="1" smtClean="0">
                <a:solidFill>
                  <a:srgbClr val="0070C0"/>
                </a:solidFill>
                <a:latin typeface="+mj-lt"/>
                <a:cs typeface="Times New Roman" panose="02020603050405020304" pitchFamily="18" charset="0"/>
              </a:rPr>
              <a:t>lên</a:t>
            </a:r>
            <a:r>
              <a:rPr lang="en-US" sz="9600" dirty="0" smtClean="0">
                <a:solidFill>
                  <a:srgbClr val="0070C0"/>
                </a:solidFill>
                <a:latin typeface="+mj-lt"/>
                <a:cs typeface="Times New Roman" panose="02020603050405020304" pitchFamily="18" charset="0"/>
              </a:rPr>
              <a:t> </a:t>
            </a:r>
          </a:p>
          <a:p>
            <a:pPr algn="l" fontAlgn="auto">
              <a:spcAft>
                <a:spcPts val="0"/>
              </a:spcAft>
            </a:pPr>
            <a:r>
              <a:rPr lang="en-US" sz="2800" dirty="0" smtClean="0">
                <a:latin typeface="22"/>
                <a:cs typeface="Times New Roman" panose="02020603050405020304" pitchFamily="18" charset="0"/>
              </a:rPr>
              <a:t> </a:t>
            </a:r>
          </a:p>
        </p:txBody>
      </p:sp>
    </p:spTree>
    <p:extLst>
      <p:ext uri="{BB962C8B-B14F-4D97-AF65-F5344CB8AC3E}">
        <p14:creationId xmlns:p14="http://schemas.microsoft.com/office/powerpoint/2010/main" val="12685683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1346436"/>
            <a:ext cx="11784632" cy="720080"/>
          </a:xfrm>
          <a:prstGeom prst="roundRect">
            <a:avLst/>
          </a:prstGeom>
          <a:solidFill>
            <a:schemeClr val="accent6">
              <a:lumMod val="40000"/>
              <a:lumOff val="60000"/>
            </a:scheme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itchFamily="34" charset="0"/>
                <a:ea typeface="+mn-ea"/>
                <a:cs typeface="Arial" pitchFamily="34" charset="0"/>
              </a:rPr>
              <a:t>1.4.1  </a:t>
            </a:r>
            <a:r>
              <a:rPr kumimoji="0" lang="en-US" sz="3200" b="1" i="0" u="none" strike="noStrike" kern="0" cap="none" spc="0" normalizeH="0" baseline="0" noProof="0" dirty="0" err="1" smtClean="0">
                <a:ln>
                  <a:noFill/>
                </a:ln>
                <a:solidFill>
                  <a:srgbClr val="0070C0"/>
                </a:solidFill>
                <a:effectLst/>
                <a:uLnTx/>
                <a:uFillTx/>
                <a:latin typeface="Arial" pitchFamily="34" charset="0"/>
                <a:ea typeface="+mn-ea"/>
                <a:cs typeface="Arial" pitchFamily="34" charset="0"/>
              </a:rPr>
              <a:t>Chủ</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thể</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của</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quan</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hệ</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pháp</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luậ</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luật</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dân</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sự</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itchFamily="34" charset="0"/>
                <a:ea typeface="+mn-ea"/>
                <a:cs typeface="Arial" pitchFamily="34" charset="0"/>
              </a:rPr>
              <a:t>tt</a:t>
            </a:r>
            <a:r>
              <a:rPr kumimoji="0" lang="en-US" sz="3200" b="1" i="0" u="none" strike="noStrike" kern="0" cap="none" spc="0" normalizeH="0" noProof="0" dirty="0" smtClean="0">
                <a:ln>
                  <a:noFill/>
                </a:ln>
                <a:solidFill>
                  <a:srgbClr val="0070C0"/>
                </a:solidFill>
                <a:effectLst/>
                <a:uLnTx/>
                <a:uFillTx/>
                <a:latin typeface="Arial" pitchFamily="34" charset="0"/>
                <a:ea typeface="+mn-ea"/>
                <a:cs typeface="Arial" pitchFamily="34" charset="0"/>
              </a:rPr>
              <a:t>..)</a:t>
            </a:r>
            <a:endParaRPr kumimoji="0" lang="en-US" sz="3200" b="0"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
        <p:nvSpPr>
          <p:cNvPr id="5" name="Subtitle 2"/>
          <p:cNvSpPr txBox="1">
            <a:spLocks/>
          </p:cNvSpPr>
          <p:nvPr/>
        </p:nvSpPr>
        <p:spPr>
          <a:xfrm>
            <a:off x="18410" y="2234018"/>
            <a:ext cx="5591944" cy="417646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u="none"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fontAlgn="auto">
              <a:spcAft>
                <a:spcPts val="0"/>
              </a:spcAft>
            </a:pPr>
            <a:r>
              <a:rPr lang="en-US" sz="3200" b="1" dirty="0" smtClean="0">
                <a:solidFill>
                  <a:srgbClr val="0070C0"/>
                </a:solidFill>
                <a:latin typeface="Times New Roman" panose="02020603050405020304" pitchFamily="18" charset="0"/>
                <a:cs typeface="Times New Roman" panose="02020603050405020304" pitchFamily="18" charset="0"/>
              </a:rPr>
              <a:t>	</a:t>
            </a:r>
            <a:r>
              <a:rPr lang="en-US" sz="3200" b="1" dirty="0" err="1" smtClean="0">
                <a:solidFill>
                  <a:srgbClr val="0070C0"/>
                </a:solidFill>
                <a:latin typeface="Times New Roman" panose="02020603050405020304" pitchFamily="18" charset="0"/>
                <a:cs typeface="Times New Roman" panose="02020603050405020304" pitchFamily="18" charset="0"/>
              </a:rPr>
              <a:t>Chủ</a:t>
            </a:r>
            <a:r>
              <a:rPr lang="en-US" sz="3200" b="1" dirty="0" smtClean="0">
                <a:solidFill>
                  <a:srgbClr val="0070C0"/>
                </a:solidFill>
                <a:latin typeface="Times New Roman" panose="02020603050405020304" pitchFamily="18" charset="0"/>
                <a:cs typeface="Times New Roman" panose="02020603050405020304" pitchFamily="18" charset="0"/>
              </a:rPr>
              <a:t> </a:t>
            </a:r>
            <a:r>
              <a:rPr lang="en-US" sz="3200" b="1" dirty="0" err="1" smtClean="0">
                <a:solidFill>
                  <a:srgbClr val="0070C0"/>
                </a:solidFill>
                <a:latin typeface="Times New Roman" panose="02020603050405020304" pitchFamily="18" charset="0"/>
                <a:cs typeface="Times New Roman" panose="02020603050405020304" pitchFamily="18" charset="0"/>
              </a:rPr>
              <a:t>thể</a:t>
            </a:r>
            <a:r>
              <a:rPr lang="en-US" sz="3200" b="1" dirty="0" smtClean="0">
                <a:solidFill>
                  <a:srgbClr val="0070C0"/>
                </a:solidFill>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của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quan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hệ</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pháp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luật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sự</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bao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gồm</a:t>
            </a:r>
            <a:r>
              <a:rPr lang="en-US" sz="3200" dirty="0" smtClean="0">
                <a:latin typeface="Times New Roman" panose="02020603050405020304" pitchFamily="18" charset="0"/>
                <a:cs typeface="Times New Roman" panose="02020603050405020304" pitchFamily="18" charset="0"/>
              </a:rPr>
              <a:t>: </a:t>
            </a:r>
          </a:p>
          <a:p>
            <a:pPr marL="457200" indent="-457200" algn="l" fontAlgn="auto">
              <a:spcAft>
                <a:spcPts val="0"/>
              </a:spcAft>
              <a:buFont typeface="Wingdings" panose="05000000000000000000" pitchFamily="2" charset="2"/>
              <a:buChar char="Ø"/>
            </a:pPr>
            <a:r>
              <a:rPr lang="en-US" sz="3200" dirty="0" err="1" smtClean="0">
                <a:latin typeface="Times New Roman" panose="02020603050405020304" pitchFamily="18" charset="0"/>
                <a:cs typeface="Times New Roman" panose="02020603050405020304" pitchFamily="18" charset="0"/>
              </a:rPr>
              <a:t>Cá</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nhân</a:t>
            </a:r>
            <a:r>
              <a:rPr lang="en-US" sz="3200" dirty="0" smtClean="0">
                <a:latin typeface="Times New Roman" panose="02020603050405020304" pitchFamily="18" charset="0"/>
                <a:cs typeface="Times New Roman" panose="02020603050405020304" pitchFamily="18" charset="0"/>
              </a:rPr>
              <a:t>, </a:t>
            </a:r>
          </a:p>
          <a:p>
            <a:pPr marL="457200" indent="-457200" algn="l" fontAlgn="auto">
              <a:spcAft>
                <a:spcPts val="0"/>
              </a:spcAft>
              <a:buFont typeface="Wingdings" panose="05000000000000000000" pitchFamily="2" charset="2"/>
              <a:buChar char="Ø"/>
            </a:pPr>
            <a:r>
              <a:rPr lang="en-US" sz="3200" b="1" dirty="0" err="1" smtClean="0">
                <a:solidFill>
                  <a:schemeClr val="accent5"/>
                </a:solidFill>
                <a:latin typeface="Times New Roman" panose="02020603050405020304" pitchFamily="18" charset="0"/>
                <a:cs typeface="Times New Roman" panose="02020603050405020304" pitchFamily="18" charset="0"/>
              </a:rPr>
              <a:t>Pháp</a:t>
            </a:r>
            <a:r>
              <a:rPr lang="en-US" sz="3200" b="1" dirty="0" smtClean="0">
                <a:solidFill>
                  <a:schemeClr val="accent5"/>
                </a:solidFill>
                <a:latin typeface="Times New Roman" panose="02020603050405020304" pitchFamily="18" charset="0"/>
                <a:cs typeface="Times New Roman" panose="02020603050405020304" pitchFamily="18" charset="0"/>
              </a:rPr>
              <a:t> </a:t>
            </a:r>
            <a:r>
              <a:rPr lang="en-US" sz="3200" b="1" dirty="0" err="1" smtClean="0">
                <a:solidFill>
                  <a:schemeClr val="accent5"/>
                </a:solidFill>
                <a:latin typeface="Times New Roman" panose="02020603050405020304" pitchFamily="18" charset="0"/>
                <a:cs typeface="Times New Roman" panose="02020603050405020304" pitchFamily="18" charset="0"/>
              </a:rPr>
              <a:t>nhân</a:t>
            </a:r>
            <a:r>
              <a:rPr lang="en-US" sz="3200" dirty="0" smtClean="0">
                <a:latin typeface="Times New Roman" panose="02020603050405020304" pitchFamily="18" charset="0"/>
                <a:cs typeface="Times New Roman" panose="02020603050405020304" pitchFamily="18" charset="0"/>
              </a:rPr>
              <a:t>, </a:t>
            </a:r>
          </a:p>
          <a:p>
            <a:pPr marL="457200" indent="-457200" algn="l" fontAlgn="auto">
              <a:spcAft>
                <a:spcPts val="0"/>
              </a:spcAft>
              <a:buFont typeface="Wingdings" panose="05000000000000000000" pitchFamily="2" charset="2"/>
              <a:buChar char="Ø"/>
            </a:pPr>
            <a:r>
              <a:rPr lang="en-US" sz="3200" dirty="0" err="1" smtClean="0">
                <a:latin typeface="Times New Roman" panose="02020603050405020304" pitchFamily="18" charset="0"/>
                <a:cs typeface="Times New Roman" panose="02020603050405020304" pitchFamily="18" charset="0"/>
              </a:rPr>
              <a:t>Hộ</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đình</a:t>
            </a:r>
            <a:r>
              <a:rPr lang="en-US" sz="3200" dirty="0" smtClean="0">
                <a:latin typeface="Times New Roman" panose="02020603050405020304" pitchFamily="18" charset="0"/>
                <a:cs typeface="Times New Roman" panose="02020603050405020304" pitchFamily="18" charset="0"/>
              </a:rPr>
              <a:t> - </a:t>
            </a:r>
            <a:r>
              <a:rPr lang="en-US" sz="3200" dirty="0" err="1" smtClean="0">
                <a:latin typeface="Times New Roman" panose="02020603050405020304" pitchFamily="18" charset="0"/>
                <a:cs typeface="Times New Roman" panose="02020603050405020304" pitchFamily="18" charset="0"/>
              </a:rPr>
              <a:t>Tổ</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hợp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tác</a:t>
            </a:r>
            <a:endParaRPr lang="en-US" sz="3200" dirty="0" smtClean="0">
              <a:latin typeface="Times New Roman" panose="02020603050405020304" pitchFamily="18" charset="0"/>
              <a:cs typeface="Times New Roman" panose="02020603050405020304" pitchFamily="18" charset="0"/>
            </a:endParaRPr>
          </a:p>
          <a:p>
            <a:pPr marL="457200" indent="-457200" algn="l" fontAlgn="auto">
              <a:spcAft>
                <a:spcPts val="0"/>
              </a:spcAft>
              <a:buFont typeface="Wingdings" panose="05000000000000000000" pitchFamily="2" charset="2"/>
              <a:buChar char="Ø"/>
            </a:pPr>
            <a:r>
              <a:rPr lang="en-US" sz="3200" dirty="0" err="1" smtClean="0">
                <a:latin typeface="Times New Roman" panose="02020603050405020304" pitchFamily="18" charset="0"/>
                <a:cs typeface="Times New Roman" panose="02020603050405020304" pitchFamily="18" charset="0"/>
              </a:rPr>
              <a:t>Nhà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nước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chủ</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thể</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đặc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biệt</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6" name="Subtitle 2"/>
          <p:cNvSpPr txBox="1">
            <a:spLocks/>
          </p:cNvSpPr>
          <p:nvPr/>
        </p:nvSpPr>
        <p:spPr>
          <a:xfrm>
            <a:off x="5627386" y="2103599"/>
            <a:ext cx="6564613" cy="4306883"/>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u="none"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fontAlgn="auto">
              <a:spcAft>
                <a:spcPts val="0"/>
              </a:spcAft>
            </a:pPr>
            <a:r>
              <a:rPr lang="en-US" sz="2800" dirty="0" smtClean="0">
                <a:solidFill>
                  <a:schemeClr val="accent5"/>
                </a:solidFill>
                <a:latin typeface="Times New Roman" panose="02020603050405020304" pitchFamily="18" charset="0"/>
                <a:cs typeface="Times New Roman" panose="02020603050405020304" pitchFamily="18" charset="0"/>
              </a:rPr>
              <a:t>*/ </a:t>
            </a:r>
            <a:r>
              <a:rPr lang="en-US" sz="3200" b="1" dirty="0" err="1" smtClean="0">
                <a:solidFill>
                  <a:schemeClr val="accent5"/>
                </a:solidFill>
                <a:latin typeface="Times New Roman" panose="02020603050405020304" pitchFamily="18" charset="0"/>
                <a:cs typeface="Times New Roman" panose="02020603050405020304" pitchFamily="18" charset="0"/>
              </a:rPr>
              <a:t>Pháp</a:t>
            </a:r>
            <a:r>
              <a:rPr lang="en-US" sz="3200" b="1" dirty="0" smtClean="0">
                <a:solidFill>
                  <a:schemeClr val="accent5"/>
                </a:solidFill>
                <a:latin typeface="Times New Roman" panose="02020603050405020304" pitchFamily="18" charset="0"/>
                <a:cs typeface="Times New Roman" panose="02020603050405020304" pitchFamily="18" charset="0"/>
              </a:rPr>
              <a:t> </a:t>
            </a:r>
            <a:r>
              <a:rPr lang="en-US" sz="3200" b="1" dirty="0" err="1" smtClean="0">
                <a:solidFill>
                  <a:schemeClr val="accent5"/>
                </a:solidFill>
                <a:latin typeface="Times New Roman" panose="02020603050405020304" pitchFamily="18" charset="0"/>
                <a:cs typeface="Times New Roman" panose="02020603050405020304" pitchFamily="18" charset="0"/>
              </a:rPr>
              <a:t>nhân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Một</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cách</a:t>
            </a:r>
            <a:r>
              <a:rPr lang="en-US" sz="3200" dirty="0" smtClean="0">
                <a:latin typeface="Times New Roman" panose="02020603050405020304" pitchFamily="18" charset="0"/>
                <a:cs typeface="Times New Roman" panose="02020603050405020304" pitchFamily="18" charset="0"/>
              </a:rPr>
              <a:t> do </a:t>
            </a:r>
            <a:r>
              <a:rPr lang="en-US" sz="3200" dirty="0" err="1" smtClean="0">
                <a:latin typeface="Times New Roman" panose="02020603050405020304" pitchFamily="18" charset="0"/>
                <a:cs typeface="Times New Roman" panose="02020603050405020304" pitchFamily="18" charset="0"/>
              </a:rPr>
              <a:t>Nhà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nước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tạo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ra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theo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trình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tự</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với</a:t>
            </a:r>
            <a:r>
              <a:rPr lang="en-US" sz="3200" dirty="0" smtClean="0">
                <a:latin typeface="Times New Roman" panose="02020603050405020304" pitchFamily="18" charset="0"/>
                <a:cs typeface="Times New Roman" panose="02020603050405020304" pitchFamily="18" charset="0"/>
              </a:rPr>
              <a:t> </a:t>
            </a:r>
            <a:r>
              <a:rPr lang="en-US" sz="3200" i="1" dirty="0" smtClean="0">
                <a:solidFill>
                  <a:schemeClr val="accent5"/>
                </a:solidFill>
                <a:latin typeface="Times New Roman" panose="02020603050405020304" pitchFamily="18" charset="0"/>
                <a:cs typeface="Times New Roman" panose="02020603050405020304" pitchFamily="18" charset="0"/>
              </a:rPr>
              <a:t>04 </a:t>
            </a:r>
            <a:r>
              <a:rPr lang="en-US" sz="3200" i="1" dirty="0" err="1" smtClean="0">
                <a:solidFill>
                  <a:schemeClr val="accent5"/>
                </a:solidFill>
                <a:latin typeface="Times New Roman" panose="02020603050405020304" pitchFamily="18" charset="0"/>
                <a:cs typeface="Times New Roman" panose="02020603050405020304" pitchFamily="18" charset="0"/>
              </a:rPr>
              <a:t>yêu</a:t>
            </a:r>
            <a:r>
              <a:rPr lang="en-US" sz="3200" i="1" dirty="0" smtClean="0">
                <a:solidFill>
                  <a:schemeClr val="accent5"/>
                </a:solidFill>
                <a:latin typeface="Times New Roman" panose="02020603050405020304" pitchFamily="18" charset="0"/>
                <a:cs typeface="Times New Roman" panose="02020603050405020304" pitchFamily="18" charset="0"/>
              </a:rPr>
              <a:t> </a:t>
            </a:r>
            <a:r>
              <a:rPr lang="en-US" sz="3200" i="1" dirty="0" err="1" smtClean="0">
                <a:solidFill>
                  <a:schemeClr val="accent5"/>
                </a:solidFill>
                <a:latin typeface="Times New Roman" panose="02020603050405020304" pitchFamily="18" charset="0"/>
                <a:cs typeface="Times New Roman" panose="02020603050405020304" pitchFamily="18" charset="0"/>
              </a:rPr>
              <a:t>cầu</a:t>
            </a:r>
            <a:r>
              <a:rPr lang="en-US" sz="3200" i="1" dirty="0" smtClean="0">
                <a:solidFill>
                  <a:schemeClr val="accent5"/>
                </a:solidFill>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cơ</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bản</a:t>
            </a:r>
            <a:r>
              <a:rPr lang="en-US" sz="3200" dirty="0" smtClean="0">
                <a:latin typeface="Times New Roman" panose="02020603050405020304" pitchFamily="18" charset="0"/>
                <a:cs typeface="Times New Roman" panose="02020603050405020304" pitchFamily="18" charset="0"/>
              </a:rPr>
              <a:t>:</a:t>
            </a:r>
          </a:p>
          <a:p>
            <a:pPr marL="514350" indent="-514350" algn="l" fontAlgn="auto">
              <a:spcAft>
                <a:spcPts val="0"/>
              </a:spcAft>
              <a:buFont typeface="+mj-lt"/>
              <a:buAutoNum type="arabicParenR"/>
            </a:pPr>
            <a:r>
              <a:rPr lang="en-US" sz="3200" dirty="0" err="1" smtClean="0">
                <a:latin typeface="Times New Roman" panose="02020603050405020304" pitchFamily="18" charset="0"/>
                <a:cs typeface="Times New Roman" panose="02020603050405020304" pitchFamily="18" charset="0"/>
              </a:rPr>
              <a:t>Được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nước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thành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lập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hoăc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phép</a:t>
            </a:r>
            <a:r>
              <a:rPr lang="en-US" sz="3200" dirty="0" smtClean="0">
                <a:latin typeface="Times New Roman" panose="02020603050405020304" pitchFamily="18" charset="0"/>
                <a:cs typeface="Times New Roman" panose="02020603050405020304" pitchFamily="18" charset="0"/>
              </a:rPr>
              <a:t> </a:t>
            </a:r>
          </a:p>
          <a:p>
            <a:pPr marL="514350" indent="-514350" algn="l" fontAlgn="auto">
              <a:spcAft>
                <a:spcPts val="0"/>
              </a:spcAft>
              <a:buFont typeface="+mj-lt"/>
              <a:buAutoNum type="arabicParenR"/>
            </a:pP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cơ</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cấu</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tổ</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chức</a:t>
            </a:r>
            <a:r>
              <a:rPr lang="en-US" sz="3200" dirty="0" smtClean="0">
                <a:latin typeface="Times New Roman" panose="02020603050405020304" pitchFamily="18" charset="0"/>
                <a:cs typeface="Times New Roman" panose="02020603050405020304" pitchFamily="18" charset="0"/>
              </a:rPr>
              <a:t> (</a:t>
            </a:r>
            <a:r>
              <a:rPr lang="en-US" sz="2000" dirty="0" smtClean="0">
                <a:solidFill>
                  <a:srgbClr val="7030A0"/>
                </a:solidFill>
                <a:latin typeface="Times New Roman" panose="02020603050405020304" pitchFamily="18" charset="0"/>
                <a:cs typeface="Times New Roman" panose="02020603050405020304" pitchFamily="18" charset="0"/>
              </a:rPr>
              <a:t>GĐ/TGĐ, KT..</a:t>
            </a:r>
            <a:r>
              <a:rPr lang="en-US" sz="3200" dirty="0" smtClean="0">
                <a:latin typeface="Times New Roman" panose="02020603050405020304" pitchFamily="18" charset="0"/>
                <a:cs typeface="Times New Roman" panose="02020603050405020304" pitchFamily="18" charset="0"/>
              </a:rPr>
              <a:t>)</a:t>
            </a:r>
          </a:p>
          <a:p>
            <a:pPr marL="514350" indent="-514350" algn="l" fontAlgn="auto">
              <a:spcAft>
                <a:spcPts val="0"/>
              </a:spcAft>
              <a:buFont typeface="+mj-lt"/>
              <a:buAutoNum type="arabicParenR"/>
            </a:pP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tài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sản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vốn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độc</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lập</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tương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đối</a:t>
            </a:r>
            <a:endParaRPr lang="en-US" sz="3200" dirty="0" smtClean="0">
              <a:latin typeface="Times New Roman" panose="02020603050405020304" pitchFamily="18" charset="0"/>
              <a:cs typeface="Times New Roman" panose="02020603050405020304" pitchFamily="18" charset="0"/>
            </a:endParaRPr>
          </a:p>
          <a:p>
            <a:pPr marL="514350" indent="-514350" algn="l" fontAlgn="auto">
              <a:spcAft>
                <a:spcPts val="0"/>
              </a:spcAft>
              <a:buFont typeface="+mj-lt"/>
              <a:buAutoNum type="arabicParenR"/>
            </a:pPr>
            <a:r>
              <a:rPr lang="en-US" sz="3200" dirty="0" err="1" smtClean="0">
                <a:latin typeface="Times New Roman" panose="02020603050405020304" pitchFamily="18" charset="0"/>
                <a:cs typeface="Times New Roman" panose="02020603050405020304" pitchFamily="18" charset="0"/>
              </a:rPr>
              <a:t>Tự</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nhân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danh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mình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để</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tham</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vào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quan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hệ</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xã</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hội</a:t>
            </a:r>
            <a:r>
              <a:rPr lang="en-US" sz="3200" dirty="0" smtClean="0">
                <a:latin typeface="Times New Roman" panose="02020603050405020304" pitchFamily="18" charset="0"/>
                <a:cs typeface="Times New Roman" panose="02020603050405020304" pitchFamily="18" charset="0"/>
              </a:rPr>
              <a:t>…</a:t>
            </a:r>
          </a:p>
          <a:p>
            <a:pPr algn="l" fontAlgn="auto">
              <a:spcAft>
                <a:spcPts val="0"/>
              </a:spcAft>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7557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91344" y="2157686"/>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2.1 </a:t>
            </a: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Quyền sở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hữu</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6" name="Rounded Rectangle 5"/>
          <p:cNvSpPr/>
          <p:nvPr/>
        </p:nvSpPr>
        <p:spPr>
          <a:xfrm>
            <a:off x="407407" y="3023030"/>
            <a:ext cx="10369113" cy="53836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lang="en-US" sz="3200" b="1" kern="0" dirty="0" err="1" smtClean="0">
                <a:solidFill>
                  <a:prstClr val="black"/>
                </a:solidFill>
                <a:cs typeface="Arial" pitchFamily="34" charset="0"/>
              </a:rPr>
              <a:t>Quan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hệ</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về</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hợp</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đồng</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dân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sự</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7" name="Rounded Rectangle 6"/>
          <p:cNvSpPr/>
          <p:nvPr/>
        </p:nvSpPr>
        <p:spPr>
          <a:xfrm>
            <a:off x="623392" y="3695834"/>
            <a:ext cx="10441160" cy="56597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2.3</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Quan</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hệ</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về</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bồi</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thường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thiệt</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hại</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ngoài</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hợp</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đồng</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9" name="Rounded Rectangle 8"/>
          <p:cNvSpPr/>
          <p:nvPr/>
        </p:nvSpPr>
        <p:spPr>
          <a:xfrm>
            <a:off x="795339" y="4456400"/>
            <a:ext cx="10485237"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2.4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Quan </a:t>
            </a: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hệ về thừa kế</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0" name="Rounded Rectangle 9"/>
          <p:cNvSpPr/>
          <p:nvPr/>
        </p:nvSpPr>
        <p:spPr>
          <a:xfrm>
            <a:off x="983432" y="5260596"/>
            <a:ext cx="10441160"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2.5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Quan </a:t>
            </a: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hệ về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sở</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hữu</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trí</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tuệ</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quyền</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sử</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dụng</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đất</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11" name="Rectangle 10"/>
          <p:cNvSpPr/>
          <p:nvPr/>
        </p:nvSpPr>
        <p:spPr>
          <a:xfrm>
            <a:off x="0" y="1312675"/>
            <a:ext cx="10488488" cy="747713"/>
          </a:xfrm>
          <a:prstGeom prst="rect">
            <a:avLst/>
          </a:prstGeom>
          <a:solidFill>
            <a:schemeClr val="accent2">
              <a:lumMod val="40000"/>
              <a:lumOff val="60000"/>
            </a:schemeClr>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lang="en-US" sz="2800" b="1" kern="0" dirty="0" smtClean="0">
                <a:solidFill>
                  <a:schemeClr val="accent5"/>
                </a:solidFill>
                <a:latin typeface="Times New Roman" panose="02020603050405020304" pitchFamily="18" charset="0"/>
                <a:cs typeface="Times New Roman" panose="02020603050405020304" pitchFamily="18" charset="0"/>
              </a:rPr>
              <a:t>II. </a:t>
            </a:r>
            <a:r>
              <a:rPr lang="vi-VN" sz="2800" b="1" dirty="0" smtClean="0">
                <a:solidFill>
                  <a:schemeClr val="accent5"/>
                </a:solidFill>
                <a:latin typeface="Times New Roman" panose="02020603050405020304" pitchFamily="18" charset="0"/>
                <a:cs typeface="Times New Roman" panose="02020603050405020304" pitchFamily="18" charset="0"/>
              </a:rPr>
              <a:t>MỘT SỐ NỘI DUNG CƠ BẢN CỦA BỘ LUẬT DÂN SỰ</a:t>
            </a:r>
            <a:endParaRPr kumimoji="0" lang="en-US" sz="2800" b="0" i="0" u="none" strike="noStrike" kern="0" cap="none" spc="0" normalizeH="0" baseline="0" noProof="0" dirty="0">
              <a:ln>
                <a:noFill/>
              </a:ln>
              <a:solidFill>
                <a:schemeClr val="accent5"/>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6606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1)">
                                      <p:cBhvr>
                                        <p:cTn id="22" dur="2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2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heel(1)">
                                      <p:cBhvr>
                                        <p:cTn id="3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51384" y="2564904"/>
            <a:ext cx="5112568" cy="3348372"/>
          </a:xfrm>
        </p:spPr>
        <p:txBody>
          <a:bodyPr>
            <a:normAutofit lnSpcReduction="10000"/>
          </a:bodyPr>
          <a:lstStyle/>
          <a:p>
            <a:pPr algn="l">
              <a:lnSpc>
                <a:spcPct val="10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Quyền</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hữu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bao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gồm</a:t>
            </a:r>
            <a:r>
              <a:rPr lang="en-US" sz="3600" dirty="0">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quyền</a:t>
            </a:r>
            <a:r>
              <a:rPr lang="en-US" sz="3600" dirty="0">
                <a:solidFill>
                  <a:srgbClr val="0070C0"/>
                </a:solidFill>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chiếm</a:t>
            </a:r>
            <a:r>
              <a:rPr lang="en-US" sz="3600" dirty="0">
                <a:solidFill>
                  <a:srgbClr val="0070C0"/>
                </a:solidFill>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hữu</a:t>
            </a:r>
            <a:r>
              <a:rPr lang="en-US" sz="3600" dirty="0">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quyền</a:t>
            </a:r>
            <a:r>
              <a:rPr lang="en-US" sz="3600" dirty="0">
                <a:solidFill>
                  <a:srgbClr val="0070C0"/>
                </a:solidFill>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sử</a:t>
            </a:r>
            <a:r>
              <a:rPr lang="en-US" sz="3600" dirty="0">
                <a:solidFill>
                  <a:srgbClr val="0070C0"/>
                </a:solidFill>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dụng</a:t>
            </a:r>
            <a:r>
              <a:rPr lang="en-US" sz="3600" dirty="0">
                <a:solidFill>
                  <a:srgbClr val="0070C0"/>
                </a:solidFill>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a:t>
            </a:r>
            <a:r>
              <a:rPr lang="en-US" sz="3600" dirty="0">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quyền</a:t>
            </a:r>
            <a:r>
              <a:rPr lang="en-US" sz="3600" dirty="0">
                <a:solidFill>
                  <a:srgbClr val="0070C0"/>
                </a:solidFill>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định</a:t>
            </a:r>
            <a:r>
              <a:rPr lang="en-US" sz="3600" dirty="0">
                <a:solidFill>
                  <a:srgbClr val="0070C0"/>
                </a:solidFill>
                <a:latin typeface="Times New Roman" panose="02020603050405020304" pitchFamily="18" charset="0"/>
                <a:ea typeface="Times New Roman" panose="02020603050405020304" pitchFamily="18" charset="0"/>
              </a:rPr>
              <a:t> </a:t>
            </a:r>
            <a:r>
              <a:rPr lang="en-US" sz="3600" dirty="0" err="1">
                <a:solidFill>
                  <a:srgbClr val="0070C0"/>
                </a:solidFill>
                <a:latin typeface="Times New Roman" panose="02020603050405020304" pitchFamily="18" charset="0"/>
                <a:ea typeface="Times New Roman" panose="02020603050405020304" pitchFamily="18" charset="0"/>
              </a:rPr>
              <a:t>đoạt</a:t>
            </a:r>
            <a:r>
              <a:rPr lang="en-US" sz="3600" dirty="0">
                <a:solidFill>
                  <a:srgbClr val="0070C0"/>
                </a:solidFill>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tài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sản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chủ</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hữu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theo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định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luật</a:t>
            </a:r>
            <a:r>
              <a:rPr lang="en-US" sz="3600" dirty="0" smtClean="0">
                <a:latin typeface="Times New Roman" panose="02020603050405020304" pitchFamily="18" charset="0"/>
                <a:ea typeface="Times New Roman" panose="02020603050405020304" pitchFamily="18" charset="0"/>
              </a:rPr>
              <a:t> </a:t>
            </a:r>
            <a:r>
              <a:rPr lang="en-US" dirty="0" smtClean="0">
                <a:solidFill>
                  <a:srgbClr val="0070C0"/>
                </a:solidFill>
                <a:latin typeface="Times New Roman" panose="02020603050405020304" pitchFamily="18" charset="0"/>
                <a:ea typeface="Times New Roman" panose="02020603050405020304" pitchFamily="18" charset="0"/>
              </a:rPr>
              <a:t>- </a:t>
            </a:r>
            <a:r>
              <a:rPr lang="en-US" b="1" dirty="0" err="1" smtClean="0">
                <a:solidFill>
                  <a:srgbClr val="0070C0"/>
                </a:solidFill>
                <a:latin typeface="Times New Roman" panose="02020603050405020304" pitchFamily="18" charset="0"/>
                <a:ea typeface="Times New Roman" panose="02020603050405020304" pitchFamily="18" charset="0"/>
              </a:rPr>
              <a:t>Điều</a:t>
            </a:r>
            <a:r>
              <a:rPr lang="en-US" b="1" dirty="0" smtClean="0">
                <a:solidFill>
                  <a:srgbClr val="0070C0"/>
                </a:solidFill>
                <a:latin typeface="Times New Roman" panose="02020603050405020304" pitchFamily="18" charset="0"/>
                <a:ea typeface="Times New Roman" panose="02020603050405020304" pitchFamily="18" charset="0"/>
              </a:rPr>
              <a:t> 158/BLDS/2015</a:t>
            </a:r>
            <a:endParaRPr lang="en-US" sz="3600" dirty="0">
              <a:solidFill>
                <a:srgbClr val="0070C0"/>
              </a:solidFill>
            </a:endParaRPr>
          </a:p>
        </p:txBody>
      </p:sp>
      <p:sp>
        <p:nvSpPr>
          <p:cNvPr id="4" name="Rounded Rectangle 3"/>
          <p:cNvSpPr/>
          <p:nvPr/>
        </p:nvSpPr>
        <p:spPr>
          <a:xfrm>
            <a:off x="0" y="1556792"/>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2.1 </a:t>
            </a:r>
            <a:r>
              <a:rPr kumimoji="0" lang="vi-VN" sz="3200" b="1" i="0" u="none" strike="noStrike" kern="0" cap="none" spc="0" normalizeH="0" baseline="0" noProof="0" dirty="0">
                <a:ln>
                  <a:noFill/>
                </a:ln>
                <a:solidFill>
                  <a:srgbClr val="0070C0"/>
                </a:solidFill>
                <a:effectLst/>
                <a:uLnTx/>
                <a:uFillTx/>
                <a:latin typeface="Arial" panose="020B0604020202020204" pitchFamily="34" charset="0"/>
                <a:ea typeface="+mn-ea"/>
                <a:cs typeface="Arial" pitchFamily="34" charset="0"/>
              </a:rPr>
              <a:t>Quyền sở </a:t>
            </a: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hữu</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pic>
        <p:nvPicPr>
          <p:cNvPr id="7" name="Picture 6"/>
          <p:cNvPicPr>
            <a:picLocks noChangeAspect="1"/>
          </p:cNvPicPr>
          <p:nvPr/>
        </p:nvPicPr>
        <p:blipFill>
          <a:blip r:embed="rId3"/>
          <a:stretch>
            <a:fillRect/>
          </a:stretch>
        </p:blipFill>
        <p:spPr>
          <a:xfrm>
            <a:off x="6600056" y="2564905"/>
            <a:ext cx="3770585" cy="3348372"/>
          </a:xfrm>
          <a:prstGeom prst="rect">
            <a:avLst/>
          </a:prstGeom>
        </p:spPr>
      </p:pic>
    </p:spTree>
    <p:extLst>
      <p:ext uri="{BB962C8B-B14F-4D97-AF65-F5344CB8AC3E}">
        <p14:creationId xmlns:p14="http://schemas.microsoft.com/office/powerpoint/2010/main" val="19503306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336" y="2420888"/>
            <a:ext cx="11737304" cy="3456383"/>
          </a:xfrm>
        </p:spPr>
        <p:txBody>
          <a:bodyPr>
            <a:normAutofit/>
          </a:bodyPr>
          <a:lstStyle/>
          <a:p>
            <a:pPr>
              <a:lnSpc>
                <a:spcPct val="100000"/>
              </a:lnSpc>
            </a:pPr>
            <a:r>
              <a:rPr lang="en-US" sz="3600" b="1" dirty="0" err="1" smtClean="0">
                <a:latin typeface="Times New Roman" panose="02020603050405020304" pitchFamily="18" charset="0"/>
                <a:cs typeface="Times New Roman" panose="02020603050405020304" pitchFamily="18" charset="0"/>
              </a:rPr>
              <a:t>Quyền</a:t>
            </a:r>
            <a:r>
              <a:rPr lang="en-US" sz="3600" b="1" dirty="0" smtClean="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chiếm</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hữu</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của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chủ</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sở</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hữu</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r>
              <a:rPr lang="en-US" sz="3600" dirty="0" err="1">
                <a:latin typeface="Times New Roman" panose="02020603050405020304" pitchFamily="18" charset="0"/>
                <a:cs typeface="Times New Roman" panose="02020603050405020304" pitchFamily="18" charset="0"/>
              </a:rPr>
              <a:t>Chủ</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sở</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hữu</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được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thực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hiện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mọi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hành</a:t>
            </a:r>
            <a:r>
              <a:rPr lang="en-US" sz="3600" dirty="0">
                <a:latin typeface="Times New Roman" panose="02020603050405020304" pitchFamily="18" charset="0"/>
                <a:cs typeface="Times New Roman" panose="02020603050405020304" pitchFamily="18" charset="0"/>
              </a:rPr>
              <a:t> vi </a:t>
            </a:r>
            <a:r>
              <a:rPr lang="en-US" sz="3600" dirty="0" err="1">
                <a:latin typeface="Times New Roman" panose="02020603050405020304" pitchFamily="18" charset="0"/>
                <a:cs typeface="Times New Roman" panose="02020603050405020304" pitchFamily="18" charset="0"/>
              </a:rPr>
              <a:t>theo</a:t>
            </a:r>
            <a:r>
              <a:rPr lang="en-US" sz="3600" dirty="0">
                <a:latin typeface="Times New Roman" panose="02020603050405020304" pitchFamily="18" charset="0"/>
                <a:cs typeface="Times New Roman" panose="02020603050405020304" pitchFamily="18" charset="0"/>
              </a:rPr>
              <a:t> ý </a:t>
            </a:r>
            <a:r>
              <a:rPr lang="en-US" sz="3600" dirty="0" err="1">
                <a:latin typeface="Times New Roman" panose="02020603050405020304" pitchFamily="18" charset="0"/>
                <a:cs typeface="Times New Roman" panose="02020603050405020304" pitchFamily="18" charset="0"/>
              </a:rPr>
              <a:t>chí</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của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mình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để</a:t>
            </a:r>
            <a:r>
              <a:rPr lang="en-US" sz="3600" dirty="0">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nắm</a:t>
            </a:r>
            <a:r>
              <a:rPr lang="en-US" sz="3600" dirty="0">
                <a:solidFill>
                  <a:srgbClr val="0070C0"/>
                </a:solidFill>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giữ</a:t>
            </a:r>
            <a:r>
              <a:rPr lang="en-US" sz="3600" dirty="0">
                <a:latin typeface="Times New Roman" panose="02020603050405020304" pitchFamily="18" charset="0"/>
                <a:cs typeface="Times New Roman" panose="02020603050405020304" pitchFamily="18" charset="0"/>
              </a:rPr>
              <a:t>, </a:t>
            </a:r>
            <a:r>
              <a:rPr lang="en-US" sz="3600" dirty="0">
                <a:solidFill>
                  <a:srgbClr val="0070C0"/>
                </a:solidFill>
                <a:latin typeface="Times New Roman" panose="02020603050405020304" pitchFamily="18" charset="0"/>
                <a:cs typeface="Times New Roman" panose="02020603050405020304" pitchFamily="18" charset="0"/>
              </a:rPr>
              <a:t>chi </a:t>
            </a:r>
            <a:r>
              <a:rPr lang="en-US" sz="3600" dirty="0" err="1">
                <a:solidFill>
                  <a:srgbClr val="0070C0"/>
                </a:solidFill>
                <a:latin typeface="Times New Roman" panose="02020603050405020304" pitchFamily="18" charset="0"/>
                <a:cs typeface="Times New Roman" panose="02020603050405020304" pitchFamily="18" charset="0"/>
              </a:rPr>
              <a:t>phối</a:t>
            </a:r>
            <a:r>
              <a:rPr lang="en-US" sz="3600" dirty="0">
                <a:solidFill>
                  <a:srgbClr val="0070C0"/>
                </a:solidFill>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tài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sản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của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mình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nhưng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không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được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trái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pháp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luật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đạo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đức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xã</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hội</a:t>
            </a:r>
            <a:r>
              <a:rPr lang="en-US" sz="3600" dirty="0" smtClean="0">
                <a:latin typeface="Times New Roman" panose="02020603050405020304" pitchFamily="18" charset="0"/>
                <a:cs typeface="Times New Roman" panose="02020603050405020304" pitchFamily="18" charset="0"/>
              </a:rPr>
              <a:t>.</a:t>
            </a:r>
            <a:br>
              <a:rPr lang="en-US" sz="3600" dirty="0" smtClean="0">
                <a:latin typeface="Times New Roman" panose="02020603050405020304" pitchFamily="18" charset="0"/>
                <a:cs typeface="Times New Roman" panose="02020603050405020304" pitchFamily="18" charset="0"/>
              </a:rPr>
            </a:br>
            <a:r>
              <a:rPr lang="en-US" sz="3600" dirty="0" smtClean="0">
                <a:latin typeface="Times New Roman" panose="02020603050405020304" pitchFamily="18" charset="0"/>
                <a:cs typeface="Times New Roman" panose="02020603050405020304" pitchFamily="18" charset="0"/>
              </a:rPr>
              <a:t> </a:t>
            </a:r>
            <a:r>
              <a:rPr lang="en-US" sz="3600" dirty="0"/>
              <a:t/>
            </a:r>
            <a:br>
              <a:rPr lang="en-US" sz="3600" dirty="0"/>
            </a:br>
            <a:endParaRPr lang="en-US" sz="3600" dirty="0"/>
          </a:p>
        </p:txBody>
      </p:sp>
      <p:sp>
        <p:nvSpPr>
          <p:cNvPr id="4" name="Rounded Rectangle 3"/>
          <p:cNvSpPr/>
          <p:nvPr/>
        </p:nvSpPr>
        <p:spPr>
          <a:xfrm>
            <a:off x="0" y="1556792"/>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2.1</a:t>
            </a: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.1</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Quyền </a:t>
            </a:r>
            <a:r>
              <a:rPr lang="en-US" sz="3200" b="1" kern="0" dirty="0" err="1" smtClean="0">
                <a:solidFill>
                  <a:srgbClr val="0070C0"/>
                </a:solidFill>
                <a:cs typeface="Arial" pitchFamily="34" charset="0"/>
              </a:rPr>
              <a:t>chiếm</a:t>
            </a:r>
            <a:r>
              <a:rPr lang="en-US" sz="3200" b="1" kern="0" dirty="0" smtClean="0">
                <a:solidFill>
                  <a:srgbClr val="0070C0"/>
                </a:solidFill>
                <a:cs typeface="Arial" pitchFamily="34" charset="0"/>
              </a:rPr>
              <a:t> </a:t>
            </a: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hữu</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123451503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51384" y="2492896"/>
            <a:ext cx="11017224" cy="3384376"/>
          </a:xfrm>
        </p:spPr>
        <p:txBody>
          <a:bodyPr>
            <a:normAutofit/>
          </a:bodyPr>
          <a:lstStyle/>
          <a:p>
            <a:r>
              <a:rPr lang="nl-NL" sz="3600" dirty="0" smtClean="0">
                <a:latin typeface="Times New Roman" panose="02020603050405020304" pitchFamily="18" charset="0"/>
                <a:ea typeface="Times New Roman" panose="02020603050405020304" pitchFamily="18" charset="0"/>
              </a:rPr>
              <a:t>Quyền </a:t>
            </a:r>
            <a:r>
              <a:rPr lang="nl-NL" sz="3600" dirty="0">
                <a:latin typeface="Times New Roman" panose="02020603050405020304" pitchFamily="18" charset="0"/>
                <a:ea typeface="Times New Roman" panose="02020603050405020304" pitchFamily="18" charset="0"/>
              </a:rPr>
              <a:t>sử dụng là quyền </a:t>
            </a:r>
            <a:r>
              <a:rPr lang="nl-NL" sz="3600" dirty="0">
                <a:solidFill>
                  <a:srgbClr val="0070C0"/>
                </a:solidFill>
                <a:latin typeface="Times New Roman" panose="02020603050405020304" pitchFamily="18" charset="0"/>
                <a:ea typeface="Times New Roman" panose="02020603050405020304" pitchFamily="18" charset="0"/>
              </a:rPr>
              <a:t>khai thác công dụng</a:t>
            </a:r>
            <a:r>
              <a:rPr lang="nl-NL" sz="3600" dirty="0">
                <a:latin typeface="Times New Roman" panose="02020603050405020304" pitchFamily="18" charset="0"/>
                <a:ea typeface="Times New Roman" panose="02020603050405020304" pitchFamily="18" charset="0"/>
              </a:rPr>
              <a:t>, </a:t>
            </a:r>
            <a:r>
              <a:rPr lang="nl-NL" sz="3600" dirty="0">
                <a:solidFill>
                  <a:srgbClr val="0070C0"/>
                </a:solidFill>
                <a:latin typeface="Times New Roman" panose="02020603050405020304" pitchFamily="18" charset="0"/>
                <a:ea typeface="Times New Roman" panose="02020603050405020304" pitchFamily="18" charset="0"/>
              </a:rPr>
              <a:t>hưởng</a:t>
            </a:r>
            <a:r>
              <a:rPr lang="nl-NL" sz="3600" dirty="0">
                <a:latin typeface="Times New Roman" panose="02020603050405020304" pitchFamily="18" charset="0"/>
                <a:ea typeface="Times New Roman" panose="02020603050405020304" pitchFamily="18" charset="0"/>
              </a:rPr>
              <a:t> hoa lợi, </a:t>
            </a:r>
            <a:r>
              <a:rPr lang="nl-NL" sz="3600" dirty="0">
                <a:solidFill>
                  <a:srgbClr val="0070C0"/>
                </a:solidFill>
                <a:latin typeface="Times New Roman" panose="02020603050405020304" pitchFamily="18" charset="0"/>
                <a:ea typeface="Times New Roman" panose="02020603050405020304" pitchFamily="18" charset="0"/>
              </a:rPr>
              <a:t>lợi tức </a:t>
            </a:r>
            <a:r>
              <a:rPr lang="nl-NL" sz="3600" dirty="0">
                <a:latin typeface="Times New Roman" panose="02020603050405020304" pitchFamily="18" charset="0"/>
                <a:ea typeface="Times New Roman" panose="02020603050405020304" pitchFamily="18" charset="0"/>
              </a:rPr>
              <a:t>từ tài sản.</a:t>
            </a:r>
            <a:r>
              <a:rPr lang="en-US" sz="3600" dirty="0">
                <a:latin typeface="Times New Roman" panose="02020603050405020304" pitchFamily="18" charset="0"/>
                <a:ea typeface="Times New Roman" panose="02020603050405020304" pitchFamily="18" charset="0"/>
              </a:rPr>
              <a:t/>
            </a:r>
            <a:br>
              <a:rPr lang="en-US" sz="3600" dirty="0">
                <a:latin typeface="Times New Roman" panose="02020603050405020304" pitchFamily="18" charset="0"/>
                <a:ea typeface="Times New Roman" panose="02020603050405020304" pitchFamily="18" charset="0"/>
              </a:rPr>
            </a:br>
            <a:r>
              <a:rPr lang="nl-NL" sz="3600" dirty="0">
                <a:latin typeface="Times New Roman" panose="02020603050405020304" pitchFamily="18" charset="0"/>
                <a:ea typeface="Times New Roman" panose="02020603050405020304" pitchFamily="18" charset="0"/>
              </a:rPr>
              <a:t>Quyền sử dụng có thể được chuyển giao cho người khác theo thỏa thuận hoặc theo quy định của pháp luật</a:t>
            </a:r>
            <a:endParaRPr lang="en-US" sz="3600" dirty="0"/>
          </a:p>
        </p:txBody>
      </p:sp>
      <p:sp>
        <p:nvSpPr>
          <p:cNvPr id="4" name="Rounded Rectangle 3"/>
          <p:cNvSpPr/>
          <p:nvPr/>
        </p:nvSpPr>
        <p:spPr>
          <a:xfrm>
            <a:off x="0" y="1556792"/>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2.1</a:t>
            </a: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.1</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Quyền </a:t>
            </a:r>
            <a:r>
              <a:rPr lang="en-US" sz="3200" b="1" kern="0" dirty="0" err="1" smtClean="0">
                <a:solidFill>
                  <a:srgbClr val="0070C0"/>
                </a:solidFill>
                <a:cs typeface="Arial" pitchFamily="34" charset="0"/>
              </a:rPr>
              <a:t>sử</a:t>
            </a:r>
            <a:r>
              <a:rPr lang="en-US" sz="3200" b="1" kern="0" dirty="0" smtClean="0">
                <a:solidFill>
                  <a:srgbClr val="0070C0"/>
                </a:solidFill>
                <a:cs typeface="Arial" pitchFamily="34" charset="0"/>
              </a:rPr>
              <a:t> </a:t>
            </a:r>
            <a:r>
              <a:rPr lang="en-US" sz="3200" b="1" kern="0" dirty="0" err="1" smtClean="0">
                <a:solidFill>
                  <a:srgbClr val="0070C0"/>
                </a:solidFill>
                <a:cs typeface="Arial" pitchFamily="34" charset="0"/>
              </a:rPr>
              <a:t>dụng</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37674579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295450"/>
            <a:ext cx="12192000" cy="4013870"/>
          </a:xfrm>
        </p:spPr>
        <p:txBody>
          <a:bodyPr>
            <a:normAutofit/>
          </a:bodyPr>
          <a:lstStyle/>
          <a:p>
            <a:pPr marL="571500" indent="-571500" algn="l">
              <a:lnSpc>
                <a:spcPct val="100000"/>
              </a:lnSpc>
              <a:buFont typeface="Wingdings" panose="05000000000000000000" pitchFamily="2" charset="2"/>
              <a:buChar char="ü"/>
            </a:pPr>
            <a:r>
              <a:rPr lang="nl-NL" sz="3600" dirty="0">
                <a:solidFill>
                  <a:prstClr val="black"/>
                </a:solidFill>
                <a:latin typeface="Times New Roman" panose="02020603050405020304" pitchFamily="18" charset="0"/>
                <a:ea typeface="Times New Roman" panose="02020603050405020304" pitchFamily="18" charset="0"/>
              </a:rPr>
              <a:t>Quyền định đoạt là </a:t>
            </a:r>
            <a:r>
              <a:rPr lang="nl-NL" sz="3600" dirty="0">
                <a:solidFill>
                  <a:srgbClr val="0070C0"/>
                </a:solidFill>
                <a:latin typeface="Times New Roman" panose="02020603050405020304" pitchFamily="18" charset="0"/>
                <a:ea typeface="Times New Roman" panose="02020603050405020304" pitchFamily="18" charset="0"/>
              </a:rPr>
              <a:t>quyền chuyển giao quyền </a:t>
            </a:r>
            <a:r>
              <a:rPr lang="nl-NL" sz="3600" dirty="0">
                <a:solidFill>
                  <a:prstClr val="black"/>
                </a:solidFill>
                <a:latin typeface="Times New Roman" panose="02020603050405020304" pitchFamily="18" charset="0"/>
                <a:ea typeface="Times New Roman" panose="02020603050405020304" pitchFamily="18" charset="0"/>
              </a:rPr>
              <a:t>sở hữu tài sản, </a:t>
            </a:r>
            <a:r>
              <a:rPr lang="nl-NL" sz="3600" dirty="0">
                <a:solidFill>
                  <a:srgbClr val="0070C0"/>
                </a:solidFill>
                <a:latin typeface="Times New Roman" panose="02020603050405020304" pitchFamily="18" charset="0"/>
                <a:ea typeface="Times New Roman" panose="02020603050405020304" pitchFamily="18" charset="0"/>
              </a:rPr>
              <a:t>từ bỏ </a:t>
            </a:r>
            <a:r>
              <a:rPr lang="nl-NL" sz="3600" dirty="0">
                <a:solidFill>
                  <a:prstClr val="black"/>
                </a:solidFill>
                <a:latin typeface="Times New Roman" panose="02020603050405020304" pitchFamily="18" charset="0"/>
                <a:ea typeface="Times New Roman" panose="02020603050405020304" pitchFamily="18" charset="0"/>
              </a:rPr>
              <a:t>quyền sở hữu, tiêu dùng hoặc </a:t>
            </a:r>
            <a:r>
              <a:rPr lang="nl-NL" sz="3600" dirty="0">
                <a:solidFill>
                  <a:srgbClr val="0070C0"/>
                </a:solidFill>
                <a:latin typeface="Times New Roman" panose="02020603050405020304" pitchFamily="18" charset="0"/>
                <a:ea typeface="Times New Roman" panose="02020603050405020304" pitchFamily="18" charset="0"/>
              </a:rPr>
              <a:t>tiêu hủy </a:t>
            </a:r>
            <a:r>
              <a:rPr lang="nl-NL" sz="3600" dirty="0">
                <a:solidFill>
                  <a:prstClr val="black"/>
                </a:solidFill>
                <a:latin typeface="Times New Roman" panose="02020603050405020304" pitchFamily="18" charset="0"/>
                <a:ea typeface="Times New Roman" panose="02020603050405020304" pitchFamily="18" charset="0"/>
              </a:rPr>
              <a:t>tài sản.</a:t>
            </a:r>
            <a:r>
              <a:rPr lang="nl-NL" sz="3600" b="1" dirty="0">
                <a:solidFill>
                  <a:prstClr val="black"/>
                </a:solidFill>
                <a:latin typeface="Times New Roman" panose="02020603050405020304" pitchFamily="18" charset="0"/>
              </a:rPr>
              <a:t> </a:t>
            </a:r>
            <a:endParaRPr lang="nl-NL" sz="3600" b="1" dirty="0" smtClean="0">
              <a:solidFill>
                <a:prstClr val="black"/>
              </a:solidFill>
              <a:latin typeface="Times New Roman" panose="02020603050405020304" pitchFamily="18" charset="0"/>
            </a:endParaRPr>
          </a:p>
          <a:p>
            <a:pPr marL="571500" indent="-571500" algn="l">
              <a:lnSpc>
                <a:spcPct val="100000"/>
              </a:lnSpc>
              <a:buFont typeface="Wingdings" panose="05000000000000000000" pitchFamily="2" charset="2"/>
              <a:buChar char="ü"/>
            </a:pPr>
            <a:r>
              <a:rPr lang="nl-NL" sz="3600" dirty="0" smtClean="0">
                <a:latin typeface="Times New Roman" panose="02020603050405020304" pitchFamily="18" charset="0"/>
                <a:ea typeface="Times New Roman" panose="02020603050405020304" pitchFamily="18" charset="0"/>
              </a:rPr>
              <a:t>Việc </a:t>
            </a:r>
            <a:r>
              <a:rPr lang="nl-NL" sz="3600" dirty="0">
                <a:latin typeface="Times New Roman" panose="02020603050405020304" pitchFamily="18" charset="0"/>
                <a:ea typeface="Times New Roman" panose="02020603050405020304" pitchFamily="18" charset="0"/>
              </a:rPr>
              <a:t>định đoạt tài sản phải do người có năng lực hành vi dân sự thực hiện không trái quy định của pháp </a:t>
            </a:r>
            <a:r>
              <a:rPr lang="nl-NL" sz="3600" dirty="0" smtClean="0">
                <a:latin typeface="Times New Roman" panose="02020603050405020304" pitchFamily="18" charset="0"/>
                <a:ea typeface="Times New Roman" panose="02020603050405020304" pitchFamily="18" charset="0"/>
              </a:rPr>
              <a:t>luật.</a:t>
            </a:r>
            <a:endParaRPr lang="en-US" sz="3600" dirty="0" smtClean="0">
              <a:latin typeface="Times New Roman" panose="02020603050405020304" pitchFamily="18" charset="0"/>
              <a:ea typeface="Times New Roman" panose="02020603050405020304" pitchFamily="18" charset="0"/>
            </a:endParaRPr>
          </a:p>
          <a:p>
            <a:pPr marL="571500" indent="-571500" algn="l">
              <a:lnSpc>
                <a:spcPct val="100000"/>
              </a:lnSpc>
              <a:buFont typeface="Wingdings" panose="05000000000000000000" pitchFamily="2" charset="2"/>
              <a:buChar char="ü"/>
            </a:pPr>
            <a:r>
              <a:rPr lang="nl-NL" sz="3600" dirty="0" smtClean="0">
                <a:latin typeface="Times New Roman" panose="02020603050405020304" pitchFamily="18" charset="0"/>
                <a:ea typeface="Times New Roman" panose="02020603050405020304" pitchFamily="18" charset="0"/>
              </a:rPr>
              <a:t>Trường </a:t>
            </a:r>
            <a:r>
              <a:rPr lang="nl-NL" sz="3600" dirty="0">
                <a:latin typeface="Times New Roman" panose="02020603050405020304" pitchFamily="18" charset="0"/>
                <a:ea typeface="Times New Roman" panose="02020603050405020304" pitchFamily="18" charset="0"/>
              </a:rPr>
              <a:t>hợp pháp luật có quy định trình tự, thủ tục định đoạt tài sản thì phải tuân theo trình tự, thủ tục đó.</a:t>
            </a:r>
            <a:endParaRPr lang="en-US" sz="3600" dirty="0">
              <a:latin typeface="Times New Roman" panose="02020603050405020304" pitchFamily="18" charset="0"/>
              <a:ea typeface="Times New Roman" panose="02020603050405020304" pitchFamily="18" charset="0"/>
            </a:endParaRPr>
          </a:p>
          <a:p>
            <a:endParaRPr lang="en-US" dirty="0"/>
          </a:p>
        </p:txBody>
      </p:sp>
      <p:sp>
        <p:nvSpPr>
          <p:cNvPr id="6" name="Rounded Rectangle 5"/>
          <p:cNvSpPr/>
          <p:nvPr/>
        </p:nvSpPr>
        <p:spPr>
          <a:xfrm>
            <a:off x="0" y="1600200"/>
            <a:ext cx="10369152" cy="69525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2.1</a:t>
            </a: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.1</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Quyền </a:t>
            </a:r>
            <a:r>
              <a:rPr lang="en-US" sz="3200" b="1" kern="0" noProof="0" dirty="0" err="1" smtClean="0">
                <a:solidFill>
                  <a:srgbClr val="0070C0"/>
                </a:solidFill>
                <a:cs typeface="Arial" pitchFamily="34" charset="0"/>
              </a:rPr>
              <a:t>định</a:t>
            </a:r>
            <a:r>
              <a:rPr lang="en-US" sz="3200" b="1" kern="0" noProof="0" dirty="0" smtClean="0">
                <a:solidFill>
                  <a:srgbClr val="0070C0"/>
                </a:solidFill>
                <a:cs typeface="Arial" pitchFamily="34" charset="0"/>
              </a:rPr>
              <a:t> </a:t>
            </a:r>
            <a:r>
              <a:rPr lang="en-US" sz="3200" b="1" kern="0" noProof="0" dirty="0" err="1" smtClean="0">
                <a:solidFill>
                  <a:srgbClr val="0070C0"/>
                </a:solidFill>
                <a:cs typeface="Arial" pitchFamily="34" charset="0"/>
              </a:rPr>
              <a:t>đoạt</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2645946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1556792"/>
            <a:ext cx="10369113" cy="53836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lang="en-US" sz="3200" b="1" kern="0" dirty="0" err="1" smtClean="0">
                <a:solidFill>
                  <a:prstClr val="black"/>
                </a:solidFill>
                <a:cs typeface="Arial" pitchFamily="34" charset="0"/>
              </a:rPr>
              <a:t>Hợp</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đồng</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dân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sự</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
        <p:nvSpPr>
          <p:cNvPr id="5" name="Rounded Rectangle 4"/>
          <p:cNvSpPr/>
          <p:nvPr/>
        </p:nvSpPr>
        <p:spPr>
          <a:xfrm>
            <a:off x="119336" y="2276872"/>
            <a:ext cx="11953327" cy="3816424"/>
          </a:xfrm>
          <a:prstGeom prst="roundRect">
            <a:avLst/>
          </a:prstGeom>
          <a:solidFill>
            <a:srgbClr val="FEBE2F">
              <a:lumMod val="40000"/>
              <a:lumOff val="60000"/>
            </a:srgbClr>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4000" b="0" i="0" u="none" strike="noStrike" kern="0" cap="none" spc="0" normalizeH="0" baseline="0" noProof="0" dirty="0">
                <a:ln>
                  <a:noFill/>
                </a:ln>
                <a:solidFill>
                  <a:srgbClr val="0070C0"/>
                </a:solidFill>
                <a:effectLst/>
                <a:uLnTx/>
                <a:uFillTx/>
                <a:latin typeface="+mj-lt"/>
                <a:cs typeface="Arial" pitchFamily="34" charset="0"/>
              </a:rPr>
              <a:t>Hợp đồng dân </a:t>
            </a:r>
            <a:r>
              <a:rPr kumimoji="0" lang="vi-VN" sz="4000" b="0" i="0" u="none" strike="noStrike" kern="0" cap="none" spc="0" normalizeH="0" baseline="0" noProof="0" dirty="0" smtClean="0">
                <a:ln>
                  <a:noFill/>
                </a:ln>
                <a:solidFill>
                  <a:srgbClr val="0070C0"/>
                </a:solidFill>
                <a:effectLst/>
                <a:uLnTx/>
                <a:uFillTx/>
                <a:latin typeface="+mj-lt"/>
                <a:cs typeface="Arial" pitchFamily="34" charset="0"/>
              </a:rPr>
              <a:t>sự</a:t>
            </a:r>
            <a:r>
              <a:rPr kumimoji="0" lang="en-US" sz="4000" b="0" i="0" u="none" strike="noStrike" kern="0" cap="none" spc="0" normalizeH="0" baseline="0" noProof="0" dirty="0" smtClean="0">
                <a:ln>
                  <a:noFill/>
                </a:ln>
                <a:solidFill>
                  <a:srgbClr val="0070C0"/>
                </a:solidFill>
                <a:effectLst/>
                <a:uLnTx/>
                <a:uFillTx/>
                <a:latin typeface="+mj-lt"/>
                <a:cs typeface="Arial" pitchFamily="34" charset="0"/>
              </a:rPr>
              <a:t>:</a:t>
            </a:r>
            <a:r>
              <a:rPr kumimoji="0" lang="vi-VN" sz="4000" b="0" i="0" u="none" strike="noStrike" kern="0" cap="none" spc="0" normalizeH="0" baseline="0" noProof="0" dirty="0" smtClean="0">
                <a:ln>
                  <a:noFill/>
                </a:ln>
                <a:solidFill>
                  <a:srgbClr val="0070C0"/>
                </a:solidFill>
                <a:effectLst/>
                <a:uLnTx/>
                <a:uFillTx/>
                <a:latin typeface="+mj-lt"/>
                <a:cs typeface="Arial" pitchFamily="34" charset="0"/>
              </a:rPr>
              <a:t> </a:t>
            </a:r>
            <a:r>
              <a:rPr kumimoji="0" lang="vi-VN" sz="4000" b="0" i="0" u="none" strike="noStrike" kern="0" cap="none" spc="0" normalizeH="0" baseline="0" noProof="0" dirty="0">
                <a:ln>
                  <a:noFill/>
                </a:ln>
                <a:solidFill>
                  <a:srgbClr val="0070C0"/>
                </a:solidFill>
                <a:effectLst/>
                <a:uLnTx/>
                <a:uFillTx/>
                <a:latin typeface="+mj-lt"/>
                <a:cs typeface="Arial" pitchFamily="34" charset="0"/>
              </a:rPr>
              <a:t>là sự thỏa thuận của các bên nhằm làm phát sinh, thay đổi hoặc chấm dứt </a:t>
            </a:r>
            <a:r>
              <a:rPr kumimoji="0" lang="vi-VN" sz="4000" b="1" i="0" u="none" strike="noStrike" kern="0" cap="none" spc="0" normalizeH="0" baseline="0" noProof="0" dirty="0">
                <a:ln>
                  <a:noFill/>
                </a:ln>
                <a:solidFill>
                  <a:srgbClr val="0070C0"/>
                </a:solidFill>
                <a:effectLst/>
                <a:uLnTx/>
                <a:uFillTx/>
                <a:latin typeface="+mj-lt"/>
                <a:cs typeface="Arial" pitchFamily="34" charset="0"/>
              </a:rPr>
              <a:t>quyền</a:t>
            </a:r>
            <a:r>
              <a:rPr kumimoji="0" lang="vi-VN" sz="4000" b="0" i="0" u="none" strike="noStrike" kern="0" cap="none" spc="0" normalizeH="0" baseline="0" noProof="0" dirty="0">
                <a:ln>
                  <a:noFill/>
                </a:ln>
                <a:solidFill>
                  <a:srgbClr val="0070C0"/>
                </a:solidFill>
                <a:effectLst/>
                <a:uLnTx/>
                <a:uFillTx/>
                <a:latin typeface="+mj-lt"/>
                <a:cs typeface="Arial" pitchFamily="34" charset="0"/>
              </a:rPr>
              <a:t> và </a:t>
            </a:r>
            <a:r>
              <a:rPr kumimoji="0" lang="vi-VN" sz="4000" b="1" i="0" u="none" strike="noStrike" kern="0" cap="none" spc="0" normalizeH="0" baseline="0" noProof="0" dirty="0">
                <a:ln>
                  <a:noFill/>
                </a:ln>
                <a:solidFill>
                  <a:srgbClr val="0070C0"/>
                </a:solidFill>
                <a:effectLst/>
                <a:uLnTx/>
                <a:uFillTx/>
                <a:latin typeface="+mj-lt"/>
                <a:cs typeface="Arial" pitchFamily="34" charset="0"/>
              </a:rPr>
              <a:t>nghĩa vụ </a:t>
            </a:r>
            <a:r>
              <a:rPr kumimoji="0" lang="vi-VN" sz="4000" b="0" i="0" u="none" strike="noStrike" kern="0" cap="none" spc="0" normalizeH="0" baseline="0" noProof="0" dirty="0">
                <a:ln>
                  <a:noFill/>
                </a:ln>
                <a:solidFill>
                  <a:srgbClr val="0070C0"/>
                </a:solidFill>
                <a:effectLst/>
                <a:uLnTx/>
                <a:uFillTx/>
                <a:latin typeface="+mj-lt"/>
                <a:cs typeface="Arial" pitchFamily="34" charset="0"/>
              </a:rPr>
              <a:t>dân </a:t>
            </a:r>
            <a:r>
              <a:rPr kumimoji="0" lang="vi-VN" sz="4000" b="0" i="0" u="none" strike="noStrike" kern="0" cap="none" spc="0" normalizeH="0" baseline="0" noProof="0" dirty="0" smtClean="0">
                <a:ln>
                  <a:noFill/>
                </a:ln>
                <a:solidFill>
                  <a:srgbClr val="0070C0"/>
                </a:solidFill>
                <a:effectLst/>
                <a:uLnTx/>
                <a:uFillTx/>
                <a:latin typeface="+mj-lt"/>
                <a:cs typeface="Arial" pitchFamily="34" charset="0"/>
              </a:rPr>
              <a:t>sự</a:t>
            </a:r>
            <a:r>
              <a:rPr kumimoji="0" lang="en-US" sz="4000" b="0" i="0" u="none" strike="noStrike" kern="0" cap="none" spc="0" normalizeH="0" baseline="0" noProof="0" dirty="0" smtClean="0">
                <a:ln>
                  <a:noFill/>
                </a:ln>
                <a:solidFill>
                  <a:srgbClr val="0070C0"/>
                </a:solidFill>
                <a:effectLst/>
                <a:uLnTx/>
                <a:uFillTx/>
                <a:latin typeface="+mj-lt"/>
                <a:cs typeface="Arial" pitchFamily="34" charset="0"/>
              </a:rPr>
              <a:t> -</a:t>
            </a:r>
            <a:r>
              <a:rPr kumimoji="0" lang="vi-VN" sz="4000" b="0" i="0" u="none" strike="noStrike" kern="0" cap="none" spc="0" normalizeH="0" baseline="0" noProof="0" dirty="0" smtClean="0">
                <a:ln>
                  <a:noFill/>
                </a:ln>
                <a:solidFill>
                  <a:srgbClr val="0070C0"/>
                </a:solidFill>
                <a:effectLst/>
                <a:uLnTx/>
                <a:uFillTx/>
                <a:latin typeface="+mj-lt"/>
                <a:cs typeface="Arial" pitchFamily="34" charset="0"/>
              </a:rPr>
              <a:t> </a:t>
            </a:r>
            <a:r>
              <a:rPr lang="vi-VN" sz="2400" b="1" dirty="0">
                <a:solidFill>
                  <a:srgbClr val="0070C0"/>
                </a:solidFill>
                <a:latin typeface="+mj-lt"/>
                <a:cs typeface="Arial" pitchFamily="34" charset="0"/>
              </a:rPr>
              <a:t>Điều 385/BLDS/2015</a:t>
            </a:r>
            <a:endParaRPr kumimoji="0" lang="vi-VN" sz="2800" b="1" i="0" u="none" strike="noStrike" kern="0" cap="none" spc="0" normalizeH="0" baseline="0" noProof="0" dirty="0">
              <a:ln>
                <a:noFill/>
              </a:ln>
              <a:solidFill>
                <a:srgbClr val="0070C0"/>
              </a:solidFill>
              <a:effectLst/>
              <a:uLnTx/>
              <a:uFillTx/>
              <a:latin typeface="+mj-lt"/>
              <a:cs typeface="Arial" pitchFamily="34" charset="0"/>
            </a:endParaRPr>
          </a:p>
        </p:txBody>
      </p:sp>
    </p:spTree>
    <p:extLst>
      <p:ext uri="{BB962C8B-B14F-4D97-AF65-F5344CB8AC3E}">
        <p14:creationId xmlns:p14="http://schemas.microsoft.com/office/powerpoint/2010/main" val="24927023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204864"/>
            <a:ext cx="12192000" cy="4176464"/>
          </a:xfrm>
        </p:spPr>
        <p:txBody>
          <a:bodyPr>
            <a:normAutofit/>
          </a:bodyPr>
          <a:lstStyle/>
          <a:p>
            <a:pPr marL="571500" indent="-571500" algn="l">
              <a:buFontTx/>
              <a:buChar char="-"/>
            </a:pPr>
            <a:r>
              <a:rPr lang="en-US" sz="3600" dirty="0" err="1" smtClean="0">
                <a:latin typeface="Times New Roman" panose="02020603050405020304" pitchFamily="18" charset="0"/>
                <a:cs typeface="Times New Roman" panose="02020603050405020304" pitchFamily="18" charset="0"/>
              </a:rPr>
              <a:t>Văn</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bản</a:t>
            </a:r>
            <a:r>
              <a:rPr lang="en-US" sz="3600" dirty="0">
                <a:latin typeface="Times New Roman" panose="02020603050405020304" pitchFamily="18" charset="0"/>
                <a:cs typeface="Times New Roman" panose="02020603050405020304" pitchFamily="18" charset="0"/>
              </a:rPr>
              <a:t> </a:t>
            </a:r>
            <a:endParaRPr lang="en-US" sz="3600" dirty="0" smtClean="0">
              <a:latin typeface="Times New Roman" panose="02020603050405020304" pitchFamily="18" charset="0"/>
              <a:cs typeface="Times New Roman" panose="02020603050405020304" pitchFamily="18" charset="0"/>
            </a:endParaRPr>
          </a:p>
          <a:p>
            <a:pPr algn="l"/>
            <a:endParaRPr lang="en-US" sz="3600" dirty="0" smtClean="0">
              <a:latin typeface="Times New Roman" panose="02020603050405020304" pitchFamily="18" charset="0"/>
              <a:cs typeface="Times New Roman" panose="02020603050405020304" pitchFamily="18" charset="0"/>
            </a:endParaRPr>
          </a:p>
          <a:p>
            <a:pPr marL="342900" indent="-342900" algn="l">
              <a:buFontTx/>
              <a:buChar char="-"/>
            </a:pPr>
            <a:r>
              <a:rPr lang="en-US" sz="3600" dirty="0" err="1" smtClean="0">
                <a:latin typeface="Times New Roman" panose="02020603050405020304" pitchFamily="18" charset="0"/>
                <a:cs typeface="Times New Roman" panose="02020603050405020304" pitchFamily="18" charset="0"/>
              </a:rPr>
              <a:t>Lời</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nói</a:t>
            </a:r>
            <a:r>
              <a:rPr lang="en-US" sz="3600" dirty="0">
                <a:latin typeface="Times New Roman" panose="02020603050405020304" pitchFamily="18" charset="0"/>
                <a:cs typeface="Times New Roman" panose="02020603050405020304" pitchFamily="18" charset="0"/>
              </a:rPr>
              <a:t> </a:t>
            </a:r>
            <a:endParaRPr lang="en-US" sz="3600" dirty="0" smtClean="0">
              <a:latin typeface="Times New Roman" panose="02020603050405020304" pitchFamily="18" charset="0"/>
              <a:cs typeface="Times New Roman" panose="02020603050405020304" pitchFamily="18" charset="0"/>
            </a:endParaRPr>
          </a:p>
          <a:p>
            <a:pPr algn="l"/>
            <a:endParaRPr lang="en-US" sz="3600" dirty="0" smtClean="0">
              <a:latin typeface="Times New Roman" panose="02020603050405020304" pitchFamily="18" charset="0"/>
              <a:cs typeface="Times New Roman" panose="02020603050405020304" pitchFamily="18" charset="0"/>
            </a:endParaRPr>
          </a:p>
          <a:p>
            <a:pPr algn="l"/>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Hành</a:t>
            </a:r>
            <a:r>
              <a:rPr lang="en-US" sz="3600" dirty="0">
                <a:latin typeface="Times New Roman" panose="02020603050405020304" pitchFamily="18" charset="0"/>
                <a:cs typeface="Times New Roman" panose="02020603050405020304" pitchFamily="18" charset="0"/>
              </a:rPr>
              <a:t> vi </a:t>
            </a:r>
            <a:r>
              <a:rPr lang="en-US" sz="3600" dirty="0" err="1">
                <a:latin typeface="Times New Roman" panose="02020603050405020304" pitchFamily="18" charset="0"/>
                <a:cs typeface="Times New Roman" panose="02020603050405020304" pitchFamily="18" charset="0"/>
              </a:rPr>
              <a:t>cụ</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thể</a:t>
            </a:r>
            <a:endParaRPr lang="en-US" sz="3600"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0" y="1556792"/>
            <a:ext cx="10369113" cy="53836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2.1</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Hình</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thức</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của</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h</a:t>
            </a:r>
            <a:r>
              <a:rPr lang="en-US" sz="3200" b="1" kern="0" dirty="0" err="1" smtClean="0">
                <a:solidFill>
                  <a:prstClr val="black"/>
                </a:solidFill>
                <a:cs typeface="Arial" pitchFamily="34" charset="0"/>
              </a:rPr>
              <a:t>ợp</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đồng</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dân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sự</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pic>
        <p:nvPicPr>
          <p:cNvPr id="5" name="Picture 4"/>
          <p:cNvPicPr>
            <a:picLocks noChangeAspect="1"/>
          </p:cNvPicPr>
          <p:nvPr/>
        </p:nvPicPr>
        <p:blipFill>
          <a:blip r:embed="rId3"/>
          <a:stretch>
            <a:fillRect/>
          </a:stretch>
        </p:blipFill>
        <p:spPr>
          <a:xfrm>
            <a:off x="7524587" y="4209291"/>
            <a:ext cx="2832953" cy="1837904"/>
          </a:xfrm>
          <a:prstGeom prst="rect">
            <a:avLst/>
          </a:prstGeom>
        </p:spPr>
      </p:pic>
      <p:pic>
        <p:nvPicPr>
          <p:cNvPr id="6" name="Picture 5"/>
          <p:cNvPicPr>
            <a:picLocks noChangeAspect="1"/>
          </p:cNvPicPr>
          <p:nvPr/>
        </p:nvPicPr>
        <p:blipFill>
          <a:blip r:embed="rId4"/>
          <a:stretch>
            <a:fillRect/>
          </a:stretch>
        </p:blipFill>
        <p:spPr>
          <a:xfrm>
            <a:off x="7524587" y="2095152"/>
            <a:ext cx="2795163" cy="2129012"/>
          </a:xfrm>
          <a:prstGeom prst="rect">
            <a:avLst/>
          </a:prstGeom>
        </p:spPr>
      </p:pic>
    </p:spTree>
    <p:extLst>
      <p:ext uri="{BB962C8B-B14F-4D97-AF65-F5344CB8AC3E}">
        <p14:creationId xmlns:p14="http://schemas.microsoft.com/office/powerpoint/2010/main" val="31670090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114004"/>
            <a:ext cx="12192000" cy="4339332"/>
          </a:xfrm>
        </p:spPr>
        <p:txBody>
          <a:bodyPr>
            <a:normAutofit fontScale="90000"/>
          </a:bodyPr>
          <a:lstStyle/>
          <a:p>
            <a:pPr>
              <a:lnSpc>
                <a:spcPct val="150000"/>
              </a:lnSpc>
            </a:pPr>
            <a:r>
              <a:rPr lang="vi-VN" sz="3200" dirty="0"/>
              <a:t>- Căn cứ vào mức độ tương xứng về quyền và nghĩa vụ của các bên: </a:t>
            </a:r>
            <a:r>
              <a:rPr lang="vi-VN" sz="3200" i="1" dirty="0">
                <a:solidFill>
                  <a:srgbClr val="0070C0"/>
                </a:solidFill>
              </a:rPr>
              <a:t>Hợp đồng song vụ và hợp đồng đơn vụ </a:t>
            </a:r>
            <a:r>
              <a:rPr lang="en-US" sz="3200" dirty="0" smtClean="0"/>
              <a:t/>
            </a:r>
            <a:br>
              <a:rPr lang="en-US" sz="3200" dirty="0" smtClean="0"/>
            </a:br>
            <a:r>
              <a:rPr lang="vi-VN" sz="3200" dirty="0" smtClean="0"/>
              <a:t>- </a:t>
            </a:r>
            <a:r>
              <a:rPr lang="vi-VN" sz="3200" dirty="0"/>
              <a:t>Căn cứ vào sự phụ thuộc lẫn nhau về hiệu lực giữa các quan hệ hợp đồng: </a:t>
            </a:r>
            <a:r>
              <a:rPr lang="vi-VN" sz="3200" i="1" dirty="0">
                <a:solidFill>
                  <a:srgbClr val="0070C0"/>
                </a:solidFill>
              </a:rPr>
              <a:t>Hợp đồng chính và hợp đồng phụ </a:t>
            </a:r>
            <a:r>
              <a:rPr lang="en-US" sz="3200" dirty="0" smtClean="0"/>
              <a:t/>
            </a:r>
            <a:br>
              <a:rPr lang="en-US" sz="3200" dirty="0" smtClean="0"/>
            </a:br>
            <a:r>
              <a:rPr lang="vi-VN" sz="3200" dirty="0" smtClean="0"/>
              <a:t>- </a:t>
            </a:r>
            <a:r>
              <a:rPr lang="vi-VN" sz="3200" dirty="0"/>
              <a:t>Căn cứ vào chủ thể được hưởng lợi từ hợp đồng: </a:t>
            </a:r>
            <a:r>
              <a:rPr lang="vi-VN" sz="3200" i="1" dirty="0">
                <a:solidFill>
                  <a:srgbClr val="0070C0"/>
                </a:solidFill>
              </a:rPr>
              <a:t>Hợp đồng vì lợi ích của các bên trong hợp đồng và hợp đồng vì lợi ích của người thứ ba</a:t>
            </a:r>
            <a:endParaRPr lang="en-US" sz="3200" i="1" dirty="0">
              <a:solidFill>
                <a:srgbClr val="0070C0"/>
              </a:solidFill>
            </a:endParaRPr>
          </a:p>
        </p:txBody>
      </p:sp>
      <p:sp>
        <p:nvSpPr>
          <p:cNvPr id="5" name="Rounded Rectangle 4"/>
          <p:cNvSpPr/>
          <p:nvPr/>
        </p:nvSpPr>
        <p:spPr>
          <a:xfrm>
            <a:off x="0" y="1575644"/>
            <a:ext cx="10369113" cy="53836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2.1</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Hình</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thức</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của</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h</a:t>
            </a:r>
            <a:r>
              <a:rPr lang="en-US" sz="3200" b="1" kern="0" dirty="0" err="1" smtClean="0">
                <a:solidFill>
                  <a:prstClr val="black"/>
                </a:solidFill>
                <a:cs typeface="Arial" pitchFamily="34" charset="0"/>
              </a:rPr>
              <a:t>ợp</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đồng</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dân</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sự</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tt</a:t>
            </a:r>
            <a:r>
              <a:rPr lang="en-US" sz="3200" b="1" kern="0" dirty="0" smtClean="0">
                <a:solidFill>
                  <a:prstClr val="black"/>
                </a:solidFill>
                <a:cs typeface="Arial" pitchFamily="34" charset="0"/>
              </a:rPr>
              <a:t>..)</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8157448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1344" y="2276872"/>
            <a:ext cx="11665296" cy="4104456"/>
          </a:xfrm>
        </p:spPr>
        <p:txBody>
          <a:bodyPr>
            <a:noAutofit/>
          </a:bodyPr>
          <a:lstStyle/>
          <a:p>
            <a:r>
              <a:rPr lang="vi-VN" sz="2800" dirty="0">
                <a:latin typeface="+mj-lt"/>
              </a:rPr>
              <a:t>Nội dung </a:t>
            </a:r>
            <a:r>
              <a:rPr lang="vi-VN" sz="2800" b="1" dirty="0">
                <a:solidFill>
                  <a:srgbClr val="0070C0"/>
                </a:solidFill>
                <a:latin typeface="+mj-lt"/>
              </a:rPr>
              <a:t>cơ bản </a:t>
            </a:r>
            <a:r>
              <a:rPr lang="vi-VN" sz="2800" dirty="0">
                <a:latin typeface="+mj-lt"/>
              </a:rPr>
              <a:t>của hợp đồng dân sự </a:t>
            </a:r>
            <a:r>
              <a:rPr lang="vi-VN" sz="2800" dirty="0">
                <a:solidFill>
                  <a:srgbClr val="0070C0"/>
                </a:solidFill>
                <a:latin typeface="+mj-lt"/>
              </a:rPr>
              <a:t>(SV tự đọc)</a:t>
            </a:r>
            <a:r>
              <a:rPr lang="vi-VN" sz="2800" dirty="0">
                <a:latin typeface="+mj-lt"/>
              </a:rPr>
              <a:t> : </a:t>
            </a:r>
            <a:endParaRPr lang="en-US" sz="2800" dirty="0" smtClean="0">
              <a:latin typeface="+mj-lt"/>
            </a:endParaRPr>
          </a:p>
          <a:p>
            <a:pPr marL="514350" indent="-514350">
              <a:buFont typeface="+mj-lt"/>
              <a:buAutoNum type="arabicPeriod"/>
            </a:pPr>
            <a:r>
              <a:rPr lang="vi-VN" sz="2800" dirty="0" smtClean="0">
                <a:latin typeface="+mj-lt"/>
              </a:rPr>
              <a:t>Đối </a:t>
            </a:r>
            <a:r>
              <a:rPr lang="vi-VN" sz="2800" dirty="0">
                <a:latin typeface="+mj-lt"/>
              </a:rPr>
              <a:t>tượng </a:t>
            </a:r>
            <a:endParaRPr lang="en-US" sz="2800" dirty="0" smtClean="0">
              <a:latin typeface="+mj-lt"/>
            </a:endParaRPr>
          </a:p>
          <a:p>
            <a:pPr marL="514350" indent="-514350">
              <a:buFont typeface="+mj-lt"/>
              <a:buAutoNum type="arabicPeriod"/>
            </a:pPr>
            <a:r>
              <a:rPr lang="vi-VN" sz="2800" dirty="0" smtClean="0">
                <a:latin typeface="+mj-lt"/>
              </a:rPr>
              <a:t>Số </a:t>
            </a:r>
            <a:r>
              <a:rPr lang="vi-VN" sz="2800" dirty="0">
                <a:latin typeface="+mj-lt"/>
              </a:rPr>
              <a:t>lượng, chất lượng </a:t>
            </a:r>
            <a:endParaRPr lang="en-US" sz="2800" dirty="0" smtClean="0">
              <a:latin typeface="+mj-lt"/>
            </a:endParaRPr>
          </a:p>
          <a:p>
            <a:pPr marL="514350" indent="-514350">
              <a:buFont typeface="+mj-lt"/>
              <a:buAutoNum type="arabicPeriod"/>
            </a:pPr>
            <a:r>
              <a:rPr lang="vi-VN" sz="2800" dirty="0" smtClean="0">
                <a:latin typeface="+mj-lt"/>
              </a:rPr>
              <a:t> </a:t>
            </a:r>
            <a:r>
              <a:rPr lang="vi-VN" sz="2800" dirty="0">
                <a:latin typeface="+mj-lt"/>
              </a:rPr>
              <a:t>Giá, phương thức thanh toán </a:t>
            </a:r>
            <a:endParaRPr lang="en-US" sz="2800" dirty="0">
              <a:latin typeface="+mj-lt"/>
            </a:endParaRPr>
          </a:p>
          <a:p>
            <a:pPr marL="514350" indent="-514350">
              <a:buFont typeface="+mj-lt"/>
              <a:buAutoNum type="arabicPeriod"/>
            </a:pPr>
            <a:r>
              <a:rPr lang="vi-VN" sz="2800" dirty="0" smtClean="0">
                <a:latin typeface="+mj-lt"/>
              </a:rPr>
              <a:t> </a:t>
            </a:r>
            <a:r>
              <a:rPr lang="vi-VN" sz="2800" dirty="0">
                <a:latin typeface="+mj-lt"/>
              </a:rPr>
              <a:t>Thời hạn, địa điểm, phương thức thực hiện hợp đồng </a:t>
            </a:r>
            <a:endParaRPr lang="en-US" sz="2800" dirty="0" smtClean="0">
              <a:latin typeface="+mj-lt"/>
            </a:endParaRPr>
          </a:p>
          <a:p>
            <a:pPr marL="514350" indent="-514350">
              <a:buFont typeface="+mj-lt"/>
              <a:buAutoNum type="arabicPeriod"/>
            </a:pPr>
            <a:r>
              <a:rPr lang="vi-VN" sz="2800" dirty="0" smtClean="0">
                <a:latin typeface="+mj-lt"/>
              </a:rPr>
              <a:t> </a:t>
            </a:r>
            <a:r>
              <a:rPr lang="vi-VN" sz="2800" dirty="0">
                <a:latin typeface="+mj-lt"/>
              </a:rPr>
              <a:t>Quyền, nghĩa vụ của các bên </a:t>
            </a:r>
            <a:endParaRPr lang="en-US" sz="2800" dirty="0" smtClean="0">
              <a:latin typeface="+mj-lt"/>
            </a:endParaRPr>
          </a:p>
          <a:p>
            <a:pPr marL="514350" indent="-514350">
              <a:buFont typeface="+mj-lt"/>
              <a:buAutoNum type="arabicPeriod"/>
            </a:pPr>
            <a:r>
              <a:rPr lang="vi-VN" sz="2800" dirty="0" smtClean="0">
                <a:latin typeface="+mj-lt"/>
              </a:rPr>
              <a:t>Trách </a:t>
            </a:r>
            <a:r>
              <a:rPr lang="vi-VN" sz="2800" dirty="0">
                <a:latin typeface="+mj-lt"/>
              </a:rPr>
              <a:t>nhiệm do vi phạm hợp đồng </a:t>
            </a:r>
            <a:endParaRPr lang="en-US" sz="2800" dirty="0" smtClean="0">
              <a:latin typeface="+mj-lt"/>
            </a:endParaRPr>
          </a:p>
          <a:p>
            <a:pPr marL="514350" indent="-514350">
              <a:buFont typeface="+mj-lt"/>
              <a:buAutoNum type="arabicPeriod"/>
            </a:pPr>
            <a:r>
              <a:rPr lang="vi-VN" sz="2800" dirty="0" smtClean="0">
                <a:latin typeface="+mj-lt"/>
              </a:rPr>
              <a:t> </a:t>
            </a:r>
            <a:r>
              <a:rPr lang="vi-VN" sz="2800" dirty="0">
                <a:latin typeface="+mj-lt"/>
              </a:rPr>
              <a:t>Các nội dung khác </a:t>
            </a:r>
            <a:endParaRPr lang="en-US" sz="2800" dirty="0">
              <a:latin typeface="+mj-lt"/>
            </a:endParaRPr>
          </a:p>
        </p:txBody>
      </p:sp>
      <p:sp>
        <p:nvSpPr>
          <p:cNvPr id="4" name="Rounded Rectangle 3"/>
          <p:cNvSpPr/>
          <p:nvPr/>
        </p:nvSpPr>
        <p:spPr>
          <a:xfrm>
            <a:off x="0" y="1556792"/>
            <a:ext cx="10369113" cy="53836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2.2</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lang="en-US" sz="3200" b="1" kern="0" dirty="0" err="1" smtClean="0">
                <a:solidFill>
                  <a:prstClr val="black"/>
                </a:solidFill>
                <a:cs typeface="Arial" pitchFamily="34" charset="0"/>
              </a:rPr>
              <a:t>Nội</a:t>
            </a:r>
            <a:r>
              <a:rPr lang="en-US" sz="3200" b="1" kern="0" dirty="0" smtClean="0">
                <a:solidFill>
                  <a:prstClr val="black"/>
                </a:solidFill>
                <a:cs typeface="Arial" pitchFamily="34" charset="0"/>
              </a:rPr>
              <a:t> dung </a:t>
            </a:r>
            <a:r>
              <a:rPr lang="en-US" sz="3200" b="1" kern="0" dirty="0" err="1" smtClean="0">
                <a:solidFill>
                  <a:prstClr val="black"/>
                </a:solidFill>
                <a:cs typeface="Arial" pitchFamily="34" charset="0"/>
              </a:rPr>
              <a:t>hợp</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đồng</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14565087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7368" y="2420888"/>
            <a:ext cx="11449272" cy="3416320"/>
          </a:xfrm>
          <a:prstGeom prst="rect">
            <a:avLst/>
          </a:prstGeom>
        </p:spPr>
        <p:txBody>
          <a:bodyPr wrap="square">
            <a:spAutoFit/>
          </a:bodyPr>
          <a:lstStyle/>
          <a:p>
            <a:r>
              <a:rPr lang="en-US" sz="3600" dirty="0" smtClean="0">
                <a:solidFill>
                  <a:srgbClr val="0070C0"/>
                </a:solidFill>
                <a:latin typeface="Times New Roman" panose="02020603050405020304" pitchFamily="18" charset="0"/>
                <a:cs typeface="Times New Roman" panose="02020603050405020304" pitchFamily="18" charset="0"/>
              </a:rPr>
              <a:t>	</a:t>
            </a:r>
            <a:r>
              <a:rPr lang="en-US" sz="3600" b="1" dirty="0" err="1" smtClean="0">
                <a:solidFill>
                  <a:srgbClr val="0070C0"/>
                </a:solidFill>
                <a:latin typeface="Times New Roman" panose="02020603050405020304" pitchFamily="18" charset="0"/>
                <a:cs typeface="Times New Roman" panose="02020603050405020304" pitchFamily="18" charset="0"/>
              </a:rPr>
              <a:t>Điều</a:t>
            </a:r>
            <a:r>
              <a:rPr lang="en-US" sz="3600" b="1" dirty="0" smtClean="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kiện</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có</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hiệu</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lực</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của</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hợp</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err="1">
                <a:solidFill>
                  <a:srgbClr val="0070C0"/>
                </a:solidFill>
                <a:latin typeface="Times New Roman" panose="02020603050405020304" pitchFamily="18" charset="0"/>
                <a:cs typeface="Times New Roman" panose="02020603050405020304" pitchFamily="18" charset="0"/>
              </a:rPr>
              <a:t>đồng</a:t>
            </a:r>
            <a:r>
              <a:rPr lang="en-US" sz="3600" b="1" dirty="0">
                <a:solidFill>
                  <a:srgbClr val="0070C0"/>
                </a:solidFill>
                <a:latin typeface="Times New Roman" panose="02020603050405020304" pitchFamily="18" charset="0"/>
                <a:cs typeface="Times New Roman" panose="02020603050405020304" pitchFamily="18" charset="0"/>
              </a:rPr>
              <a:t> </a:t>
            </a:r>
            <a:r>
              <a:rPr lang="en-US" sz="3600" b="1" dirty="0" smtClean="0">
                <a:solidFill>
                  <a:srgbClr val="0070C0"/>
                </a:solidFill>
                <a:latin typeface="Times New Roman" panose="02020603050405020304" pitchFamily="18" charset="0"/>
                <a:cs typeface="Times New Roman" panose="02020603050405020304" pitchFamily="18" charset="0"/>
              </a:rPr>
              <a:t> </a:t>
            </a:r>
          </a:p>
          <a:p>
            <a:pPr marL="285750" indent="-285750">
              <a:buFontTx/>
              <a:buChar char="-"/>
            </a:pPr>
            <a:r>
              <a:rPr lang="en-US" sz="3600" dirty="0" err="1" smtClean="0">
                <a:latin typeface="Times New Roman" panose="02020603050405020304" pitchFamily="18" charset="0"/>
                <a:cs typeface="Times New Roman" panose="02020603050405020304" pitchFamily="18" charset="0"/>
              </a:rPr>
              <a:t>Năng</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lực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hành</a:t>
            </a:r>
            <a:r>
              <a:rPr lang="en-US" sz="3600" dirty="0">
                <a:latin typeface="Times New Roman" panose="02020603050405020304" pitchFamily="18" charset="0"/>
                <a:cs typeface="Times New Roman" panose="02020603050405020304" pitchFamily="18" charset="0"/>
              </a:rPr>
              <a:t> vi </a:t>
            </a:r>
            <a:r>
              <a:rPr lang="en-US" sz="3600" dirty="0" err="1">
                <a:latin typeface="Times New Roman" panose="02020603050405020304" pitchFamily="18" charset="0"/>
                <a:cs typeface="Times New Roman" panose="02020603050405020304" pitchFamily="18" charset="0"/>
              </a:rPr>
              <a:t>dân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sự</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của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chủ</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thể</a:t>
            </a:r>
            <a:r>
              <a:rPr lang="en-US" sz="3600" dirty="0">
                <a:latin typeface="Times New Roman" panose="02020603050405020304" pitchFamily="18" charset="0"/>
                <a:cs typeface="Times New Roman" panose="02020603050405020304" pitchFamily="18" charset="0"/>
              </a:rPr>
              <a:t> </a:t>
            </a:r>
            <a:endParaRPr lang="en-US" sz="3600" dirty="0" smtClean="0">
              <a:latin typeface="Times New Roman" panose="02020603050405020304" pitchFamily="18" charset="0"/>
              <a:cs typeface="Times New Roman" panose="02020603050405020304" pitchFamily="18" charset="0"/>
            </a:endParaRPr>
          </a:p>
          <a:p>
            <a:pPr marL="285750" indent="-285750">
              <a:buFontTx/>
              <a:buChar char="-"/>
            </a:pPr>
            <a:r>
              <a:rPr lang="en-US" sz="3600" dirty="0" err="1" smtClean="0">
                <a:latin typeface="Times New Roman" panose="02020603050405020304" pitchFamily="18" charset="0"/>
                <a:cs typeface="Times New Roman" panose="02020603050405020304" pitchFamily="18" charset="0"/>
              </a:rPr>
              <a:t>Mục</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đích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và</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nội</a:t>
            </a:r>
            <a:r>
              <a:rPr lang="en-US" sz="3600" dirty="0">
                <a:latin typeface="Times New Roman" panose="02020603050405020304" pitchFamily="18" charset="0"/>
                <a:cs typeface="Times New Roman" panose="02020603050405020304" pitchFamily="18" charset="0"/>
              </a:rPr>
              <a:t> dung </a:t>
            </a:r>
            <a:r>
              <a:rPr lang="en-US" sz="3600" dirty="0" err="1">
                <a:latin typeface="Times New Roman" panose="02020603050405020304" pitchFamily="18" charset="0"/>
                <a:cs typeface="Times New Roman" panose="02020603050405020304" pitchFamily="18" charset="0"/>
              </a:rPr>
              <a:t>của</a:t>
            </a:r>
            <a:r>
              <a:rPr lang="en-US" sz="3600" dirty="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hợp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đồng</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không</a:t>
            </a:r>
            <a:r>
              <a:rPr lang="en-US" sz="3600" dirty="0">
                <a:latin typeface="Times New Roman" panose="02020603050405020304" pitchFamily="18" charset="0"/>
                <a:cs typeface="Times New Roman" panose="02020603050405020304" pitchFamily="18" charset="0"/>
              </a:rPr>
              <a:t> vi </a:t>
            </a:r>
            <a:r>
              <a:rPr lang="en-US" sz="3600" dirty="0" err="1">
                <a:latin typeface="Times New Roman" panose="02020603050405020304" pitchFamily="18" charset="0"/>
                <a:cs typeface="Times New Roman" panose="02020603050405020304" pitchFamily="18" charset="0"/>
              </a:rPr>
              <a:t>phạm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điều</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cấm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của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pháp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luật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không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trái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đạo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đức</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xã</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hội</a:t>
            </a:r>
            <a:r>
              <a:rPr lang="en-US" sz="3600" dirty="0">
                <a:latin typeface="Times New Roman" panose="02020603050405020304" pitchFamily="18" charset="0"/>
                <a:cs typeface="Times New Roman" panose="02020603050405020304" pitchFamily="18" charset="0"/>
              </a:rPr>
              <a:t> </a:t>
            </a:r>
            <a:endParaRPr lang="en-US" sz="3600" dirty="0" smtClean="0">
              <a:latin typeface="Times New Roman" panose="02020603050405020304" pitchFamily="18" charset="0"/>
              <a:cs typeface="Times New Roman" panose="02020603050405020304" pitchFamily="18" charset="0"/>
            </a:endParaRPr>
          </a:p>
          <a:p>
            <a:pPr marL="285750" indent="-285750">
              <a:buFontTx/>
              <a:buChar char="-"/>
            </a:pPr>
            <a:r>
              <a:rPr lang="en-US" sz="3600" dirty="0" err="1" smtClean="0">
                <a:latin typeface="Times New Roman" panose="02020603050405020304" pitchFamily="18" charset="0"/>
                <a:cs typeface="Times New Roman" panose="02020603050405020304" pitchFamily="18" charset="0"/>
              </a:rPr>
              <a:t>Đảm</a:t>
            </a:r>
            <a:r>
              <a:rPr lang="en-US" sz="3600" dirty="0" smtClean="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bảo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sự</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tự</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nguyện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của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chủ</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thể</a:t>
            </a:r>
            <a:r>
              <a:rPr lang="en-US" sz="3600" dirty="0">
                <a:latin typeface="Times New Roman" panose="02020603050405020304" pitchFamily="18" charset="0"/>
                <a:cs typeface="Times New Roman" panose="02020603050405020304" pitchFamily="18" charset="0"/>
              </a:rPr>
              <a:t> </a:t>
            </a:r>
            <a:endParaRPr lang="en-US" sz="3600" dirty="0" smtClean="0">
              <a:latin typeface="Times New Roman" panose="02020603050405020304" pitchFamily="18" charset="0"/>
              <a:cs typeface="Times New Roman" panose="02020603050405020304" pitchFamily="18" charset="0"/>
            </a:endParaRPr>
          </a:p>
          <a:p>
            <a:pPr marL="285750" indent="-285750">
              <a:buFontTx/>
              <a:buChar char="-"/>
            </a:pPr>
            <a:r>
              <a:rPr lang="en-US" sz="3600" dirty="0" err="1" smtClean="0">
                <a:latin typeface="Times New Roman" panose="02020603050405020304" pitchFamily="18" charset="0"/>
                <a:cs typeface="Times New Roman" panose="02020603050405020304" pitchFamily="18" charset="0"/>
              </a:rPr>
              <a:t>Hình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thức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được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tuân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thủ</a:t>
            </a:r>
            <a:r>
              <a:rPr lang="en-US" sz="3600" dirty="0" smtClean="0">
                <a:latin typeface="Times New Roman" panose="02020603050405020304" pitchFamily="18" charset="0"/>
                <a:cs typeface="Times New Roman" panose="02020603050405020304" pitchFamily="18" charset="0"/>
              </a:rPr>
              <a:t>.</a:t>
            </a:r>
            <a:endParaRPr lang="en-US" sz="3600" dirty="0">
              <a:latin typeface="Times New Roman" panose="02020603050405020304" pitchFamily="18" charset="0"/>
              <a:cs typeface="Times New Roman" panose="02020603050405020304" pitchFamily="18" charset="0"/>
            </a:endParaRPr>
          </a:p>
        </p:txBody>
      </p:sp>
      <p:sp>
        <p:nvSpPr>
          <p:cNvPr id="5" name="Rounded Rectangle 4"/>
          <p:cNvSpPr/>
          <p:nvPr/>
        </p:nvSpPr>
        <p:spPr>
          <a:xfrm>
            <a:off x="0" y="1556792"/>
            <a:ext cx="10369113" cy="53836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2.2</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lang="en-US" sz="3200" b="1" kern="0" dirty="0" err="1" smtClean="0">
                <a:solidFill>
                  <a:prstClr val="black"/>
                </a:solidFill>
                <a:cs typeface="Arial" pitchFamily="34" charset="0"/>
              </a:rPr>
              <a:t>Nội</a:t>
            </a:r>
            <a:r>
              <a:rPr lang="en-US" sz="3200" b="1" kern="0" dirty="0" smtClean="0">
                <a:solidFill>
                  <a:prstClr val="black"/>
                </a:solidFill>
                <a:cs typeface="Arial" pitchFamily="34" charset="0"/>
              </a:rPr>
              <a:t> dung </a:t>
            </a:r>
            <a:r>
              <a:rPr lang="en-US" sz="3200" b="1" kern="0" dirty="0" err="1" smtClean="0">
                <a:solidFill>
                  <a:prstClr val="black"/>
                </a:solidFill>
                <a:cs typeface="Arial" pitchFamily="34" charset="0"/>
              </a:rPr>
              <a:t>hợp</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đồng</a:t>
            </a:r>
            <a:r>
              <a:rPr lang="en-US" sz="3200" b="1" kern="0" dirty="0" smtClean="0">
                <a:solidFill>
                  <a:prstClr val="black"/>
                </a:solidFill>
                <a:cs typeface="Arial" pitchFamily="34" charset="0"/>
              </a:rPr>
              <a:t> (</a:t>
            </a:r>
            <a:r>
              <a:rPr lang="en-US" sz="3200" b="1" kern="0" dirty="0" err="1" smtClean="0">
                <a:solidFill>
                  <a:prstClr val="black"/>
                </a:solidFill>
                <a:cs typeface="Arial" pitchFamily="34" charset="0"/>
              </a:rPr>
              <a:t>tt</a:t>
            </a:r>
            <a:r>
              <a:rPr lang="en-US" sz="3200" b="1" kern="0" dirty="0" smtClean="0">
                <a:solidFill>
                  <a:prstClr val="black"/>
                </a:solidFill>
                <a:cs typeface="Arial" pitchFamily="34" charset="0"/>
              </a:rPr>
              <a:t>…)</a:t>
            </a:r>
            <a:endParaRPr kumimoji="0" lang="en-US" sz="3200" b="1" i="0" u="none" strike="noStrike" kern="0" cap="none" spc="0" normalizeH="0" baseline="0" noProof="0" dirty="0">
              <a:ln>
                <a:noFill/>
              </a:ln>
              <a:solidFill>
                <a:srgbClr val="FF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42422566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122762"/>
            <a:ext cx="12192000" cy="4484684"/>
          </a:xfrm>
        </p:spPr>
        <p:txBody>
          <a:bodyPr>
            <a:noAutofit/>
          </a:bodyPr>
          <a:lstStyle/>
          <a:p>
            <a:pPr marL="0" marR="0" indent="360045" algn="r">
              <a:lnSpc>
                <a:spcPct val="100000"/>
              </a:lnSpc>
              <a:spcBef>
                <a:spcPts val="600"/>
              </a:spcBef>
              <a:spcAft>
                <a:spcPts val="600"/>
              </a:spcAft>
            </a:pPr>
            <a:r>
              <a:rPr lang="pt-BR" sz="3600" dirty="0" smtClean="0">
                <a:solidFill>
                  <a:srgbClr val="C00000"/>
                </a:solidFill>
                <a:latin typeface="Times New Roman" panose="02020603050405020304" pitchFamily="18" charset="0"/>
                <a:ea typeface="Times New Roman" panose="02020603050405020304" pitchFamily="18" charset="0"/>
              </a:rPr>
              <a:t>Người </a:t>
            </a:r>
            <a:r>
              <a:rPr lang="pt-BR" sz="3600" dirty="0">
                <a:solidFill>
                  <a:srgbClr val="C00000"/>
                </a:solidFill>
                <a:latin typeface="Times New Roman" panose="02020603050405020304" pitchFamily="18" charset="0"/>
                <a:ea typeface="Times New Roman" panose="02020603050405020304" pitchFamily="18" charset="0"/>
              </a:rPr>
              <a:t>nào có hành vi xâm phạm tính mạng, sức khoẻ, danh dự, nhân phẩm, uy tín, tài sản, quyền, lợi ích hợp pháp khác của người khác mà gây thiệt hại thì phải bồi thường, trừ trường hợp Bộ luật này, luật khác có liên quan quy định </a:t>
            </a:r>
            <a:r>
              <a:rPr lang="pt-BR" sz="3600" dirty="0" smtClean="0">
                <a:solidFill>
                  <a:srgbClr val="C00000"/>
                </a:solidFill>
                <a:latin typeface="Times New Roman" panose="02020603050405020304" pitchFamily="18" charset="0"/>
                <a:ea typeface="Times New Roman" panose="02020603050405020304" pitchFamily="18" charset="0"/>
              </a:rPr>
              <a:t>khác, thì </a:t>
            </a:r>
            <a:r>
              <a:rPr lang="pt-BR" sz="3600" b="1" dirty="0">
                <a:solidFill>
                  <a:srgbClr val="C00000"/>
                </a:solidFill>
                <a:latin typeface="Times New Roman" panose="02020603050405020304" pitchFamily="18" charset="0"/>
                <a:ea typeface="Times New Roman" panose="02020603050405020304" pitchFamily="18" charset="0"/>
              </a:rPr>
              <a:t>phát sinh trách nhiệm bồi thường thiệt </a:t>
            </a:r>
            <a:r>
              <a:rPr lang="pt-BR" sz="3600" b="1" dirty="0" smtClean="0">
                <a:solidFill>
                  <a:srgbClr val="C00000"/>
                </a:solidFill>
                <a:latin typeface="Times New Roman" panose="02020603050405020304" pitchFamily="18" charset="0"/>
                <a:ea typeface="Times New Roman" panose="02020603050405020304" pitchFamily="18" charset="0"/>
              </a:rPr>
              <a:t>hại  </a:t>
            </a:r>
            <a:r>
              <a:rPr lang="pt-BR" sz="3600" b="1" dirty="0" smtClean="0">
                <a:latin typeface="Times New Roman" panose="02020603050405020304" pitchFamily="18" charset="0"/>
                <a:ea typeface="Times New Roman" panose="02020603050405020304" pitchFamily="18" charset="0"/>
              </a:rPr>
              <a:t/>
            </a:r>
            <a:br>
              <a:rPr lang="pt-BR" sz="3600" b="1" dirty="0" smtClean="0">
                <a:latin typeface="Times New Roman" panose="02020603050405020304" pitchFamily="18" charset="0"/>
                <a:ea typeface="Times New Roman" panose="02020603050405020304" pitchFamily="18" charset="0"/>
              </a:rPr>
            </a:br>
            <a:r>
              <a:rPr lang="pt-BR" sz="2400" b="1" dirty="0" smtClean="0">
                <a:solidFill>
                  <a:srgbClr val="0070C0"/>
                </a:solidFill>
                <a:latin typeface="Times New Roman" panose="02020603050405020304" pitchFamily="18" charset="0"/>
                <a:ea typeface="Times New Roman" panose="02020603050405020304" pitchFamily="18" charset="0"/>
              </a:rPr>
              <a:t>K.1/Điều 584/BLDS/2015</a:t>
            </a:r>
            <a:r>
              <a:rPr lang="pt-BR" sz="3600" b="1" dirty="0" smtClean="0">
                <a:latin typeface="Times New Roman" panose="02020603050405020304" pitchFamily="18" charset="0"/>
                <a:ea typeface="Times New Roman" panose="02020603050405020304" pitchFamily="18" charset="0"/>
              </a:rPr>
              <a:t>. </a:t>
            </a:r>
            <a:r>
              <a:rPr lang="en-US" sz="3600" dirty="0">
                <a:latin typeface="Times New Roman" panose="02020603050405020304" pitchFamily="18" charset="0"/>
                <a:ea typeface="Times New Roman" panose="02020603050405020304" pitchFamily="18" charset="0"/>
              </a:rPr>
              <a:t/>
            </a:r>
            <a:br>
              <a:rPr lang="en-US" sz="3600" dirty="0">
                <a:latin typeface="Times New Roman" panose="02020603050405020304" pitchFamily="18" charset="0"/>
                <a:ea typeface="Times New Roman" panose="02020603050405020304" pitchFamily="18" charset="0"/>
              </a:rPr>
            </a:br>
            <a:endParaRPr lang="en-US" sz="3600" dirty="0"/>
          </a:p>
        </p:txBody>
      </p:sp>
      <p:sp>
        <p:nvSpPr>
          <p:cNvPr id="4" name="Rounded Rectangle 3"/>
          <p:cNvSpPr/>
          <p:nvPr/>
        </p:nvSpPr>
        <p:spPr>
          <a:xfrm>
            <a:off x="0" y="1556792"/>
            <a:ext cx="10441160" cy="565970"/>
          </a:xfrm>
          <a:prstGeom prst="roundRect">
            <a:avLst/>
          </a:prstGeom>
          <a:solidFill>
            <a:srgbClr val="FFF7D3">
              <a:lumMod val="90000"/>
            </a:srgbClr>
          </a:solidFill>
          <a:ln w="12700" cap="flat" cmpd="sng" algn="ctr">
            <a:solidFill>
              <a:srgbClr val="EB7F23">
                <a:shade val="50000"/>
              </a:srgb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rgbClr val="0070C0"/>
                </a:solidFill>
                <a:effectLst/>
                <a:uLnTx/>
                <a:uFillTx/>
                <a:latin typeface="Arial" panose="020B0604020202020204" pitchFamily="34" charset="0"/>
                <a:ea typeface="+mn-ea"/>
                <a:cs typeface="Arial" pitchFamily="34" charset="0"/>
              </a:rPr>
              <a:t>2.3</a:t>
            </a: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anose="020B0604020202020204" pitchFamily="34" charset="0"/>
                <a:ea typeface="+mn-ea"/>
                <a:cs typeface="Arial" pitchFamily="34" charset="0"/>
              </a:rPr>
              <a:t>Quan</a:t>
            </a: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srgbClr val="0070C0"/>
                </a:solidFill>
                <a:effectLst/>
                <a:uLnTx/>
                <a:uFillTx/>
                <a:latin typeface="Arial" panose="020B0604020202020204" pitchFamily="34" charset="0"/>
                <a:ea typeface="+mn-ea"/>
                <a:cs typeface="Arial" pitchFamily="34" charset="0"/>
              </a:rPr>
              <a:t>hệ</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về</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bồi</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thường</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thiệt</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hại</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ngoài</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hợp</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đồng</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29071526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9416" y="2298089"/>
            <a:ext cx="5256584" cy="3744415"/>
          </a:xfrm>
        </p:spPr>
        <p:txBody>
          <a:bodyPr>
            <a:normAutofit fontScale="90000"/>
          </a:bodyPr>
          <a:lstStyle/>
          <a:p>
            <a:pPr algn="l"/>
            <a:r>
              <a:rPr lang="en-US" dirty="0" smtClean="0"/>
              <a:t>	</a:t>
            </a:r>
            <a:r>
              <a:rPr lang="vi-VN" sz="5300" dirty="0" smtClean="0"/>
              <a:t>Thừa </a:t>
            </a:r>
            <a:r>
              <a:rPr lang="vi-VN" sz="5300" dirty="0"/>
              <a:t>kế là việc chuyển giao di sản của người chết cho những người </a:t>
            </a:r>
            <a:r>
              <a:rPr lang="vi-VN" sz="5300" dirty="0" smtClean="0"/>
              <a:t>sống</a:t>
            </a:r>
            <a:r>
              <a:rPr lang="en-US" dirty="0" smtClean="0"/>
              <a:t/>
            </a:r>
            <a:br>
              <a:rPr lang="en-US" dirty="0" smtClean="0"/>
            </a:br>
            <a:endParaRPr lang="en-US" dirty="0"/>
          </a:p>
        </p:txBody>
      </p:sp>
      <p:sp>
        <p:nvSpPr>
          <p:cNvPr id="4" name="Rounded Rectangle 3"/>
          <p:cNvSpPr/>
          <p:nvPr/>
        </p:nvSpPr>
        <p:spPr>
          <a:xfrm>
            <a:off x="839416" y="1484784"/>
            <a:ext cx="10485237"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2.4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Quan </a:t>
            </a:r>
            <a:r>
              <a:rPr kumimoji="0" lang="vi-VN" sz="3200" b="1"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hệ về thừa kế</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pic>
        <p:nvPicPr>
          <p:cNvPr id="6" name="Picture 5"/>
          <p:cNvPicPr>
            <a:picLocks noChangeAspect="1"/>
          </p:cNvPicPr>
          <p:nvPr/>
        </p:nvPicPr>
        <p:blipFill>
          <a:blip r:embed="rId3"/>
          <a:stretch>
            <a:fillRect/>
          </a:stretch>
        </p:blipFill>
        <p:spPr>
          <a:xfrm>
            <a:off x="6600056" y="2298089"/>
            <a:ext cx="4522285" cy="3744416"/>
          </a:xfrm>
          <a:prstGeom prst="rect">
            <a:avLst/>
          </a:prstGeom>
        </p:spPr>
      </p:pic>
    </p:spTree>
    <p:extLst>
      <p:ext uri="{BB962C8B-B14F-4D97-AF65-F5344CB8AC3E}">
        <p14:creationId xmlns:p14="http://schemas.microsoft.com/office/powerpoint/2010/main" val="231869611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0968" y="1556792"/>
            <a:ext cx="11723592"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2.4.1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thừa kế</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theo</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pháp</a:t>
            </a:r>
            <a:r>
              <a:rPr kumimoji="0" lang="en-US" sz="3200" b="1" i="0" u="none" strike="noStrike" kern="0" cap="none" spc="0" normalizeH="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prstClr val="black"/>
                </a:solidFill>
                <a:effectLst/>
                <a:uLnTx/>
                <a:uFillTx/>
                <a:latin typeface="Arial" panose="020B0604020202020204" pitchFamily="34" charset="0"/>
                <a:ea typeface="+mn-ea"/>
                <a:cs typeface="Arial" pitchFamily="34" charset="0"/>
              </a:rPr>
              <a:t>luật</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2" name="Title 1"/>
          <p:cNvSpPr>
            <a:spLocks noGrp="1"/>
          </p:cNvSpPr>
          <p:nvPr>
            <p:ph type="ctrTitle"/>
          </p:nvPr>
        </p:nvSpPr>
        <p:spPr>
          <a:xfrm>
            <a:off x="-10968" y="2166392"/>
            <a:ext cx="6034960" cy="4214936"/>
          </a:xfrm>
        </p:spPr>
        <p:txBody>
          <a:bodyPr>
            <a:normAutofit/>
          </a:bodyPr>
          <a:lstStyle/>
          <a:p>
            <a:pPr>
              <a:lnSpc>
                <a:spcPct val="100000"/>
              </a:lnSpc>
            </a:pPr>
            <a:r>
              <a:rPr lang="en-US" sz="3600" dirty="0" err="1">
                <a:latin typeface="Times New Roman" panose="02020603050405020304" pitchFamily="18" charset="0"/>
                <a:cs typeface="Times New Roman" panose="02020603050405020304" pitchFamily="18" charset="0"/>
              </a:rPr>
              <a:t>Thừa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kế</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theo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pháp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luật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là</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thừa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kế</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theo</a:t>
            </a:r>
            <a:r>
              <a:rPr lang="en-US" sz="3600" dirty="0">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hàng</a:t>
            </a:r>
            <a:r>
              <a:rPr lang="en-US" sz="3600" dirty="0">
                <a:solidFill>
                  <a:srgbClr val="0070C0"/>
                </a:solidFill>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thừa</a:t>
            </a:r>
            <a:r>
              <a:rPr lang="en-US" sz="3600" dirty="0">
                <a:solidFill>
                  <a:srgbClr val="0070C0"/>
                </a:solidFill>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kế</a:t>
            </a:r>
            <a:r>
              <a:rPr lang="en-US" sz="3600" dirty="0">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điều</a:t>
            </a:r>
            <a:r>
              <a:rPr lang="en-US" sz="3600" dirty="0">
                <a:solidFill>
                  <a:srgbClr val="0070C0"/>
                </a:solidFill>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kiện</a:t>
            </a:r>
            <a:r>
              <a:rPr lang="en-US" sz="3600" dirty="0">
                <a:solidFill>
                  <a:srgbClr val="0070C0"/>
                </a:solidFill>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và</a:t>
            </a:r>
            <a:r>
              <a:rPr lang="en-US" sz="3600" dirty="0">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trình</a:t>
            </a:r>
            <a:r>
              <a:rPr lang="en-US" sz="3600" dirty="0">
                <a:solidFill>
                  <a:srgbClr val="0070C0"/>
                </a:solidFill>
                <a:latin typeface="Times New Roman" panose="02020603050405020304" pitchFamily="18" charset="0"/>
                <a:cs typeface="Times New Roman" panose="02020603050405020304" pitchFamily="18" charset="0"/>
              </a:rPr>
              <a:t> </a:t>
            </a:r>
            <a:r>
              <a:rPr lang="en-US" sz="3600" dirty="0" err="1">
                <a:solidFill>
                  <a:srgbClr val="0070C0"/>
                </a:solidFill>
                <a:latin typeface="Times New Roman" panose="02020603050405020304" pitchFamily="18" charset="0"/>
                <a:cs typeface="Times New Roman" panose="02020603050405020304" pitchFamily="18" charset="0"/>
              </a:rPr>
              <a:t>tự</a:t>
            </a:r>
            <a:r>
              <a:rPr lang="en-US" sz="3600" dirty="0">
                <a:solidFill>
                  <a:srgbClr val="0070C0"/>
                </a:solidFill>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thừa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kế</a:t>
            </a:r>
            <a:r>
              <a:rPr lang="en-US" sz="3600" dirty="0">
                <a:latin typeface="Times New Roman" panose="02020603050405020304" pitchFamily="18" charset="0"/>
                <a:cs typeface="Times New Roman" panose="02020603050405020304" pitchFamily="18" charset="0"/>
              </a:rPr>
              <a:t> do </a:t>
            </a:r>
            <a:r>
              <a:rPr lang="en-US" sz="3600" dirty="0" err="1">
                <a:latin typeface="Times New Roman" panose="02020603050405020304" pitchFamily="18" charset="0"/>
                <a:cs typeface="Times New Roman" panose="02020603050405020304" pitchFamily="18" charset="0"/>
              </a:rPr>
              <a:t>pháp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luật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quy</a:t>
            </a:r>
            <a:r>
              <a:rPr lang="en-US" sz="3600" dirty="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định</a:t>
            </a:r>
            <a:r>
              <a:rPr lang="en-US" sz="3600" dirty="0" smtClean="0">
                <a:latin typeface="Times New Roman" panose="02020603050405020304" pitchFamily="18" charset="0"/>
                <a:cs typeface="Times New Roman" panose="02020603050405020304" pitchFamily="18" charset="0"/>
              </a:rPr>
              <a:t/>
            </a:r>
            <a:br>
              <a:rPr lang="en-US" sz="3600" dirty="0" smtClean="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7734530" y="2564904"/>
            <a:ext cx="3978094" cy="3313242"/>
          </a:xfrm>
          <a:prstGeom prst="rect">
            <a:avLst/>
          </a:prstGeom>
        </p:spPr>
      </p:pic>
      <p:sp>
        <p:nvSpPr>
          <p:cNvPr id="7" name="Title 1"/>
          <p:cNvSpPr txBox="1">
            <a:spLocks/>
          </p:cNvSpPr>
          <p:nvPr/>
        </p:nvSpPr>
        <p:spPr bwMode="auto">
          <a:xfrm>
            <a:off x="191344" y="5949281"/>
            <a:ext cx="12000656" cy="43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600">
                <a:solidFill>
                  <a:schemeClr val="tx1"/>
                </a:solidFill>
                <a:latin typeface="+mj-lt"/>
                <a:ea typeface="+mj-ea"/>
                <a:cs typeface="+mj-cs"/>
              </a:defRPr>
            </a:lvl1pPr>
            <a:lvl2pPr algn="l" rtl="0" eaLnBrk="0" fontAlgn="base" hangingPunct="0">
              <a:spcBef>
                <a:spcPct val="0"/>
              </a:spcBef>
              <a:spcAft>
                <a:spcPct val="0"/>
              </a:spcAft>
              <a:defRPr sz="3600">
                <a:solidFill>
                  <a:schemeClr val="tx1"/>
                </a:solidFill>
                <a:latin typeface="Arial" pitchFamily="34" charset="0"/>
                <a:ea typeface="SimSun" pitchFamily="2" charset="-122"/>
              </a:defRPr>
            </a:lvl2pPr>
            <a:lvl3pPr algn="l" rtl="0" eaLnBrk="0" fontAlgn="base" hangingPunct="0">
              <a:spcBef>
                <a:spcPct val="0"/>
              </a:spcBef>
              <a:spcAft>
                <a:spcPct val="0"/>
              </a:spcAft>
              <a:defRPr sz="3600">
                <a:solidFill>
                  <a:schemeClr val="tx1"/>
                </a:solidFill>
                <a:latin typeface="Arial" pitchFamily="34" charset="0"/>
                <a:ea typeface="SimSun" pitchFamily="2" charset="-122"/>
              </a:defRPr>
            </a:lvl3pPr>
            <a:lvl4pPr algn="l" rtl="0" eaLnBrk="0" fontAlgn="base" hangingPunct="0">
              <a:spcBef>
                <a:spcPct val="0"/>
              </a:spcBef>
              <a:spcAft>
                <a:spcPct val="0"/>
              </a:spcAft>
              <a:defRPr sz="3600">
                <a:solidFill>
                  <a:schemeClr val="tx1"/>
                </a:solidFill>
                <a:latin typeface="Arial" pitchFamily="34" charset="0"/>
                <a:ea typeface="SimSun" pitchFamily="2" charset="-122"/>
              </a:defRPr>
            </a:lvl4pPr>
            <a:lvl5pPr algn="l" rtl="0" eaLnBrk="0" fontAlgn="base" hangingPunct="0">
              <a:spcBef>
                <a:spcPct val="0"/>
              </a:spcBef>
              <a:spcAft>
                <a:spcPct val="0"/>
              </a:spcAft>
              <a:defRPr sz="3600">
                <a:solidFill>
                  <a:schemeClr val="tx1"/>
                </a:solidFill>
                <a:latin typeface="Arial" pitchFamily="34" charset="0"/>
                <a:ea typeface="SimSun" pitchFamily="2" charset="-122"/>
              </a:defRPr>
            </a:lvl5pPr>
            <a:lvl6pPr marL="457200" algn="l" rtl="0" fontAlgn="base">
              <a:spcBef>
                <a:spcPct val="0"/>
              </a:spcBef>
              <a:spcAft>
                <a:spcPct val="0"/>
              </a:spcAft>
              <a:defRPr sz="3600">
                <a:solidFill>
                  <a:schemeClr val="tx1"/>
                </a:solidFill>
                <a:latin typeface="Arial" pitchFamily="34" charset="0"/>
                <a:ea typeface="SimSun" pitchFamily="2" charset="-122"/>
              </a:defRPr>
            </a:lvl6pPr>
            <a:lvl7pPr marL="914400" algn="l" rtl="0" fontAlgn="base">
              <a:spcBef>
                <a:spcPct val="0"/>
              </a:spcBef>
              <a:spcAft>
                <a:spcPct val="0"/>
              </a:spcAft>
              <a:defRPr sz="3600">
                <a:solidFill>
                  <a:schemeClr val="tx1"/>
                </a:solidFill>
                <a:latin typeface="Arial" pitchFamily="34" charset="0"/>
                <a:ea typeface="SimSun" pitchFamily="2" charset="-122"/>
              </a:defRPr>
            </a:lvl7pPr>
            <a:lvl8pPr marL="1371600" algn="l" rtl="0" fontAlgn="base">
              <a:spcBef>
                <a:spcPct val="0"/>
              </a:spcBef>
              <a:spcAft>
                <a:spcPct val="0"/>
              </a:spcAft>
              <a:defRPr sz="3600">
                <a:solidFill>
                  <a:schemeClr val="tx1"/>
                </a:solidFill>
                <a:latin typeface="Arial" pitchFamily="34" charset="0"/>
                <a:ea typeface="SimSun" pitchFamily="2" charset="-122"/>
              </a:defRPr>
            </a:lvl8pPr>
            <a:lvl9pPr marL="1828800" algn="l" rtl="0" fontAlgn="base">
              <a:spcBef>
                <a:spcPct val="0"/>
              </a:spcBef>
              <a:spcAft>
                <a:spcPct val="0"/>
              </a:spcAft>
              <a:defRPr sz="3600">
                <a:solidFill>
                  <a:schemeClr val="tx1"/>
                </a:solidFill>
                <a:latin typeface="Arial" pitchFamily="34" charset="0"/>
                <a:ea typeface="SimSun"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1" i="1" u="none" strike="noStrike" kern="0" cap="none" spc="0" normalizeH="0" baseline="0" noProof="0" dirty="0" err="1" smtClean="0">
                <a:ln>
                  <a:noFill/>
                </a:ln>
                <a:solidFill>
                  <a:srgbClr val="0070C0"/>
                </a:solidFill>
                <a:effectLst/>
                <a:uLnTx/>
                <a:uFillTx/>
                <a:latin typeface="Times New Roman" panose="02020603050405020304" pitchFamily="18" charset="0"/>
                <a:ea typeface="SimSun"/>
                <a:cs typeface="Times New Roman" panose="02020603050405020304" pitchFamily="18" charset="0"/>
              </a:rPr>
              <a:t>Nguyễn</a:t>
            </a:r>
            <a:r>
              <a:rPr kumimoji="0" lang="en-US" altLang="en-US" sz="1800" b="1" i="1" u="none" strike="noStrike" kern="0" cap="none" spc="0" normalizeH="0" baseline="0" noProof="0" dirty="0" smtClean="0">
                <a:ln>
                  <a:noFill/>
                </a:ln>
                <a:solidFill>
                  <a:srgbClr val="0070C0"/>
                </a:solidFill>
                <a:effectLst/>
                <a:uLnTx/>
                <a:uFillTx/>
                <a:latin typeface="Times New Roman" panose="02020603050405020304" pitchFamily="18" charset="0"/>
                <a:ea typeface="SimSun"/>
                <a:cs typeface="Times New Roman" panose="02020603050405020304" pitchFamily="18" charset="0"/>
              </a:rPr>
              <a:t> </a:t>
            </a:r>
            <a:r>
              <a:rPr kumimoji="0" lang="en-US" altLang="en-US" sz="1800" b="1" i="1" u="none" strike="noStrike" kern="0" cap="none" spc="0" normalizeH="0" baseline="0" noProof="0" dirty="0" err="1" smtClean="0">
                <a:ln>
                  <a:noFill/>
                </a:ln>
                <a:solidFill>
                  <a:srgbClr val="0070C0"/>
                </a:solidFill>
                <a:effectLst/>
                <a:uLnTx/>
                <a:uFillTx/>
                <a:latin typeface="Times New Roman" panose="02020603050405020304" pitchFamily="18" charset="0"/>
                <a:ea typeface="SimSun"/>
                <a:cs typeface="Times New Roman" panose="02020603050405020304" pitchFamily="18" charset="0"/>
              </a:rPr>
              <a:t>Bé</a:t>
            </a:r>
            <a:r>
              <a:rPr kumimoji="0" lang="en-US" altLang="en-US" sz="1800" b="1" i="1" u="none" strike="noStrike" kern="0" cap="none" spc="0" normalizeH="0" baseline="0" noProof="0" dirty="0" smtClean="0">
                <a:ln>
                  <a:noFill/>
                </a:ln>
                <a:solidFill>
                  <a:srgbClr val="0070C0"/>
                </a:solidFill>
                <a:effectLst/>
                <a:uLnTx/>
                <a:uFillTx/>
                <a:latin typeface="Times New Roman" panose="02020603050405020304" pitchFamily="18" charset="0"/>
                <a:ea typeface="SimSun"/>
                <a:cs typeface="Times New Roman" panose="02020603050405020304" pitchFamily="18" charset="0"/>
              </a:rPr>
              <a:t> Lory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bỗng</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nhận</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được</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thừa</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kế</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khổng</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lồ</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từ</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người</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cha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tỷ</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phú</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Mỹ_28/08/2014  02:00 GMT+7</a:t>
            </a:r>
            <a:r>
              <a:rPr kumimoji="0" lang="en-US" altLang="en-US" sz="1800" b="0" i="0"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_</a:t>
            </a:r>
            <a:r>
              <a:rPr kumimoji="0" lang="en-US" altLang="en-US" sz="1800" b="0" i="1" u="none" strike="noStrike" kern="0" cap="none" spc="0" normalizeH="0" baseline="0" noProof="0" dirty="0" err="1"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Năm</a:t>
            </a:r>
            <a:r>
              <a:rPr kumimoji="0" lang="en-US" altLang="en-US" sz="1800" b="0" i="1"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rPr>
              <a:t> 1993</a:t>
            </a:r>
            <a:endParaRPr kumimoji="0" lang="en-US" altLang="en-US" sz="1800" b="0" i="0" u="none" strike="noStrike" kern="0" cap="none" spc="0" normalizeH="0" baseline="0" noProof="0" dirty="0" smtClean="0">
              <a:ln>
                <a:noFill/>
              </a:ln>
              <a:solidFill>
                <a:srgbClr val="000000"/>
              </a:solidFill>
              <a:effectLst/>
              <a:uLnTx/>
              <a:uFillTx/>
              <a:latin typeface="Times New Roman" panose="02020603050405020304" pitchFamily="18" charset="0"/>
              <a:ea typeface="SimSun"/>
              <a:cs typeface="Times New Roman" panose="02020603050405020304" pitchFamily="18" charset="0"/>
            </a:endParaRPr>
          </a:p>
        </p:txBody>
      </p:sp>
    </p:spTree>
    <p:extLst>
      <p:ext uri="{BB962C8B-B14F-4D97-AF65-F5344CB8AC3E}">
        <p14:creationId xmlns:p14="http://schemas.microsoft.com/office/powerpoint/2010/main" val="9223679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408" y="1628800"/>
            <a:ext cx="11519008" cy="650453"/>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2.4.2 </a:t>
            </a:r>
            <a:r>
              <a:rPr kumimoji="0" lang="vi-VN"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Thừa kế</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theo</a:t>
            </a:r>
            <a:r>
              <a:rPr kumimoji="0" lang="en-US" sz="3200" b="1" i="0" u="none" strike="noStrike" kern="0" cap="none" spc="0" normalizeH="0" baseline="0" noProof="0" dirty="0" smtClean="0">
                <a:ln>
                  <a:noFill/>
                </a:ln>
                <a:solidFill>
                  <a:prstClr val="black"/>
                </a:solidFill>
                <a:effectLst/>
                <a:uLnTx/>
                <a:uFillTx/>
                <a:latin typeface="Arial" panose="020B0604020202020204" pitchFamily="34" charset="0"/>
                <a:ea typeface="+mn-ea"/>
                <a:cs typeface="Arial" pitchFamily="34" charset="0"/>
              </a:rPr>
              <a:t> di </a:t>
            </a:r>
            <a:r>
              <a:rPr kumimoji="0" lang="en-US" sz="3200" b="1" i="0" u="none" strike="noStrike" kern="0" cap="none" spc="0" normalizeH="0" baseline="0" noProof="0" dirty="0" err="1" smtClean="0">
                <a:ln>
                  <a:noFill/>
                </a:ln>
                <a:solidFill>
                  <a:prstClr val="black"/>
                </a:solidFill>
                <a:effectLst/>
                <a:uLnTx/>
                <a:uFillTx/>
                <a:latin typeface="Arial" panose="020B0604020202020204" pitchFamily="34" charset="0"/>
                <a:ea typeface="+mn-ea"/>
                <a:cs typeface="Arial" pitchFamily="34" charset="0"/>
              </a:rPr>
              <a:t>chúc</a:t>
            </a:r>
            <a:endParaRPr kumimoji="0" lang="en-US" sz="3200" b="1" i="0" u="none" strike="noStrike" kern="0" cap="none" spc="0" normalizeH="0" baseline="0" noProof="0" dirty="0">
              <a:ln>
                <a:noFill/>
              </a:ln>
              <a:solidFill>
                <a:prstClr val="black"/>
              </a:solidFill>
              <a:effectLst/>
              <a:uLnTx/>
              <a:uFillTx/>
              <a:latin typeface="Arial" pitchFamily="34" charset="0"/>
              <a:ea typeface="+mn-ea"/>
              <a:cs typeface="Arial" pitchFamily="34" charset="0"/>
            </a:endParaRPr>
          </a:p>
        </p:txBody>
      </p:sp>
      <p:sp>
        <p:nvSpPr>
          <p:cNvPr id="5" name="Subtitle 2"/>
          <p:cNvSpPr txBox="1">
            <a:spLocks/>
          </p:cNvSpPr>
          <p:nvPr/>
        </p:nvSpPr>
        <p:spPr>
          <a:xfrm>
            <a:off x="0" y="2279253"/>
            <a:ext cx="6312024" cy="395805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b="0" i="0" u="none"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fontAlgn="auto">
              <a:lnSpc>
                <a:spcPct val="100000"/>
              </a:lnSpc>
              <a:spcAft>
                <a:spcPts val="0"/>
              </a:spcAft>
            </a:pPr>
            <a:r>
              <a:rPr lang="en-US" sz="3000" dirty="0">
                <a:latin typeface="Times New Roman" panose="02020603050405020304" pitchFamily="18" charset="0"/>
                <a:cs typeface="Times New Roman" panose="02020603050405020304" pitchFamily="18" charset="0"/>
              </a:rPr>
              <a:t>	</a:t>
            </a:r>
            <a:r>
              <a:rPr lang="vi-VN" sz="3000" dirty="0" smtClean="0">
                <a:latin typeface="Times New Roman" panose="02020603050405020304" pitchFamily="18" charset="0"/>
                <a:cs typeface="Times New Roman" panose="02020603050405020304" pitchFamily="18" charset="0"/>
              </a:rPr>
              <a:t>Di chúc là sự thể hiện ý chí của cá nhân nhằm chuyển di sản của mình cho người khác sau khi chết. </a:t>
            </a:r>
            <a:r>
              <a:rPr lang="en-US" sz="3000" dirty="0" smtClean="0">
                <a:latin typeface="Times New Roman" panose="02020603050405020304" pitchFamily="18" charset="0"/>
                <a:cs typeface="Times New Roman" panose="02020603050405020304" pitchFamily="18" charset="0"/>
              </a:rPr>
              <a:t> </a:t>
            </a:r>
          </a:p>
          <a:p>
            <a:pPr algn="l" fontAlgn="auto">
              <a:lnSpc>
                <a:spcPct val="100000"/>
              </a:lnSpc>
              <a:spcAft>
                <a:spcPts val="0"/>
              </a:spcAft>
            </a:pPr>
            <a:r>
              <a:rPr lang="en-US" sz="3000" dirty="0" smtClean="0">
                <a:latin typeface="Times New Roman" panose="02020603050405020304" pitchFamily="18" charset="0"/>
                <a:cs typeface="Times New Roman" panose="02020603050405020304" pitchFamily="18" charset="0"/>
              </a:rPr>
              <a:t>	</a:t>
            </a:r>
            <a:r>
              <a:rPr lang="vi-VN" sz="3000" dirty="0" smtClean="0">
                <a:latin typeface="Times New Roman" panose="02020603050405020304" pitchFamily="18" charset="0"/>
                <a:cs typeface="Times New Roman" panose="02020603050405020304" pitchFamily="18" charset="0"/>
              </a:rPr>
              <a:t>Thừa kế theo di chúc là việc chuyển di sản của người chết cho người sống bằng chính sự định đoạt của người có di sản theo di chúc được lập ra khi họ còn sống</a:t>
            </a:r>
            <a:r>
              <a:rPr lang="en-US" sz="3000" dirty="0" smtClean="0">
                <a:latin typeface="Times New Roman" panose="02020603050405020304" pitchFamily="18" charset="0"/>
                <a:cs typeface="Times New Roman" panose="02020603050405020304" pitchFamily="18" charset="0"/>
              </a:rPr>
              <a:t>.</a:t>
            </a:r>
            <a:endParaRPr lang="en-US" sz="30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7346426" y="2492896"/>
            <a:ext cx="4117544" cy="3298508"/>
          </a:xfrm>
          <a:prstGeom prst="rect">
            <a:avLst/>
          </a:prstGeom>
        </p:spPr>
      </p:pic>
      <p:sp>
        <p:nvSpPr>
          <p:cNvPr id="7" name="Title 1"/>
          <p:cNvSpPr txBox="1">
            <a:spLocks/>
          </p:cNvSpPr>
          <p:nvPr/>
        </p:nvSpPr>
        <p:spPr>
          <a:xfrm>
            <a:off x="-22408" y="6118798"/>
            <a:ext cx="12192000" cy="66431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b="0" i="0" u="none" kern="1200">
                <a:solidFill>
                  <a:schemeClr val="tx1"/>
                </a:solidFill>
                <a:latin typeface="+mj-lt"/>
                <a:ea typeface="+mj-ea"/>
                <a:cs typeface="+mj-cs"/>
              </a:defRPr>
            </a:lvl1pPr>
          </a:lstStyle>
          <a:p>
            <a:pPr algn="r" fontAlgn="auto">
              <a:spcAft>
                <a:spcPts val="0"/>
              </a:spcAft>
            </a:pPr>
            <a:r>
              <a:rPr lang="en-US" altLang="en-US" sz="1800" dirty="0" err="1" smtClean="0">
                <a:latin typeface="Times New Roman" panose="02020603050405020304" pitchFamily="18" charset="0"/>
                <a:cs typeface="Times New Roman" panose="02020603050405020304" pitchFamily="18" charset="0"/>
              </a:rPr>
              <a:t>Chủ</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tịch</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Hội</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đồng</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quản</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trị</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Đại</a:t>
            </a:r>
            <a:r>
              <a:rPr lang="en-US" altLang="en-US" sz="1800" dirty="0" smtClean="0">
                <a:latin typeface="Times New Roman" panose="02020603050405020304" pitchFamily="18" charset="0"/>
                <a:cs typeface="Times New Roman" panose="02020603050405020304" pitchFamily="18" charset="0"/>
              </a:rPr>
              <a:t> Nam - </a:t>
            </a:r>
            <a:r>
              <a:rPr lang="en-US" altLang="en-US" sz="1800" dirty="0" err="1" smtClean="0">
                <a:latin typeface="Times New Roman" panose="02020603050405020304" pitchFamily="18" charset="0"/>
                <a:cs typeface="Times New Roman" panose="02020603050405020304" pitchFamily="18" charset="0"/>
              </a:rPr>
              <a:t>bất</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ngờ</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tuyên</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bố</a:t>
            </a:r>
            <a:r>
              <a:rPr lang="en-US" altLang="en-US" sz="1800" dirty="0" smtClean="0">
                <a:latin typeface="Times New Roman" panose="02020603050405020304" pitchFamily="18" charset="0"/>
                <a:cs typeface="Times New Roman" panose="02020603050405020304" pitchFamily="18" charset="0"/>
              </a:rPr>
              <a:t> </a:t>
            </a:r>
            <a:r>
              <a:rPr lang="en-US" altLang="en-US" sz="1800" dirty="0" smtClean="0">
                <a:solidFill>
                  <a:srgbClr val="FF0000"/>
                </a:solidFill>
                <a:latin typeface="Times New Roman" panose="02020603050405020304" pitchFamily="18" charset="0"/>
                <a:cs typeface="Times New Roman" panose="02020603050405020304" pitchFamily="18" charset="0"/>
              </a:rPr>
              <a:t>di </a:t>
            </a:r>
            <a:r>
              <a:rPr lang="en-US" altLang="en-US" sz="1800" dirty="0" err="1" smtClean="0">
                <a:solidFill>
                  <a:srgbClr val="FF0000"/>
                </a:solidFill>
                <a:latin typeface="Times New Roman" panose="02020603050405020304" pitchFamily="18" charset="0"/>
                <a:cs typeface="Times New Roman" panose="02020603050405020304" pitchFamily="18" charset="0"/>
              </a:rPr>
              <a:t>chúc</a:t>
            </a:r>
            <a:r>
              <a:rPr lang="en-US" altLang="en-US" sz="1800" dirty="0" smtClean="0">
                <a:solidFill>
                  <a:srgbClr val="FF0000"/>
                </a:solidFill>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nhượng</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solidFill>
                  <a:srgbClr val="0000FF"/>
                </a:solidFill>
                <a:latin typeface="Times New Roman" panose="02020603050405020304" pitchFamily="18" charset="0"/>
                <a:cs typeface="Times New Roman" panose="02020603050405020304" pitchFamily="18" charset="0"/>
              </a:rPr>
              <a:t>toàn</a:t>
            </a:r>
            <a:r>
              <a:rPr lang="en-US" altLang="en-US" sz="1800" dirty="0" smtClean="0">
                <a:solidFill>
                  <a:srgbClr val="0000FF"/>
                </a:solidFill>
                <a:latin typeface="Times New Roman" panose="02020603050405020304" pitchFamily="18" charset="0"/>
                <a:cs typeface="Times New Roman" panose="02020603050405020304" pitchFamily="18" charset="0"/>
              </a:rPr>
              <a:t> </a:t>
            </a:r>
            <a:r>
              <a:rPr lang="en-US" altLang="en-US" sz="1800" dirty="0" err="1" smtClean="0">
                <a:solidFill>
                  <a:srgbClr val="0000FF"/>
                </a:solidFill>
                <a:latin typeface="Times New Roman" panose="02020603050405020304" pitchFamily="18" charset="0"/>
                <a:cs typeface="Times New Roman" panose="02020603050405020304" pitchFamily="18" charset="0"/>
              </a:rPr>
              <a:t>bộ</a:t>
            </a:r>
            <a:r>
              <a:rPr lang="en-US" altLang="en-US" sz="1800" dirty="0" smtClean="0">
                <a:solidFill>
                  <a:srgbClr val="0000FF"/>
                </a:solidFill>
                <a:latin typeface="Times New Roman" panose="02020603050405020304" pitchFamily="18" charset="0"/>
                <a:cs typeface="Times New Roman" panose="02020603050405020304" pitchFamily="18" charset="0"/>
              </a:rPr>
              <a:t> </a:t>
            </a:r>
            <a:r>
              <a:rPr lang="en-US" altLang="en-US" sz="1800" dirty="0" err="1" smtClean="0">
                <a:solidFill>
                  <a:srgbClr val="0000FF"/>
                </a:solidFill>
                <a:latin typeface="Times New Roman" panose="02020603050405020304" pitchFamily="18" charset="0"/>
                <a:cs typeface="Times New Roman" panose="02020603050405020304" pitchFamily="18" charset="0"/>
              </a:rPr>
              <a:t>khối</a:t>
            </a:r>
            <a:r>
              <a:rPr lang="en-US" altLang="en-US" sz="1800" dirty="0" smtClean="0">
                <a:solidFill>
                  <a:srgbClr val="0000FF"/>
                </a:solidFill>
                <a:latin typeface="Times New Roman" panose="02020603050405020304" pitchFamily="18" charset="0"/>
                <a:cs typeface="Times New Roman" panose="02020603050405020304" pitchFamily="18" charset="0"/>
              </a:rPr>
              <a:t> </a:t>
            </a:r>
            <a:r>
              <a:rPr lang="en-US" altLang="en-US" sz="1800" dirty="0" err="1" smtClean="0">
                <a:solidFill>
                  <a:srgbClr val="0000FF"/>
                </a:solidFill>
                <a:latin typeface="Times New Roman" panose="02020603050405020304" pitchFamily="18" charset="0"/>
                <a:cs typeface="Times New Roman" panose="02020603050405020304" pitchFamily="18" charset="0"/>
              </a:rPr>
              <a:t>tài</a:t>
            </a:r>
            <a:r>
              <a:rPr lang="en-US" altLang="en-US" sz="1800" dirty="0" smtClean="0">
                <a:solidFill>
                  <a:srgbClr val="0000FF"/>
                </a:solidFill>
                <a:latin typeface="Times New Roman" panose="02020603050405020304" pitchFamily="18" charset="0"/>
                <a:cs typeface="Times New Roman" panose="02020603050405020304" pitchFamily="18" charset="0"/>
              </a:rPr>
              <a:t> </a:t>
            </a:r>
            <a:r>
              <a:rPr lang="en-US" altLang="en-US" sz="1800" dirty="0" err="1" smtClean="0">
                <a:solidFill>
                  <a:srgbClr val="0000FF"/>
                </a:solidFill>
                <a:latin typeface="Times New Roman" panose="02020603050405020304" pitchFamily="18" charset="0"/>
                <a:cs typeface="Times New Roman" panose="02020603050405020304" pitchFamily="18" charset="0"/>
              </a:rPr>
              <a:t>sản</a:t>
            </a:r>
            <a:r>
              <a:rPr lang="en-US" altLang="en-US" sz="1800" dirty="0" smtClean="0">
                <a:solidFill>
                  <a:srgbClr val="0000FF"/>
                </a:solidFill>
                <a:latin typeface="Times New Roman" panose="02020603050405020304" pitchFamily="18" charset="0"/>
                <a:cs typeface="Times New Roman" panose="02020603050405020304" pitchFamily="18" charset="0"/>
              </a:rPr>
              <a:t> </a:t>
            </a:r>
            <a:r>
              <a:rPr lang="en-US" altLang="en-US" sz="1800" dirty="0" err="1" smtClean="0">
                <a:solidFill>
                  <a:srgbClr val="0000FF"/>
                </a:solidFill>
                <a:latin typeface="Times New Roman" panose="02020603050405020304" pitchFamily="18" charset="0"/>
                <a:cs typeface="Times New Roman" panose="02020603050405020304" pitchFamily="18" charset="0"/>
              </a:rPr>
              <a:t>trị</a:t>
            </a:r>
            <a:r>
              <a:rPr lang="en-US" altLang="en-US" sz="1800" dirty="0" smtClean="0">
                <a:solidFill>
                  <a:srgbClr val="0000FF"/>
                </a:solidFill>
                <a:latin typeface="Times New Roman" panose="02020603050405020304" pitchFamily="18" charset="0"/>
                <a:cs typeface="Times New Roman" panose="02020603050405020304" pitchFamily="18" charset="0"/>
              </a:rPr>
              <a:t> </a:t>
            </a:r>
            <a:r>
              <a:rPr lang="en-US" altLang="en-US" sz="1800" dirty="0" err="1" smtClean="0">
                <a:solidFill>
                  <a:srgbClr val="0000FF"/>
                </a:solidFill>
                <a:latin typeface="Times New Roman" panose="02020603050405020304" pitchFamily="18" charset="0"/>
                <a:cs typeface="Times New Roman" panose="02020603050405020304" pitchFamily="18" charset="0"/>
              </a:rPr>
              <a:t>giá</a:t>
            </a:r>
            <a:r>
              <a:rPr lang="en-US" altLang="en-US" sz="1800" dirty="0" smtClean="0">
                <a:solidFill>
                  <a:srgbClr val="0000FF"/>
                </a:solidFill>
                <a:latin typeface="Times New Roman" panose="02020603050405020304" pitchFamily="18" charset="0"/>
                <a:cs typeface="Times New Roman" panose="02020603050405020304" pitchFamily="18" charset="0"/>
              </a:rPr>
              <a:t> 4.000 </a:t>
            </a:r>
            <a:r>
              <a:rPr lang="en-US" altLang="en-US" sz="1800" dirty="0" err="1" smtClean="0">
                <a:latin typeface="Times New Roman" panose="02020603050405020304" pitchFamily="18" charset="0"/>
                <a:cs typeface="Times New Roman" panose="02020603050405020304" pitchFamily="18" charset="0"/>
              </a:rPr>
              <a:t>nghìn</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tỷ</a:t>
            </a:r>
            <a:r>
              <a:rPr lang="en-US" altLang="en-US" sz="1800" dirty="0" smtClean="0">
                <a:latin typeface="Times New Roman" panose="02020603050405020304" pitchFamily="18" charset="0"/>
                <a:cs typeface="Times New Roman" panose="02020603050405020304" pitchFamily="18" charset="0"/>
              </a:rPr>
              <a:t> VNĐ </a:t>
            </a:r>
            <a:r>
              <a:rPr lang="en-US" altLang="en-US" sz="1800" dirty="0" err="1" smtClean="0">
                <a:latin typeface="Times New Roman" panose="02020603050405020304" pitchFamily="18" charset="0"/>
                <a:cs typeface="Times New Roman" panose="02020603050405020304" pitchFamily="18" charset="0"/>
              </a:rPr>
              <a:t>cho</a:t>
            </a:r>
            <a:r>
              <a:rPr lang="en-US" altLang="en-US" sz="1800" dirty="0" smtClean="0">
                <a:latin typeface="Times New Roman" panose="02020603050405020304" pitchFamily="18" charset="0"/>
                <a:cs typeface="Times New Roman" panose="02020603050405020304" pitchFamily="18" charset="0"/>
              </a:rPr>
              <a:t> con </a:t>
            </a:r>
            <a:r>
              <a:rPr lang="en-US" altLang="en-US" sz="1800" dirty="0" err="1" smtClean="0">
                <a:latin typeface="Times New Roman" panose="02020603050405020304" pitchFamily="18" charset="0"/>
                <a:cs typeface="Times New Roman" panose="02020603050405020304" pitchFamily="18" charset="0"/>
              </a:rPr>
              <a:t>trai</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vừa</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tròn</a:t>
            </a:r>
            <a:r>
              <a:rPr lang="en-US" altLang="en-US" sz="1800" dirty="0" smtClean="0">
                <a:latin typeface="Times New Roman" panose="02020603050405020304" pitchFamily="18" charset="0"/>
                <a:cs typeface="Times New Roman" panose="02020603050405020304" pitchFamily="18" charset="0"/>
              </a:rPr>
              <a:t> 01 </a:t>
            </a:r>
            <a:r>
              <a:rPr lang="en-US" altLang="en-US" sz="1800" dirty="0" err="1" smtClean="0">
                <a:latin typeface="Times New Roman" panose="02020603050405020304" pitchFamily="18" charset="0"/>
                <a:cs typeface="Times New Roman" panose="02020603050405020304" pitchFamily="18" charset="0"/>
              </a:rPr>
              <a:t>tuổi</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của</a:t>
            </a:r>
            <a:r>
              <a:rPr lang="en-US" altLang="en-US" sz="1800" dirty="0" smtClean="0">
                <a:latin typeface="Times New Roman" panose="02020603050405020304" pitchFamily="18" charset="0"/>
                <a:cs typeface="Times New Roman" panose="02020603050405020304" pitchFamily="18" charset="0"/>
              </a:rPr>
              <a:t> </a:t>
            </a:r>
            <a:r>
              <a:rPr lang="en-US" altLang="en-US" sz="1800" dirty="0" err="1" smtClean="0">
                <a:latin typeface="Times New Roman" panose="02020603050405020304" pitchFamily="18" charset="0"/>
                <a:cs typeface="Times New Roman" panose="02020603050405020304" pitchFamily="18" charset="0"/>
              </a:rPr>
              <a:t>mình</a:t>
            </a:r>
            <a:r>
              <a:rPr lang="en-US" altLang="en-US" sz="18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3932607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9360" y="2350769"/>
            <a:ext cx="9144000" cy="1942327"/>
          </a:xfrm>
        </p:spPr>
        <p:txBody>
          <a:bodyPr>
            <a:normAutofit fontScale="90000"/>
          </a:bodyPr>
          <a:lstStyle/>
          <a:p>
            <a:pPr>
              <a:lnSpc>
                <a:spcPct val="100000"/>
              </a:lnSpc>
            </a:pPr>
            <a:r>
              <a:rPr lang="en-US" sz="3600" b="1" dirty="0" smtClean="0">
                <a:solidFill>
                  <a:srgbClr val="0070C0"/>
                </a:solidFill>
              </a:rPr>
              <a:t/>
            </a:r>
            <a:br>
              <a:rPr lang="en-US" sz="3600" b="1" dirty="0" smtClean="0">
                <a:solidFill>
                  <a:srgbClr val="0070C0"/>
                </a:solidFill>
              </a:rPr>
            </a:br>
            <a:r>
              <a:rPr lang="en-US" sz="3600" b="1" dirty="0" smtClean="0">
                <a:solidFill>
                  <a:srgbClr val="0070C0"/>
                </a:solidFill>
              </a:rPr>
              <a:t>Sinh </a:t>
            </a:r>
            <a:r>
              <a:rPr lang="en-US" sz="3600" b="1" dirty="0" err="1" smtClean="0">
                <a:solidFill>
                  <a:srgbClr val="0070C0"/>
                </a:solidFill>
              </a:rPr>
              <a:t>viên</a:t>
            </a:r>
            <a:r>
              <a:rPr lang="en-US" sz="3600" b="1" dirty="0" smtClean="0">
                <a:solidFill>
                  <a:srgbClr val="0070C0"/>
                </a:solidFill>
              </a:rPr>
              <a:t> </a:t>
            </a:r>
            <a:r>
              <a:rPr lang="en-US" sz="3600" b="1" dirty="0" err="1" smtClean="0">
                <a:solidFill>
                  <a:srgbClr val="0070C0"/>
                </a:solidFill>
              </a:rPr>
              <a:t>tự</a:t>
            </a:r>
            <a:r>
              <a:rPr lang="en-US" sz="3600" b="1" dirty="0" smtClean="0">
                <a:solidFill>
                  <a:srgbClr val="0070C0"/>
                </a:solidFill>
              </a:rPr>
              <a:t> </a:t>
            </a:r>
            <a:r>
              <a:rPr lang="en-US" sz="3600" b="1" dirty="0" err="1" smtClean="0">
                <a:solidFill>
                  <a:srgbClr val="0070C0"/>
                </a:solidFill>
              </a:rPr>
              <a:t>nghiên</a:t>
            </a:r>
            <a:r>
              <a:rPr lang="en-US" sz="3600" b="1" dirty="0" smtClean="0">
                <a:solidFill>
                  <a:srgbClr val="0070C0"/>
                </a:solidFill>
              </a:rPr>
              <a:t> </a:t>
            </a:r>
            <a:r>
              <a:rPr lang="en-US" sz="3600" b="1" dirty="0" err="1" smtClean="0">
                <a:solidFill>
                  <a:srgbClr val="0070C0"/>
                </a:solidFill>
              </a:rPr>
              <a:t>cứu</a:t>
            </a:r>
            <a:r>
              <a:rPr lang="en-US" sz="3600" dirty="0" smtClean="0"/>
              <a:t/>
            </a:r>
            <a:br>
              <a:rPr lang="en-US" sz="3600" dirty="0" smtClean="0"/>
            </a:br>
            <a:r>
              <a:rPr lang="en-US" sz="3600" dirty="0"/>
              <a:t/>
            </a:r>
            <a:br>
              <a:rPr lang="en-US" sz="3600" dirty="0"/>
            </a:br>
            <a:endParaRPr lang="en-US" sz="3600" dirty="0"/>
          </a:p>
        </p:txBody>
      </p:sp>
      <p:sp>
        <p:nvSpPr>
          <p:cNvPr id="3" name="Subtitle 2"/>
          <p:cNvSpPr>
            <a:spLocks noGrp="1"/>
          </p:cNvSpPr>
          <p:nvPr>
            <p:ph type="subTitle" idx="1"/>
          </p:nvPr>
        </p:nvSpPr>
        <p:spPr>
          <a:xfrm>
            <a:off x="1468069" y="3361560"/>
            <a:ext cx="9144000" cy="2231826"/>
          </a:xfrm>
        </p:spPr>
        <p:txBody>
          <a:bodyPr>
            <a:normAutofit/>
          </a:bodyPr>
          <a:lstStyle/>
          <a:p>
            <a:endParaRPr lang="en-US" sz="3600" dirty="0" smtClean="0">
              <a:solidFill>
                <a:srgbClr val="0070C0"/>
              </a:solidFill>
            </a:endParaRPr>
          </a:p>
          <a:p>
            <a:r>
              <a:rPr lang="en-US" sz="3600" dirty="0" smtClean="0">
                <a:solidFill>
                  <a:srgbClr val="0070C0"/>
                </a:solidFill>
              </a:rPr>
              <a:t>Sau </a:t>
            </a:r>
            <a:r>
              <a:rPr lang="en-US" sz="3600" dirty="0" err="1" smtClean="0">
                <a:solidFill>
                  <a:srgbClr val="0070C0"/>
                </a:solidFill>
              </a:rPr>
              <a:t>đó</a:t>
            </a:r>
            <a:r>
              <a:rPr lang="en-US" sz="3600" dirty="0" smtClean="0">
                <a:solidFill>
                  <a:srgbClr val="0070C0"/>
                </a:solidFill>
              </a:rPr>
              <a:t> </a:t>
            </a:r>
            <a:r>
              <a:rPr lang="en-US" sz="3600" dirty="0" err="1" smtClean="0">
                <a:solidFill>
                  <a:srgbClr val="0070C0"/>
                </a:solidFill>
              </a:rPr>
              <a:t>cho</a:t>
            </a:r>
            <a:r>
              <a:rPr lang="en-US" sz="3600" dirty="0" smtClean="0">
                <a:solidFill>
                  <a:srgbClr val="0070C0"/>
                </a:solidFill>
              </a:rPr>
              <a:t> </a:t>
            </a:r>
            <a:r>
              <a:rPr lang="en-US" sz="3600" dirty="0" err="1" smtClean="0">
                <a:solidFill>
                  <a:srgbClr val="0070C0"/>
                </a:solidFill>
              </a:rPr>
              <a:t>thảo</a:t>
            </a:r>
            <a:r>
              <a:rPr lang="en-US" sz="3600" dirty="0" smtClean="0">
                <a:solidFill>
                  <a:srgbClr val="0070C0"/>
                </a:solidFill>
              </a:rPr>
              <a:t> </a:t>
            </a:r>
            <a:r>
              <a:rPr lang="en-US" sz="3600" dirty="0" err="1" smtClean="0">
                <a:solidFill>
                  <a:srgbClr val="0070C0"/>
                </a:solidFill>
              </a:rPr>
              <a:t>luận</a:t>
            </a:r>
            <a:r>
              <a:rPr lang="en-US" sz="3600" dirty="0" smtClean="0">
                <a:solidFill>
                  <a:srgbClr val="0070C0"/>
                </a:solidFill>
              </a:rPr>
              <a:t> </a:t>
            </a:r>
            <a:r>
              <a:rPr lang="en-US" sz="3600" dirty="0" err="1" smtClean="0">
                <a:solidFill>
                  <a:srgbClr val="0070C0"/>
                </a:solidFill>
              </a:rPr>
              <a:t>trên</a:t>
            </a:r>
            <a:r>
              <a:rPr lang="en-US" sz="3600" dirty="0" smtClean="0">
                <a:solidFill>
                  <a:srgbClr val="0070C0"/>
                </a:solidFill>
              </a:rPr>
              <a:t> </a:t>
            </a:r>
            <a:r>
              <a:rPr lang="en-US" sz="3600" dirty="0" err="1" smtClean="0">
                <a:solidFill>
                  <a:srgbClr val="0070C0"/>
                </a:solidFill>
              </a:rPr>
              <a:t>lớp</a:t>
            </a:r>
            <a:endParaRPr lang="en-US" sz="3600" dirty="0" smtClean="0">
              <a:solidFill>
                <a:srgbClr val="0070C0"/>
              </a:solidFill>
            </a:endParaRPr>
          </a:p>
          <a:p>
            <a:r>
              <a:rPr lang="en-US" sz="3600" dirty="0" err="1" smtClean="0">
                <a:solidFill>
                  <a:srgbClr val="0070C0"/>
                </a:solidFill>
              </a:rPr>
              <a:t>Kết</a:t>
            </a:r>
            <a:r>
              <a:rPr lang="en-US" sz="3600" dirty="0" smtClean="0">
                <a:solidFill>
                  <a:srgbClr val="0070C0"/>
                </a:solidFill>
              </a:rPr>
              <a:t> </a:t>
            </a:r>
            <a:r>
              <a:rPr lang="en-US" sz="3600" dirty="0" err="1" smtClean="0">
                <a:solidFill>
                  <a:srgbClr val="0070C0"/>
                </a:solidFill>
              </a:rPr>
              <a:t>hợp</a:t>
            </a:r>
            <a:r>
              <a:rPr lang="en-US" sz="3600" dirty="0" smtClean="0">
                <a:solidFill>
                  <a:srgbClr val="0070C0"/>
                </a:solidFill>
              </a:rPr>
              <a:t> </a:t>
            </a:r>
            <a:r>
              <a:rPr lang="en-US" sz="3600" dirty="0" err="1" smtClean="0">
                <a:solidFill>
                  <a:srgbClr val="0070C0"/>
                </a:solidFill>
              </a:rPr>
              <a:t>với</a:t>
            </a:r>
            <a:r>
              <a:rPr lang="en-US" sz="3600" dirty="0" smtClean="0">
                <a:solidFill>
                  <a:srgbClr val="0070C0"/>
                </a:solidFill>
              </a:rPr>
              <a:t> </a:t>
            </a:r>
            <a:r>
              <a:rPr lang="en-US" sz="3600" dirty="0" err="1" smtClean="0">
                <a:solidFill>
                  <a:srgbClr val="0070C0"/>
                </a:solidFill>
              </a:rPr>
              <a:t>một</a:t>
            </a:r>
            <a:r>
              <a:rPr lang="en-US" sz="3600" dirty="0" smtClean="0">
                <a:solidFill>
                  <a:srgbClr val="0070C0"/>
                </a:solidFill>
              </a:rPr>
              <a:t> </a:t>
            </a:r>
            <a:r>
              <a:rPr lang="en-US" sz="3600" dirty="0" err="1" smtClean="0">
                <a:solidFill>
                  <a:srgbClr val="0070C0"/>
                </a:solidFill>
              </a:rPr>
              <a:t>số</a:t>
            </a:r>
            <a:r>
              <a:rPr lang="en-US" sz="3600" dirty="0" smtClean="0">
                <a:solidFill>
                  <a:srgbClr val="0070C0"/>
                </a:solidFill>
              </a:rPr>
              <a:t> </a:t>
            </a:r>
            <a:r>
              <a:rPr lang="en-US" sz="3600" dirty="0" err="1" smtClean="0">
                <a:solidFill>
                  <a:srgbClr val="0070C0"/>
                </a:solidFill>
              </a:rPr>
              <a:t>án</a:t>
            </a:r>
            <a:r>
              <a:rPr lang="en-US" sz="3600" dirty="0" smtClean="0">
                <a:solidFill>
                  <a:srgbClr val="0070C0"/>
                </a:solidFill>
              </a:rPr>
              <a:t> </a:t>
            </a:r>
            <a:r>
              <a:rPr lang="en-US" sz="3600" dirty="0" err="1" smtClean="0">
                <a:solidFill>
                  <a:srgbClr val="0070C0"/>
                </a:solidFill>
              </a:rPr>
              <a:t>lệ</a:t>
            </a:r>
            <a:r>
              <a:rPr lang="en-US" sz="3600" dirty="0" smtClean="0">
                <a:solidFill>
                  <a:srgbClr val="0070C0"/>
                </a:solidFill>
              </a:rPr>
              <a:t> </a:t>
            </a:r>
            <a:r>
              <a:rPr lang="en-US" sz="3600" dirty="0" err="1" smtClean="0">
                <a:solidFill>
                  <a:srgbClr val="0070C0"/>
                </a:solidFill>
              </a:rPr>
              <a:t>của</a:t>
            </a:r>
            <a:r>
              <a:rPr lang="en-US" sz="3600" dirty="0" smtClean="0">
                <a:solidFill>
                  <a:srgbClr val="0070C0"/>
                </a:solidFill>
              </a:rPr>
              <a:t> </a:t>
            </a:r>
            <a:r>
              <a:rPr lang="en-US" sz="3600" dirty="0" err="1" smtClean="0">
                <a:solidFill>
                  <a:srgbClr val="0070C0"/>
                </a:solidFill>
              </a:rPr>
              <a:t>Việt</a:t>
            </a:r>
            <a:r>
              <a:rPr lang="en-US" sz="3600" dirty="0" smtClean="0">
                <a:solidFill>
                  <a:srgbClr val="0070C0"/>
                </a:solidFill>
              </a:rPr>
              <a:t> </a:t>
            </a:r>
            <a:r>
              <a:rPr lang="en-US" sz="3600" dirty="0" err="1" smtClean="0">
                <a:solidFill>
                  <a:srgbClr val="0070C0"/>
                </a:solidFill>
              </a:rPr>
              <a:t>nam</a:t>
            </a:r>
            <a:endParaRPr lang="en-US" sz="3600" dirty="0">
              <a:solidFill>
                <a:srgbClr val="0070C0"/>
              </a:solidFill>
            </a:endParaRPr>
          </a:p>
        </p:txBody>
      </p:sp>
      <p:sp>
        <p:nvSpPr>
          <p:cNvPr id="4" name="Rounded Rectangle 3"/>
          <p:cNvSpPr/>
          <p:nvPr/>
        </p:nvSpPr>
        <p:spPr>
          <a:xfrm>
            <a:off x="-9345" y="1556792"/>
            <a:ext cx="10441160" cy="609600"/>
          </a:xfrm>
          <a:prstGeom prst="roundRect">
            <a:avLst/>
          </a:prstGeom>
          <a:solidFill>
            <a:srgbClr val="FEBE2F">
              <a:lumMod val="60000"/>
              <a:lumOff val="40000"/>
            </a:srgbClr>
          </a:solidFill>
          <a:ln w="12700" cap="flat" cmpd="sng" algn="ctr">
            <a:solidFill>
              <a:srgbClr val="EB7F23">
                <a:shade val="50000"/>
              </a:srgbClr>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2.5 </a:t>
            </a:r>
            <a:r>
              <a:rPr kumimoji="0" lang="vi-VN" sz="3200" b="1" i="0" u="none" strike="noStrike" kern="0" cap="none" spc="0" normalizeH="0" baseline="0" noProof="0" dirty="0" smtClean="0">
                <a:ln>
                  <a:noFill/>
                </a:ln>
                <a:solidFill>
                  <a:srgbClr val="0070C0"/>
                </a:solidFill>
                <a:effectLst/>
                <a:uLnTx/>
                <a:uFillTx/>
                <a:latin typeface="Arial" panose="020B0604020202020204" pitchFamily="34" charset="0"/>
                <a:ea typeface="+mn-ea"/>
                <a:cs typeface="Arial" pitchFamily="34" charset="0"/>
              </a:rPr>
              <a:t>Quan </a:t>
            </a:r>
            <a:r>
              <a:rPr kumimoji="0" lang="vi-VN" sz="3200" b="1" i="0" u="none" strike="noStrike" kern="0" cap="none" spc="0" normalizeH="0" baseline="0" noProof="0" dirty="0">
                <a:ln>
                  <a:noFill/>
                </a:ln>
                <a:solidFill>
                  <a:srgbClr val="0070C0"/>
                </a:solidFill>
                <a:effectLst/>
                <a:uLnTx/>
                <a:uFillTx/>
                <a:latin typeface="Arial" panose="020B0604020202020204" pitchFamily="34" charset="0"/>
                <a:ea typeface="+mn-ea"/>
                <a:cs typeface="Arial" pitchFamily="34" charset="0"/>
              </a:rPr>
              <a:t>hệ về </a:t>
            </a:r>
            <a:r>
              <a:rPr kumimoji="0" lang="en-US" sz="3200" b="1" i="0" u="none" strike="noStrike" kern="0" cap="none" spc="0" normalizeH="0" baseline="0" noProof="0" dirty="0" err="1" smtClean="0">
                <a:ln>
                  <a:noFill/>
                </a:ln>
                <a:solidFill>
                  <a:srgbClr val="0070C0"/>
                </a:solidFill>
                <a:effectLst/>
                <a:uLnTx/>
                <a:uFillTx/>
                <a:latin typeface="Arial" panose="020B0604020202020204" pitchFamily="34" charset="0"/>
                <a:ea typeface="+mn-ea"/>
                <a:cs typeface="Arial" pitchFamily="34" charset="0"/>
              </a:rPr>
              <a:t>sở</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hữu</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trí</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tuệ</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quyền</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sử</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dụng</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 </a:t>
            </a:r>
            <a:r>
              <a:rPr kumimoji="0" lang="en-US" sz="3200" b="1" i="0" u="none" strike="noStrike" kern="0" cap="none" spc="0" normalizeH="0" noProof="0" dirty="0" err="1" smtClean="0">
                <a:ln>
                  <a:noFill/>
                </a:ln>
                <a:solidFill>
                  <a:srgbClr val="0070C0"/>
                </a:solidFill>
                <a:effectLst/>
                <a:uLnTx/>
                <a:uFillTx/>
                <a:latin typeface="Arial" panose="020B0604020202020204" pitchFamily="34" charset="0"/>
                <a:ea typeface="+mn-ea"/>
                <a:cs typeface="Arial" pitchFamily="34" charset="0"/>
              </a:rPr>
              <a:t>đất</a:t>
            </a:r>
            <a:r>
              <a:rPr kumimoji="0" lang="en-US" sz="3200" b="1" i="0" u="none" strike="noStrike" kern="0" cap="none" spc="0" normalizeH="0" noProof="0" dirty="0" smtClean="0">
                <a:ln>
                  <a:noFill/>
                </a:ln>
                <a:solidFill>
                  <a:srgbClr val="0070C0"/>
                </a:solidFill>
                <a:effectLst/>
                <a:uLnTx/>
                <a:uFillTx/>
                <a:latin typeface="Arial" panose="020B0604020202020204" pitchFamily="34" charset="0"/>
                <a:ea typeface="+mn-ea"/>
                <a:cs typeface="Arial" pitchFamily="34" charset="0"/>
              </a:rPr>
              <a:t>…,</a:t>
            </a:r>
            <a:endParaRPr kumimoji="0" lang="en-US" sz="3200" b="1" i="0" u="none" strike="noStrike" kern="0" cap="none" spc="0" normalizeH="0" baseline="0" noProof="0" dirty="0">
              <a:ln>
                <a:noFill/>
              </a:ln>
              <a:solidFill>
                <a:srgbClr val="0070C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171482921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492896"/>
            <a:ext cx="12192000" cy="3744416"/>
          </a:xfrm>
        </p:spPr>
        <p:txBody>
          <a:bodyPr>
            <a:normAutofit/>
          </a:bodyPr>
          <a:lstStyle/>
          <a:p>
            <a:pPr algn="l">
              <a:lnSpc>
                <a:spcPct val="100000"/>
              </a:lnSpc>
            </a:pPr>
            <a:r>
              <a:rPr lang="en-US" sz="3600" dirty="0" smtClean="0">
                <a:latin typeface="Times New Roman" panose="02020603050405020304" pitchFamily="18" charset="0"/>
                <a:cs typeface="Times New Roman" panose="02020603050405020304" pitchFamily="18" charset="0"/>
              </a:rPr>
              <a:t>1/ </a:t>
            </a:r>
            <a:r>
              <a:rPr lang="en-US" sz="3600" dirty="0" err="1" smtClean="0">
                <a:latin typeface="Times New Roman" panose="02020603050405020304" pitchFamily="18" charset="0"/>
                <a:cs typeface="Times New Roman" panose="02020603050405020304" pitchFamily="18" charset="0"/>
              </a:rPr>
              <a:t>Cá</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nhân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từ</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đủ</a:t>
            </a:r>
            <a:r>
              <a:rPr lang="en-US" sz="3600" dirty="0" smtClean="0">
                <a:latin typeface="Times New Roman" panose="02020603050405020304" pitchFamily="18" charset="0"/>
                <a:cs typeface="Times New Roman" panose="02020603050405020304" pitchFamily="18" charset="0"/>
              </a:rPr>
              <a:t> 15 </a:t>
            </a:r>
            <a:r>
              <a:rPr lang="en-US" sz="3600" dirty="0" err="1" smtClean="0">
                <a:latin typeface="Times New Roman" panose="02020603050405020304" pitchFamily="18" charset="0"/>
                <a:cs typeface="Times New Roman" panose="02020603050405020304" pitchFamily="18" charset="0"/>
              </a:rPr>
              <a:t>tuổi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trở</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có</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quyền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sở</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hữu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tài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sản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riêng</a:t>
            </a:r>
            <a:r>
              <a:rPr lang="en-US" sz="3600" dirty="0" smtClean="0">
                <a:latin typeface="Times New Roman" panose="02020603050405020304" pitchFamily="18" charset="0"/>
                <a:cs typeface="Times New Roman" panose="02020603050405020304" pitchFamily="18" charset="0"/>
              </a:rPr>
              <a:t>?</a:t>
            </a:r>
          </a:p>
          <a:p>
            <a:pPr algn="l">
              <a:lnSpc>
                <a:spcPct val="100000"/>
              </a:lnSpc>
            </a:pPr>
            <a:r>
              <a:rPr lang="en-US" sz="3600" dirty="0" smtClean="0">
                <a:latin typeface="Times New Roman" panose="02020603050405020304" pitchFamily="18" charset="0"/>
                <a:cs typeface="Times New Roman" panose="02020603050405020304" pitchFamily="18" charset="0"/>
              </a:rPr>
              <a:t>2/ </a:t>
            </a:r>
            <a:r>
              <a:rPr lang="en-US" sz="3600" dirty="0" err="1" smtClean="0">
                <a:latin typeface="Times New Roman" panose="02020603050405020304" pitchFamily="18" charset="0"/>
                <a:cs typeface="Times New Roman" panose="02020603050405020304" pitchFamily="18" charset="0"/>
              </a:rPr>
              <a:t>Trong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mọi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trường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hợp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người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từ</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đủ</a:t>
            </a:r>
            <a:r>
              <a:rPr lang="en-US" sz="3600" dirty="0" smtClean="0">
                <a:latin typeface="Times New Roman" panose="02020603050405020304" pitchFamily="18" charset="0"/>
                <a:cs typeface="Times New Roman" panose="02020603050405020304" pitchFamily="18" charset="0"/>
              </a:rPr>
              <a:t> 18 </a:t>
            </a:r>
            <a:r>
              <a:rPr lang="en-US" sz="3600" dirty="0" err="1" smtClean="0">
                <a:latin typeface="Times New Roman" panose="02020603050405020304" pitchFamily="18" charset="0"/>
                <a:cs typeface="Times New Roman" panose="02020603050405020304" pitchFamily="18" charset="0"/>
              </a:rPr>
              <a:t>tuổi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có</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đầy</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đủ</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các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quyền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nghĩa</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vụ</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của</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một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công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dân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tại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Việt</a:t>
            </a:r>
            <a:r>
              <a:rPr lang="en-US" sz="3600" dirty="0" smtClean="0">
                <a:latin typeface="Times New Roman" panose="02020603050405020304" pitchFamily="18" charset="0"/>
                <a:cs typeface="Times New Roman" panose="02020603050405020304" pitchFamily="18" charset="0"/>
              </a:rPr>
              <a:t> Nam?</a:t>
            </a:r>
          </a:p>
          <a:p>
            <a:pPr algn="l">
              <a:lnSpc>
                <a:spcPct val="100000"/>
              </a:lnSpc>
            </a:pPr>
            <a:r>
              <a:rPr lang="en-US" sz="3600" dirty="0" smtClean="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Sinh </a:t>
            </a:r>
            <a:r>
              <a:rPr lang="en-US" sz="3600" dirty="0" err="1" smtClean="0">
                <a:latin typeface="Times New Roman" panose="02020603050405020304" pitchFamily="18" charset="0"/>
                <a:cs typeface="Times New Roman" panose="02020603050405020304" pitchFamily="18" charset="0"/>
              </a:rPr>
              <a:t>viên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hãy</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lựa</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chọn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soạn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thảo</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một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bản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hợp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đồng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dân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sự</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thông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dụng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em</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thích</a:t>
            </a:r>
            <a:r>
              <a:rPr lang="en-US" sz="3600" dirty="0" smtClean="0">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tìm</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hiểu</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tại</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a:solidFill>
                  <a:srgbClr val="0070C0"/>
                </a:solidFill>
                <a:latin typeface="Times New Roman" panose="02020603050405020304" pitchFamily="18" charset="0"/>
                <a:cs typeface="Times New Roman" panose="02020603050405020304" pitchFamily="18" charset="0"/>
              </a:rPr>
              <a:t>nhà</a:t>
            </a:r>
            <a:r>
              <a:rPr lang="en-US" sz="2800" dirty="0">
                <a:solidFill>
                  <a:srgbClr val="0070C0"/>
                </a:solidFill>
                <a:latin typeface="Times New Roman" panose="02020603050405020304" pitchFamily="18" charset="0"/>
                <a:cs typeface="Times New Roman" panose="02020603050405020304" pitchFamily="18" charset="0"/>
              </a:rPr>
              <a:t> </a:t>
            </a:r>
            <a:r>
              <a:rPr lang="en-US" sz="2800" dirty="0" smtClean="0">
                <a:solidFill>
                  <a:srgbClr val="0070C0"/>
                </a:solidFill>
                <a:latin typeface="Times New Roman" panose="02020603050405020304" pitchFamily="18" charset="0"/>
                <a:cs typeface="Times New Roman" panose="02020603050405020304" pitchFamily="18" charset="0"/>
              </a:rPr>
              <a:t> - </a:t>
            </a:r>
            <a:r>
              <a:rPr lang="en-US" sz="2800" dirty="0" err="1" smtClean="0">
                <a:solidFill>
                  <a:srgbClr val="0070C0"/>
                </a:solidFill>
                <a:latin typeface="Times New Roman" panose="02020603050405020304" pitchFamily="18" charset="0"/>
                <a:cs typeface="Times New Roman" panose="02020603050405020304" pitchFamily="18" charset="0"/>
              </a:rPr>
              <a:t>thực</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hành</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trên</a:t>
            </a:r>
            <a:r>
              <a:rPr lang="en-US" sz="2800" dirty="0" smtClean="0">
                <a:solidFill>
                  <a:srgbClr val="0070C0"/>
                </a:solidFill>
                <a:latin typeface="Times New Roman" panose="02020603050405020304" pitchFamily="18" charset="0"/>
                <a:cs typeface="Times New Roman" panose="02020603050405020304" pitchFamily="18" charset="0"/>
              </a:rPr>
              <a:t> </a:t>
            </a:r>
            <a:r>
              <a:rPr lang="en-US" sz="2800" dirty="0" err="1" smtClean="0">
                <a:solidFill>
                  <a:srgbClr val="0070C0"/>
                </a:solidFill>
                <a:latin typeface="Times New Roman" panose="02020603050405020304" pitchFamily="18" charset="0"/>
                <a:cs typeface="Times New Roman" panose="02020603050405020304" pitchFamily="18" charset="0"/>
              </a:rPr>
              <a:t>lớp</a:t>
            </a:r>
            <a:r>
              <a:rPr lang="en-US" sz="3600" dirty="0" smtClean="0">
                <a:latin typeface="Times New Roman" panose="02020603050405020304" pitchFamily="18" charset="0"/>
                <a:cs typeface="Times New Roman" panose="02020603050405020304" pitchFamily="18" charset="0"/>
              </a:rPr>
              <a:t>)</a:t>
            </a:r>
            <a:endParaRPr lang="en-US" sz="3600"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0" y="1566863"/>
            <a:ext cx="7392144"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eaLnBrk="1" fontAlgn="auto" hangingPunct="1">
              <a:spcBef>
                <a:spcPts val="0"/>
              </a:spcBef>
              <a:spcAft>
                <a:spcPts val="0"/>
              </a:spcAft>
              <a:defRPr/>
            </a:pPr>
            <a:r>
              <a:rPr lang="en-US" sz="3200" b="1" dirty="0" err="1" smtClean="0">
                <a:latin typeface="Arial" pitchFamily="34" charset="0"/>
                <a:cs typeface="Arial" pitchFamily="34" charset="0"/>
              </a:rPr>
              <a:t>Tổng</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kết</a:t>
            </a:r>
            <a:r>
              <a:rPr lang="en-US" sz="3200" b="1" dirty="0" smtClean="0">
                <a:latin typeface="Arial" pitchFamily="34" charset="0"/>
                <a:cs typeface="Arial" pitchFamily="34" charset="0"/>
              </a:rPr>
              <a:t> - </a:t>
            </a:r>
            <a:r>
              <a:rPr lang="en-US" sz="3200" b="1" dirty="0" err="1" smtClean="0">
                <a:latin typeface="Arial" pitchFamily="34" charset="0"/>
                <a:cs typeface="Arial" pitchFamily="34" charset="0"/>
              </a:rPr>
              <a:t>Củng</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cố</a:t>
            </a:r>
            <a:r>
              <a:rPr lang="en-US" sz="3200" b="1" dirty="0">
                <a:latin typeface="Arial" pitchFamily="34" charset="0"/>
                <a:cs typeface="Arial" pitchFamily="34" charset="0"/>
              </a:rPr>
              <a:t> </a:t>
            </a:r>
            <a:r>
              <a:rPr lang="en-US" sz="3200" b="1" dirty="0" err="1">
                <a:latin typeface="Arial" pitchFamily="34" charset="0"/>
                <a:cs typeface="Arial" pitchFamily="34" charset="0"/>
              </a:rPr>
              <a:t>bài</a:t>
            </a:r>
            <a:r>
              <a:rPr lang="en-US" sz="3200" b="1" dirty="0">
                <a:latin typeface="Arial" pitchFamily="34" charset="0"/>
                <a:cs typeface="Arial" pitchFamily="34" charset="0"/>
              </a:rPr>
              <a:t> </a:t>
            </a:r>
          </a:p>
        </p:txBody>
      </p:sp>
    </p:spTree>
    <p:extLst>
      <p:ext uri="{BB962C8B-B14F-4D97-AF65-F5344CB8AC3E}">
        <p14:creationId xmlns:p14="http://schemas.microsoft.com/office/powerpoint/2010/main" val="2739594568"/>
      </p:ext>
    </p:extLst>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 xmlns:a16="http://schemas.microsoft.com/office/drawing/2014/main" id="{E2F63F4F-4A95-2093-28CA-5EFE9C05348D}"/>
              </a:ext>
            </a:extLst>
          </p:cNvPr>
          <p:cNvSpPr txBox="1">
            <a:spLocks/>
          </p:cNvSpPr>
          <p:nvPr/>
        </p:nvSpPr>
        <p:spPr>
          <a:xfrm>
            <a:off x="0" y="1196752"/>
            <a:ext cx="12188378" cy="4464496"/>
          </a:xfrm>
          <a:prstGeom prst="rect">
            <a:avLst/>
          </a:prstGeom>
        </p:spPr>
        <p:txBody>
          <a:bodyPr anchor="ctr">
            <a:scene3d>
              <a:camera prst="orthographicFront"/>
              <a:lightRig rig="threePt" dir="t"/>
            </a:scene3d>
            <a:sp3d extrusionH="57150">
              <a:bevelT w="57150" h="38100" prst="hardEdge"/>
            </a:sp3d>
          </a:bodyPr>
          <a:lstStyle>
            <a:lvl1pPr algn="ctr" defTabSz="914400" rtl="0" eaLnBrk="1" latinLnBrk="0" hangingPunct="1">
              <a:spcBef>
                <a:spcPct val="0"/>
              </a:spcBef>
              <a:buNone/>
              <a:defRPr lang="en-US" sz="4400" kern="1200">
                <a:solidFill>
                  <a:schemeClr val="tx1"/>
                </a:solidFill>
                <a:latin typeface="Bebas Neue Bold" panose="020B0606020202050201" pitchFamily="34" charset="0"/>
                <a:ea typeface="+mj-ea"/>
                <a:cs typeface="+mj-cs"/>
              </a:defRPr>
            </a:lvl1pPr>
          </a:lstStyle>
          <a:p>
            <a:pPr>
              <a:lnSpc>
                <a:spcPct val="150000"/>
              </a:lnSpc>
              <a:defRPr/>
            </a:pPr>
            <a:r>
              <a:rPr lang="en-US" sz="3200" b="1" dirty="0" smtClean="0">
                <a:solidFill>
                  <a:srgbClr val="FF0000"/>
                </a:solidFill>
                <a:effectLst>
                  <a:glow rad="127000">
                    <a:schemeClr val="bg1"/>
                  </a:glow>
                  <a:outerShdw blurRad="38100" dist="38100" dir="2700000" algn="tl">
                    <a:srgbClr val="000000">
                      <a:alpha val="43137"/>
                    </a:srgbClr>
                  </a:outerShdw>
                </a:effectLst>
                <a:latin typeface="Stencil" panose="040409050D0802020404" pitchFamily="82" charset="0"/>
                <a:ea typeface="Tahoma" pitchFamily="34" charset="0"/>
                <a:cs typeface="Tahoma" pitchFamily="34" charset="0"/>
              </a:rPr>
              <a:t>TỔ PHÁP LUẬT</a:t>
            </a:r>
          </a:p>
          <a:p>
            <a:pPr>
              <a:lnSpc>
                <a:spcPct val="150000"/>
              </a:lnSpc>
              <a:defRPr/>
            </a:pPr>
            <a:r>
              <a:rPr lang="en-US" sz="2800" b="1" dirty="0" smtClean="0">
                <a:solidFill>
                  <a:srgbClr val="C00000"/>
                </a:solidFill>
                <a:effectLst>
                  <a:glow rad="127000">
                    <a:schemeClr val="bg1"/>
                  </a:glow>
                  <a:outerShdw blurRad="38100" dist="38100" dir="2700000" algn="tl">
                    <a:srgbClr val="000000">
                      <a:alpha val="43137"/>
                    </a:srgbClr>
                  </a:outerShdw>
                </a:effectLst>
                <a:latin typeface="Tahoma" pitchFamily="34" charset="0"/>
                <a:ea typeface="Tahoma" pitchFamily="34" charset="0"/>
                <a:cs typeface="Tahoma" pitchFamily="34" charset="0"/>
              </a:rPr>
              <a:t>KHOA </a:t>
            </a:r>
            <a:r>
              <a:rPr lang="en-US" sz="2800" b="1" dirty="0">
                <a:solidFill>
                  <a:srgbClr val="C00000"/>
                </a:solidFill>
                <a:effectLst>
                  <a:glow rad="127000">
                    <a:schemeClr val="bg1"/>
                  </a:glow>
                  <a:outerShdw blurRad="38100" dist="38100" dir="2700000" algn="tl">
                    <a:srgbClr val="000000">
                      <a:alpha val="43137"/>
                    </a:srgbClr>
                  </a:outerShdw>
                </a:effectLst>
                <a:latin typeface="Tahoma" pitchFamily="34" charset="0"/>
                <a:ea typeface="Tahoma" pitchFamily="34" charset="0"/>
                <a:cs typeface="Tahoma" pitchFamily="34" charset="0"/>
              </a:rPr>
              <a:t>LÝ LUẬN CHÍNH </a:t>
            </a:r>
            <a:r>
              <a:rPr lang="en-US" sz="2800" b="1" dirty="0" smtClean="0">
                <a:solidFill>
                  <a:srgbClr val="C00000"/>
                </a:solidFill>
                <a:effectLst>
                  <a:glow rad="127000">
                    <a:schemeClr val="bg1"/>
                  </a:glow>
                  <a:outerShdw blurRad="38100" dist="38100" dir="2700000" algn="tl">
                    <a:srgbClr val="000000">
                      <a:alpha val="43137"/>
                    </a:srgbClr>
                  </a:outerShdw>
                </a:effectLst>
                <a:latin typeface="Tahoma" pitchFamily="34" charset="0"/>
                <a:ea typeface="Tahoma" pitchFamily="34" charset="0"/>
                <a:cs typeface="Tahoma" pitchFamily="34" charset="0"/>
              </a:rPr>
              <a:t>TRỊ</a:t>
            </a:r>
          </a:p>
          <a:p>
            <a:pPr>
              <a:lnSpc>
                <a:spcPct val="150000"/>
              </a:lnSpc>
              <a:defRPr/>
            </a:pPr>
            <a:r>
              <a:rPr lang="en-US" sz="3600" b="1" dirty="0" smtClean="0">
                <a:solidFill>
                  <a:srgbClr val="0070C0"/>
                </a:solidFill>
                <a:effectLst>
                  <a:glow rad="127000">
                    <a:schemeClr val="bg1"/>
                  </a:glow>
                  <a:outerShdw blurRad="38100" dist="38100" dir="2700000" algn="tl">
                    <a:srgbClr val="000000">
                      <a:alpha val="43137"/>
                    </a:srgbClr>
                  </a:outerShdw>
                </a:effectLst>
                <a:latin typeface="Tahoma" pitchFamily="34" charset="0"/>
                <a:ea typeface="Tahoma" pitchFamily="34" charset="0"/>
                <a:cs typeface="Tahoma" pitchFamily="34" charset="0"/>
              </a:rPr>
              <a:t>Thank you !!</a:t>
            </a:r>
            <a:endParaRPr lang="en-US" sz="3600" b="1" dirty="0">
              <a:solidFill>
                <a:srgbClr val="0070C0"/>
              </a:solidFill>
              <a:effectLst>
                <a:glow rad="127000">
                  <a:schemeClr val="bg1"/>
                </a:glow>
                <a:outerShdw blurRad="38100" dist="38100" dir="2700000" algn="tl">
                  <a:srgbClr val="000000">
                    <a:alpha val="43137"/>
                  </a:srgbClr>
                </a:outerShdw>
              </a:effectLst>
              <a:latin typeface="Tahoma" pitchFamily="34" charset="0"/>
              <a:ea typeface="Tahoma" pitchFamily="34" charset="0"/>
              <a:cs typeface="Tahoma" pitchFamily="34" charset="0"/>
            </a:endParaRPr>
          </a:p>
          <a:p>
            <a:pPr>
              <a:defRPr/>
            </a:pPr>
            <a:endParaRPr lang="en-US" sz="1800" b="1" dirty="0">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3500000" scaled="1"/>
                <a:tileRect/>
              </a:gradFill>
              <a:effectLst>
                <a:glow rad="127000">
                  <a:schemeClr val="bg1"/>
                </a:glow>
              </a:effectLst>
              <a:latin typeface="Tahoma" panose="020B0604030504040204" pitchFamily="34" charset="0"/>
              <a:ea typeface="Tahoma" panose="020B0604030504040204" pitchFamily="34" charset="0"/>
              <a:cs typeface="Tahoma" panose="020B0604030504040204" pitchFamily="34" charset="0"/>
            </a:endParaRPr>
          </a:p>
        </p:txBody>
      </p:sp>
      <p:pic>
        <p:nvPicPr>
          <p:cNvPr id="5" name="Picture 6">
            <a:extLst>
              <a:ext uri="{FF2B5EF4-FFF2-40B4-BE49-F238E27FC236}">
                <a16:creationId xmlns="" xmlns:a16="http://schemas.microsoft.com/office/drawing/2014/main" id="{23E1D54A-5119-A94B-B68B-E76CEBA618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9026" y="1085007"/>
            <a:ext cx="4152974" cy="1297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a:extLst>
              <a:ext uri="{FF2B5EF4-FFF2-40B4-BE49-F238E27FC236}">
                <a16:creationId xmlns="" xmlns:a16="http://schemas.microsoft.com/office/drawing/2014/main" id="{B70637ED-8348-7804-48BA-BF5CF19F906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9456" y="2048801"/>
            <a:ext cx="704660" cy="668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 xmlns:a16="http://schemas.microsoft.com/office/drawing/2014/main" id="{C85B3178-7847-A8C4-1AC5-B8121028B3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5720" y="25819"/>
            <a:ext cx="1412250" cy="105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91011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155&quot;&gt;&lt;object type=&quot;3&quot; unique_id=&quot;10157&quot;&gt;&lt;property id=&quot;20148&quot; value=&quot;5&quot;/&gt;&lt;property id=&quot;20300&quot; value=&quot;Slide 2&quot;/&gt;&lt;property id=&quot;20307&quot; value=&quot;353&quot;/&gt;&lt;/object&gt;&lt;object type=&quot;3&quot; unique_id=&quot;10491&quot;&gt;&lt;property id=&quot;20148&quot; value=&quot;5&quot;/&gt;&lt;property id=&quot;20300&quot; value=&quot;Slide 1&quot;/&gt;&lt;property id=&quot;20307&quot; value=&quot;1193&quot;/&gt;&lt;/object&gt;&lt;object type=&quot;3&quot; unique_id=&quot;10492&quot;&gt;&lt;property id=&quot;20148&quot; value=&quot;5&quot;/&gt;&lt;property id=&quot;20300&quot; value=&quot;Slide 3&quot;/&gt;&lt;property id=&quot;20307&quot; value=&quot;1194&quot;/&gt;&lt;/object&gt;&lt;object type=&quot;3&quot; unique_id=&quot;10493&quot;&gt;&lt;property id=&quot;20148&quot; value=&quot;5&quot;/&gt;&lt;property id=&quot;20300&quot; value=&quot;Slide 4&quot;/&gt;&lt;property id=&quot;20307&quot; value=&quot;1195&quot;/&gt;&lt;/object&gt;&lt;object type=&quot;3&quot; unique_id=&quot;10494&quot;&gt;&lt;property id=&quot;20148&quot; value=&quot;5&quot;/&gt;&lt;property id=&quot;20300&quot; value=&quot;Slide 5&quot;/&gt;&lt;property id=&quot;20307&quot; value=&quot;1196&quot;/&gt;&lt;/object&gt;&lt;/object&gt;&lt;object type=&quot;8&quot; unique_id=&quot;10167&quot;&gt;&lt;/object&gt;&lt;/object&gt;&lt;/database&gt;"/>
  <p:tag name="SECTOMILLISECCONVERTED" val="1"/>
</p:tagLst>
</file>

<file path=ppt/theme/theme1.xml><?xml version="1.0" encoding="utf-8"?>
<a:theme xmlns:a="http://schemas.openxmlformats.org/drawingml/2006/main" name="Diseño predeterminado">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4346</TotalTime>
  <Words>1631</Words>
  <Application>Microsoft Office PowerPoint</Application>
  <PresentationFormat>Widescreen</PresentationFormat>
  <Paragraphs>183</Paragraphs>
  <Slides>31</Slides>
  <Notes>27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31</vt:i4>
      </vt:variant>
    </vt:vector>
  </HeadingPairs>
  <TitlesOfParts>
    <vt:vector size="44" baseType="lpstr">
      <vt:lpstr>SimSun</vt:lpstr>
      <vt:lpstr>22</vt:lpstr>
      <vt:lpstr>Algerian</vt:lpstr>
      <vt:lpstr>Arial</vt:lpstr>
      <vt:lpstr>Calibri</vt:lpstr>
      <vt:lpstr>Calibri Light</vt:lpstr>
      <vt:lpstr>Corbel</vt:lpstr>
      <vt:lpstr>等线</vt:lpstr>
      <vt:lpstr>Stencil</vt:lpstr>
      <vt:lpstr>Tahoma</vt:lpstr>
      <vt:lpstr>Times New Roman</vt:lpstr>
      <vt:lpstr>Wingdings</vt:lpstr>
      <vt:lpstr>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*Quan hệ về tài sản:  Là quan hệ giữa người với người thông qua một tài sản, tài sản được biểu hiện dưới các dạng khác nhau: vật có thực, tiền, giấy tờ trị giá được bằng tiền và các quyền tài sản. </vt:lpstr>
      <vt:lpstr>Đặc điểm:   Là những quan hệ kinh tế - xã hội cụ thể thông qua việc chiếm hữu, sử dụng, định đoạt đối với một tài sản nhất định theo nguyên tắc tự nguyện, bình đẳng, tuân thủ quy luật giá trị,  Quan hệ tài sản do luật dân sự điều chỉnh mang tính chất hàng hóa tiền tệ,  đền bù ngang giá trong trao đổi là biểu hiện của quan hệ hàng hóa - tiền tệ..  Bao gồm: Quan hệ về sở hữu - Quan hệ về nghĩa vụ dân sự và hợp đồng dân sự - Quan hệ về thừa kế - Quan hệ về chuyển quyền sử dụng đất - Quan hệ về bồi thường thiệt hại.</vt:lpstr>
      <vt:lpstr>PowerPoint Presentation</vt:lpstr>
      <vt:lpstr>PowerPoint Presentation</vt:lpstr>
      <vt:lpstr>1.4 QUAN HỆ PHÁP LUẬT DÂN SỰ</vt:lpstr>
      <vt:lpstr>PowerPoint Presentation</vt:lpstr>
      <vt:lpstr>PowerPoint Presentation</vt:lpstr>
      <vt:lpstr>PowerPoint Presentation</vt:lpstr>
      <vt:lpstr>PowerPoint Presentation</vt:lpstr>
      <vt:lpstr>Quyền chiếm hữu của chủ sở hữu Chủ sở hữu được thực hiện mọi hành vi theo ý chí của mình để nắm giữ, chi phối tài sản của mình nhưng không được trái pháp luật, đạo đức xã hội.   </vt:lpstr>
      <vt:lpstr>PowerPoint Presentation</vt:lpstr>
      <vt:lpstr>PowerPoint Presentation</vt:lpstr>
      <vt:lpstr>PowerPoint Presentation</vt:lpstr>
      <vt:lpstr>PowerPoint Presentation</vt:lpstr>
      <vt:lpstr>- Căn cứ vào mức độ tương xứng về quyền và nghĩa vụ của các bên: Hợp đồng song vụ và hợp đồng đơn vụ  - Căn cứ vào sự phụ thuộc lẫn nhau về hiệu lực giữa các quan hệ hợp đồng: Hợp đồng chính và hợp đồng phụ  - Căn cứ vào chủ thể được hưởng lợi từ hợp đồng: Hợp đồng vì lợi ích của các bên trong hợp đồng và hợp đồng vì lợi ích của người thứ ba</vt:lpstr>
      <vt:lpstr>PowerPoint Presentation</vt:lpstr>
      <vt:lpstr>PowerPoint Presentation</vt:lpstr>
      <vt:lpstr>Người nào có hành vi xâm phạm tính mạng, sức khoẻ, danh dự, nhân phẩm, uy tín, tài sản, quyền, lợi ích hợp pháp khác của người khác mà gây thiệt hại thì phải bồi thường, trừ trường hợp Bộ luật này, luật khác có liên quan quy định khác, thì phát sinh trách nhiệm bồi thường thiệt hại   K.1/Điều 584/BLDS/2015.  </vt:lpstr>
      <vt:lpstr> Thừa kế là việc chuyển giao di sản của người chết cho những người sống </vt:lpstr>
      <vt:lpstr>Thừa kế theo pháp luật là thừa kế theo hàng thừa kế, điều kiện và trình tự thừa kế do pháp luật quy định  </vt:lpstr>
      <vt:lpstr>2.4.2 Thừa kế theo di chúc</vt:lpstr>
      <vt:lpstr> Sinh viên tự nghiên cứu  </vt:lpstr>
      <vt:lpstr>PowerPoint Presentation</vt:lpstr>
      <vt:lpstr>PowerPoint Presentation</vt:lpstr>
    </vt:vector>
  </TitlesOfParts>
  <Company>Siracusa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Texto</dc:title>
  <dc:creator>Dell E7470</dc:creator>
  <cp:lastModifiedBy>Anh Lam</cp:lastModifiedBy>
  <cp:revision>414</cp:revision>
  <dcterms:created xsi:type="dcterms:W3CDTF">2008-10-16T00:38:52Z</dcterms:created>
  <dcterms:modified xsi:type="dcterms:W3CDTF">2023-08-11T03:40:00Z</dcterms:modified>
</cp:coreProperties>
</file>