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93" r:id="rId1"/>
  </p:sldMasterIdLst>
  <p:notesMasterIdLst>
    <p:notesMasterId r:id="rId45"/>
  </p:notesMasterIdLst>
  <p:handoutMasterIdLst>
    <p:handoutMasterId r:id="rId46"/>
  </p:handoutMasterIdLst>
  <p:sldIdLst>
    <p:sldId id="1193" r:id="rId2"/>
    <p:sldId id="1198" r:id="rId3"/>
    <p:sldId id="1194" r:id="rId4"/>
    <p:sldId id="353" r:id="rId5"/>
    <p:sldId id="1201" r:id="rId6"/>
    <p:sldId id="1195" r:id="rId7"/>
    <p:sldId id="1225" r:id="rId8"/>
    <p:sldId id="1209" r:id="rId9"/>
    <p:sldId id="1200" r:id="rId10"/>
    <p:sldId id="1208" r:id="rId11"/>
    <p:sldId id="1204" r:id="rId12"/>
    <p:sldId id="1226" r:id="rId13"/>
    <p:sldId id="1205" r:id="rId14"/>
    <p:sldId id="1215" r:id="rId15"/>
    <p:sldId id="1217" r:id="rId16"/>
    <p:sldId id="1227" r:id="rId17"/>
    <p:sldId id="1228" r:id="rId18"/>
    <p:sldId id="1207" r:id="rId19"/>
    <p:sldId id="1218" r:id="rId20"/>
    <p:sldId id="1219" r:id="rId21"/>
    <p:sldId id="1223" r:id="rId22"/>
    <p:sldId id="1232" r:id="rId23"/>
    <p:sldId id="1229" r:id="rId24"/>
    <p:sldId id="1230" r:id="rId25"/>
    <p:sldId id="1231" r:id="rId26"/>
    <p:sldId id="1245" r:id="rId27"/>
    <p:sldId id="1248" r:id="rId28"/>
    <p:sldId id="1249" r:id="rId29"/>
    <p:sldId id="1250" r:id="rId30"/>
    <p:sldId id="1239" r:id="rId31"/>
    <p:sldId id="1238" r:id="rId32"/>
    <p:sldId id="1237" r:id="rId33"/>
    <p:sldId id="1236" r:id="rId34"/>
    <p:sldId id="1221" r:id="rId35"/>
    <p:sldId id="1241" r:id="rId36"/>
    <p:sldId id="1242" r:id="rId37"/>
    <p:sldId id="1244" r:id="rId38"/>
    <p:sldId id="1240" r:id="rId39"/>
    <p:sldId id="1214" r:id="rId40"/>
    <p:sldId id="1246" r:id="rId41"/>
    <p:sldId id="1247" r:id="rId42"/>
    <p:sldId id="1216" r:id="rId43"/>
    <p:sldId id="1196" r:id="rId44"/>
  </p:sldIdLst>
  <p:sldSz cx="12192000" cy="6858000"/>
  <p:notesSz cx="6858000" cy="9144000"/>
  <p:custDataLst>
    <p:tags r:id="rId47"/>
  </p:custDataLst>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dows User" initials="WU" lastIdx="1" clrIdx="0">
    <p:extLst>
      <p:ext uri="{19B8F6BF-5375-455C-9EA6-DF929625EA0E}">
        <p15:presenceInfo xmlns:p15="http://schemas.microsoft.com/office/powerpoint/2012/main" userId="Windows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FF"/>
    <a:srgbClr val="FF0066"/>
    <a:srgbClr val="E53935"/>
    <a:srgbClr val="FDB449"/>
    <a:srgbClr val="FBB44E"/>
    <a:srgbClr val="9CC1F5"/>
    <a:srgbClr val="DE0000"/>
    <a:srgbClr val="AE1018"/>
    <a:srgbClr val="5D4A2C"/>
    <a:srgbClr val="FFD9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767" autoAdjust="0"/>
    <p:restoredTop sz="91549" autoAdjust="0"/>
  </p:normalViewPr>
  <p:slideViewPr>
    <p:cSldViewPr>
      <p:cViewPr varScale="1">
        <p:scale>
          <a:sx n="73" d="100"/>
          <a:sy n="73" d="100"/>
        </p:scale>
        <p:origin x="384" y="66"/>
      </p:cViewPr>
      <p:guideLst>
        <p:guide orient="horz" pos="2160"/>
        <p:guide pos="3840"/>
      </p:guideLst>
    </p:cSldViewPr>
  </p:slideViewPr>
  <p:notesTextViewPr>
    <p:cViewPr>
      <p:scale>
        <a:sx n="3" d="2"/>
        <a:sy n="3" d="2"/>
      </p:scale>
      <p:origin x="0" y="0"/>
    </p:cViewPr>
  </p:notesTextViewPr>
  <p:notesViewPr>
    <p:cSldViewPr>
      <p:cViewPr varScale="1">
        <p:scale>
          <a:sx n="88" d="100"/>
          <a:sy n="88" d="100"/>
        </p:scale>
        <p:origin x="3822"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gs" Target="tags/tag1.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3"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hanh Tu" userId="2f861234-41f1-44f6-852f-f162b43271f6" providerId="ADAL" clId="{DEE7E485-BDB4-43CC-9B01-D082D25B8A0E}"/>
    <pc:docChg chg="modSld modMainMaster">
      <pc:chgData name="Thanh Tu" userId="2f861234-41f1-44f6-852f-f162b43271f6" providerId="ADAL" clId="{DEE7E485-BDB4-43CC-9B01-D082D25B8A0E}" dt="2022-06-18T08:54:34.845" v="44" actId="1076"/>
      <pc:docMkLst>
        <pc:docMk/>
      </pc:docMkLst>
      <pc:sldChg chg="addSp modSp mod">
        <pc:chgData name="Thanh Tu" userId="2f861234-41f1-44f6-852f-f162b43271f6" providerId="ADAL" clId="{DEE7E485-BDB4-43CC-9B01-D082D25B8A0E}" dt="2022-06-18T08:54:34.845" v="44" actId="1076"/>
        <pc:sldMkLst>
          <pc:docMk/>
          <pc:sldMk cId="0" sldId="352"/>
        </pc:sldMkLst>
        <pc:spChg chg="mod">
          <ac:chgData name="Thanh Tu" userId="2f861234-41f1-44f6-852f-f162b43271f6" providerId="ADAL" clId="{DEE7E485-BDB4-43CC-9B01-D082D25B8A0E}" dt="2022-06-18T08:49:01.619" v="32" actId="207"/>
          <ac:spMkLst>
            <pc:docMk/>
            <pc:sldMk cId="0" sldId="352"/>
            <ac:spMk id="2" creationId="{00000000-0000-0000-0000-000000000000}"/>
          </ac:spMkLst>
        </pc:spChg>
        <pc:spChg chg="mod">
          <ac:chgData name="Thanh Tu" userId="2f861234-41f1-44f6-852f-f162b43271f6" providerId="ADAL" clId="{DEE7E485-BDB4-43CC-9B01-D082D25B8A0E}" dt="2022-06-18T08:54:34.845" v="44" actId="1076"/>
          <ac:spMkLst>
            <pc:docMk/>
            <pc:sldMk cId="0" sldId="352"/>
            <ac:spMk id="4" creationId="{00000000-0000-0000-0000-000000000000}"/>
          </ac:spMkLst>
        </pc:spChg>
        <pc:picChg chg="add mod ord">
          <ac:chgData name="Thanh Tu" userId="2f861234-41f1-44f6-852f-f162b43271f6" providerId="ADAL" clId="{DEE7E485-BDB4-43CC-9B01-D082D25B8A0E}" dt="2022-06-18T08:54:24.108" v="43" actId="14100"/>
          <ac:picMkLst>
            <pc:docMk/>
            <pc:sldMk cId="0" sldId="352"/>
            <ac:picMk id="5" creationId="{59602999-D931-D65B-9128-4C4A979A7A8B}"/>
          </ac:picMkLst>
        </pc:picChg>
      </pc:sldChg>
      <pc:sldMasterChg chg="modSp mod modSldLayout">
        <pc:chgData name="Thanh Tu" userId="2f861234-41f1-44f6-852f-f162b43271f6" providerId="ADAL" clId="{DEE7E485-BDB4-43CC-9B01-D082D25B8A0E}" dt="2022-06-18T08:46:04.384" v="1" actId="14100"/>
        <pc:sldMasterMkLst>
          <pc:docMk/>
          <pc:sldMasterMk cId="1951424171" sldId="2147483708"/>
        </pc:sldMasterMkLst>
        <pc:picChg chg="mod">
          <ac:chgData name="Thanh Tu" userId="2f861234-41f1-44f6-852f-f162b43271f6" providerId="ADAL" clId="{DEE7E485-BDB4-43CC-9B01-D082D25B8A0E}" dt="2022-06-18T08:45:48.817" v="0" actId="14100"/>
          <ac:picMkLst>
            <pc:docMk/>
            <pc:sldMasterMk cId="1951424171" sldId="2147483708"/>
            <ac:picMk id="7" creationId="{00000000-0000-0000-0000-000000000000}"/>
          </ac:picMkLst>
        </pc:picChg>
        <pc:sldLayoutChg chg="modSp mod">
          <pc:chgData name="Thanh Tu" userId="2f861234-41f1-44f6-852f-f162b43271f6" providerId="ADAL" clId="{DEE7E485-BDB4-43CC-9B01-D082D25B8A0E}" dt="2022-06-18T08:46:04.384" v="1" actId="14100"/>
          <pc:sldLayoutMkLst>
            <pc:docMk/>
            <pc:sldMasterMk cId="1951424171" sldId="2147483708"/>
            <pc:sldLayoutMk cId="2090706791" sldId="2147483711"/>
          </pc:sldLayoutMkLst>
          <pc:picChg chg="mod">
            <ac:chgData name="Thanh Tu" userId="2f861234-41f1-44f6-852f-f162b43271f6" providerId="ADAL" clId="{DEE7E485-BDB4-43CC-9B01-D082D25B8A0E}" dt="2022-06-18T08:46:04.384" v="1" actId="14100"/>
            <ac:picMkLst>
              <pc:docMk/>
              <pc:sldMasterMk cId="1951424171" sldId="2147483708"/>
              <pc:sldLayoutMk cId="2090706791" sldId="2147483711"/>
              <ac:picMk id="7" creationId="{00000000-0000-0000-0000-000000000000}"/>
            </ac:picMkLst>
          </pc:picChg>
        </pc:sldLayoutChg>
      </pc:sldMasterChg>
    </pc:docChg>
  </pc:docChgLst>
  <pc:docChgLst>
    <pc:chgData name="Thanh Tu" userId="2f861234-41f1-44f6-852f-f162b43271f6" providerId="ADAL" clId="{52A9F7C4-6933-4457-843C-2A8F96DB8705}"/>
    <pc:docChg chg="undo custSel addSld delSld modSld sldOrd modMainMaster">
      <pc:chgData name="Thanh Tu" userId="2f861234-41f1-44f6-852f-f162b43271f6" providerId="ADAL" clId="{52A9F7C4-6933-4457-843C-2A8F96DB8705}" dt="2023-07-08T04:02:13.672" v="5023" actId="1035"/>
      <pc:docMkLst>
        <pc:docMk/>
      </pc:docMkLst>
      <pc:sldChg chg="addSp delSp modSp add mod ord modTransition modShow">
        <pc:chgData name="Thanh Tu" userId="2f861234-41f1-44f6-852f-f162b43271f6" providerId="ADAL" clId="{52A9F7C4-6933-4457-843C-2A8F96DB8705}" dt="2023-07-07T16:11:57.907" v="1497"/>
        <pc:sldMkLst>
          <pc:docMk/>
          <pc:sldMk cId="915173455" sldId="272"/>
        </pc:sldMkLst>
        <pc:spChg chg="add del mod">
          <ac:chgData name="Thanh Tu" userId="2f861234-41f1-44f6-852f-f162b43271f6" providerId="ADAL" clId="{52A9F7C4-6933-4457-843C-2A8F96DB8705}" dt="2023-07-07T08:32:40.382" v="662" actId="478"/>
          <ac:spMkLst>
            <pc:docMk/>
            <pc:sldMk cId="915173455" sldId="272"/>
            <ac:spMk id="2" creationId="{73D60ECF-74AA-F98C-2F1A-D850257518F7}"/>
          </ac:spMkLst>
        </pc:spChg>
        <pc:spChg chg="add mod">
          <ac:chgData name="Thanh Tu" userId="2f861234-41f1-44f6-852f-f162b43271f6" providerId="ADAL" clId="{52A9F7C4-6933-4457-843C-2A8F96DB8705}" dt="2023-07-06T16:58:45.609" v="458" actId="403"/>
          <ac:spMkLst>
            <pc:docMk/>
            <pc:sldMk cId="915173455" sldId="272"/>
            <ac:spMk id="4" creationId="{164782CC-048B-C08D-73D8-1B7430438862}"/>
          </ac:spMkLst>
        </pc:spChg>
        <pc:spChg chg="mod">
          <ac:chgData name="Thanh Tu" userId="2f861234-41f1-44f6-852f-f162b43271f6" providerId="ADAL" clId="{52A9F7C4-6933-4457-843C-2A8F96DB8705}" dt="2023-07-07T08:32:15.808" v="655" actId="1076"/>
          <ac:spMkLst>
            <pc:docMk/>
            <pc:sldMk cId="915173455" sldId="272"/>
            <ac:spMk id="11" creationId="{9D23AB9E-667B-4A71-AA6B-C1FE9CFE888E}"/>
          </ac:spMkLst>
        </pc:spChg>
        <pc:spChg chg="mod">
          <ac:chgData name="Thanh Tu" userId="2f861234-41f1-44f6-852f-f162b43271f6" providerId="ADAL" clId="{52A9F7C4-6933-4457-843C-2A8F96DB8705}" dt="2023-07-07T08:32:02.097" v="650" actId="1076"/>
          <ac:spMkLst>
            <pc:docMk/>
            <pc:sldMk cId="915173455" sldId="272"/>
            <ac:spMk id="17" creationId="{9D23AB9E-667B-4A71-AA6B-C1FE9CFE888E}"/>
          </ac:spMkLst>
        </pc:spChg>
        <pc:grpChg chg="add del mod">
          <ac:chgData name="Thanh Tu" userId="2f861234-41f1-44f6-852f-f162b43271f6" providerId="ADAL" clId="{52A9F7C4-6933-4457-843C-2A8F96DB8705}" dt="2023-07-06T16:46:45.977" v="400" actId="165"/>
          <ac:grpSpMkLst>
            <pc:docMk/>
            <pc:sldMk cId="915173455" sldId="272"/>
            <ac:grpSpMk id="5" creationId="{90B916AC-24AE-A145-61C6-29A4B1FA769E}"/>
          </ac:grpSpMkLst>
        </pc:grpChg>
        <pc:grpChg chg="add del mod">
          <ac:chgData name="Thanh Tu" userId="2f861234-41f1-44f6-852f-f162b43271f6" providerId="ADAL" clId="{52A9F7C4-6933-4457-843C-2A8F96DB8705}" dt="2023-07-06T16:49:35.031" v="413" actId="165"/>
          <ac:grpSpMkLst>
            <pc:docMk/>
            <pc:sldMk cId="915173455" sldId="272"/>
            <ac:grpSpMk id="15" creationId="{D2B3088A-22DE-9531-0773-5186C7881293}"/>
          </ac:grpSpMkLst>
        </pc:grpChg>
        <pc:grpChg chg="add del mod">
          <ac:chgData name="Thanh Tu" userId="2f861234-41f1-44f6-852f-f162b43271f6" providerId="ADAL" clId="{52A9F7C4-6933-4457-843C-2A8F96DB8705}" dt="2023-07-06T16:56:31.270" v="435" actId="165"/>
          <ac:grpSpMkLst>
            <pc:docMk/>
            <pc:sldMk cId="915173455" sldId="272"/>
            <ac:grpSpMk id="18" creationId="{C55B7F29-1B02-0D1F-7E68-9DAEEDE4A004}"/>
          </ac:grpSpMkLst>
        </pc:grpChg>
        <pc:grpChg chg="add del mod">
          <ac:chgData name="Thanh Tu" userId="2f861234-41f1-44f6-852f-f162b43271f6" providerId="ADAL" clId="{52A9F7C4-6933-4457-843C-2A8F96DB8705}" dt="2023-07-06T16:57:09.620" v="442" actId="478"/>
          <ac:grpSpMkLst>
            <pc:docMk/>
            <pc:sldMk cId="915173455" sldId="272"/>
            <ac:grpSpMk id="19" creationId="{AAA67D2A-C6DF-0719-0ED6-7F7BF44E8D47}"/>
          </ac:grpSpMkLst>
        </pc:grpChg>
        <pc:picChg chg="add mod">
          <ac:chgData name="Thanh Tu" userId="2f861234-41f1-44f6-852f-f162b43271f6" providerId="ADAL" clId="{52A9F7C4-6933-4457-843C-2A8F96DB8705}" dt="2023-07-07T08:32:43.801" v="663" actId="1076"/>
          <ac:picMkLst>
            <pc:docMk/>
            <pc:sldMk cId="915173455" sldId="272"/>
            <ac:picMk id="3" creationId="{E2AF7506-95F7-7B26-E0BC-137EAA672C4A}"/>
          </ac:picMkLst>
        </pc:picChg>
        <pc:picChg chg="mod topLvl">
          <ac:chgData name="Thanh Tu" userId="2f861234-41f1-44f6-852f-f162b43271f6" providerId="ADAL" clId="{52A9F7C4-6933-4457-843C-2A8F96DB8705}" dt="2023-07-06T16:56:55.397" v="440" actId="164"/>
          <ac:picMkLst>
            <pc:docMk/>
            <pc:sldMk cId="915173455" sldId="272"/>
            <ac:picMk id="6" creationId="{AC51E548-BEA4-4D5A-8600-D31F18E38F08}"/>
          </ac:picMkLst>
        </pc:picChg>
        <pc:picChg chg="mod topLvl">
          <ac:chgData name="Thanh Tu" userId="2f861234-41f1-44f6-852f-f162b43271f6" providerId="ADAL" clId="{52A9F7C4-6933-4457-843C-2A8F96DB8705}" dt="2023-07-06T16:56:55.397" v="440" actId="164"/>
          <ac:picMkLst>
            <pc:docMk/>
            <pc:sldMk cId="915173455" sldId="272"/>
            <ac:picMk id="7" creationId="{398DA74E-516A-4762-9D24-9DF268E757B4}"/>
          </ac:picMkLst>
        </pc:picChg>
        <pc:picChg chg="del mod">
          <ac:chgData name="Thanh Tu" userId="2f861234-41f1-44f6-852f-f162b43271f6" providerId="ADAL" clId="{52A9F7C4-6933-4457-843C-2A8F96DB8705}" dt="2023-07-06T16:33:22.459" v="342" actId="21"/>
          <ac:picMkLst>
            <pc:docMk/>
            <pc:sldMk cId="915173455" sldId="272"/>
            <ac:picMk id="8" creationId="{3EACD805-65AE-AA25-0385-48053A48399A}"/>
          </ac:picMkLst>
        </pc:picChg>
        <pc:picChg chg="mod topLvl">
          <ac:chgData name="Thanh Tu" userId="2f861234-41f1-44f6-852f-f162b43271f6" providerId="ADAL" clId="{52A9F7C4-6933-4457-843C-2A8F96DB8705}" dt="2023-07-06T16:56:55.397" v="440" actId="164"/>
          <ac:picMkLst>
            <pc:docMk/>
            <pc:sldMk cId="915173455" sldId="272"/>
            <ac:picMk id="9" creationId="{ECD42213-57FA-4347-9FB2-8E4EC6D04E77}"/>
          </ac:picMkLst>
        </pc:picChg>
        <pc:picChg chg="mod ord topLvl">
          <ac:chgData name="Thanh Tu" userId="2f861234-41f1-44f6-852f-f162b43271f6" providerId="ADAL" clId="{52A9F7C4-6933-4457-843C-2A8F96DB8705}" dt="2023-07-06T16:56:55.397" v="440" actId="164"/>
          <ac:picMkLst>
            <pc:docMk/>
            <pc:sldMk cId="915173455" sldId="272"/>
            <ac:picMk id="10" creationId="{506F7465-A4BC-4ED7-A49A-DEBE44D94237}"/>
          </ac:picMkLst>
        </pc:picChg>
        <pc:picChg chg="mod topLvl">
          <ac:chgData name="Thanh Tu" userId="2f861234-41f1-44f6-852f-f162b43271f6" providerId="ADAL" clId="{52A9F7C4-6933-4457-843C-2A8F96DB8705}" dt="2023-07-06T16:56:55.397" v="440" actId="164"/>
          <ac:picMkLst>
            <pc:docMk/>
            <pc:sldMk cId="915173455" sldId="272"/>
            <ac:picMk id="12" creationId="{8D369EF4-84D8-4C49-98FB-0DC85BEEA1CC}"/>
          </ac:picMkLst>
        </pc:picChg>
        <pc:picChg chg="del mod">
          <ac:chgData name="Thanh Tu" userId="2f861234-41f1-44f6-852f-f162b43271f6" providerId="ADAL" clId="{52A9F7C4-6933-4457-843C-2A8F96DB8705}" dt="2023-07-06T16:33:22.459" v="342" actId="21"/>
          <ac:picMkLst>
            <pc:docMk/>
            <pc:sldMk cId="915173455" sldId="272"/>
            <ac:picMk id="13" creationId="{F5C3CF8C-6BD2-99E2-6068-019D7FD4D22D}"/>
          </ac:picMkLst>
        </pc:picChg>
        <pc:picChg chg="del mod">
          <ac:chgData name="Thanh Tu" userId="2f861234-41f1-44f6-852f-f162b43271f6" providerId="ADAL" clId="{52A9F7C4-6933-4457-843C-2A8F96DB8705}" dt="2023-07-06T16:33:22.459" v="342" actId="21"/>
          <ac:picMkLst>
            <pc:docMk/>
            <pc:sldMk cId="915173455" sldId="272"/>
            <ac:picMk id="14" creationId="{C293437D-5D8E-9FB5-A89C-B6436A14C0FB}"/>
          </ac:picMkLst>
        </pc:picChg>
        <pc:picChg chg="add mod topLvl">
          <ac:chgData name="Thanh Tu" userId="2f861234-41f1-44f6-852f-f162b43271f6" providerId="ADAL" clId="{52A9F7C4-6933-4457-843C-2A8F96DB8705}" dt="2023-07-06T16:56:55.397" v="440" actId="164"/>
          <ac:picMkLst>
            <pc:docMk/>
            <pc:sldMk cId="915173455" sldId="272"/>
            <ac:picMk id="16" creationId="{8456E4BD-046F-78C3-04D0-E3F8B04B83A5}"/>
          </ac:picMkLst>
        </pc:picChg>
      </pc:sldChg>
      <pc:sldChg chg="modSp del mod">
        <pc:chgData name="Thanh Tu" userId="2f861234-41f1-44f6-852f-f162b43271f6" providerId="ADAL" clId="{52A9F7C4-6933-4457-843C-2A8F96DB8705}" dt="2023-07-06T16:37:26.400" v="374" actId="47"/>
        <pc:sldMkLst>
          <pc:docMk/>
          <pc:sldMk cId="0" sldId="352"/>
        </pc:sldMkLst>
        <pc:spChg chg="mod">
          <ac:chgData name="Thanh Tu" userId="2f861234-41f1-44f6-852f-f162b43271f6" providerId="ADAL" clId="{52A9F7C4-6933-4457-843C-2A8F96DB8705}" dt="2023-07-06T16:36:52.739" v="369" actId="207"/>
          <ac:spMkLst>
            <pc:docMk/>
            <pc:sldMk cId="0" sldId="352"/>
            <ac:spMk id="2" creationId="{00000000-0000-0000-0000-000000000000}"/>
          </ac:spMkLst>
        </pc:spChg>
        <pc:spChg chg="mod">
          <ac:chgData name="Thanh Tu" userId="2f861234-41f1-44f6-852f-f162b43271f6" providerId="ADAL" clId="{52A9F7C4-6933-4457-843C-2A8F96DB8705}" dt="2023-07-02T16:18:14.863" v="3" actId="114"/>
          <ac:spMkLst>
            <pc:docMk/>
            <pc:sldMk cId="0" sldId="352"/>
            <ac:spMk id="4" creationId="{00000000-0000-0000-0000-000000000000}"/>
          </ac:spMkLst>
        </pc:spChg>
        <pc:picChg chg="mod">
          <ac:chgData name="Thanh Tu" userId="2f861234-41f1-44f6-852f-f162b43271f6" providerId="ADAL" clId="{52A9F7C4-6933-4457-843C-2A8F96DB8705}" dt="2023-07-04T04:35:33.366" v="216" actId="1076"/>
          <ac:picMkLst>
            <pc:docMk/>
            <pc:sldMk cId="0" sldId="352"/>
            <ac:picMk id="5" creationId="{59602999-D931-D65B-9128-4C4A979A7A8B}"/>
          </ac:picMkLst>
        </pc:picChg>
      </pc:sldChg>
      <pc:sldChg chg="addSp delSp modSp new mod modTransition modAnim">
        <pc:chgData name="Thanh Tu" userId="2f861234-41f1-44f6-852f-f162b43271f6" providerId="ADAL" clId="{52A9F7C4-6933-4457-843C-2A8F96DB8705}" dt="2023-07-07T16:11:57.907" v="1497"/>
        <pc:sldMkLst>
          <pc:docMk/>
          <pc:sldMk cId="2047631873" sldId="353"/>
        </pc:sldMkLst>
        <pc:spChg chg="add mod">
          <ac:chgData name="Thanh Tu" userId="2f861234-41f1-44f6-852f-f162b43271f6" providerId="ADAL" clId="{52A9F7C4-6933-4457-843C-2A8F96DB8705}" dt="2023-07-02T16:39:08.310" v="183" actId="1076"/>
          <ac:spMkLst>
            <pc:docMk/>
            <pc:sldMk cId="2047631873" sldId="353"/>
            <ac:spMk id="2" creationId="{35BB668B-2C45-A3B2-1265-682437F14342}"/>
          </ac:spMkLst>
        </pc:spChg>
        <pc:spChg chg="add del mod">
          <ac:chgData name="Thanh Tu" userId="2f861234-41f1-44f6-852f-f162b43271f6" providerId="ADAL" clId="{52A9F7C4-6933-4457-843C-2A8F96DB8705}" dt="2023-07-02T16:34:04.951" v="161" actId="478"/>
          <ac:spMkLst>
            <pc:docMk/>
            <pc:sldMk cId="2047631873" sldId="353"/>
            <ac:spMk id="4" creationId="{1AF2B3B8-0516-1803-DFEF-9F858D3A2174}"/>
          </ac:spMkLst>
        </pc:spChg>
        <pc:graphicFrameChg chg="add del modGraphic">
          <ac:chgData name="Thanh Tu" userId="2f861234-41f1-44f6-852f-f162b43271f6" providerId="ADAL" clId="{52A9F7C4-6933-4457-843C-2A8F96DB8705}" dt="2023-07-02T16:28:21.222" v="100" actId="478"/>
          <ac:graphicFrameMkLst>
            <pc:docMk/>
            <pc:sldMk cId="2047631873" sldId="353"/>
            <ac:graphicFrameMk id="5" creationId="{F2297325-ED0E-0ABD-3AE3-D36455BEAA3D}"/>
          </ac:graphicFrameMkLst>
        </pc:graphicFrameChg>
        <pc:graphicFrameChg chg="add del mod modGraphic">
          <ac:chgData name="Thanh Tu" userId="2f861234-41f1-44f6-852f-f162b43271f6" providerId="ADAL" clId="{52A9F7C4-6933-4457-843C-2A8F96DB8705}" dt="2023-07-02T16:28:58.804" v="104" actId="478"/>
          <ac:graphicFrameMkLst>
            <pc:docMk/>
            <pc:sldMk cId="2047631873" sldId="353"/>
            <ac:graphicFrameMk id="6" creationId="{25F591A5-0117-ECB0-EFCC-E74069193459}"/>
          </ac:graphicFrameMkLst>
        </pc:graphicFrameChg>
        <pc:graphicFrameChg chg="add mod">
          <ac:chgData name="Thanh Tu" userId="2f861234-41f1-44f6-852f-f162b43271f6" providerId="ADAL" clId="{52A9F7C4-6933-4457-843C-2A8F96DB8705}" dt="2023-07-04T04:37:34.454" v="220" actId="14861"/>
          <ac:graphicFrameMkLst>
            <pc:docMk/>
            <pc:sldMk cId="2047631873" sldId="353"/>
            <ac:graphicFrameMk id="7" creationId="{1FDC6FF6-4442-AA59-E8C1-2D82A135BF27}"/>
          </ac:graphicFrameMkLst>
        </pc:graphicFrameChg>
      </pc:sldChg>
      <pc:sldChg chg="new del">
        <pc:chgData name="Thanh Tu" userId="2f861234-41f1-44f6-852f-f162b43271f6" providerId="ADAL" clId="{52A9F7C4-6933-4457-843C-2A8F96DB8705}" dt="2023-07-06T16:27:33.995" v="222" actId="47"/>
        <pc:sldMkLst>
          <pc:docMk/>
          <pc:sldMk cId="3359661958" sldId="354"/>
        </pc:sldMkLst>
      </pc:sldChg>
      <pc:sldChg chg="add del ord">
        <pc:chgData name="Thanh Tu" userId="2f861234-41f1-44f6-852f-f162b43271f6" providerId="ADAL" clId="{52A9F7C4-6933-4457-843C-2A8F96DB8705}" dt="2023-07-06T16:36:20.949" v="366" actId="47"/>
        <pc:sldMkLst>
          <pc:docMk/>
          <pc:sldMk cId="3664702520" sldId="354"/>
        </pc:sldMkLst>
      </pc:sldChg>
      <pc:sldChg chg="addSp modSp add mod ord modTransition">
        <pc:chgData name="Thanh Tu" userId="2f861234-41f1-44f6-852f-f162b43271f6" providerId="ADAL" clId="{52A9F7C4-6933-4457-843C-2A8F96DB8705}" dt="2023-07-07T16:11:57.907" v="1497"/>
        <pc:sldMkLst>
          <pc:docMk/>
          <pc:sldMk cId="4140076172" sldId="355"/>
        </pc:sldMkLst>
        <pc:spChg chg="mod">
          <ac:chgData name="Thanh Tu" userId="2f861234-41f1-44f6-852f-f162b43271f6" providerId="ADAL" clId="{52A9F7C4-6933-4457-843C-2A8F96DB8705}" dt="2023-07-06T16:37:08.854" v="370" actId="207"/>
          <ac:spMkLst>
            <pc:docMk/>
            <pc:sldMk cId="4140076172" sldId="355"/>
            <ac:spMk id="2" creationId="{00000000-0000-0000-0000-000000000000}"/>
          </ac:spMkLst>
        </pc:spChg>
        <pc:picChg chg="add mod">
          <ac:chgData name="Thanh Tu" userId="2f861234-41f1-44f6-852f-f162b43271f6" providerId="ADAL" clId="{52A9F7C4-6933-4457-843C-2A8F96DB8705}" dt="2023-07-06T16:37:36.543" v="376" actId="1076"/>
          <ac:picMkLst>
            <pc:docMk/>
            <pc:sldMk cId="4140076172" sldId="355"/>
            <ac:picMk id="3" creationId="{449105B0-71E8-2324-440D-561C018B90D7}"/>
          </ac:picMkLst>
        </pc:picChg>
        <pc:picChg chg="mod">
          <ac:chgData name="Thanh Tu" userId="2f861234-41f1-44f6-852f-f162b43271f6" providerId="ADAL" clId="{52A9F7C4-6933-4457-843C-2A8F96DB8705}" dt="2023-07-06T16:33:45.868" v="349" actId="14100"/>
          <ac:picMkLst>
            <pc:docMk/>
            <pc:sldMk cId="4140076172" sldId="355"/>
            <ac:picMk id="5" creationId="{59602999-D931-D65B-9128-4C4A979A7A8B}"/>
          </ac:picMkLst>
        </pc:picChg>
        <pc:picChg chg="add mod">
          <ac:chgData name="Thanh Tu" userId="2f861234-41f1-44f6-852f-f162b43271f6" providerId="ADAL" clId="{52A9F7C4-6933-4457-843C-2A8F96DB8705}" dt="2023-07-06T16:37:33.393" v="375" actId="1076"/>
          <ac:picMkLst>
            <pc:docMk/>
            <pc:sldMk cId="4140076172" sldId="355"/>
            <ac:picMk id="6" creationId="{08F22322-67DD-019D-37AB-46B08B6A2606}"/>
          </ac:picMkLst>
        </pc:picChg>
        <pc:picChg chg="add mod">
          <ac:chgData name="Thanh Tu" userId="2f861234-41f1-44f6-852f-f162b43271f6" providerId="ADAL" clId="{52A9F7C4-6933-4457-843C-2A8F96DB8705}" dt="2023-07-06T16:37:33.393" v="375" actId="1076"/>
          <ac:picMkLst>
            <pc:docMk/>
            <pc:sldMk cId="4140076172" sldId="355"/>
            <ac:picMk id="7" creationId="{00A6AF91-28DF-BEF2-9662-E0C7DD7EE751}"/>
          </ac:picMkLst>
        </pc:picChg>
      </pc:sldChg>
      <pc:sldChg chg="addSp delSp modSp add mod modTransition">
        <pc:chgData name="Thanh Tu" userId="2f861234-41f1-44f6-852f-f162b43271f6" providerId="ADAL" clId="{52A9F7C4-6933-4457-843C-2A8F96DB8705}" dt="2023-07-07T17:40:03.398" v="4458" actId="1076"/>
        <pc:sldMkLst>
          <pc:docMk/>
          <pc:sldMk cId="3503869579" sldId="356"/>
        </pc:sldMkLst>
        <pc:spChg chg="mod">
          <ac:chgData name="Thanh Tu" userId="2f861234-41f1-44f6-852f-f162b43271f6" providerId="ADAL" clId="{52A9F7C4-6933-4457-843C-2A8F96DB8705}" dt="2023-07-07T17:36:39.890" v="4445" actId="14100"/>
          <ac:spMkLst>
            <pc:docMk/>
            <pc:sldMk cId="3503869579" sldId="356"/>
            <ac:spMk id="2" creationId="{00000000-0000-0000-0000-000000000000}"/>
          </ac:spMkLst>
        </pc:spChg>
        <pc:spChg chg="del">
          <ac:chgData name="Thanh Tu" userId="2f861234-41f1-44f6-852f-f162b43271f6" providerId="ADAL" clId="{52A9F7C4-6933-4457-843C-2A8F96DB8705}" dt="2023-07-07T17:34:55.408" v="4303" actId="478"/>
          <ac:spMkLst>
            <pc:docMk/>
            <pc:sldMk cId="3503869579" sldId="356"/>
            <ac:spMk id="4" creationId="{00000000-0000-0000-0000-000000000000}"/>
          </ac:spMkLst>
        </pc:spChg>
        <pc:picChg chg="del mod">
          <ac:chgData name="Thanh Tu" userId="2f861234-41f1-44f6-852f-f162b43271f6" providerId="ADAL" clId="{52A9F7C4-6933-4457-843C-2A8F96DB8705}" dt="2023-07-07T17:36:32.478" v="4442" actId="478"/>
          <ac:picMkLst>
            <pc:docMk/>
            <pc:sldMk cId="3503869579" sldId="356"/>
            <ac:picMk id="3" creationId="{449105B0-71E8-2324-440D-561C018B90D7}"/>
          </ac:picMkLst>
        </pc:picChg>
        <pc:picChg chg="mod">
          <ac:chgData name="Thanh Tu" userId="2f861234-41f1-44f6-852f-f162b43271f6" providerId="ADAL" clId="{52A9F7C4-6933-4457-843C-2A8F96DB8705}" dt="2023-07-07T17:39:35.603" v="4450" actId="1076"/>
          <ac:picMkLst>
            <pc:docMk/>
            <pc:sldMk cId="3503869579" sldId="356"/>
            <ac:picMk id="5" creationId="{59602999-D931-D65B-9128-4C4A979A7A8B}"/>
          </ac:picMkLst>
        </pc:picChg>
        <pc:picChg chg="del">
          <ac:chgData name="Thanh Tu" userId="2f861234-41f1-44f6-852f-f162b43271f6" providerId="ADAL" clId="{52A9F7C4-6933-4457-843C-2A8F96DB8705}" dt="2023-07-07T17:36:34.451" v="4443" actId="478"/>
          <ac:picMkLst>
            <pc:docMk/>
            <pc:sldMk cId="3503869579" sldId="356"/>
            <ac:picMk id="6" creationId="{08F22322-67DD-019D-37AB-46B08B6A2606}"/>
          </ac:picMkLst>
        </pc:picChg>
        <pc:picChg chg="del">
          <ac:chgData name="Thanh Tu" userId="2f861234-41f1-44f6-852f-f162b43271f6" providerId="ADAL" clId="{52A9F7C4-6933-4457-843C-2A8F96DB8705}" dt="2023-07-07T17:36:35.116" v="4444" actId="478"/>
          <ac:picMkLst>
            <pc:docMk/>
            <pc:sldMk cId="3503869579" sldId="356"/>
            <ac:picMk id="7" creationId="{00A6AF91-28DF-BEF2-9662-E0C7DD7EE751}"/>
          </ac:picMkLst>
        </pc:picChg>
        <pc:picChg chg="add mod">
          <ac:chgData name="Thanh Tu" userId="2f861234-41f1-44f6-852f-f162b43271f6" providerId="ADAL" clId="{52A9F7C4-6933-4457-843C-2A8F96DB8705}" dt="2023-07-07T17:40:03.398" v="4458" actId="1076"/>
          <ac:picMkLst>
            <pc:docMk/>
            <pc:sldMk cId="3503869579" sldId="356"/>
            <ac:picMk id="9218" creationId="{74F6E650-0E84-7F5A-6568-25EFB92153AC}"/>
          </ac:picMkLst>
        </pc:picChg>
      </pc:sldChg>
      <pc:sldChg chg="add ord modTransition">
        <pc:chgData name="Thanh Tu" userId="2f861234-41f1-44f6-852f-f162b43271f6" providerId="ADAL" clId="{52A9F7C4-6933-4457-843C-2A8F96DB8705}" dt="2023-07-07T16:11:57.907" v="1497"/>
        <pc:sldMkLst>
          <pc:docMk/>
          <pc:sldMk cId="1297514831" sldId="357"/>
        </pc:sldMkLst>
      </pc:sldChg>
      <pc:sldChg chg="add del mod modShow">
        <pc:chgData name="Thanh Tu" userId="2f861234-41f1-44f6-852f-f162b43271f6" providerId="ADAL" clId="{52A9F7C4-6933-4457-843C-2A8F96DB8705}" dt="2023-07-07T14:37:17.262" v="666" actId="47"/>
        <pc:sldMkLst>
          <pc:docMk/>
          <pc:sldMk cId="2329900672" sldId="358"/>
        </pc:sldMkLst>
      </pc:sldChg>
      <pc:sldChg chg="addSp delSp modSp new mod modTransition modAnim">
        <pc:chgData name="Thanh Tu" userId="2f861234-41f1-44f6-852f-f162b43271f6" providerId="ADAL" clId="{52A9F7C4-6933-4457-843C-2A8F96DB8705}" dt="2023-07-07T16:11:57.907" v="1497"/>
        <pc:sldMkLst>
          <pc:docMk/>
          <pc:sldMk cId="766649829" sldId="359"/>
        </pc:sldMkLst>
        <pc:spChg chg="add mod">
          <ac:chgData name="Thanh Tu" userId="2f861234-41f1-44f6-852f-f162b43271f6" providerId="ADAL" clId="{52A9F7C4-6933-4457-843C-2A8F96DB8705}" dt="2023-07-07T14:50:10.565" v="753" actId="1035"/>
          <ac:spMkLst>
            <pc:docMk/>
            <pc:sldMk cId="766649829" sldId="359"/>
            <ac:spMk id="4" creationId="{4BA3D08D-ED37-9182-6DB1-93996736E596}"/>
          </ac:spMkLst>
        </pc:spChg>
        <pc:spChg chg="add mod">
          <ac:chgData name="Thanh Tu" userId="2f861234-41f1-44f6-852f-f162b43271f6" providerId="ADAL" clId="{52A9F7C4-6933-4457-843C-2A8F96DB8705}" dt="2023-07-07T14:58:30.641" v="799" actId="1035"/>
          <ac:spMkLst>
            <pc:docMk/>
            <pc:sldMk cId="766649829" sldId="359"/>
            <ac:spMk id="7" creationId="{1E202374-96A2-1065-A30E-E5E2976EA670}"/>
          </ac:spMkLst>
        </pc:spChg>
        <pc:spChg chg="add mod">
          <ac:chgData name="Thanh Tu" userId="2f861234-41f1-44f6-852f-f162b43271f6" providerId="ADAL" clId="{52A9F7C4-6933-4457-843C-2A8F96DB8705}" dt="2023-07-07T16:02:35.751" v="1402" actId="207"/>
          <ac:spMkLst>
            <pc:docMk/>
            <pc:sldMk cId="766649829" sldId="359"/>
            <ac:spMk id="9" creationId="{B7E70953-9698-19FA-EE47-BBA89CDE4709}"/>
          </ac:spMkLst>
        </pc:spChg>
        <pc:spChg chg="add mod">
          <ac:chgData name="Thanh Tu" userId="2f861234-41f1-44f6-852f-f162b43271f6" providerId="ADAL" clId="{52A9F7C4-6933-4457-843C-2A8F96DB8705}" dt="2023-07-07T14:58:36.118" v="800" actId="1076"/>
          <ac:spMkLst>
            <pc:docMk/>
            <pc:sldMk cId="766649829" sldId="359"/>
            <ac:spMk id="11" creationId="{2A66EA6B-DD31-E075-BD38-E01CF372BD59}"/>
          </ac:spMkLst>
        </pc:spChg>
        <pc:spChg chg="add mod ord">
          <ac:chgData name="Thanh Tu" userId="2f861234-41f1-44f6-852f-f162b43271f6" providerId="ADAL" clId="{52A9F7C4-6933-4457-843C-2A8F96DB8705}" dt="2023-07-07T16:02:26.645" v="1401" actId="207"/>
          <ac:spMkLst>
            <pc:docMk/>
            <pc:sldMk cId="766649829" sldId="359"/>
            <ac:spMk id="12" creationId="{5053E79E-F956-6EBC-3F72-C5760AB4D3AA}"/>
          </ac:spMkLst>
        </pc:spChg>
        <pc:spChg chg="add mod">
          <ac:chgData name="Thanh Tu" userId="2f861234-41f1-44f6-852f-f162b43271f6" providerId="ADAL" clId="{52A9F7C4-6933-4457-843C-2A8F96DB8705}" dt="2023-07-07T15:10:53.623" v="881" actId="20577"/>
          <ac:spMkLst>
            <pc:docMk/>
            <pc:sldMk cId="766649829" sldId="359"/>
            <ac:spMk id="14" creationId="{BBAFE634-B1A0-DE08-8472-F20DBB4C536C}"/>
          </ac:spMkLst>
        </pc:spChg>
        <pc:grpChg chg="add mod">
          <ac:chgData name="Thanh Tu" userId="2f861234-41f1-44f6-852f-f162b43271f6" providerId="ADAL" clId="{52A9F7C4-6933-4457-843C-2A8F96DB8705}" dt="2023-07-07T14:57:14.622" v="790" actId="164"/>
          <ac:grpSpMkLst>
            <pc:docMk/>
            <pc:sldMk cId="766649829" sldId="359"/>
            <ac:grpSpMk id="13" creationId="{9D9B898D-8AE8-D2C1-6DA8-F6E13860D49E}"/>
          </ac:grpSpMkLst>
        </pc:grpChg>
        <pc:picChg chg="add mod">
          <ac:chgData name="Thanh Tu" userId="2f861234-41f1-44f6-852f-f162b43271f6" providerId="ADAL" clId="{52A9F7C4-6933-4457-843C-2A8F96DB8705}" dt="2023-07-07T15:10:03.966" v="837" actId="1076"/>
          <ac:picMkLst>
            <pc:docMk/>
            <pc:sldMk cId="766649829" sldId="359"/>
            <ac:picMk id="2" creationId="{45DB8DF0-8EE2-CA93-1423-4AA066552E7C}"/>
          </ac:picMkLst>
        </pc:picChg>
        <pc:picChg chg="add del mod">
          <ac:chgData name="Thanh Tu" userId="2f861234-41f1-44f6-852f-f162b43271f6" providerId="ADAL" clId="{52A9F7C4-6933-4457-843C-2A8F96DB8705}" dt="2023-07-06T17:07:47.600" v="468" actId="478"/>
          <ac:picMkLst>
            <pc:docMk/>
            <pc:sldMk cId="766649829" sldId="359"/>
            <ac:picMk id="3" creationId="{D1C7E3B1-6955-0738-E331-5ED8DC7798CF}"/>
          </ac:picMkLst>
        </pc:picChg>
        <pc:picChg chg="add del mod">
          <ac:chgData name="Thanh Tu" userId="2f861234-41f1-44f6-852f-f162b43271f6" providerId="ADAL" clId="{52A9F7C4-6933-4457-843C-2A8F96DB8705}" dt="2023-07-06T17:19:16.303" v="479" actId="478"/>
          <ac:picMkLst>
            <pc:docMk/>
            <pc:sldMk cId="766649829" sldId="359"/>
            <ac:picMk id="5" creationId="{4110F666-C7D8-A2EB-482B-8B7432D3CF3F}"/>
          </ac:picMkLst>
        </pc:picChg>
        <pc:picChg chg="add mod">
          <ac:chgData name="Thanh Tu" userId="2f861234-41f1-44f6-852f-f162b43271f6" providerId="ADAL" clId="{52A9F7C4-6933-4457-843C-2A8F96DB8705}" dt="2023-07-07T14:50:10.565" v="753" actId="1035"/>
          <ac:picMkLst>
            <pc:docMk/>
            <pc:sldMk cId="766649829" sldId="359"/>
            <ac:picMk id="5" creationId="{4B934178-E11E-1886-F9DF-C527DB6EC3C1}"/>
          </ac:picMkLst>
        </pc:picChg>
        <pc:picChg chg="add del mod">
          <ac:chgData name="Thanh Tu" userId="2f861234-41f1-44f6-852f-f162b43271f6" providerId="ADAL" clId="{52A9F7C4-6933-4457-843C-2A8F96DB8705}" dt="2023-07-06T17:26:27.729" v="492" actId="478"/>
          <ac:picMkLst>
            <pc:docMk/>
            <pc:sldMk cId="766649829" sldId="359"/>
            <ac:picMk id="7" creationId="{7D4B25E1-2230-5BAE-0923-8A110E87AE78}"/>
          </ac:picMkLst>
        </pc:picChg>
        <pc:picChg chg="add del mod">
          <ac:chgData name="Thanh Tu" userId="2f861234-41f1-44f6-852f-f162b43271f6" providerId="ADAL" clId="{52A9F7C4-6933-4457-843C-2A8F96DB8705}" dt="2023-07-07T14:03:29.850" v="665" actId="478"/>
          <ac:picMkLst>
            <pc:docMk/>
            <pc:sldMk cId="766649829" sldId="359"/>
            <ac:picMk id="9" creationId="{7EC48C23-BF12-D024-DFAF-1E1441B5CADC}"/>
          </ac:picMkLst>
        </pc:picChg>
        <pc:picChg chg="add mod">
          <ac:chgData name="Thanh Tu" userId="2f861234-41f1-44f6-852f-f162b43271f6" providerId="ADAL" clId="{52A9F7C4-6933-4457-843C-2A8F96DB8705}" dt="2023-07-07T14:58:30.641" v="799" actId="1035"/>
          <ac:picMkLst>
            <pc:docMk/>
            <pc:sldMk cId="766649829" sldId="359"/>
            <ac:picMk id="1026" creationId="{D6CD2CE9-D615-D668-B61D-3EDCDC676711}"/>
          </ac:picMkLst>
        </pc:picChg>
      </pc:sldChg>
      <pc:sldChg chg="modSp add mod ord modTransition modShow">
        <pc:chgData name="Thanh Tu" userId="2f861234-41f1-44f6-852f-f162b43271f6" providerId="ADAL" clId="{52A9F7C4-6933-4457-843C-2A8F96DB8705}" dt="2023-07-08T02:40:55.218" v="4832" actId="1035"/>
        <pc:sldMkLst>
          <pc:docMk/>
          <pc:sldMk cId="4237283679" sldId="1167"/>
        </pc:sldMkLst>
        <pc:spChg chg="mod">
          <ac:chgData name="Thanh Tu" userId="2f861234-41f1-44f6-852f-f162b43271f6" providerId="ADAL" clId="{52A9F7C4-6933-4457-843C-2A8F96DB8705}" dt="2023-07-08T02:40:55.218" v="4832" actId="1035"/>
          <ac:spMkLst>
            <pc:docMk/>
            <pc:sldMk cId="4237283679" sldId="1167"/>
            <ac:spMk id="3" creationId="{74BF3E5B-3E2E-809E-6464-D81FB56ECF9C}"/>
          </ac:spMkLst>
        </pc:spChg>
        <pc:spChg chg="mod">
          <ac:chgData name="Thanh Tu" userId="2f861234-41f1-44f6-852f-f162b43271f6" providerId="ADAL" clId="{52A9F7C4-6933-4457-843C-2A8F96DB8705}" dt="2023-07-07T16:37:24.991" v="1735" actId="1036"/>
          <ac:spMkLst>
            <pc:docMk/>
            <pc:sldMk cId="4237283679" sldId="1167"/>
            <ac:spMk id="11" creationId="{A45BEEE7-B054-45B8-ABB6-CE7BB2BAED79}"/>
          </ac:spMkLst>
        </pc:spChg>
        <pc:spChg chg="mod">
          <ac:chgData name="Thanh Tu" userId="2f861234-41f1-44f6-852f-f162b43271f6" providerId="ADAL" clId="{52A9F7C4-6933-4457-843C-2A8F96DB8705}" dt="2023-07-07T16:37:24.991" v="1735" actId="1036"/>
          <ac:spMkLst>
            <pc:docMk/>
            <pc:sldMk cId="4237283679" sldId="1167"/>
            <ac:spMk id="12" creationId="{9CC727BD-BA80-4405-A9EB-D6653E2F67BA}"/>
          </ac:spMkLst>
        </pc:spChg>
        <pc:spChg chg="mod">
          <ac:chgData name="Thanh Tu" userId="2f861234-41f1-44f6-852f-f162b43271f6" providerId="ADAL" clId="{52A9F7C4-6933-4457-843C-2A8F96DB8705}" dt="2023-07-07T16:37:24.991" v="1735" actId="1036"/>
          <ac:spMkLst>
            <pc:docMk/>
            <pc:sldMk cId="4237283679" sldId="1167"/>
            <ac:spMk id="27" creationId="{28EB5D71-93B6-47FD-ABD3-87613A88B5E4}"/>
          </ac:spMkLst>
        </pc:spChg>
        <pc:spChg chg="mod">
          <ac:chgData name="Thanh Tu" userId="2f861234-41f1-44f6-852f-f162b43271f6" providerId="ADAL" clId="{52A9F7C4-6933-4457-843C-2A8F96DB8705}" dt="2023-07-07T16:37:24.991" v="1735" actId="1036"/>
          <ac:spMkLst>
            <pc:docMk/>
            <pc:sldMk cId="4237283679" sldId="1167"/>
            <ac:spMk id="28" creationId="{BA3F9814-B90B-404D-A9EB-2DCEB6665F6F}"/>
          </ac:spMkLst>
        </pc:spChg>
        <pc:grpChg chg="mod">
          <ac:chgData name="Thanh Tu" userId="2f861234-41f1-44f6-852f-f162b43271f6" providerId="ADAL" clId="{52A9F7C4-6933-4457-843C-2A8F96DB8705}" dt="2023-07-07T16:37:24.991" v="1735" actId="1036"/>
          <ac:grpSpMkLst>
            <pc:docMk/>
            <pc:sldMk cId="4237283679" sldId="1167"/>
            <ac:grpSpMk id="10" creationId="{F5DB28CC-8AE7-4E65-BBCC-43BE1D4CB782}"/>
          </ac:grpSpMkLst>
        </pc:grpChg>
        <pc:picChg chg="mod">
          <ac:chgData name="Thanh Tu" userId="2f861234-41f1-44f6-852f-f162b43271f6" providerId="ADAL" clId="{52A9F7C4-6933-4457-843C-2A8F96DB8705}" dt="2023-07-07T16:37:31.800" v="1736" actId="14100"/>
          <ac:picMkLst>
            <pc:docMk/>
            <pc:sldMk cId="4237283679" sldId="1167"/>
            <ac:picMk id="29" creationId="{24091F2F-3F27-48F3-9716-5EE7E425E14B}"/>
          </ac:picMkLst>
        </pc:picChg>
        <pc:picChg chg="mod">
          <ac:chgData name="Thanh Tu" userId="2f861234-41f1-44f6-852f-f162b43271f6" providerId="ADAL" clId="{52A9F7C4-6933-4457-843C-2A8F96DB8705}" dt="2023-07-08T02:39:21.301" v="4829" actId="1035"/>
          <ac:picMkLst>
            <pc:docMk/>
            <pc:sldMk cId="4237283679" sldId="1167"/>
            <ac:picMk id="32" creationId="{946C6B18-9E78-4315-BC89-AA769C4D0AF1}"/>
          </ac:picMkLst>
        </pc:picChg>
      </pc:sldChg>
      <pc:sldChg chg="addSp delSp modSp new mod modTransition">
        <pc:chgData name="Thanh Tu" userId="2f861234-41f1-44f6-852f-f162b43271f6" providerId="ADAL" clId="{52A9F7C4-6933-4457-843C-2A8F96DB8705}" dt="2023-07-07T16:11:57.907" v="1497"/>
        <pc:sldMkLst>
          <pc:docMk/>
          <pc:sldMk cId="3200883549" sldId="1168"/>
        </pc:sldMkLst>
        <pc:spChg chg="add">
          <ac:chgData name="Thanh Tu" userId="2f861234-41f1-44f6-852f-f162b43271f6" providerId="ADAL" clId="{52A9F7C4-6933-4457-843C-2A8F96DB8705}" dt="2023-07-07T04:02:19.105" v="504"/>
          <ac:spMkLst>
            <pc:docMk/>
            <pc:sldMk cId="3200883549" sldId="1168"/>
            <ac:spMk id="2" creationId="{0EFD481F-E2B6-4D1D-3F47-B9F25181DB9B}"/>
          </ac:spMkLst>
        </pc:spChg>
        <pc:picChg chg="add del mod modCrop">
          <ac:chgData name="Thanh Tu" userId="2f861234-41f1-44f6-852f-f162b43271f6" providerId="ADAL" clId="{52A9F7C4-6933-4457-843C-2A8F96DB8705}" dt="2023-07-07T04:04:24.976" v="517" actId="478"/>
          <ac:picMkLst>
            <pc:docMk/>
            <pc:sldMk cId="3200883549" sldId="1168"/>
            <ac:picMk id="4" creationId="{E4F0B67E-D397-B7B8-A8ED-D2A11E532D74}"/>
          </ac:picMkLst>
        </pc:picChg>
        <pc:picChg chg="add mod">
          <ac:chgData name="Thanh Tu" userId="2f861234-41f1-44f6-852f-f162b43271f6" providerId="ADAL" clId="{52A9F7C4-6933-4457-843C-2A8F96DB8705}" dt="2023-07-07T04:04:33.396" v="521" actId="1076"/>
          <ac:picMkLst>
            <pc:docMk/>
            <pc:sldMk cId="3200883549" sldId="1168"/>
            <ac:picMk id="6" creationId="{17577B1E-F523-83D4-11F6-BEF740CF0499}"/>
          </ac:picMkLst>
        </pc:picChg>
      </pc:sldChg>
      <pc:sldChg chg="addSp delSp modSp add mod modTransition">
        <pc:chgData name="Thanh Tu" userId="2f861234-41f1-44f6-852f-f162b43271f6" providerId="ADAL" clId="{52A9F7C4-6933-4457-843C-2A8F96DB8705}" dt="2023-07-08T00:48:32.114" v="4824"/>
        <pc:sldMkLst>
          <pc:docMk/>
          <pc:sldMk cId="1032361933" sldId="1169"/>
        </pc:sldMkLst>
        <pc:picChg chg="add mod">
          <ac:chgData name="Thanh Tu" userId="2f861234-41f1-44f6-852f-f162b43271f6" providerId="ADAL" clId="{52A9F7C4-6933-4457-843C-2A8F96DB8705}" dt="2023-07-07T04:05:36.754" v="528" actId="14100"/>
          <ac:picMkLst>
            <pc:docMk/>
            <pc:sldMk cId="1032361933" sldId="1169"/>
            <ac:picMk id="4" creationId="{81079C9D-55A6-C9F8-9827-3D3FBF7DE700}"/>
          </ac:picMkLst>
        </pc:picChg>
        <pc:picChg chg="del">
          <ac:chgData name="Thanh Tu" userId="2f861234-41f1-44f6-852f-f162b43271f6" providerId="ADAL" clId="{52A9F7C4-6933-4457-843C-2A8F96DB8705}" dt="2023-07-07T04:04:44.321" v="525" actId="478"/>
          <ac:picMkLst>
            <pc:docMk/>
            <pc:sldMk cId="1032361933" sldId="1169"/>
            <ac:picMk id="6" creationId="{17577B1E-F523-83D4-11F6-BEF740CF0499}"/>
          </ac:picMkLst>
        </pc:picChg>
      </pc:sldChg>
      <pc:sldChg chg="new del">
        <pc:chgData name="Thanh Tu" userId="2f861234-41f1-44f6-852f-f162b43271f6" providerId="ADAL" clId="{52A9F7C4-6933-4457-843C-2A8F96DB8705}" dt="2023-07-07T04:04:39.882" v="523" actId="680"/>
        <pc:sldMkLst>
          <pc:docMk/>
          <pc:sldMk cId="1698430893" sldId="1169"/>
        </pc:sldMkLst>
      </pc:sldChg>
      <pc:sldChg chg="addSp delSp modSp add mod modTransition">
        <pc:chgData name="Thanh Tu" userId="2f861234-41f1-44f6-852f-f162b43271f6" providerId="ADAL" clId="{52A9F7C4-6933-4457-843C-2A8F96DB8705}" dt="2023-07-07T16:11:57.907" v="1497"/>
        <pc:sldMkLst>
          <pc:docMk/>
          <pc:sldMk cId="236635015" sldId="1170"/>
        </pc:sldMkLst>
        <pc:spChg chg="add mod">
          <ac:chgData name="Thanh Tu" userId="2f861234-41f1-44f6-852f-f162b43271f6" providerId="ADAL" clId="{52A9F7C4-6933-4457-843C-2A8F96DB8705}" dt="2023-07-07T15:10:35.280" v="846" actId="1076"/>
          <ac:spMkLst>
            <pc:docMk/>
            <pc:sldMk cId="236635015" sldId="1170"/>
            <ac:spMk id="4" creationId="{BB91F2AD-AE4E-D4E6-B88C-E5982DDA0863}"/>
          </ac:spMkLst>
        </pc:spChg>
        <pc:spChg chg="add mod">
          <ac:chgData name="Thanh Tu" userId="2f861234-41f1-44f6-852f-f162b43271f6" providerId="ADAL" clId="{52A9F7C4-6933-4457-843C-2A8F96DB8705}" dt="2023-07-07T16:03:49.105" v="1411" actId="1038"/>
          <ac:spMkLst>
            <pc:docMk/>
            <pc:sldMk cId="236635015" sldId="1170"/>
            <ac:spMk id="6" creationId="{13A97DE2-D69D-883D-2D6F-0DEBEECFCB24}"/>
          </ac:spMkLst>
        </pc:spChg>
        <pc:picChg chg="add mod modCrop">
          <ac:chgData name="Thanh Tu" userId="2f861234-41f1-44f6-852f-f162b43271f6" providerId="ADAL" clId="{52A9F7C4-6933-4457-843C-2A8F96DB8705}" dt="2023-07-07T15:08:08.001" v="806" actId="1076"/>
          <ac:picMkLst>
            <pc:docMk/>
            <pc:sldMk cId="236635015" sldId="1170"/>
            <ac:picMk id="3" creationId="{F4BF5812-91F1-DCF4-C84D-D4458C92C859}"/>
          </ac:picMkLst>
        </pc:picChg>
        <pc:picChg chg="del">
          <ac:chgData name="Thanh Tu" userId="2f861234-41f1-44f6-852f-f162b43271f6" providerId="ADAL" clId="{52A9F7C4-6933-4457-843C-2A8F96DB8705}" dt="2023-07-07T07:57:48.960" v="532" actId="478"/>
          <ac:picMkLst>
            <pc:docMk/>
            <pc:sldMk cId="236635015" sldId="1170"/>
            <ac:picMk id="4" creationId="{81079C9D-55A6-C9F8-9827-3D3FBF7DE700}"/>
          </ac:picMkLst>
        </pc:picChg>
      </pc:sldChg>
      <pc:sldChg chg="addSp delSp modSp add mod modTransition modAnim">
        <pc:chgData name="Thanh Tu" userId="2f861234-41f1-44f6-852f-f162b43271f6" providerId="ADAL" clId="{52A9F7C4-6933-4457-843C-2A8F96DB8705}" dt="2023-07-08T04:01:21.389" v="5020" actId="478"/>
        <pc:sldMkLst>
          <pc:docMk/>
          <pc:sldMk cId="1714776449" sldId="1171"/>
        </pc:sldMkLst>
        <pc:spChg chg="mod">
          <ac:chgData name="Thanh Tu" userId="2f861234-41f1-44f6-852f-f162b43271f6" providerId="ADAL" clId="{52A9F7C4-6933-4457-843C-2A8F96DB8705}" dt="2023-07-07T15:34:32.491" v="1208" actId="1076"/>
          <ac:spMkLst>
            <pc:docMk/>
            <pc:sldMk cId="1714776449" sldId="1171"/>
            <ac:spMk id="2" creationId="{0EFD481F-E2B6-4D1D-3F47-B9F25181DB9B}"/>
          </ac:spMkLst>
        </pc:spChg>
        <pc:spChg chg="add mod">
          <ac:chgData name="Thanh Tu" userId="2f861234-41f1-44f6-852f-f162b43271f6" providerId="ADAL" clId="{52A9F7C4-6933-4457-843C-2A8F96DB8705}" dt="2023-07-07T15:11:11.937" v="882"/>
          <ac:spMkLst>
            <pc:docMk/>
            <pc:sldMk cId="1714776449" sldId="1171"/>
            <ac:spMk id="3" creationId="{D127CF59-C0D1-EBAC-0768-D236BFB3AC0C}"/>
          </ac:spMkLst>
        </pc:spChg>
        <pc:spChg chg="add mod">
          <ac:chgData name="Thanh Tu" userId="2f861234-41f1-44f6-852f-f162b43271f6" providerId="ADAL" clId="{52A9F7C4-6933-4457-843C-2A8F96DB8705}" dt="2023-07-08T03:23:54.390" v="4935" actId="1076"/>
          <ac:spMkLst>
            <pc:docMk/>
            <pc:sldMk cId="1714776449" sldId="1171"/>
            <ac:spMk id="4" creationId="{84089E92-1BBE-C865-EA0D-9098386F2123}"/>
          </ac:spMkLst>
        </pc:spChg>
        <pc:spChg chg="del">
          <ac:chgData name="Thanh Tu" userId="2f861234-41f1-44f6-852f-f162b43271f6" providerId="ADAL" clId="{52A9F7C4-6933-4457-843C-2A8F96DB8705}" dt="2023-07-07T08:04:53.885" v="563" actId="478"/>
          <ac:spMkLst>
            <pc:docMk/>
            <pc:sldMk cId="1714776449" sldId="1171"/>
            <ac:spMk id="6" creationId="{13A97DE2-D69D-883D-2D6F-0DEBEECFCB24}"/>
          </ac:spMkLst>
        </pc:spChg>
        <pc:spChg chg="add mod">
          <ac:chgData name="Thanh Tu" userId="2f861234-41f1-44f6-852f-f162b43271f6" providerId="ADAL" clId="{52A9F7C4-6933-4457-843C-2A8F96DB8705}" dt="2023-07-08T03:24:18.563" v="4937" actId="1076"/>
          <ac:spMkLst>
            <pc:docMk/>
            <pc:sldMk cId="1714776449" sldId="1171"/>
            <ac:spMk id="6" creationId="{52B251F0-BE0F-1B40-9AEF-9D3D1673F70F}"/>
          </ac:spMkLst>
        </pc:spChg>
        <pc:spChg chg="add mod">
          <ac:chgData name="Thanh Tu" userId="2f861234-41f1-44f6-852f-f162b43271f6" providerId="ADAL" clId="{52A9F7C4-6933-4457-843C-2A8F96DB8705}" dt="2023-07-08T03:24:18.563" v="4937" actId="1076"/>
          <ac:spMkLst>
            <pc:docMk/>
            <pc:sldMk cId="1714776449" sldId="1171"/>
            <ac:spMk id="7" creationId="{24BC7C54-079A-4C69-D76B-466B1828B8E6}"/>
          </ac:spMkLst>
        </pc:spChg>
        <pc:spChg chg="add del mod">
          <ac:chgData name="Thanh Tu" userId="2f861234-41f1-44f6-852f-f162b43271f6" providerId="ADAL" clId="{52A9F7C4-6933-4457-843C-2A8F96DB8705}" dt="2023-07-07T15:01:23.849" v="804" actId="478"/>
          <ac:spMkLst>
            <pc:docMk/>
            <pc:sldMk cId="1714776449" sldId="1171"/>
            <ac:spMk id="7" creationId="{4D95DD8E-39B7-F055-F843-5D96D5C72469}"/>
          </ac:spMkLst>
        </pc:spChg>
        <pc:spChg chg="add mod">
          <ac:chgData name="Thanh Tu" userId="2f861234-41f1-44f6-852f-f162b43271f6" providerId="ADAL" clId="{52A9F7C4-6933-4457-843C-2A8F96DB8705}" dt="2023-07-07T15:41:07.447" v="1258" actId="1076"/>
          <ac:spMkLst>
            <pc:docMk/>
            <pc:sldMk cId="1714776449" sldId="1171"/>
            <ac:spMk id="8" creationId="{86737B2B-BD57-1BFE-CD5C-D435F0F60863}"/>
          </ac:spMkLst>
        </pc:spChg>
        <pc:spChg chg="add mod">
          <ac:chgData name="Thanh Tu" userId="2f861234-41f1-44f6-852f-f162b43271f6" providerId="ADAL" clId="{52A9F7C4-6933-4457-843C-2A8F96DB8705}" dt="2023-07-08T03:24:18.563" v="4937" actId="1076"/>
          <ac:spMkLst>
            <pc:docMk/>
            <pc:sldMk cId="1714776449" sldId="1171"/>
            <ac:spMk id="9" creationId="{3099040B-A231-91EB-B519-76C6FC9BAD62}"/>
          </ac:spMkLst>
        </pc:spChg>
        <pc:spChg chg="add mod">
          <ac:chgData name="Thanh Tu" userId="2f861234-41f1-44f6-852f-f162b43271f6" providerId="ADAL" clId="{52A9F7C4-6933-4457-843C-2A8F96DB8705}" dt="2023-07-07T15:45:33.941" v="1294" actId="1076"/>
          <ac:spMkLst>
            <pc:docMk/>
            <pc:sldMk cId="1714776449" sldId="1171"/>
            <ac:spMk id="10" creationId="{5876CD95-439F-1847-F831-D23FDD6EFC68}"/>
          </ac:spMkLst>
        </pc:spChg>
        <pc:spChg chg="add mod">
          <ac:chgData name="Thanh Tu" userId="2f861234-41f1-44f6-852f-f162b43271f6" providerId="ADAL" clId="{52A9F7C4-6933-4457-843C-2A8F96DB8705}" dt="2023-07-07T15:40:56.814" v="1255" actId="14100"/>
          <ac:spMkLst>
            <pc:docMk/>
            <pc:sldMk cId="1714776449" sldId="1171"/>
            <ac:spMk id="12" creationId="{C1A5BC82-9497-C375-90AD-2FCF613B5049}"/>
          </ac:spMkLst>
        </pc:spChg>
        <pc:spChg chg="add mod">
          <ac:chgData name="Thanh Tu" userId="2f861234-41f1-44f6-852f-f162b43271f6" providerId="ADAL" clId="{52A9F7C4-6933-4457-843C-2A8F96DB8705}" dt="2023-07-08T03:24:18.563" v="4937" actId="1076"/>
          <ac:spMkLst>
            <pc:docMk/>
            <pc:sldMk cId="1714776449" sldId="1171"/>
            <ac:spMk id="13" creationId="{9B314DFD-3125-1CF6-20D0-9AB1927223EB}"/>
          </ac:spMkLst>
        </pc:spChg>
        <pc:spChg chg="add mod">
          <ac:chgData name="Thanh Tu" userId="2f861234-41f1-44f6-852f-f162b43271f6" providerId="ADAL" clId="{52A9F7C4-6933-4457-843C-2A8F96DB8705}" dt="2023-07-07T15:43:43.951" v="1277" actId="14100"/>
          <ac:spMkLst>
            <pc:docMk/>
            <pc:sldMk cId="1714776449" sldId="1171"/>
            <ac:spMk id="14" creationId="{C4507910-6490-05AE-84CB-9921F018A617}"/>
          </ac:spMkLst>
        </pc:spChg>
        <pc:spChg chg="add mod">
          <ac:chgData name="Thanh Tu" userId="2f861234-41f1-44f6-852f-f162b43271f6" providerId="ADAL" clId="{52A9F7C4-6933-4457-843C-2A8F96DB8705}" dt="2023-07-07T15:42:41.701" v="1268" actId="14100"/>
          <ac:spMkLst>
            <pc:docMk/>
            <pc:sldMk cId="1714776449" sldId="1171"/>
            <ac:spMk id="15" creationId="{4DECC910-4E00-530C-8A95-665560867BB3}"/>
          </ac:spMkLst>
        </pc:spChg>
        <pc:spChg chg="add mod">
          <ac:chgData name="Thanh Tu" userId="2f861234-41f1-44f6-852f-f162b43271f6" providerId="ADAL" clId="{52A9F7C4-6933-4457-843C-2A8F96DB8705}" dt="2023-07-07T15:43:08.179" v="1275" actId="1076"/>
          <ac:spMkLst>
            <pc:docMk/>
            <pc:sldMk cId="1714776449" sldId="1171"/>
            <ac:spMk id="16" creationId="{F57CAF42-1993-B6FA-42CA-A72429962041}"/>
          </ac:spMkLst>
        </pc:spChg>
        <pc:spChg chg="add mod">
          <ac:chgData name="Thanh Tu" userId="2f861234-41f1-44f6-852f-f162b43271f6" providerId="ADAL" clId="{52A9F7C4-6933-4457-843C-2A8F96DB8705}" dt="2023-07-08T03:24:18.563" v="4937" actId="1076"/>
          <ac:spMkLst>
            <pc:docMk/>
            <pc:sldMk cId="1714776449" sldId="1171"/>
            <ac:spMk id="17" creationId="{78060D31-3E12-79CD-D3C6-1DDC7A60C570}"/>
          </ac:spMkLst>
        </pc:spChg>
        <pc:picChg chg="del">
          <ac:chgData name="Thanh Tu" userId="2f861234-41f1-44f6-852f-f162b43271f6" providerId="ADAL" clId="{52A9F7C4-6933-4457-843C-2A8F96DB8705}" dt="2023-07-07T08:04:53.885" v="563" actId="478"/>
          <ac:picMkLst>
            <pc:docMk/>
            <pc:sldMk cId="1714776449" sldId="1171"/>
            <ac:picMk id="3" creationId="{F4BF5812-91F1-DCF4-C84D-D4458C92C859}"/>
          </ac:picMkLst>
        </pc:picChg>
        <pc:picChg chg="add del mod">
          <ac:chgData name="Thanh Tu" userId="2f861234-41f1-44f6-852f-f162b43271f6" providerId="ADAL" clId="{52A9F7C4-6933-4457-843C-2A8F96DB8705}" dt="2023-07-07T15:01:23.849" v="804" actId="478"/>
          <ac:picMkLst>
            <pc:docMk/>
            <pc:sldMk cId="1714776449" sldId="1171"/>
            <ac:picMk id="4" creationId="{E1211B0C-7E68-D695-E474-F68A42D81AB1}"/>
          </ac:picMkLst>
        </pc:picChg>
        <pc:picChg chg="add mod ord">
          <ac:chgData name="Thanh Tu" userId="2f861234-41f1-44f6-852f-f162b43271f6" providerId="ADAL" clId="{52A9F7C4-6933-4457-843C-2A8F96DB8705}" dt="2023-07-07T15:40:47.230" v="1253" actId="1076"/>
          <ac:picMkLst>
            <pc:docMk/>
            <pc:sldMk cId="1714776449" sldId="1171"/>
            <ac:picMk id="5" creationId="{7E0E1B46-6503-97DB-55B3-B255BC36E0A4}"/>
          </ac:picMkLst>
        </pc:picChg>
        <pc:picChg chg="add mod modCrop">
          <ac:chgData name="Thanh Tu" userId="2f861234-41f1-44f6-852f-f162b43271f6" providerId="ADAL" clId="{52A9F7C4-6933-4457-843C-2A8F96DB8705}" dt="2023-07-07T15:40:59.952" v="1256" actId="1076"/>
          <ac:picMkLst>
            <pc:docMk/>
            <pc:sldMk cId="1714776449" sldId="1171"/>
            <ac:picMk id="11" creationId="{55E39116-1FB6-5F51-B7DD-E838D9D1C605}"/>
          </ac:picMkLst>
        </pc:picChg>
        <pc:picChg chg="add del mod">
          <ac:chgData name="Thanh Tu" userId="2f861234-41f1-44f6-852f-f162b43271f6" providerId="ADAL" clId="{52A9F7C4-6933-4457-843C-2A8F96DB8705}" dt="2023-07-08T04:01:20.081" v="5019" actId="478"/>
          <ac:picMkLst>
            <pc:docMk/>
            <pc:sldMk cId="1714776449" sldId="1171"/>
            <ac:picMk id="2050" creationId="{5C4DD869-3ECA-03C3-7FBF-7321903BA36B}"/>
          </ac:picMkLst>
        </pc:picChg>
        <pc:picChg chg="add del mod">
          <ac:chgData name="Thanh Tu" userId="2f861234-41f1-44f6-852f-f162b43271f6" providerId="ADAL" clId="{52A9F7C4-6933-4457-843C-2A8F96DB8705}" dt="2023-07-08T04:01:21.389" v="5020" actId="478"/>
          <ac:picMkLst>
            <pc:docMk/>
            <pc:sldMk cId="1714776449" sldId="1171"/>
            <ac:picMk id="2052" creationId="{4357DB17-3F38-3E7B-C7B4-034BE21DEFA6}"/>
          </ac:picMkLst>
        </pc:picChg>
        <pc:picChg chg="add mod">
          <ac:chgData name="Thanh Tu" userId="2f861234-41f1-44f6-852f-f162b43271f6" providerId="ADAL" clId="{52A9F7C4-6933-4457-843C-2A8F96DB8705}" dt="2023-07-07T15:42:25.036" v="1266" actId="1076"/>
          <ac:picMkLst>
            <pc:docMk/>
            <pc:sldMk cId="1714776449" sldId="1171"/>
            <ac:picMk id="2054" creationId="{13FC5C9A-B094-5BAB-CC18-1D9997EE92BF}"/>
          </ac:picMkLst>
        </pc:picChg>
      </pc:sldChg>
      <pc:sldChg chg="addSp delSp modSp add del mod">
        <pc:chgData name="Thanh Tu" userId="2f861234-41f1-44f6-852f-f162b43271f6" providerId="ADAL" clId="{52A9F7C4-6933-4457-843C-2A8F96DB8705}" dt="2023-07-07T15:53:01.430" v="1382" actId="47"/>
        <pc:sldMkLst>
          <pc:docMk/>
          <pc:sldMk cId="798828296" sldId="1172"/>
        </pc:sldMkLst>
        <pc:spChg chg="del mod">
          <ac:chgData name="Thanh Tu" userId="2f861234-41f1-44f6-852f-f162b43271f6" providerId="ADAL" clId="{52A9F7C4-6933-4457-843C-2A8F96DB8705}" dt="2023-07-07T15:22:18.047" v="903" actId="478"/>
          <ac:spMkLst>
            <pc:docMk/>
            <pc:sldMk cId="798828296" sldId="1172"/>
            <ac:spMk id="7" creationId="{4D95DD8E-39B7-F055-F843-5D96D5C72469}"/>
          </ac:spMkLst>
        </pc:spChg>
        <pc:picChg chg="add del mod">
          <ac:chgData name="Thanh Tu" userId="2f861234-41f1-44f6-852f-f162b43271f6" providerId="ADAL" clId="{52A9F7C4-6933-4457-843C-2A8F96DB8705}" dt="2023-07-07T15:21:03.667" v="885" actId="21"/>
          <ac:picMkLst>
            <pc:docMk/>
            <pc:sldMk cId="798828296" sldId="1172"/>
            <ac:picMk id="3" creationId="{91019BF1-2465-3BE8-1EB4-E3ECDF3C8C4D}"/>
          </ac:picMkLst>
        </pc:picChg>
        <pc:picChg chg="del">
          <ac:chgData name="Thanh Tu" userId="2f861234-41f1-44f6-852f-f162b43271f6" providerId="ADAL" clId="{52A9F7C4-6933-4457-843C-2A8F96DB8705}" dt="2023-07-07T08:06:23.206" v="586" actId="478"/>
          <ac:picMkLst>
            <pc:docMk/>
            <pc:sldMk cId="798828296" sldId="1172"/>
            <ac:picMk id="4" creationId="{E1211B0C-7E68-D695-E474-F68A42D81AB1}"/>
          </ac:picMkLst>
        </pc:picChg>
      </pc:sldChg>
      <pc:sldChg chg="addSp delSp modSp add mod modTransition setBg modAnim">
        <pc:chgData name="Thanh Tu" userId="2f861234-41f1-44f6-852f-f162b43271f6" providerId="ADAL" clId="{52A9F7C4-6933-4457-843C-2A8F96DB8705}" dt="2023-07-08T03:57:32.148" v="5018" actId="14100"/>
        <pc:sldMkLst>
          <pc:docMk/>
          <pc:sldMk cId="4097797950" sldId="1173"/>
        </pc:sldMkLst>
        <pc:spChg chg="add mod">
          <ac:chgData name="Thanh Tu" userId="2f861234-41f1-44f6-852f-f162b43271f6" providerId="ADAL" clId="{52A9F7C4-6933-4457-843C-2A8F96DB8705}" dt="2023-07-07T15:53:36.926" v="1397" actId="20577"/>
          <ac:spMkLst>
            <pc:docMk/>
            <pc:sldMk cId="4097797950" sldId="1173"/>
            <ac:spMk id="3" creationId="{E082DADF-0976-CC0D-C697-239EDFD2E737}"/>
          </ac:spMkLst>
        </pc:spChg>
        <pc:spChg chg="add mod">
          <ac:chgData name="Thanh Tu" userId="2f861234-41f1-44f6-852f-f162b43271f6" providerId="ADAL" clId="{52A9F7C4-6933-4457-843C-2A8F96DB8705}" dt="2023-07-08T03:57:32.148" v="5018" actId="14100"/>
          <ac:spMkLst>
            <pc:docMk/>
            <pc:sldMk cId="4097797950" sldId="1173"/>
            <ac:spMk id="5" creationId="{7A831ACD-EAE3-0811-4E18-269DA93AD180}"/>
          </ac:spMkLst>
        </pc:spChg>
        <pc:spChg chg="del">
          <ac:chgData name="Thanh Tu" userId="2f861234-41f1-44f6-852f-f162b43271f6" providerId="ADAL" clId="{52A9F7C4-6933-4457-843C-2A8F96DB8705}" dt="2023-07-07T08:12:21.053" v="599" actId="478"/>
          <ac:spMkLst>
            <pc:docMk/>
            <pc:sldMk cId="4097797950" sldId="1173"/>
            <ac:spMk id="7" creationId="{4D95DD8E-39B7-F055-F843-5D96D5C72469}"/>
          </ac:spMkLst>
        </pc:spChg>
        <pc:picChg chg="del">
          <ac:chgData name="Thanh Tu" userId="2f861234-41f1-44f6-852f-f162b43271f6" providerId="ADAL" clId="{52A9F7C4-6933-4457-843C-2A8F96DB8705}" dt="2023-07-07T08:12:18.297" v="598" actId="478"/>
          <ac:picMkLst>
            <pc:docMk/>
            <pc:sldMk cId="4097797950" sldId="1173"/>
            <ac:picMk id="3" creationId="{91019BF1-2465-3BE8-1EB4-E3ECDF3C8C4D}"/>
          </ac:picMkLst>
        </pc:picChg>
        <pc:picChg chg="add mod">
          <ac:chgData name="Thanh Tu" userId="2f861234-41f1-44f6-852f-f162b43271f6" providerId="ADAL" clId="{52A9F7C4-6933-4457-843C-2A8F96DB8705}" dt="2023-07-08T03:56:03.751" v="4998" actId="1440"/>
          <ac:picMkLst>
            <pc:docMk/>
            <pc:sldMk cId="4097797950" sldId="1173"/>
            <ac:picMk id="4" creationId="{53F266CC-CB34-DB72-D9F5-D691496FD8E3}"/>
          </ac:picMkLst>
        </pc:picChg>
      </pc:sldChg>
      <pc:sldChg chg="addSp modSp add mod modTransition modAnim">
        <pc:chgData name="Thanh Tu" userId="2f861234-41f1-44f6-852f-f162b43271f6" providerId="ADAL" clId="{52A9F7C4-6933-4457-843C-2A8F96DB8705}" dt="2023-07-07T16:15:22.378" v="1505"/>
        <pc:sldMkLst>
          <pc:docMk/>
          <pc:sldMk cId="977769826" sldId="1174"/>
        </pc:sldMkLst>
        <pc:spChg chg="add mod">
          <ac:chgData name="Thanh Tu" userId="2f861234-41f1-44f6-852f-f162b43271f6" providerId="ADAL" clId="{52A9F7C4-6933-4457-843C-2A8F96DB8705}" dt="2023-07-07T16:14:48.477" v="1502" actId="208"/>
          <ac:spMkLst>
            <pc:docMk/>
            <pc:sldMk cId="977769826" sldId="1174"/>
            <ac:spMk id="2" creationId="{B55ABB52-2A57-CF6C-0E8E-FE03B3AF3F1F}"/>
          </ac:spMkLst>
        </pc:spChg>
      </pc:sldChg>
      <pc:sldChg chg="addSp modSp add mod modTransition modAnim">
        <pc:chgData name="Thanh Tu" userId="2f861234-41f1-44f6-852f-f162b43271f6" providerId="ADAL" clId="{52A9F7C4-6933-4457-843C-2A8F96DB8705}" dt="2023-07-08T04:02:13.672" v="5023" actId="1035"/>
        <pc:sldMkLst>
          <pc:docMk/>
          <pc:sldMk cId="1966030210" sldId="1175"/>
        </pc:sldMkLst>
        <pc:spChg chg="add mod">
          <ac:chgData name="Thanh Tu" userId="2f861234-41f1-44f6-852f-f162b43271f6" providerId="ADAL" clId="{52A9F7C4-6933-4457-843C-2A8F96DB8705}" dt="2023-07-07T15:22:09.370" v="902"/>
          <ac:spMkLst>
            <pc:docMk/>
            <pc:sldMk cId="1966030210" sldId="1175"/>
            <ac:spMk id="5" creationId="{FC050A93-2544-F7D2-C619-D3BCEB6A3620}"/>
          </ac:spMkLst>
        </pc:spChg>
        <pc:spChg chg="add mod">
          <ac:chgData name="Thanh Tu" userId="2f861234-41f1-44f6-852f-f162b43271f6" providerId="ADAL" clId="{52A9F7C4-6933-4457-843C-2A8F96DB8705}" dt="2023-07-08T03:25:37.812" v="4959" actId="1076"/>
          <ac:spMkLst>
            <pc:docMk/>
            <pc:sldMk cId="1966030210" sldId="1175"/>
            <ac:spMk id="6" creationId="{25556B86-B74D-5546-8739-C65E0D9C69D6}"/>
          </ac:spMkLst>
        </pc:spChg>
        <pc:spChg chg="mod">
          <ac:chgData name="Thanh Tu" userId="2f861234-41f1-44f6-852f-f162b43271f6" providerId="ADAL" clId="{52A9F7C4-6933-4457-843C-2A8F96DB8705}" dt="2023-07-07T15:22:23.603" v="904" actId="1076"/>
          <ac:spMkLst>
            <pc:docMk/>
            <pc:sldMk cId="1966030210" sldId="1175"/>
            <ac:spMk id="7" creationId="{4D95DD8E-39B7-F055-F843-5D96D5C72469}"/>
          </ac:spMkLst>
        </pc:spChg>
        <pc:spChg chg="add mod">
          <ac:chgData name="Thanh Tu" userId="2f861234-41f1-44f6-852f-f162b43271f6" providerId="ADAL" clId="{52A9F7C4-6933-4457-843C-2A8F96DB8705}" dt="2023-07-08T04:02:13.672" v="5023" actId="1035"/>
          <ac:spMkLst>
            <pc:docMk/>
            <pc:sldMk cId="1966030210" sldId="1175"/>
            <ac:spMk id="8" creationId="{F0808DF2-8658-EAFF-6150-9822A7150DAD}"/>
          </ac:spMkLst>
        </pc:spChg>
        <pc:spChg chg="add mod">
          <ac:chgData name="Thanh Tu" userId="2f861234-41f1-44f6-852f-f162b43271f6" providerId="ADAL" clId="{52A9F7C4-6933-4457-843C-2A8F96DB8705}" dt="2023-07-08T04:02:13.672" v="5023" actId="1035"/>
          <ac:spMkLst>
            <pc:docMk/>
            <pc:sldMk cId="1966030210" sldId="1175"/>
            <ac:spMk id="9" creationId="{B7A41FB8-3E25-8F97-681F-48BA32B70C5A}"/>
          </ac:spMkLst>
        </pc:spChg>
        <pc:picChg chg="add mod">
          <ac:chgData name="Thanh Tu" userId="2f861234-41f1-44f6-852f-f162b43271f6" providerId="ADAL" clId="{52A9F7C4-6933-4457-843C-2A8F96DB8705}" dt="2023-07-07T15:50:11.184" v="1364" actId="1076"/>
          <ac:picMkLst>
            <pc:docMk/>
            <pc:sldMk cId="1966030210" sldId="1175"/>
            <ac:picMk id="3" creationId="{4F557338-FCEC-E832-230A-E83B4C9F28BC}"/>
          </ac:picMkLst>
        </pc:picChg>
        <pc:picChg chg="mod ord">
          <ac:chgData name="Thanh Tu" userId="2f861234-41f1-44f6-852f-f162b43271f6" providerId="ADAL" clId="{52A9F7C4-6933-4457-843C-2A8F96DB8705}" dt="2023-07-07T15:50:07.450" v="1362" actId="14100"/>
          <ac:picMkLst>
            <pc:docMk/>
            <pc:sldMk cId="1966030210" sldId="1175"/>
            <ac:picMk id="4" creationId="{E1211B0C-7E68-D695-E474-F68A42D81AB1}"/>
          </ac:picMkLst>
        </pc:picChg>
      </pc:sldChg>
      <pc:sldChg chg="addSp delSp modSp add mod modTransition">
        <pc:chgData name="Thanh Tu" userId="2f861234-41f1-44f6-852f-f162b43271f6" providerId="ADAL" clId="{52A9F7C4-6933-4457-843C-2A8F96DB8705}" dt="2023-07-08T03:28:39.765" v="4991" actId="1076"/>
        <pc:sldMkLst>
          <pc:docMk/>
          <pc:sldMk cId="68439195" sldId="1176"/>
        </pc:sldMkLst>
        <pc:spChg chg="add del mod">
          <ac:chgData name="Thanh Tu" userId="2f861234-41f1-44f6-852f-f162b43271f6" providerId="ADAL" clId="{52A9F7C4-6933-4457-843C-2A8F96DB8705}" dt="2023-07-07T16:20:25.898" v="1519" actId="478"/>
          <ac:spMkLst>
            <pc:docMk/>
            <pc:sldMk cId="68439195" sldId="1176"/>
            <ac:spMk id="10" creationId="{FDFEBE92-7D38-E8D2-1F11-35FD854BB628}"/>
          </ac:spMkLst>
        </pc:spChg>
        <pc:spChg chg="add mod">
          <ac:chgData name="Thanh Tu" userId="2f861234-41f1-44f6-852f-f162b43271f6" providerId="ADAL" clId="{52A9F7C4-6933-4457-843C-2A8F96DB8705}" dt="2023-07-07T16:31:01.835" v="1651" actId="1076"/>
          <ac:spMkLst>
            <pc:docMk/>
            <pc:sldMk cId="68439195" sldId="1176"/>
            <ac:spMk id="12" creationId="{41DBEC5D-B6A7-481B-6527-481425E7696C}"/>
          </ac:spMkLst>
        </pc:spChg>
        <pc:spChg chg="add mod">
          <ac:chgData name="Thanh Tu" userId="2f861234-41f1-44f6-852f-f162b43271f6" providerId="ADAL" clId="{52A9F7C4-6933-4457-843C-2A8F96DB8705}" dt="2023-07-07T16:31:05.635" v="1652" actId="1076"/>
          <ac:spMkLst>
            <pc:docMk/>
            <pc:sldMk cId="68439195" sldId="1176"/>
            <ac:spMk id="17" creationId="{6C36A0BC-C24C-EB45-0B31-76679A2EA7AB}"/>
          </ac:spMkLst>
        </pc:spChg>
        <pc:spChg chg="add mod">
          <ac:chgData name="Thanh Tu" userId="2f861234-41f1-44f6-852f-f162b43271f6" providerId="ADAL" clId="{52A9F7C4-6933-4457-843C-2A8F96DB8705}" dt="2023-07-08T03:28:39.765" v="4991" actId="1076"/>
          <ac:spMkLst>
            <pc:docMk/>
            <pc:sldMk cId="68439195" sldId="1176"/>
            <ac:spMk id="18" creationId="{D07F0481-547C-1986-2D89-14277B538FE0}"/>
          </ac:spMkLst>
        </pc:spChg>
        <pc:picChg chg="del">
          <ac:chgData name="Thanh Tu" userId="2f861234-41f1-44f6-852f-f162b43271f6" providerId="ADAL" clId="{52A9F7C4-6933-4457-843C-2A8F96DB8705}" dt="2023-07-07T16:07:38.195" v="1461" actId="478"/>
          <ac:picMkLst>
            <pc:docMk/>
            <pc:sldMk cId="68439195" sldId="1176"/>
            <ac:picMk id="4" creationId="{53F266CC-CB34-DB72-D9F5-D691496FD8E3}"/>
          </ac:picMkLst>
        </pc:picChg>
        <pc:picChg chg="add del mod">
          <ac:chgData name="Thanh Tu" userId="2f861234-41f1-44f6-852f-f162b43271f6" providerId="ADAL" clId="{52A9F7C4-6933-4457-843C-2A8F96DB8705}" dt="2023-07-07T16:19:06.595" v="1509" actId="478"/>
          <ac:picMkLst>
            <pc:docMk/>
            <pc:sldMk cId="68439195" sldId="1176"/>
            <ac:picMk id="6" creationId="{3BFE9687-FBC2-16F3-4A9A-EFD85F4E5183}"/>
          </ac:picMkLst>
        </pc:picChg>
        <pc:picChg chg="add mod">
          <ac:chgData name="Thanh Tu" userId="2f861234-41f1-44f6-852f-f162b43271f6" providerId="ADAL" clId="{52A9F7C4-6933-4457-843C-2A8F96DB8705}" dt="2023-07-07T16:30:26.885" v="1626" actId="1076"/>
          <ac:picMkLst>
            <pc:docMk/>
            <pc:sldMk cId="68439195" sldId="1176"/>
            <ac:picMk id="8" creationId="{84E52DA3-D02F-7ABE-90E6-56974F3CDE10}"/>
          </ac:picMkLst>
        </pc:picChg>
        <pc:picChg chg="add del mod">
          <ac:chgData name="Thanh Tu" userId="2f861234-41f1-44f6-852f-f162b43271f6" providerId="ADAL" clId="{52A9F7C4-6933-4457-843C-2A8F96DB8705}" dt="2023-07-07T16:23:19.490" v="1584" actId="478"/>
          <ac:picMkLst>
            <pc:docMk/>
            <pc:sldMk cId="68439195" sldId="1176"/>
            <ac:picMk id="11" creationId="{26D0CB89-5FA0-E563-105A-714B20D6CBA9}"/>
          </ac:picMkLst>
        </pc:picChg>
        <pc:picChg chg="add mod modCrop">
          <ac:chgData name="Thanh Tu" userId="2f861234-41f1-44f6-852f-f162b43271f6" providerId="ADAL" clId="{52A9F7C4-6933-4457-843C-2A8F96DB8705}" dt="2023-07-07T16:30:22.247" v="1625" actId="1076"/>
          <ac:picMkLst>
            <pc:docMk/>
            <pc:sldMk cId="68439195" sldId="1176"/>
            <ac:picMk id="13" creationId="{F0D2FCF0-203B-F0B5-7560-0D451796E0AD}"/>
          </ac:picMkLst>
        </pc:picChg>
        <pc:picChg chg="add del mod">
          <ac:chgData name="Thanh Tu" userId="2f861234-41f1-44f6-852f-f162b43271f6" providerId="ADAL" clId="{52A9F7C4-6933-4457-843C-2A8F96DB8705}" dt="2023-07-07T16:24:18.079" v="1591" actId="478"/>
          <ac:picMkLst>
            <pc:docMk/>
            <pc:sldMk cId="68439195" sldId="1176"/>
            <ac:picMk id="14" creationId="{AF665E5B-B53A-AEF2-4AD8-D9E1E0BDE9AC}"/>
          </ac:picMkLst>
        </pc:picChg>
        <pc:picChg chg="add del mod">
          <ac:chgData name="Thanh Tu" userId="2f861234-41f1-44f6-852f-f162b43271f6" providerId="ADAL" clId="{52A9F7C4-6933-4457-843C-2A8F96DB8705}" dt="2023-07-07T16:25:35.587" v="1601" actId="478"/>
          <ac:picMkLst>
            <pc:docMk/>
            <pc:sldMk cId="68439195" sldId="1176"/>
            <ac:picMk id="15" creationId="{31D14497-A195-EF8D-2106-8FE73425F4D2}"/>
          </ac:picMkLst>
        </pc:picChg>
        <pc:picChg chg="add mod">
          <ac:chgData name="Thanh Tu" userId="2f861234-41f1-44f6-852f-f162b43271f6" providerId="ADAL" clId="{52A9F7C4-6933-4457-843C-2A8F96DB8705}" dt="2023-07-07T16:30:12.236" v="1621" actId="14100"/>
          <ac:picMkLst>
            <pc:docMk/>
            <pc:sldMk cId="68439195" sldId="1176"/>
            <ac:picMk id="16" creationId="{D28EBA68-1D69-9FA5-6229-58C1BC743648}"/>
          </ac:picMkLst>
        </pc:picChg>
        <pc:picChg chg="add del mod">
          <ac:chgData name="Thanh Tu" userId="2f861234-41f1-44f6-852f-f162b43271f6" providerId="ADAL" clId="{52A9F7C4-6933-4457-843C-2A8F96DB8705}" dt="2023-07-07T16:26:42.922" v="1606"/>
          <ac:picMkLst>
            <pc:docMk/>
            <pc:sldMk cId="68439195" sldId="1176"/>
            <ac:picMk id="3074" creationId="{883B7E32-6D0D-93C2-4546-DCD3AED6BAF4}"/>
          </ac:picMkLst>
        </pc:picChg>
        <pc:picChg chg="add mod">
          <ac:chgData name="Thanh Tu" userId="2f861234-41f1-44f6-852f-f162b43271f6" providerId="ADAL" clId="{52A9F7C4-6933-4457-843C-2A8F96DB8705}" dt="2023-07-07T16:30:18.089" v="1624" actId="1076"/>
          <ac:picMkLst>
            <pc:docMk/>
            <pc:sldMk cId="68439195" sldId="1176"/>
            <ac:picMk id="3076" creationId="{3C41031F-3FA3-3866-CCD2-5CB9779DD404}"/>
          </ac:picMkLst>
        </pc:picChg>
      </pc:sldChg>
      <pc:sldChg chg="addSp delSp modSp add mod modTransition modAnim">
        <pc:chgData name="Thanh Tu" userId="2f861234-41f1-44f6-852f-f162b43271f6" providerId="ADAL" clId="{52A9F7C4-6933-4457-843C-2A8F96DB8705}" dt="2023-07-08T00:04:47.686" v="4822" actId="1035"/>
        <pc:sldMkLst>
          <pc:docMk/>
          <pc:sldMk cId="2472996657" sldId="1177"/>
        </pc:sldMkLst>
        <pc:spChg chg="del">
          <ac:chgData name="Thanh Tu" userId="2f861234-41f1-44f6-852f-f162b43271f6" providerId="ADAL" clId="{52A9F7C4-6933-4457-843C-2A8F96DB8705}" dt="2023-07-07T16:09:58.563" v="1470" actId="478"/>
          <ac:spMkLst>
            <pc:docMk/>
            <pc:sldMk cId="2472996657" sldId="1177"/>
            <ac:spMk id="2" creationId="{0EFD481F-E2B6-4D1D-3F47-B9F25181DB9B}"/>
          </ac:spMkLst>
        </pc:spChg>
        <pc:spChg chg="add mod">
          <ac:chgData name="Thanh Tu" userId="2f861234-41f1-44f6-852f-f162b43271f6" providerId="ADAL" clId="{52A9F7C4-6933-4457-843C-2A8F96DB8705}" dt="2023-07-07T16:43:02.027" v="1928" actId="2085"/>
          <ac:spMkLst>
            <pc:docMk/>
            <pc:sldMk cId="2472996657" sldId="1177"/>
            <ac:spMk id="9" creationId="{080CC545-D28A-D998-8DB7-CBB94A6EEC4D}"/>
          </ac:spMkLst>
        </pc:spChg>
        <pc:spChg chg="add mod">
          <ac:chgData name="Thanh Tu" userId="2f861234-41f1-44f6-852f-f162b43271f6" providerId="ADAL" clId="{52A9F7C4-6933-4457-843C-2A8F96DB8705}" dt="2023-07-07T16:41:13.608" v="1852" actId="122"/>
          <ac:spMkLst>
            <pc:docMk/>
            <pc:sldMk cId="2472996657" sldId="1177"/>
            <ac:spMk id="10" creationId="{B08A622A-975B-77CB-A502-59752E90188F}"/>
          </ac:spMkLst>
        </pc:spChg>
        <pc:picChg chg="add mod">
          <ac:chgData name="Thanh Tu" userId="2f861234-41f1-44f6-852f-f162b43271f6" providerId="ADAL" clId="{52A9F7C4-6933-4457-843C-2A8F96DB8705}" dt="2023-07-08T00:04:39.025" v="4817" actId="1440"/>
          <ac:picMkLst>
            <pc:docMk/>
            <pc:sldMk cId="2472996657" sldId="1177"/>
            <ac:picMk id="5" creationId="{BE4DB634-7A40-CEC7-0C32-BD9A1B1ABA36}"/>
          </ac:picMkLst>
        </pc:picChg>
        <pc:picChg chg="del">
          <ac:chgData name="Thanh Tu" userId="2f861234-41f1-44f6-852f-f162b43271f6" providerId="ADAL" clId="{52A9F7C4-6933-4457-843C-2A8F96DB8705}" dt="2023-07-07T16:08:10.918" v="1467" actId="478"/>
          <ac:picMkLst>
            <pc:docMk/>
            <pc:sldMk cId="2472996657" sldId="1177"/>
            <ac:picMk id="6" creationId="{3BFE9687-FBC2-16F3-4A9A-EFD85F4E5183}"/>
          </ac:picMkLst>
        </pc:picChg>
        <pc:picChg chg="add mod">
          <ac:chgData name="Thanh Tu" userId="2f861234-41f1-44f6-852f-f162b43271f6" providerId="ADAL" clId="{52A9F7C4-6933-4457-843C-2A8F96DB8705}" dt="2023-07-08T00:04:47.686" v="4822" actId="1035"/>
          <ac:picMkLst>
            <pc:docMk/>
            <pc:sldMk cId="2472996657" sldId="1177"/>
            <ac:picMk id="8" creationId="{0C4515C5-2A3E-B50C-FB6E-C80AEFF8BD81}"/>
          </ac:picMkLst>
        </pc:picChg>
      </pc:sldChg>
      <pc:sldChg chg="addSp modSp add mod modAnim">
        <pc:chgData name="Thanh Tu" userId="2f861234-41f1-44f6-852f-f162b43271f6" providerId="ADAL" clId="{52A9F7C4-6933-4457-843C-2A8F96DB8705}" dt="2023-07-07T23:56:57.867" v="4735" actId="20577"/>
        <pc:sldMkLst>
          <pc:docMk/>
          <pc:sldMk cId="1581542572" sldId="1178"/>
        </pc:sldMkLst>
        <pc:spChg chg="add mod">
          <ac:chgData name="Thanh Tu" userId="2f861234-41f1-44f6-852f-f162b43271f6" providerId="ADAL" clId="{52A9F7C4-6933-4457-843C-2A8F96DB8705}" dt="2023-07-07T23:56:57.867" v="4735" actId="20577"/>
          <ac:spMkLst>
            <pc:docMk/>
            <pc:sldMk cId="1581542572" sldId="1178"/>
            <ac:spMk id="4" creationId="{05ADA755-6437-876C-14FB-A7C1DE25F20B}"/>
          </ac:spMkLst>
        </pc:spChg>
        <pc:picChg chg="mod modCrop">
          <ac:chgData name="Thanh Tu" userId="2f861234-41f1-44f6-852f-f162b43271f6" providerId="ADAL" clId="{52A9F7C4-6933-4457-843C-2A8F96DB8705}" dt="2023-07-07T23:55:43.779" v="4732" actId="732"/>
          <ac:picMkLst>
            <pc:docMk/>
            <pc:sldMk cId="1581542572" sldId="1178"/>
            <ac:picMk id="6" creationId="{3BFE9687-FBC2-16F3-4A9A-EFD85F4E5183}"/>
          </ac:picMkLst>
        </pc:picChg>
      </pc:sldChg>
      <pc:sldChg chg="new del">
        <pc:chgData name="Thanh Tu" userId="2f861234-41f1-44f6-852f-f162b43271f6" providerId="ADAL" clId="{52A9F7C4-6933-4457-843C-2A8F96DB8705}" dt="2023-07-07T16:19:02.600" v="1507" actId="680"/>
        <pc:sldMkLst>
          <pc:docMk/>
          <pc:sldMk cId="4091088214" sldId="1178"/>
        </pc:sldMkLst>
      </pc:sldChg>
      <pc:sldChg chg="addSp delSp modSp add mod">
        <pc:chgData name="Thanh Tu" userId="2f861234-41f1-44f6-852f-f162b43271f6" providerId="ADAL" clId="{52A9F7C4-6933-4457-843C-2A8F96DB8705}" dt="2023-07-07T16:42:20.613" v="1922" actId="1076"/>
        <pc:sldMkLst>
          <pc:docMk/>
          <pc:sldMk cId="1551772634" sldId="1179"/>
        </pc:sldMkLst>
        <pc:spChg chg="add mod">
          <ac:chgData name="Thanh Tu" userId="2f861234-41f1-44f6-852f-f162b43271f6" providerId="ADAL" clId="{52A9F7C4-6933-4457-843C-2A8F96DB8705}" dt="2023-07-07T16:42:20.613" v="1922" actId="1076"/>
          <ac:spMkLst>
            <pc:docMk/>
            <pc:sldMk cId="1551772634" sldId="1179"/>
            <ac:spMk id="6" creationId="{9400C86A-5338-D39A-DBA3-53AA151F97A9}"/>
          </ac:spMkLst>
        </pc:spChg>
        <pc:spChg chg="del">
          <ac:chgData name="Thanh Tu" userId="2f861234-41f1-44f6-852f-f162b43271f6" providerId="ADAL" clId="{52A9F7C4-6933-4457-843C-2A8F96DB8705}" dt="2023-07-07T16:37:54.124" v="1740" actId="478"/>
          <ac:spMkLst>
            <pc:docMk/>
            <pc:sldMk cId="1551772634" sldId="1179"/>
            <ac:spMk id="9" creationId="{080CC545-D28A-D998-8DB7-CBB94A6EEC4D}"/>
          </ac:spMkLst>
        </pc:spChg>
        <pc:picChg chg="add mod">
          <ac:chgData name="Thanh Tu" userId="2f861234-41f1-44f6-852f-f162b43271f6" providerId="ADAL" clId="{52A9F7C4-6933-4457-843C-2A8F96DB8705}" dt="2023-07-07T16:42:08.200" v="1921" actId="1076"/>
          <ac:picMkLst>
            <pc:docMk/>
            <pc:sldMk cId="1551772634" sldId="1179"/>
            <ac:picMk id="4" creationId="{3AC8C338-D6D5-8402-D08B-C5AAF4355401}"/>
          </ac:picMkLst>
        </pc:picChg>
        <pc:picChg chg="del">
          <ac:chgData name="Thanh Tu" userId="2f861234-41f1-44f6-852f-f162b43271f6" providerId="ADAL" clId="{52A9F7C4-6933-4457-843C-2A8F96DB8705}" dt="2023-07-07T16:37:54.124" v="1740" actId="478"/>
          <ac:picMkLst>
            <pc:docMk/>
            <pc:sldMk cId="1551772634" sldId="1179"/>
            <ac:picMk id="5" creationId="{BE4DB634-7A40-CEC7-0C32-BD9A1B1ABA36}"/>
          </ac:picMkLst>
        </pc:picChg>
        <pc:picChg chg="del">
          <ac:chgData name="Thanh Tu" userId="2f861234-41f1-44f6-852f-f162b43271f6" providerId="ADAL" clId="{52A9F7C4-6933-4457-843C-2A8F96DB8705}" dt="2023-07-07T16:37:54.124" v="1740" actId="478"/>
          <ac:picMkLst>
            <pc:docMk/>
            <pc:sldMk cId="1551772634" sldId="1179"/>
            <ac:picMk id="8" creationId="{0C4515C5-2A3E-B50C-FB6E-C80AEFF8BD81}"/>
          </ac:picMkLst>
        </pc:picChg>
      </pc:sldChg>
      <pc:sldChg chg="new del">
        <pc:chgData name="Thanh Tu" userId="2f861234-41f1-44f6-852f-f162b43271f6" providerId="ADAL" clId="{52A9F7C4-6933-4457-843C-2A8F96DB8705}" dt="2023-07-07T16:37:48.308" v="1738" actId="680"/>
        <pc:sldMkLst>
          <pc:docMk/>
          <pc:sldMk cId="2737277686" sldId="1179"/>
        </pc:sldMkLst>
      </pc:sldChg>
      <pc:sldChg chg="addSp modSp add mod">
        <pc:chgData name="Thanh Tu" userId="2f861234-41f1-44f6-852f-f162b43271f6" providerId="ADAL" clId="{52A9F7C4-6933-4457-843C-2A8F96DB8705}" dt="2023-07-07T23:57:34.507" v="4740" actId="1440"/>
        <pc:sldMkLst>
          <pc:docMk/>
          <pc:sldMk cId="1480554006" sldId="1180"/>
        </pc:sldMkLst>
        <pc:spChg chg="add mod">
          <ac:chgData name="Thanh Tu" userId="2f861234-41f1-44f6-852f-f162b43271f6" providerId="ADAL" clId="{52A9F7C4-6933-4457-843C-2A8F96DB8705}" dt="2023-07-07T16:45:00.328" v="2020" actId="20577"/>
          <ac:spMkLst>
            <pc:docMk/>
            <pc:sldMk cId="1480554006" sldId="1180"/>
            <ac:spMk id="5" creationId="{E5475BFE-D20B-0AB5-1777-4A5190B650DB}"/>
          </ac:spMkLst>
        </pc:spChg>
        <pc:picChg chg="add mod">
          <ac:chgData name="Thanh Tu" userId="2f861234-41f1-44f6-852f-f162b43271f6" providerId="ADAL" clId="{52A9F7C4-6933-4457-843C-2A8F96DB8705}" dt="2023-07-07T23:57:34.507" v="4740" actId="1440"/>
          <ac:picMkLst>
            <pc:docMk/>
            <pc:sldMk cId="1480554006" sldId="1180"/>
            <ac:picMk id="4" creationId="{6219F47D-3E18-D896-9FAB-93E62C5A06E4}"/>
          </ac:picMkLst>
        </pc:picChg>
      </pc:sldChg>
      <pc:sldChg chg="addSp modSp add mod">
        <pc:chgData name="Thanh Tu" userId="2f861234-41f1-44f6-852f-f162b43271f6" providerId="ADAL" clId="{52A9F7C4-6933-4457-843C-2A8F96DB8705}" dt="2023-07-08T00:02:17.849" v="4815" actId="20577"/>
        <pc:sldMkLst>
          <pc:docMk/>
          <pc:sldMk cId="227115546" sldId="1181"/>
        </pc:sldMkLst>
        <pc:spChg chg="add mod">
          <ac:chgData name="Thanh Tu" userId="2f861234-41f1-44f6-852f-f162b43271f6" providerId="ADAL" clId="{52A9F7C4-6933-4457-843C-2A8F96DB8705}" dt="2023-07-08T00:02:17.849" v="4815" actId="20577"/>
          <ac:spMkLst>
            <pc:docMk/>
            <pc:sldMk cId="227115546" sldId="1181"/>
            <ac:spMk id="2" creationId="{E9942EC6-2098-1873-EDAC-6147CE3EA4FA}"/>
          </ac:spMkLst>
        </pc:spChg>
        <pc:picChg chg="add mod">
          <ac:chgData name="Thanh Tu" userId="2f861234-41f1-44f6-852f-f162b43271f6" providerId="ADAL" clId="{52A9F7C4-6933-4457-843C-2A8F96DB8705}" dt="2023-07-08T00:01:54.833" v="4751" actId="14100"/>
          <ac:picMkLst>
            <pc:docMk/>
            <pc:sldMk cId="227115546" sldId="1181"/>
            <ac:picMk id="5" creationId="{5396B68E-6016-E9D0-1578-3B7691B74611}"/>
          </ac:picMkLst>
        </pc:picChg>
        <pc:picChg chg="add mod">
          <ac:chgData name="Thanh Tu" userId="2f861234-41f1-44f6-852f-f162b43271f6" providerId="ADAL" clId="{52A9F7C4-6933-4457-843C-2A8F96DB8705}" dt="2023-07-08T00:01:48.624" v="4748" actId="14100"/>
          <ac:picMkLst>
            <pc:docMk/>
            <pc:sldMk cId="227115546" sldId="1181"/>
            <ac:picMk id="6" creationId="{B812D5AD-B3C1-951A-7557-F58B9F5D63D1}"/>
          </ac:picMkLst>
        </pc:picChg>
      </pc:sldChg>
      <pc:sldChg chg="addSp delSp modSp add mod modAnim">
        <pc:chgData name="Thanh Tu" userId="2f861234-41f1-44f6-852f-f162b43271f6" providerId="ADAL" clId="{52A9F7C4-6933-4457-843C-2A8F96DB8705}" dt="2023-07-07T23:58:01.758" v="4741" actId="1440"/>
        <pc:sldMkLst>
          <pc:docMk/>
          <pc:sldMk cId="2670029367" sldId="1182"/>
        </pc:sldMkLst>
        <pc:spChg chg="mod">
          <ac:chgData name="Thanh Tu" userId="2f861234-41f1-44f6-852f-f162b43271f6" providerId="ADAL" clId="{52A9F7C4-6933-4457-843C-2A8F96DB8705}" dt="2023-07-07T17:08:02.867" v="2795" actId="20577"/>
          <ac:spMkLst>
            <pc:docMk/>
            <pc:sldMk cId="2670029367" sldId="1182"/>
            <ac:spMk id="2" creationId="{E9942EC6-2098-1873-EDAC-6147CE3EA4FA}"/>
          </ac:spMkLst>
        </pc:spChg>
        <pc:spChg chg="add mod">
          <ac:chgData name="Thanh Tu" userId="2f861234-41f1-44f6-852f-f162b43271f6" providerId="ADAL" clId="{52A9F7C4-6933-4457-843C-2A8F96DB8705}" dt="2023-07-07T17:00:27.247" v="2503" actId="1076"/>
          <ac:spMkLst>
            <pc:docMk/>
            <pc:sldMk cId="2670029367" sldId="1182"/>
            <ac:spMk id="10" creationId="{30CC8464-4F1D-D671-1790-7EC5A2F6B923}"/>
          </ac:spMkLst>
        </pc:spChg>
        <pc:picChg chg="del">
          <ac:chgData name="Thanh Tu" userId="2f861234-41f1-44f6-852f-f162b43271f6" providerId="ADAL" clId="{52A9F7C4-6933-4457-843C-2A8F96DB8705}" dt="2023-07-07T16:55:09.773" v="2247" actId="478"/>
          <ac:picMkLst>
            <pc:docMk/>
            <pc:sldMk cId="2670029367" sldId="1182"/>
            <ac:picMk id="5" creationId="{5396B68E-6016-E9D0-1578-3B7691B74611}"/>
          </ac:picMkLst>
        </pc:picChg>
        <pc:picChg chg="del">
          <ac:chgData name="Thanh Tu" userId="2f861234-41f1-44f6-852f-f162b43271f6" providerId="ADAL" clId="{52A9F7C4-6933-4457-843C-2A8F96DB8705}" dt="2023-07-07T16:55:09.773" v="2247" actId="478"/>
          <ac:picMkLst>
            <pc:docMk/>
            <pc:sldMk cId="2670029367" sldId="1182"/>
            <ac:picMk id="6" creationId="{B812D5AD-B3C1-951A-7557-F58B9F5D63D1}"/>
          </ac:picMkLst>
        </pc:picChg>
        <pc:picChg chg="add mod">
          <ac:chgData name="Thanh Tu" userId="2f861234-41f1-44f6-852f-f162b43271f6" providerId="ADAL" clId="{52A9F7C4-6933-4457-843C-2A8F96DB8705}" dt="2023-07-07T23:58:01.758" v="4741" actId="1440"/>
          <ac:picMkLst>
            <pc:docMk/>
            <pc:sldMk cId="2670029367" sldId="1182"/>
            <ac:picMk id="7" creationId="{3C9CDB5A-68D5-81AD-2D56-69A8ED256CFA}"/>
          </ac:picMkLst>
        </pc:picChg>
        <pc:picChg chg="add mod">
          <ac:chgData name="Thanh Tu" userId="2f861234-41f1-44f6-852f-f162b43271f6" providerId="ADAL" clId="{52A9F7C4-6933-4457-843C-2A8F96DB8705}" dt="2023-07-07T23:58:01.758" v="4741" actId="1440"/>
          <ac:picMkLst>
            <pc:docMk/>
            <pc:sldMk cId="2670029367" sldId="1182"/>
            <ac:picMk id="9" creationId="{BE5BF21D-6BB9-6122-9E5C-60714D1CF252}"/>
          </ac:picMkLst>
        </pc:picChg>
        <pc:picChg chg="add mod">
          <ac:chgData name="Thanh Tu" userId="2f861234-41f1-44f6-852f-f162b43271f6" providerId="ADAL" clId="{52A9F7C4-6933-4457-843C-2A8F96DB8705}" dt="2023-07-07T17:00:57.778" v="2507" actId="1076"/>
          <ac:picMkLst>
            <pc:docMk/>
            <pc:sldMk cId="2670029367" sldId="1182"/>
            <ac:picMk id="11" creationId="{FE51B315-46CF-D176-CCBC-136AD28C3AF9}"/>
          </ac:picMkLst>
        </pc:picChg>
        <pc:picChg chg="add del">
          <ac:chgData name="Thanh Tu" userId="2f861234-41f1-44f6-852f-f162b43271f6" providerId="ADAL" clId="{52A9F7C4-6933-4457-843C-2A8F96DB8705}" dt="2023-07-07T16:55:14.486" v="2249" actId="478"/>
          <ac:picMkLst>
            <pc:docMk/>
            <pc:sldMk cId="2670029367" sldId="1182"/>
            <ac:picMk id="4098" creationId="{5AD8FB1E-3968-724D-DA11-C0BE13C25DB2}"/>
          </ac:picMkLst>
        </pc:picChg>
      </pc:sldChg>
      <pc:sldChg chg="addSp delSp modSp add mod">
        <pc:chgData name="Thanh Tu" userId="2f861234-41f1-44f6-852f-f162b43271f6" providerId="ADAL" clId="{52A9F7C4-6933-4457-843C-2A8F96DB8705}" dt="2023-07-08T00:01:08.437" v="4747" actId="1440"/>
        <pc:sldMkLst>
          <pc:docMk/>
          <pc:sldMk cId="1177017576" sldId="1183"/>
        </pc:sldMkLst>
        <pc:spChg chg="del mod">
          <ac:chgData name="Thanh Tu" userId="2f861234-41f1-44f6-852f-f162b43271f6" providerId="ADAL" clId="{52A9F7C4-6933-4457-843C-2A8F96DB8705}" dt="2023-07-07T17:11:31.049" v="2992" actId="478"/>
          <ac:spMkLst>
            <pc:docMk/>
            <pc:sldMk cId="1177017576" sldId="1183"/>
            <ac:spMk id="2" creationId="{E9942EC6-2098-1873-EDAC-6147CE3EA4FA}"/>
          </ac:spMkLst>
        </pc:spChg>
        <pc:spChg chg="add mod">
          <ac:chgData name="Thanh Tu" userId="2f861234-41f1-44f6-852f-f162b43271f6" providerId="ADAL" clId="{52A9F7C4-6933-4457-843C-2A8F96DB8705}" dt="2023-07-07T17:13:37.770" v="3142" actId="1076"/>
          <ac:spMkLst>
            <pc:docMk/>
            <pc:sldMk cId="1177017576" sldId="1183"/>
            <ac:spMk id="10" creationId="{DAD1681A-B77B-A753-8DBD-A6AA991B4246}"/>
          </ac:spMkLst>
        </pc:spChg>
        <pc:picChg chg="del">
          <ac:chgData name="Thanh Tu" userId="2f861234-41f1-44f6-852f-f162b43271f6" providerId="ADAL" clId="{52A9F7C4-6933-4457-843C-2A8F96DB8705}" dt="2023-07-07T16:58:20.662" v="2411" actId="478"/>
          <ac:picMkLst>
            <pc:docMk/>
            <pc:sldMk cId="1177017576" sldId="1183"/>
            <ac:picMk id="5" creationId="{5396B68E-6016-E9D0-1578-3B7691B74611}"/>
          </ac:picMkLst>
        </pc:picChg>
        <pc:picChg chg="del">
          <ac:chgData name="Thanh Tu" userId="2f861234-41f1-44f6-852f-f162b43271f6" providerId="ADAL" clId="{52A9F7C4-6933-4457-843C-2A8F96DB8705}" dt="2023-07-07T16:58:20.662" v="2411" actId="478"/>
          <ac:picMkLst>
            <pc:docMk/>
            <pc:sldMk cId="1177017576" sldId="1183"/>
            <ac:picMk id="6" creationId="{B812D5AD-B3C1-951A-7557-F58B9F5D63D1}"/>
          </ac:picMkLst>
        </pc:picChg>
        <pc:picChg chg="add del mod">
          <ac:chgData name="Thanh Tu" userId="2f861234-41f1-44f6-852f-f162b43271f6" providerId="ADAL" clId="{52A9F7C4-6933-4457-843C-2A8F96DB8705}" dt="2023-07-07T17:09:56.150" v="2805" actId="478"/>
          <ac:picMkLst>
            <pc:docMk/>
            <pc:sldMk cId="1177017576" sldId="1183"/>
            <ac:picMk id="7" creationId="{1A90EF78-D871-39FC-65B1-ACCC23D1ADAB}"/>
          </ac:picMkLst>
        </pc:picChg>
        <pc:picChg chg="add mod">
          <ac:chgData name="Thanh Tu" userId="2f861234-41f1-44f6-852f-f162b43271f6" providerId="ADAL" clId="{52A9F7C4-6933-4457-843C-2A8F96DB8705}" dt="2023-07-08T00:01:08.437" v="4747" actId="1440"/>
          <ac:picMkLst>
            <pc:docMk/>
            <pc:sldMk cId="1177017576" sldId="1183"/>
            <ac:picMk id="9" creationId="{8EE749C0-0DE4-59A4-61EC-1AB8EBCFF502}"/>
          </ac:picMkLst>
        </pc:picChg>
      </pc:sldChg>
      <pc:sldChg chg="addSp delSp modSp add mod delAnim modAnim">
        <pc:chgData name="Thanh Tu" userId="2f861234-41f1-44f6-852f-f162b43271f6" providerId="ADAL" clId="{52A9F7C4-6933-4457-843C-2A8F96DB8705}" dt="2023-07-07T23:59:55.520" v="4743" actId="1440"/>
        <pc:sldMkLst>
          <pc:docMk/>
          <pc:sldMk cId="3928419135" sldId="1184"/>
        </pc:sldMkLst>
        <pc:spChg chg="mod">
          <ac:chgData name="Thanh Tu" userId="2f861234-41f1-44f6-852f-f162b43271f6" providerId="ADAL" clId="{52A9F7C4-6933-4457-843C-2A8F96DB8705}" dt="2023-07-07T17:05:56.912" v="2732" actId="1076"/>
          <ac:spMkLst>
            <pc:docMk/>
            <pc:sldMk cId="3928419135" sldId="1184"/>
            <ac:spMk id="2" creationId="{E9942EC6-2098-1873-EDAC-6147CE3EA4FA}"/>
          </ac:spMkLst>
        </pc:spChg>
        <pc:spChg chg="add mod">
          <ac:chgData name="Thanh Tu" userId="2f861234-41f1-44f6-852f-f162b43271f6" providerId="ADAL" clId="{52A9F7C4-6933-4457-843C-2A8F96DB8705}" dt="2023-07-07T17:08:59.800" v="2803" actId="1076"/>
          <ac:spMkLst>
            <pc:docMk/>
            <pc:sldMk cId="3928419135" sldId="1184"/>
            <ac:spMk id="6" creationId="{F15C6E05-5F2C-DB81-D646-40FB9C287793}"/>
          </ac:spMkLst>
        </pc:spChg>
        <pc:spChg chg="del">
          <ac:chgData name="Thanh Tu" userId="2f861234-41f1-44f6-852f-f162b43271f6" providerId="ADAL" clId="{52A9F7C4-6933-4457-843C-2A8F96DB8705}" dt="2023-07-07T17:04:52.317" v="2671" actId="478"/>
          <ac:spMkLst>
            <pc:docMk/>
            <pc:sldMk cId="3928419135" sldId="1184"/>
            <ac:spMk id="10" creationId="{30CC8464-4F1D-D671-1790-7EC5A2F6B923}"/>
          </ac:spMkLst>
        </pc:spChg>
        <pc:picChg chg="add mod">
          <ac:chgData name="Thanh Tu" userId="2f861234-41f1-44f6-852f-f162b43271f6" providerId="ADAL" clId="{52A9F7C4-6933-4457-843C-2A8F96DB8705}" dt="2023-07-07T23:59:51.767" v="4742" actId="1440"/>
          <ac:picMkLst>
            <pc:docMk/>
            <pc:sldMk cId="3928419135" sldId="1184"/>
            <ac:picMk id="5" creationId="{2CBECE8C-DDA2-79D8-679A-A739EF418811}"/>
          </ac:picMkLst>
        </pc:picChg>
        <pc:picChg chg="del">
          <ac:chgData name="Thanh Tu" userId="2f861234-41f1-44f6-852f-f162b43271f6" providerId="ADAL" clId="{52A9F7C4-6933-4457-843C-2A8F96DB8705}" dt="2023-07-07T17:04:52.317" v="2671" actId="478"/>
          <ac:picMkLst>
            <pc:docMk/>
            <pc:sldMk cId="3928419135" sldId="1184"/>
            <ac:picMk id="7" creationId="{3C9CDB5A-68D5-81AD-2D56-69A8ED256CFA}"/>
          </ac:picMkLst>
        </pc:picChg>
        <pc:picChg chg="del">
          <ac:chgData name="Thanh Tu" userId="2f861234-41f1-44f6-852f-f162b43271f6" providerId="ADAL" clId="{52A9F7C4-6933-4457-843C-2A8F96DB8705}" dt="2023-07-07T17:04:52.317" v="2671" actId="478"/>
          <ac:picMkLst>
            <pc:docMk/>
            <pc:sldMk cId="3928419135" sldId="1184"/>
            <ac:picMk id="9" creationId="{BE5BF21D-6BB9-6122-9E5C-60714D1CF252}"/>
          </ac:picMkLst>
        </pc:picChg>
        <pc:picChg chg="del">
          <ac:chgData name="Thanh Tu" userId="2f861234-41f1-44f6-852f-f162b43271f6" providerId="ADAL" clId="{52A9F7C4-6933-4457-843C-2A8F96DB8705}" dt="2023-07-07T17:04:52.317" v="2671" actId="478"/>
          <ac:picMkLst>
            <pc:docMk/>
            <pc:sldMk cId="3928419135" sldId="1184"/>
            <ac:picMk id="11" creationId="{FE51B315-46CF-D176-CCBC-136AD28C3AF9}"/>
          </ac:picMkLst>
        </pc:picChg>
        <pc:picChg chg="add mod">
          <ac:chgData name="Thanh Tu" userId="2f861234-41f1-44f6-852f-f162b43271f6" providerId="ADAL" clId="{52A9F7C4-6933-4457-843C-2A8F96DB8705}" dt="2023-07-07T23:59:55.520" v="4743" actId="1440"/>
          <ac:picMkLst>
            <pc:docMk/>
            <pc:sldMk cId="3928419135" sldId="1184"/>
            <ac:picMk id="12" creationId="{3CB284A1-3662-850D-1DBC-559C290ACCED}"/>
          </ac:picMkLst>
        </pc:picChg>
      </pc:sldChg>
      <pc:sldChg chg="addSp delSp modSp add del mod">
        <pc:chgData name="Thanh Tu" userId="2f861234-41f1-44f6-852f-f162b43271f6" providerId="ADAL" clId="{52A9F7C4-6933-4457-843C-2A8F96DB8705}" dt="2023-07-07T17:21:42.775" v="3767" actId="47"/>
        <pc:sldMkLst>
          <pc:docMk/>
          <pc:sldMk cId="1242551933" sldId="1185"/>
        </pc:sldMkLst>
        <pc:spChg chg="add del mod">
          <ac:chgData name="Thanh Tu" userId="2f861234-41f1-44f6-852f-f162b43271f6" providerId="ADAL" clId="{52A9F7C4-6933-4457-843C-2A8F96DB8705}" dt="2023-07-07T17:19:54.060" v="3677" actId="478"/>
          <ac:spMkLst>
            <pc:docMk/>
            <pc:sldMk cId="1242551933" sldId="1185"/>
            <ac:spMk id="2" creationId="{D5B166A1-9843-8CB2-8E96-2CDC95660D05}"/>
          </ac:spMkLst>
        </pc:spChg>
        <pc:spChg chg="mod">
          <ac:chgData name="Thanh Tu" userId="2f861234-41f1-44f6-852f-f162b43271f6" providerId="ADAL" clId="{52A9F7C4-6933-4457-843C-2A8F96DB8705}" dt="2023-07-07T17:13:55.572" v="3162" actId="20577"/>
          <ac:spMkLst>
            <pc:docMk/>
            <pc:sldMk cId="1242551933" sldId="1185"/>
            <ac:spMk id="3" creationId="{E082DADF-0976-CC0D-C697-239EDFD2E737}"/>
          </ac:spMkLst>
        </pc:spChg>
        <pc:spChg chg="mod">
          <ac:chgData name="Thanh Tu" userId="2f861234-41f1-44f6-852f-f162b43271f6" providerId="ADAL" clId="{52A9F7C4-6933-4457-843C-2A8F96DB8705}" dt="2023-07-07T17:20:24.391" v="3732" actId="20577"/>
          <ac:spMkLst>
            <pc:docMk/>
            <pc:sldMk cId="1242551933" sldId="1185"/>
            <ac:spMk id="10" creationId="{DAD1681A-B77B-A753-8DBD-A6AA991B4246}"/>
          </ac:spMkLst>
        </pc:spChg>
        <pc:picChg chg="del">
          <ac:chgData name="Thanh Tu" userId="2f861234-41f1-44f6-852f-f162b43271f6" providerId="ADAL" clId="{52A9F7C4-6933-4457-843C-2A8F96DB8705}" dt="2023-07-07T17:13:59.071" v="3163" actId="478"/>
          <ac:picMkLst>
            <pc:docMk/>
            <pc:sldMk cId="1242551933" sldId="1185"/>
            <ac:picMk id="9" creationId="{8EE749C0-0DE4-59A4-61EC-1AB8EBCFF502}"/>
          </ac:picMkLst>
        </pc:picChg>
      </pc:sldChg>
      <pc:sldChg chg="addSp modSp add mod ord modAnim">
        <pc:chgData name="Thanh Tu" userId="2f861234-41f1-44f6-852f-f162b43271f6" providerId="ADAL" clId="{52A9F7C4-6933-4457-843C-2A8F96DB8705}" dt="2023-07-07T17:40:20.936" v="4459"/>
        <pc:sldMkLst>
          <pc:docMk/>
          <pc:sldMk cId="1249946159" sldId="1186"/>
        </pc:sldMkLst>
        <pc:spChg chg="mod">
          <ac:chgData name="Thanh Tu" userId="2f861234-41f1-44f6-852f-f162b43271f6" providerId="ADAL" clId="{52A9F7C4-6933-4457-843C-2A8F96DB8705}" dt="2023-07-07T17:21:26.235" v="3764" actId="20577"/>
          <ac:spMkLst>
            <pc:docMk/>
            <pc:sldMk cId="1249946159" sldId="1186"/>
            <ac:spMk id="3" creationId="{E082DADF-0976-CC0D-C697-239EDFD2E737}"/>
          </ac:spMkLst>
        </pc:spChg>
        <pc:spChg chg="mod">
          <ac:chgData name="Thanh Tu" userId="2f861234-41f1-44f6-852f-f162b43271f6" providerId="ADAL" clId="{52A9F7C4-6933-4457-843C-2A8F96DB8705}" dt="2023-07-07T17:26:55.205" v="4169" actId="20577"/>
          <ac:spMkLst>
            <pc:docMk/>
            <pc:sldMk cId="1249946159" sldId="1186"/>
            <ac:spMk id="10" creationId="{DAD1681A-B77B-A753-8DBD-A6AA991B4246}"/>
          </ac:spMkLst>
        </pc:spChg>
        <pc:picChg chg="add mod">
          <ac:chgData name="Thanh Tu" userId="2f861234-41f1-44f6-852f-f162b43271f6" providerId="ADAL" clId="{52A9F7C4-6933-4457-843C-2A8F96DB8705}" dt="2023-07-07T17:26:22.797" v="4161" actId="1440"/>
          <ac:picMkLst>
            <pc:docMk/>
            <pc:sldMk cId="1249946159" sldId="1186"/>
            <ac:picMk id="2" creationId="{01723728-9FE6-1D26-2551-CA23CEB7B6D6}"/>
          </ac:picMkLst>
        </pc:picChg>
      </pc:sldChg>
      <pc:sldChg chg="addSp modSp add mod modAnim">
        <pc:chgData name="Thanh Tu" userId="2f861234-41f1-44f6-852f-f162b43271f6" providerId="ADAL" clId="{52A9F7C4-6933-4457-843C-2A8F96DB8705}" dt="2023-07-08T00:02:51.908" v="4816" actId="1037"/>
        <pc:sldMkLst>
          <pc:docMk/>
          <pc:sldMk cId="3700150663" sldId="1187"/>
        </pc:sldMkLst>
        <pc:spChg chg="add mod">
          <ac:chgData name="Thanh Tu" userId="2f861234-41f1-44f6-852f-f162b43271f6" providerId="ADAL" clId="{52A9F7C4-6933-4457-843C-2A8F96DB8705}" dt="2023-07-07T17:33:37.256" v="4291" actId="1076"/>
          <ac:spMkLst>
            <pc:docMk/>
            <pc:sldMk cId="3700150663" sldId="1187"/>
            <ac:spMk id="5" creationId="{BD377FC4-14FB-FE8A-BC44-9BE81D2D2598}"/>
          </ac:spMkLst>
        </pc:spChg>
        <pc:spChg chg="mod">
          <ac:chgData name="Thanh Tu" userId="2f861234-41f1-44f6-852f-f162b43271f6" providerId="ADAL" clId="{52A9F7C4-6933-4457-843C-2A8F96DB8705}" dt="2023-07-07T17:33:27.714" v="4290" actId="1076"/>
          <ac:spMkLst>
            <pc:docMk/>
            <pc:sldMk cId="3700150663" sldId="1187"/>
            <ac:spMk id="10" creationId="{DAD1681A-B77B-A753-8DBD-A6AA991B4246}"/>
          </ac:spMkLst>
        </pc:spChg>
        <pc:picChg chg="add mod">
          <ac:chgData name="Thanh Tu" userId="2f861234-41f1-44f6-852f-f162b43271f6" providerId="ADAL" clId="{52A9F7C4-6933-4457-843C-2A8F96DB8705}" dt="2023-07-07T17:33:46.241" v="4294" actId="1440"/>
          <ac:picMkLst>
            <pc:docMk/>
            <pc:sldMk cId="3700150663" sldId="1187"/>
            <ac:picMk id="2" creationId="{BBA59332-8B38-C953-0B5D-A7229F523330}"/>
          </ac:picMkLst>
        </pc:picChg>
        <pc:picChg chg="add mod">
          <ac:chgData name="Thanh Tu" userId="2f861234-41f1-44f6-852f-f162b43271f6" providerId="ADAL" clId="{52A9F7C4-6933-4457-843C-2A8F96DB8705}" dt="2023-07-07T17:34:02.660" v="4299" actId="1076"/>
          <ac:picMkLst>
            <pc:docMk/>
            <pc:sldMk cId="3700150663" sldId="1187"/>
            <ac:picMk id="4" creationId="{3D9527A9-D269-CCB3-36EE-93093C0F654C}"/>
          </ac:picMkLst>
        </pc:picChg>
        <pc:picChg chg="add mod">
          <ac:chgData name="Thanh Tu" userId="2f861234-41f1-44f6-852f-f162b43271f6" providerId="ADAL" clId="{52A9F7C4-6933-4457-843C-2A8F96DB8705}" dt="2023-07-08T00:02:51.908" v="4816" actId="1037"/>
          <ac:picMkLst>
            <pc:docMk/>
            <pc:sldMk cId="3700150663" sldId="1187"/>
            <ac:picMk id="6" creationId="{C833EB58-EA6E-540D-1DA9-046DA296D558}"/>
          </ac:picMkLst>
        </pc:picChg>
      </pc:sldChg>
      <pc:sldChg chg="modSp add">
        <pc:chgData name="Thanh Tu" userId="2f861234-41f1-44f6-852f-f162b43271f6" providerId="ADAL" clId="{52A9F7C4-6933-4457-843C-2A8F96DB8705}" dt="2023-07-07T17:53:53.546" v="4537" actId="1076"/>
        <pc:sldMkLst>
          <pc:docMk/>
          <pc:sldMk cId="883374484" sldId="1188"/>
        </pc:sldMkLst>
        <pc:picChg chg="mod">
          <ac:chgData name="Thanh Tu" userId="2f861234-41f1-44f6-852f-f162b43271f6" providerId="ADAL" clId="{52A9F7C4-6933-4457-843C-2A8F96DB8705}" dt="2023-07-07T17:53:53.546" v="4537" actId="1076"/>
          <ac:picMkLst>
            <pc:docMk/>
            <pc:sldMk cId="883374484" sldId="1188"/>
            <ac:picMk id="3" creationId="{449105B0-71E8-2324-440D-561C018B90D7}"/>
          </ac:picMkLst>
        </pc:picChg>
      </pc:sldChg>
      <pc:sldChg chg="new del">
        <pc:chgData name="Thanh Tu" userId="2f861234-41f1-44f6-852f-f162b43271f6" providerId="ADAL" clId="{52A9F7C4-6933-4457-843C-2A8F96DB8705}" dt="2023-07-07T17:34:41.637" v="4301" actId="47"/>
        <pc:sldMkLst>
          <pc:docMk/>
          <pc:sldMk cId="4170426728" sldId="1188"/>
        </pc:sldMkLst>
      </pc:sldChg>
      <pc:sldMasterChg chg="modSldLayout">
        <pc:chgData name="Thanh Tu" userId="2f861234-41f1-44f6-852f-f162b43271f6" providerId="ADAL" clId="{52A9F7C4-6933-4457-843C-2A8F96DB8705}" dt="2023-07-02T16:22:32.852" v="24" actId="21"/>
        <pc:sldMasterMkLst>
          <pc:docMk/>
          <pc:sldMasterMk cId="1951424171" sldId="2147483708"/>
        </pc:sldMasterMkLst>
        <pc:sldLayoutChg chg="delSp modSp mod">
          <pc:chgData name="Thanh Tu" userId="2f861234-41f1-44f6-852f-f162b43271f6" providerId="ADAL" clId="{52A9F7C4-6933-4457-843C-2A8F96DB8705}" dt="2023-07-02T16:22:32.852" v="24" actId="21"/>
          <pc:sldLayoutMkLst>
            <pc:docMk/>
            <pc:sldMasterMk cId="1951424171" sldId="2147483708"/>
            <pc:sldLayoutMk cId="508918593" sldId="2147483722"/>
          </pc:sldLayoutMkLst>
          <pc:picChg chg="del mod">
            <ac:chgData name="Thanh Tu" userId="2f861234-41f1-44f6-852f-f162b43271f6" providerId="ADAL" clId="{52A9F7C4-6933-4457-843C-2A8F96DB8705}" dt="2023-07-02T16:22:32.852" v="24" actId="21"/>
            <ac:picMkLst>
              <pc:docMk/>
              <pc:sldMasterMk cId="1951424171" sldId="2147483708"/>
              <pc:sldLayoutMk cId="508918593" sldId="2147483722"/>
              <ac:picMk id="7" creationId="{7DFAE39C-BFCD-A61C-298A-DB088586EC95}"/>
            </ac:picMkLst>
          </pc:picChg>
        </pc:sldLayoutChg>
      </pc:sldMasterChg>
    </pc:docChg>
  </pc:docChgLst>
  <pc:docChgLst>
    <pc:chgData name="Thanh Tu" userId="2f861234-41f1-44f6-852f-f162b43271f6" providerId="ADAL" clId="{909C3E39-5913-43C1-9376-EB943E999C99}"/>
    <pc:docChg chg="delSld">
      <pc:chgData name="Thanh Tu" userId="2f861234-41f1-44f6-852f-f162b43271f6" providerId="ADAL" clId="{909C3E39-5913-43C1-9376-EB943E999C99}" dt="2023-07-10T01:59:55.298" v="0" actId="47"/>
      <pc:docMkLst>
        <pc:docMk/>
      </pc:docMkLst>
      <pc:sldChg chg="del">
        <pc:chgData name="Thanh Tu" userId="2f861234-41f1-44f6-852f-f162b43271f6" providerId="ADAL" clId="{909C3E39-5913-43C1-9376-EB943E999C99}" dt="2023-07-10T01:59:55.298" v="0" actId="47"/>
        <pc:sldMkLst>
          <pc:docMk/>
          <pc:sldMk cId="915173455" sldId="272"/>
        </pc:sldMkLst>
      </pc:sldChg>
      <pc:sldChg chg="del">
        <pc:chgData name="Thanh Tu" userId="2f861234-41f1-44f6-852f-f162b43271f6" providerId="ADAL" clId="{909C3E39-5913-43C1-9376-EB943E999C99}" dt="2023-07-10T01:59:55.298" v="0" actId="47"/>
        <pc:sldMkLst>
          <pc:docMk/>
          <pc:sldMk cId="766649829" sldId="359"/>
        </pc:sldMkLst>
      </pc:sldChg>
      <pc:sldChg chg="del">
        <pc:chgData name="Thanh Tu" userId="2f861234-41f1-44f6-852f-f162b43271f6" providerId="ADAL" clId="{909C3E39-5913-43C1-9376-EB943E999C99}" dt="2023-07-10T01:59:55.298" v="0" actId="47"/>
        <pc:sldMkLst>
          <pc:docMk/>
          <pc:sldMk cId="4237283679" sldId="1167"/>
        </pc:sldMkLst>
      </pc:sldChg>
      <pc:sldChg chg="del">
        <pc:chgData name="Thanh Tu" userId="2f861234-41f1-44f6-852f-f162b43271f6" providerId="ADAL" clId="{909C3E39-5913-43C1-9376-EB943E999C99}" dt="2023-07-10T01:59:55.298" v="0" actId="47"/>
        <pc:sldMkLst>
          <pc:docMk/>
          <pc:sldMk cId="3200883549" sldId="1168"/>
        </pc:sldMkLst>
      </pc:sldChg>
      <pc:sldChg chg="del">
        <pc:chgData name="Thanh Tu" userId="2f861234-41f1-44f6-852f-f162b43271f6" providerId="ADAL" clId="{909C3E39-5913-43C1-9376-EB943E999C99}" dt="2023-07-10T01:59:55.298" v="0" actId="47"/>
        <pc:sldMkLst>
          <pc:docMk/>
          <pc:sldMk cId="1032361933" sldId="1169"/>
        </pc:sldMkLst>
      </pc:sldChg>
      <pc:sldChg chg="del">
        <pc:chgData name="Thanh Tu" userId="2f861234-41f1-44f6-852f-f162b43271f6" providerId="ADAL" clId="{909C3E39-5913-43C1-9376-EB943E999C99}" dt="2023-07-10T01:59:55.298" v="0" actId="47"/>
        <pc:sldMkLst>
          <pc:docMk/>
          <pc:sldMk cId="236635015" sldId="1170"/>
        </pc:sldMkLst>
      </pc:sldChg>
      <pc:sldChg chg="del">
        <pc:chgData name="Thanh Tu" userId="2f861234-41f1-44f6-852f-f162b43271f6" providerId="ADAL" clId="{909C3E39-5913-43C1-9376-EB943E999C99}" dt="2023-07-10T01:59:55.298" v="0" actId="47"/>
        <pc:sldMkLst>
          <pc:docMk/>
          <pc:sldMk cId="1714776449" sldId="1171"/>
        </pc:sldMkLst>
      </pc:sldChg>
      <pc:sldChg chg="del">
        <pc:chgData name="Thanh Tu" userId="2f861234-41f1-44f6-852f-f162b43271f6" providerId="ADAL" clId="{909C3E39-5913-43C1-9376-EB943E999C99}" dt="2023-07-10T01:59:55.298" v="0" actId="47"/>
        <pc:sldMkLst>
          <pc:docMk/>
          <pc:sldMk cId="4097797950" sldId="1173"/>
        </pc:sldMkLst>
      </pc:sldChg>
      <pc:sldChg chg="del">
        <pc:chgData name="Thanh Tu" userId="2f861234-41f1-44f6-852f-f162b43271f6" providerId="ADAL" clId="{909C3E39-5913-43C1-9376-EB943E999C99}" dt="2023-07-10T01:59:55.298" v="0" actId="47"/>
        <pc:sldMkLst>
          <pc:docMk/>
          <pc:sldMk cId="977769826" sldId="1174"/>
        </pc:sldMkLst>
      </pc:sldChg>
      <pc:sldChg chg="del">
        <pc:chgData name="Thanh Tu" userId="2f861234-41f1-44f6-852f-f162b43271f6" providerId="ADAL" clId="{909C3E39-5913-43C1-9376-EB943E999C99}" dt="2023-07-10T01:59:55.298" v="0" actId="47"/>
        <pc:sldMkLst>
          <pc:docMk/>
          <pc:sldMk cId="1966030210" sldId="1175"/>
        </pc:sldMkLst>
      </pc:sldChg>
      <pc:sldChg chg="del">
        <pc:chgData name="Thanh Tu" userId="2f861234-41f1-44f6-852f-f162b43271f6" providerId="ADAL" clId="{909C3E39-5913-43C1-9376-EB943E999C99}" dt="2023-07-10T01:59:55.298" v="0" actId="47"/>
        <pc:sldMkLst>
          <pc:docMk/>
          <pc:sldMk cId="68439195" sldId="1176"/>
        </pc:sldMkLst>
      </pc:sldChg>
      <pc:sldChg chg="del">
        <pc:chgData name="Thanh Tu" userId="2f861234-41f1-44f6-852f-f162b43271f6" providerId="ADAL" clId="{909C3E39-5913-43C1-9376-EB943E999C99}" dt="2023-07-10T01:59:55.298" v="0" actId="47"/>
        <pc:sldMkLst>
          <pc:docMk/>
          <pc:sldMk cId="2472996657" sldId="1177"/>
        </pc:sldMkLst>
      </pc:sldChg>
      <pc:sldChg chg="del">
        <pc:chgData name="Thanh Tu" userId="2f861234-41f1-44f6-852f-f162b43271f6" providerId="ADAL" clId="{909C3E39-5913-43C1-9376-EB943E999C99}" dt="2023-07-10T01:59:55.298" v="0" actId="47"/>
        <pc:sldMkLst>
          <pc:docMk/>
          <pc:sldMk cId="1581542572" sldId="1178"/>
        </pc:sldMkLst>
      </pc:sldChg>
      <pc:sldChg chg="del">
        <pc:chgData name="Thanh Tu" userId="2f861234-41f1-44f6-852f-f162b43271f6" providerId="ADAL" clId="{909C3E39-5913-43C1-9376-EB943E999C99}" dt="2023-07-10T01:59:55.298" v="0" actId="47"/>
        <pc:sldMkLst>
          <pc:docMk/>
          <pc:sldMk cId="1551772634" sldId="1179"/>
        </pc:sldMkLst>
      </pc:sldChg>
      <pc:sldChg chg="del">
        <pc:chgData name="Thanh Tu" userId="2f861234-41f1-44f6-852f-f162b43271f6" providerId="ADAL" clId="{909C3E39-5913-43C1-9376-EB943E999C99}" dt="2023-07-10T01:59:55.298" v="0" actId="47"/>
        <pc:sldMkLst>
          <pc:docMk/>
          <pc:sldMk cId="1480554006" sldId="1180"/>
        </pc:sldMkLst>
      </pc:sldChg>
      <pc:sldChg chg="del">
        <pc:chgData name="Thanh Tu" userId="2f861234-41f1-44f6-852f-f162b43271f6" providerId="ADAL" clId="{909C3E39-5913-43C1-9376-EB943E999C99}" dt="2023-07-10T01:59:55.298" v="0" actId="47"/>
        <pc:sldMkLst>
          <pc:docMk/>
          <pc:sldMk cId="227115546" sldId="1181"/>
        </pc:sldMkLst>
      </pc:sldChg>
      <pc:sldChg chg="del">
        <pc:chgData name="Thanh Tu" userId="2f861234-41f1-44f6-852f-f162b43271f6" providerId="ADAL" clId="{909C3E39-5913-43C1-9376-EB943E999C99}" dt="2023-07-10T01:59:55.298" v="0" actId="47"/>
        <pc:sldMkLst>
          <pc:docMk/>
          <pc:sldMk cId="2670029367" sldId="1182"/>
        </pc:sldMkLst>
      </pc:sldChg>
      <pc:sldChg chg="del">
        <pc:chgData name="Thanh Tu" userId="2f861234-41f1-44f6-852f-f162b43271f6" providerId="ADAL" clId="{909C3E39-5913-43C1-9376-EB943E999C99}" dt="2023-07-10T01:59:55.298" v="0" actId="47"/>
        <pc:sldMkLst>
          <pc:docMk/>
          <pc:sldMk cId="1177017576" sldId="1183"/>
        </pc:sldMkLst>
      </pc:sldChg>
      <pc:sldChg chg="del">
        <pc:chgData name="Thanh Tu" userId="2f861234-41f1-44f6-852f-f162b43271f6" providerId="ADAL" clId="{909C3E39-5913-43C1-9376-EB943E999C99}" dt="2023-07-10T01:59:55.298" v="0" actId="47"/>
        <pc:sldMkLst>
          <pc:docMk/>
          <pc:sldMk cId="3928419135" sldId="1184"/>
        </pc:sldMkLst>
      </pc:sldChg>
      <pc:sldChg chg="del">
        <pc:chgData name="Thanh Tu" userId="2f861234-41f1-44f6-852f-f162b43271f6" providerId="ADAL" clId="{909C3E39-5913-43C1-9376-EB943E999C99}" dt="2023-07-10T01:59:55.298" v="0" actId="47"/>
        <pc:sldMkLst>
          <pc:docMk/>
          <pc:sldMk cId="1249946159" sldId="1186"/>
        </pc:sldMkLst>
      </pc:sldChg>
      <pc:sldChg chg="del">
        <pc:chgData name="Thanh Tu" userId="2f861234-41f1-44f6-852f-f162b43271f6" providerId="ADAL" clId="{909C3E39-5913-43C1-9376-EB943E999C99}" dt="2023-07-10T01:59:55.298" v="0" actId="47"/>
        <pc:sldMkLst>
          <pc:docMk/>
          <pc:sldMk cId="3700150663" sldId="1187"/>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9711A31-69A4-4ADC-A01B-CE2DA04754C0}" type="datetimeFigureOut">
              <a:rPr lang="en-US" smtClean="0"/>
              <a:t>8/12/2023</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3D1BD73-51D1-4966-9C71-B8C47015C6FF}" type="slidenum">
              <a:rPr lang="en-US" smtClean="0"/>
              <a:t>‹#›</a:t>
            </a:fld>
            <a:endParaRPr lang="en-US"/>
          </a:p>
        </p:txBody>
      </p:sp>
    </p:spTree>
    <p:extLst>
      <p:ext uri="{BB962C8B-B14F-4D97-AF65-F5344CB8AC3E}">
        <p14:creationId xmlns:p14="http://schemas.microsoft.com/office/powerpoint/2010/main" val="1084025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a:defRPr/>
            </a:pPr>
            <a:fld id="{C0EF17E0-5AD6-4CD1-A35C-09D84198452B}" type="datetimeFigureOut">
              <a:rPr lang="en-US"/>
              <a:pPr>
                <a:defRPr/>
              </a:pPr>
              <a:t>8/12/2023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CA0950CA-B545-4B72-BE33-8D037F3966E7}" type="slidenum">
              <a:rPr lang="en-US" altLang="en-US"/>
              <a:pPr/>
              <a:t>‹#›</a:t>
            </a:fld>
            <a:endParaRPr lang="en-US" altLang="en-US"/>
          </a:p>
        </p:txBody>
      </p:sp>
    </p:spTree>
    <p:extLst>
      <p:ext uri="{BB962C8B-B14F-4D97-AF65-F5344CB8AC3E}">
        <p14:creationId xmlns:p14="http://schemas.microsoft.com/office/powerpoint/2010/main" val="410548246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sz="1000" dirty="0">
              <a:solidFill>
                <a:srgbClr val="FF0000"/>
              </a:solidFill>
              <a:latin typeface="+mj-lt"/>
            </a:endParaRPr>
          </a:p>
        </p:txBody>
      </p:sp>
      <p:sp>
        <p:nvSpPr>
          <p:cNvPr id="4" name="Slide Number Placeholder 3"/>
          <p:cNvSpPr>
            <a:spLocks noGrp="1"/>
          </p:cNvSpPr>
          <p:nvPr>
            <p:ph type="sldNum" sz="quarter" idx="5"/>
          </p:nvPr>
        </p:nvSpPr>
        <p:spPr/>
        <p:txBody>
          <a:bodyPr/>
          <a:lstStyle/>
          <a:p>
            <a:fld id="{CA0950CA-B545-4B72-BE33-8D037F3966E7}" type="slidenum">
              <a:rPr lang="en-US" altLang="en-US" smtClean="0"/>
              <a:pPr/>
              <a:t>1</a:t>
            </a:fld>
            <a:endParaRPr lang="en-US" altLang="en-US"/>
          </a:p>
        </p:txBody>
      </p:sp>
    </p:spTree>
    <p:extLst>
      <p:ext uri="{BB962C8B-B14F-4D97-AF65-F5344CB8AC3E}">
        <p14:creationId xmlns:p14="http://schemas.microsoft.com/office/powerpoint/2010/main" val="42352794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2</a:t>
            </a:fld>
            <a:endParaRPr lang="en-US" altLang="en-US"/>
          </a:p>
        </p:txBody>
      </p:sp>
    </p:spTree>
    <p:extLst>
      <p:ext uri="{BB962C8B-B14F-4D97-AF65-F5344CB8AC3E}">
        <p14:creationId xmlns:p14="http://schemas.microsoft.com/office/powerpoint/2010/main" val="14726596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950CA-B545-4B72-BE33-8D037F3966E7}" type="slidenum">
              <a:rPr lang="en-US" altLang="en-US" smtClean="0"/>
              <a:pPr/>
              <a:t>4</a:t>
            </a:fld>
            <a:endParaRPr lang="en-US" altLang="en-US"/>
          </a:p>
        </p:txBody>
      </p:sp>
    </p:spTree>
    <p:extLst>
      <p:ext uri="{BB962C8B-B14F-4D97-AF65-F5344CB8AC3E}">
        <p14:creationId xmlns:p14="http://schemas.microsoft.com/office/powerpoint/2010/main" val="31340304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100" b="1" i="0" u="none" strike="noStrike" kern="0" cap="none" spc="0" normalizeH="0" baseline="0" noProof="0" dirty="0" smtClean="0">
                <a:ln>
                  <a:noFill/>
                </a:ln>
                <a:solidFill>
                  <a:prstClr val="black"/>
                </a:solidFill>
                <a:effectLst/>
                <a:uLnTx/>
                <a:uFillTx/>
                <a:latin typeface="+mn-lt"/>
                <a:ea typeface="+mn-ea"/>
                <a:cs typeface="+mn-cs"/>
              </a:rPr>
              <a:t>I. </a:t>
            </a:r>
            <a:r>
              <a:rPr kumimoji="0" lang="vi-VN" sz="1100" b="1" i="0" u="none" strike="noStrike" kern="0" cap="none" spc="0" normalizeH="0" baseline="0" noProof="0" dirty="0" smtClean="0">
                <a:ln>
                  <a:noFill/>
                </a:ln>
                <a:solidFill>
                  <a:prstClr val="black"/>
                </a:solidFill>
                <a:effectLst/>
                <a:uLnTx/>
                <a:uFillTx/>
                <a:latin typeface="+mn-lt"/>
                <a:ea typeface="+mn-ea"/>
                <a:cs typeface="+mn-cs"/>
              </a:rPr>
              <a:t>Khái niệm</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đối</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tượng</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và</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phương</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pháp</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mn-lt"/>
                <a:ea typeface="+mn-ea"/>
                <a:cs typeface="+mn-cs"/>
              </a:rPr>
              <a:t>đ</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iều</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chỉnh</a:t>
            </a:r>
            <a:r>
              <a:rPr kumimoji="0" lang="vi-VN" sz="1100" b="1" i="0" u="none" strike="noStrike" kern="0" cap="none" spc="0" normalizeH="0" baseline="0" noProof="0" dirty="0" smtClean="0">
                <a:ln>
                  <a:noFill/>
                </a:ln>
                <a:solidFill>
                  <a:prstClr val="black"/>
                </a:solidFill>
                <a:effectLst/>
                <a:uLnTx/>
                <a:uFillTx/>
                <a:latin typeface="+mn-lt"/>
                <a:ea typeface="+mn-ea"/>
                <a:cs typeface="+mn-cs"/>
              </a:rPr>
              <a:t> </a:t>
            </a:r>
            <a:endParaRPr kumimoji="0" lang="en-US" sz="1200" b="0" i="0" u="none" strike="noStrike" kern="0" cap="none" spc="0" normalizeH="0" baseline="0" noProof="0" dirty="0" smtClean="0">
              <a:ln>
                <a:noFill/>
              </a:ln>
              <a:solidFill>
                <a:prstClr val="black"/>
              </a:solidFill>
              <a:effectLst/>
              <a:uLnTx/>
              <a:uFillTx/>
              <a:latin typeface="Arial" pitchFamily="34" charset="0"/>
              <a:ea typeface="+mn-ea"/>
              <a:cs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5</a:t>
            </a:fld>
            <a:endParaRPr lang="en-US" altLang="en-US"/>
          </a:p>
        </p:txBody>
      </p:sp>
    </p:spTree>
    <p:extLst>
      <p:ext uri="{BB962C8B-B14F-4D97-AF65-F5344CB8AC3E}">
        <p14:creationId xmlns:p14="http://schemas.microsoft.com/office/powerpoint/2010/main" val="15806237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lang="en-US" sz="1100" b="1" kern="0" dirty="0" smtClean="0">
                <a:solidFill>
                  <a:prstClr val="black"/>
                </a:solidFill>
              </a:rPr>
              <a:t>I. </a:t>
            </a:r>
            <a:r>
              <a:rPr kumimoji="0" lang="vi-VN" sz="1100" b="1" i="0" u="none" strike="noStrike" kern="0" cap="none" spc="0" normalizeH="0" baseline="0" noProof="0" dirty="0" smtClean="0">
                <a:ln>
                  <a:noFill/>
                </a:ln>
                <a:solidFill>
                  <a:prstClr val="black"/>
                </a:solidFill>
                <a:effectLst/>
                <a:uLnTx/>
                <a:uFillTx/>
                <a:latin typeface="+mn-lt"/>
                <a:ea typeface="+mn-ea"/>
                <a:cs typeface="+mn-cs"/>
              </a:rPr>
              <a:t>Khái niệm</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đối</a:t>
            </a:r>
            <a:r>
              <a:rPr kumimoji="0" lang="en-US" sz="11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tượng</a:t>
            </a:r>
            <a:r>
              <a:rPr kumimoji="0" lang="en-US" sz="11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và</a:t>
            </a:r>
            <a:r>
              <a:rPr kumimoji="0" lang="en-US" sz="11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phương</a:t>
            </a:r>
            <a:r>
              <a:rPr kumimoji="0" lang="en-US" sz="11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pháp</a:t>
            </a:r>
            <a:r>
              <a:rPr kumimoji="0" lang="en-US" sz="11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lang="en-US" sz="1100" b="1" kern="0" dirty="0" smtClean="0">
                <a:solidFill>
                  <a:prstClr val="black"/>
                </a:solidFill>
              </a:rPr>
              <a:t>đ</a:t>
            </a:r>
            <a:r>
              <a:rPr kumimoji="0" lang="en-US" sz="11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iều</a:t>
            </a:r>
            <a:r>
              <a:rPr kumimoji="0" lang="en-US" sz="11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chỉnh</a:t>
            </a:r>
            <a:r>
              <a:rPr kumimoji="0" lang="vi-VN" sz="1100" b="1" i="0" u="none" strike="noStrike" kern="0" cap="none" spc="0" normalizeH="0" baseline="0" noProof="0" dirty="0" smtClean="0">
                <a:ln>
                  <a:noFill/>
                </a:ln>
                <a:solidFill>
                  <a:prstClr val="black"/>
                </a:solidFill>
                <a:effectLst/>
                <a:uLnTx/>
                <a:uFillTx/>
                <a:latin typeface="+mn-lt"/>
                <a:ea typeface="+mn-ea"/>
                <a:cs typeface="+mn-cs"/>
              </a:rPr>
              <a:t> </a:t>
            </a:r>
            <a:endParaRPr kumimoji="0" lang="en-US" sz="1200" b="0" i="0" u="none" strike="noStrike" kern="0" cap="none" spc="0" normalizeH="0" baseline="0" noProof="0" dirty="0" smtClean="0">
              <a:ln>
                <a:noFill/>
              </a:ln>
              <a:solidFill>
                <a:prstClr val="black"/>
              </a:solidFill>
              <a:effectLst/>
              <a:uLnTx/>
              <a:uFillTx/>
              <a:latin typeface="Arial" pitchFamily="34" charset="0"/>
              <a:ea typeface="+mn-ea"/>
              <a:cs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6</a:t>
            </a:fld>
            <a:endParaRPr lang="en-US" altLang="en-US"/>
          </a:p>
        </p:txBody>
      </p:sp>
    </p:spTree>
    <p:extLst>
      <p:ext uri="{BB962C8B-B14F-4D97-AF65-F5344CB8AC3E}">
        <p14:creationId xmlns:p14="http://schemas.microsoft.com/office/powerpoint/2010/main" val="18839689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7</a:t>
            </a:fld>
            <a:endParaRPr lang="en-US" altLang="en-US"/>
          </a:p>
        </p:txBody>
      </p:sp>
    </p:spTree>
    <p:extLst>
      <p:ext uri="{BB962C8B-B14F-4D97-AF65-F5344CB8AC3E}">
        <p14:creationId xmlns:p14="http://schemas.microsoft.com/office/powerpoint/2010/main" val="2177435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kumimoji="0" lang="en-US" sz="1100" b="1" i="0" u="none" strike="noStrike" kern="0" cap="none" spc="0" normalizeH="0" baseline="0" noProof="0" dirty="0" smtClean="0">
                <a:ln>
                  <a:noFill/>
                </a:ln>
                <a:solidFill>
                  <a:prstClr val="black"/>
                </a:solidFill>
                <a:effectLst/>
                <a:uLnTx/>
                <a:uFillTx/>
                <a:latin typeface="+mn-lt"/>
                <a:ea typeface="+mn-ea"/>
                <a:cs typeface="+mn-cs"/>
              </a:rPr>
              <a:t>I. </a:t>
            </a:r>
            <a:r>
              <a:rPr kumimoji="0" lang="vi-VN" sz="1100" b="1" i="0" u="none" strike="noStrike" kern="0" cap="none" spc="0" normalizeH="0" baseline="0" noProof="0" dirty="0" smtClean="0">
                <a:ln>
                  <a:noFill/>
                </a:ln>
                <a:solidFill>
                  <a:prstClr val="black"/>
                </a:solidFill>
                <a:effectLst/>
                <a:uLnTx/>
                <a:uFillTx/>
                <a:latin typeface="+mn-lt"/>
                <a:ea typeface="+mn-ea"/>
                <a:cs typeface="+mn-cs"/>
              </a:rPr>
              <a:t>Khái niệm</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đối</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tượng</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và</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phương</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pháp</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mn-lt"/>
                <a:ea typeface="+mn-ea"/>
                <a:cs typeface="+mn-cs"/>
              </a:rPr>
              <a:t>đ</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iều</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chỉnh</a:t>
            </a:r>
            <a:r>
              <a:rPr kumimoji="0" lang="vi-VN" sz="1100" b="1" i="0" u="none" strike="noStrike" kern="0" cap="none" spc="0" normalizeH="0" baseline="0" noProof="0" dirty="0" smtClean="0">
                <a:ln>
                  <a:noFill/>
                </a:ln>
                <a:solidFill>
                  <a:prstClr val="black"/>
                </a:solidFill>
                <a:effectLst/>
                <a:uLnTx/>
                <a:uFillTx/>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8</a:t>
            </a:fld>
            <a:endParaRPr lang="en-US" altLang="en-US"/>
          </a:p>
        </p:txBody>
      </p:sp>
    </p:spTree>
    <p:extLst>
      <p:ext uri="{BB962C8B-B14F-4D97-AF65-F5344CB8AC3E}">
        <p14:creationId xmlns:p14="http://schemas.microsoft.com/office/powerpoint/2010/main" val="14747325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en-US" sz="1200" b="1" kern="0" dirty="0" smtClean="0">
                <a:solidFill>
                  <a:prstClr val="black"/>
                </a:solidFill>
              </a:rPr>
              <a:t>I. </a:t>
            </a:r>
            <a:r>
              <a:rPr kumimoji="0" lang="vi-VN" sz="1200" b="1" i="0" u="none" strike="noStrike" kern="0" cap="none" spc="0" normalizeH="0" baseline="0" noProof="0" dirty="0" smtClean="0">
                <a:ln>
                  <a:noFill/>
                </a:ln>
                <a:solidFill>
                  <a:prstClr val="black"/>
                </a:solidFill>
                <a:effectLst/>
                <a:uLnTx/>
                <a:uFillTx/>
                <a:latin typeface="+mn-lt"/>
                <a:ea typeface="+mn-ea"/>
                <a:cs typeface="+mn-cs"/>
              </a:rPr>
              <a:t>Khái niệm</a:t>
            </a:r>
            <a:r>
              <a:rPr kumimoji="0" lang="en-US" sz="1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đối</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tượng</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và</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phương</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pháp</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lang="en-US" sz="1200" b="1" kern="0" dirty="0" smtClean="0">
                <a:solidFill>
                  <a:prstClr val="black"/>
                </a:solidFill>
              </a:rPr>
              <a:t>đ</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iều</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chỉnh</a:t>
            </a:r>
            <a:r>
              <a:rPr kumimoji="0" lang="vi-VN" sz="1200" b="1" i="0" u="none" strike="noStrike" kern="0" cap="none" spc="0" normalizeH="0" baseline="0" noProof="0" dirty="0" smtClean="0">
                <a:ln>
                  <a:noFill/>
                </a:ln>
                <a:solidFill>
                  <a:prstClr val="black"/>
                </a:solidFill>
                <a:effectLst/>
                <a:uLnTx/>
                <a:uFillTx/>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9</a:t>
            </a:fld>
            <a:endParaRPr lang="en-US" altLang="en-US"/>
          </a:p>
        </p:txBody>
      </p:sp>
    </p:spTree>
    <p:extLst>
      <p:ext uri="{BB962C8B-B14F-4D97-AF65-F5344CB8AC3E}">
        <p14:creationId xmlns:p14="http://schemas.microsoft.com/office/powerpoint/2010/main" val="9313185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en-US" sz="1200" b="1" kern="0" dirty="0" smtClean="0">
                <a:solidFill>
                  <a:prstClr val="black"/>
                </a:solidFill>
              </a:rPr>
              <a:t>I. </a:t>
            </a:r>
            <a:r>
              <a:rPr kumimoji="0" lang="vi-VN" sz="1200" b="1" i="0" u="none" strike="noStrike" kern="0" cap="none" spc="0" normalizeH="0" baseline="0" noProof="0" dirty="0" smtClean="0">
                <a:ln>
                  <a:noFill/>
                </a:ln>
                <a:solidFill>
                  <a:prstClr val="black"/>
                </a:solidFill>
                <a:effectLst/>
                <a:uLnTx/>
                <a:uFillTx/>
                <a:latin typeface="+mn-lt"/>
                <a:ea typeface="+mn-ea"/>
                <a:cs typeface="+mn-cs"/>
              </a:rPr>
              <a:t>Khái niệm</a:t>
            </a:r>
            <a:r>
              <a:rPr kumimoji="0" lang="en-US" sz="1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đối</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tượng</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và</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phương</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pháp</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lang="en-US" sz="1200" b="1" kern="0" dirty="0" smtClean="0">
                <a:solidFill>
                  <a:prstClr val="black"/>
                </a:solidFill>
              </a:rPr>
              <a:t>đ</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iều</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chỉnh</a:t>
            </a:r>
            <a:r>
              <a:rPr kumimoji="0" lang="vi-VN" sz="1200" b="1" i="0" u="none" strike="noStrike" kern="0" cap="none" spc="0" normalizeH="0" baseline="0" noProof="0" dirty="0" smtClean="0">
                <a:ln>
                  <a:noFill/>
                </a:ln>
                <a:solidFill>
                  <a:prstClr val="black"/>
                </a:solidFill>
                <a:effectLst/>
                <a:uLnTx/>
                <a:uFillTx/>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10</a:t>
            </a:fld>
            <a:endParaRPr lang="en-US" altLang="en-US"/>
          </a:p>
        </p:txBody>
      </p:sp>
    </p:spTree>
    <p:extLst>
      <p:ext uri="{BB962C8B-B14F-4D97-AF65-F5344CB8AC3E}">
        <p14:creationId xmlns:p14="http://schemas.microsoft.com/office/powerpoint/2010/main" val="4729830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13</a:t>
            </a:fld>
            <a:endParaRPr lang="en-US" altLang="en-US"/>
          </a:p>
        </p:txBody>
      </p:sp>
    </p:spTree>
    <p:extLst>
      <p:ext uri="{BB962C8B-B14F-4D97-AF65-F5344CB8AC3E}">
        <p14:creationId xmlns:p14="http://schemas.microsoft.com/office/powerpoint/2010/main" val="32074546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14</a:t>
            </a:fld>
            <a:endParaRPr lang="en-US" altLang="en-US"/>
          </a:p>
        </p:txBody>
      </p:sp>
    </p:spTree>
    <p:extLst>
      <p:ext uri="{BB962C8B-B14F-4D97-AF65-F5344CB8AC3E}">
        <p14:creationId xmlns:p14="http://schemas.microsoft.com/office/powerpoint/2010/main" val="4353687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luật</a:t>
            </a:r>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15</a:t>
            </a:fld>
            <a:endParaRPr lang="en-US" altLang="en-US"/>
          </a:p>
        </p:txBody>
      </p:sp>
    </p:spTree>
    <p:extLst>
      <p:ext uri="{BB962C8B-B14F-4D97-AF65-F5344CB8AC3E}">
        <p14:creationId xmlns:p14="http://schemas.microsoft.com/office/powerpoint/2010/main" val="33061612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lao</a:t>
            </a:r>
            <a:r>
              <a:rPr kumimoji="0" lang="en-US"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động</a:t>
            </a:r>
            <a:endPar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16</a:t>
            </a:fld>
            <a:endParaRPr lang="en-US" altLang="en-US"/>
          </a:p>
        </p:txBody>
      </p:sp>
    </p:spTree>
    <p:extLst>
      <p:ext uri="{BB962C8B-B14F-4D97-AF65-F5344CB8AC3E}">
        <p14:creationId xmlns:p14="http://schemas.microsoft.com/office/powerpoint/2010/main" val="40306288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lao</a:t>
            </a:r>
            <a:r>
              <a:rPr kumimoji="0" lang="en-US"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động</a:t>
            </a:r>
            <a:endPar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17</a:t>
            </a:fld>
            <a:endParaRPr lang="en-US" altLang="en-US"/>
          </a:p>
        </p:txBody>
      </p:sp>
    </p:spTree>
    <p:extLst>
      <p:ext uri="{BB962C8B-B14F-4D97-AF65-F5344CB8AC3E}">
        <p14:creationId xmlns:p14="http://schemas.microsoft.com/office/powerpoint/2010/main" val="5425691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dân sự</a:t>
            </a:r>
            <a:endPar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18</a:t>
            </a:fld>
            <a:endParaRPr lang="en-US" altLang="en-US"/>
          </a:p>
        </p:txBody>
      </p:sp>
    </p:spTree>
    <p:extLst>
      <p:ext uri="{BB962C8B-B14F-4D97-AF65-F5344CB8AC3E}">
        <p14:creationId xmlns:p14="http://schemas.microsoft.com/office/powerpoint/2010/main" val="41233039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lao</a:t>
            </a:r>
            <a:r>
              <a:rPr kumimoji="0" lang="en-US"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động</a:t>
            </a:r>
            <a:endPar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19</a:t>
            </a:fld>
            <a:endParaRPr lang="en-US" altLang="en-US"/>
          </a:p>
        </p:txBody>
      </p:sp>
    </p:spTree>
    <p:extLst>
      <p:ext uri="{BB962C8B-B14F-4D97-AF65-F5344CB8AC3E}">
        <p14:creationId xmlns:p14="http://schemas.microsoft.com/office/powerpoint/2010/main" val="41406106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luật</a:t>
            </a:r>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20</a:t>
            </a:fld>
            <a:endParaRPr lang="en-US" altLang="en-US"/>
          </a:p>
        </p:txBody>
      </p:sp>
    </p:spTree>
    <p:extLst>
      <p:ext uri="{BB962C8B-B14F-4D97-AF65-F5344CB8AC3E}">
        <p14:creationId xmlns:p14="http://schemas.microsoft.com/office/powerpoint/2010/main" val="15441042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vi-VN" b="1" dirty="0" smtClean="0"/>
              <a:t>II. Một số nội dung cơ bản của bộ </a:t>
            </a:r>
            <a:r>
              <a:rPr lang="vi-VN" b="1" dirty="0" smtClean="0"/>
              <a:t>luật</a:t>
            </a:r>
            <a:endParaRPr lang="en-US" b="1"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21</a:t>
            </a:fld>
            <a:endParaRPr lang="en-US" altLang="en-US"/>
          </a:p>
        </p:txBody>
      </p:sp>
    </p:spTree>
    <p:extLst>
      <p:ext uri="{BB962C8B-B14F-4D97-AF65-F5344CB8AC3E}">
        <p14:creationId xmlns:p14="http://schemas.microsoft.com/office/powerpoint/2010/main" val="2141375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lao</a:t>
            </a:r>
            <a:r>
              <a:rPr kumimoji="0" lang="en-US"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động</a:t>
            </a:r>
            <a:endPar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22</a:t>
            </a:fld>
            <a:endParaRPr lang="en-US" altLang="en-US"/>
          </a:p>
        </p:txBody>
      </p:sp>
    </p:spTree>
    <p:extLst>
      <p:ext uri="{BB962C8B-B14F-4D97-AF65-F5344CB8AC3E}">
        <p14:creationId xmlns:p14="http://schemas.microsoft.com/office/powerpoint/2010/main" val="5119709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lao</a:t>
            </a:r>
            <a:r>
              <a:rPr kumimoji="0" lang="en-US"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động</a:t>
            </a:r>
            <a:endPar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23</a:t>
            </a:fld>
            <a:endParaRPr lang="en-US" altLang="en-US"/>
          </a:p>
        </p:txBody>
      </p:sp>
    </p:spTree>
    <p:extLst>
      <p:ext uri="{BB962C8B-B14F-4D97-AF65-F5344CB8AC3E}">
        <p14:creationId xmlns:p14="http://schemas.microsoft.com/office/powerpoint/2010/main" val="3242734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lao</a:t>
            </a:r>
            <a:r>
              <a:rPr kumimoji="0" lang="en-US"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động</a:t>
            </a:r>
            <a:endPar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24</a:t>
            </a:fld>
            <a:endParaRPr lang="en-US" altLang="en-US"/>
          </a:p>
        </p:txBody>
      </p:sp>
    </p:spTree>
    <p:extLst>
      <p:ext uri="{BB962C8B-B14F-4D97-AF65-F5344CB8AC3E}">
        <p14:creationId xmlns:p14="http://schemas.microsoft.com/office/powerpoint/2010/main" val="28931745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vi-VN" dirty="0" smtClean="0"/>
              <a:t>II. Một số nội dung cơ bản của bộ luật lao động</a:t>
            </a: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25</a:t>
            </a:fld>
            <a:endParaRPr lang="en-US" altLang="en-US"/>
          </a:p>
        </p:txBody>
      </p:sp>
    </p:spTree>
    <p:extLst>
      <p:ext uri="{BB962C8B-B14F-4D97-AF65-F5344CB8AC3E}">
        <p14:creationId xmlns:p14="http://schemas.microsoft.com/office/powerpoint/2010/main" val="15359136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lao</a:t>
            </a:r>
            <a:r>
              <a:rPr kumimoji="0" lang="en-US"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động</a:t>
            </a:r>
            <a:endPar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26</a:t>
            </a:fld>
            <a:endParaRPr lang="en-US" altLang="en-US"/>
          </a:p>
        </p:txBody>
      </p:sp>
    </p:spTree>
    <p:extLst>
      <p:ext uri="{BB962C8B-B14F-4D97-AF65-F5344CB8AC3E}">
        <p14:creationId xmlns:p14="http://schemas.microsoft.com/office/powerpoint/2010/main" val="40001590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lao</a:t>
            </a:r>
            <a:r>
              <a:rPr kumimoji="0" lang="en-US"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động</a:t>
            </a:r>
            <a:endPar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27</a:t>
            </a:fld>
            <a:endParaRPr lang="en-US" altLang="en-US"/>
          </a:p>
        </p:txBody>
      </p:sp>
    </p:spTree>
    <p:extLst>
      <p:ext uri="{BB962C8B-B14F-4D97-AF65-F5344CB8AC3E}">
        <p14:creationId xmlns:p14="http://schemas.microsoft.com/office/powerpoint/2010/main" val="34287308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lao</a:t>
            </a:r>
            <a:r>
              <a:rPr kumimoji="0" lang="en-US"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động</a:t>
            </a:r>
            <a:endPar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28</a:t>
            </a:fld>
            <a:endParaRPr lang="en-US" altLang="en-US"/>
          </a:p>
        </p:txBody>
      </p:sp>
    </p:spTree>
    <p:extLst>
      <p:ext uri="{BB962C8B-B14F-4D97-AF65-F5344CB8AC3E}">
        <p14:creationId xmlns:p14="http://schemas.microsoft.com/office/powerpoint/2010/main" val="32290325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t>
            </a:r>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29</a:t>
            </a:fld>
            <a:endParaRPr lang="en-US" altLang="en-US"/>
          </a:p>
        </p:txBody>
      </p:sp>
    </p:spTree>
    <p:extLst>
      <p:ext uri="{BB962C8B-B14F-4D97-AF65-F5344CB8AC3E}">
        <p14:creationId xmlns:p14="http://schemas.microsoft.com/office/powerpoint/2010/main" val="28300678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lao</a:t>
            </a:r>
            <a:r>
              <a:rPr kumimoji="0" lang="en-US"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động</a:t>
            </a:r>
            <a:endPar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30</a:t>
            </a:fld>
            <a:endParaRPr lang="en-US" altLang="en-US"/>
          </a:p>
        </p:txBody>
      </p:sp>
    </p:spTree>
    <p:extLst>
      <p:ext uri="{BB962C8B-B14F-4D97-AF65-F5344CB8AC3E}">
        <p14:creationId xmlns:p14="http://schemas.microsoft.com/office/powerpoint/2010/main" val="1963664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lao</a:t>
            </a:r>
            <a:r>
              <a:rPr kumimoji="0" lang="en-US"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động</a:t>
            </a:r>
            <a:endPar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31</a:t>
            </a:fld>
            <a:endParaRPr lang="en-US" altLang="en-US"/>
          </a:p>
        </p:txBody>
      </p:sp>
    </p:spTree>
    <p:extLst>
      <p:ext uri="{BB962C8B-B14F-4D97-AF65-F5344CB8AC3E}">
        <p14:creationId xmlns:p14="http://schemas.microsoft.com/office/powerpoint/2010/main" val="40934836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lao</a:t>
            </a:r>
            <a:r>
              <a:rPr kumimoji="0" lang="en-US"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động</a:t>
            </a:r>
            <a:endPar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33</a:t>
            </a:fld>
            <a:endParaRPr lang="en-US" altLang="en-US"/>
          </a:p>
        </p:txBody>
      </p:sp>
    </p:spTree>
    <p:extLst>
      <p:ext uri="{BB962C8B-B14F-4D97-AF65-F5344CB8AC3E}">
        <p14:creationId xmlns:p14="http://schemas.microsoft.com/office/powerpoint/2010/main" val="9127001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vi-VN" dirty="0" smtClean="0"/>
              <a:t>II. Một số nội dung cơ bản của bộ </a:t>
            </a:r>
            <a:r>
              <a:rPr lang="vi-VN" dirty="0" smtClean="0"/>
              <a:t>luật</a:t>
            </a:r>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34</a:t>
            </a:fld>
            <a:endParaRPr lang="en-US" altLang="en-US"/>
          </a:p>
        </p:txBody>
      </p:sp>
    </p:spTree>
    <p:extLst>
      <p:ext uri="{BB962C8B-B14F-4D97-AF65-F5344CB8AC3E}">
        <p14:creationId xmlns:p14="http://schemas.microsoft.com/office/powerpoint/2010/main" val="249993136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lao</a:t>
            </a:r>
            <a:r>
              <a:rPr kumimoji="0" lang="en-US"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động</a:t>
            </a:r>
            <a:endPar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36</a:t>
            </a:fld>
            <a:endParaRPr lang="en-US" altLang="en-US"/>
          </a:p>
        </p:txBody>
      </p:sp>
    </p:spTree>
    <p:extLst>
      <p:ext uri="{BB962C8B-B14F-4D97-AF65-F5344CB8AC3E}">
        <p14:creationId xmlns:p14="http://schemas.microsoft.com/office/powerpoint/2010/main" val="364534062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lao</a:t>
            </a:r>
            <a:r>
              <a:rPr kumimoji="0" lang="en-US"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động</a:t>
            </a:r>
            <a:endPar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37</a:t>
            </a:fld>
            <a:endParaRPr lang="en-US" altLang="en-US"/>
          </a:p>
        </p:txBody>
      </p:sp>
    </p:spTree>
    <p:extLst>
      <p:ext uri="{BB962C8B-B14F-4D97-AF65-F5344CB8AC3E}">
        <p14:creationId xmlns:p14="http://schemas.microsoft.com/office/powerpoint/2010/main" val="172568967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lao</a:t>
            </a:r>
            <a:r>
              <a:rPr kumimoji="0" lang="en-US"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động</a:t>
            </a:r>
            <a:endPar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38</a:t>
            </a:fld>
            <a:endParaRPr lang="en-US" altLang="en-US"/>
          </a:p>
        </p:txBody>
      </p:sp>
    </p:spTree>
    <p:extLst>
      <p:ext uri="{BB962C8B-B14F-4D97-AF65-F5344CB8AC3E}">
        <p14:creationId xmlns:p14="http://schemas.microsoft.com/office/powerpoint/2010/main" val="6345553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lao</a:t>
            </a:r>
            <a:r>
              <a:rPr kumimoji="0" lang="en-US"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động</a:t>
            </a:r>
            <a:endPar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39</a:t>
            </a:fld>
            <a:endParaRPr lang="en-US" altLang="en-US"/>
          </a:p>
        </p:txBody>
      </p:sp>
    </p:spTree>
    <p:extLst>
      <p:ext uri="{BB962C8B-B14F-4D97-AF65-F5344CB8AC3E}">
        <p14:creationId xmlns:p14="http://schemas.microsoft.com/office/powerpoint/2010/main" val="184331793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lao</a:t>
            </a:r>
            <a:r>
              <a:rPr kumimoji="0" lang="en-US"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động</a:t>
            </a:r>
            <a:endPar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40</a:t>
            </a:fld>
            <a:endParaRPr lang="en-US" altLang="en-US"/>
          </a:p>
        </p:txBody>
      </p:sp>
    </p:spTree>
    <p:extLst>
      <p:ext uri="{BB962C8B-B14F-4D97-AF65-F5344CB8AC3E}">
        <p14:creationId xmlns:p14="http://schemas.microsoft.com/office/powerpoint/2010/main" val="428654543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lao</a:t>
            </a:r>
            <a:r>
              <a:rPr kumimoji="0" lang="en-US"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 </a:t>
            </a:r>
            <a:r>
              <a:rPr kumimoji="0" lang="en-US" sz="1200" b="1" i="1" u="none" strike="noStrike" kern="1200" cap="none" spc="0" normalizeH="0" baseline="0" noProof="0" dirty="0" err="1" smtClean="0">
                <a:ln>
                  <a:noFill/>
                </a:ln>
                <a:solidFill>
                  <a:srgbClr val="0070C0"/>
                </a:solidFill>
                <a:effectLst/>
                <a:uLnTx/>
                <a:uFillTx/>
                <a:latin typeface="+mn-lt"/>
                <a:ea typeface="+mn-ea"/>
                <a:cs typeface="Times New Roman" panose="02020603050405020304" pitchFamily="18" charset="0"/>
              </a:rPr>
              <a:t>động</a:t>
            </a:r>
            <a:endPar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42</a:t>
            </a:fld>
            <a:endParaRPr lang="en-US" altLang="en-US"/>
          </a:p>
        </p:txBody>
      </p:sp>
    </p:spTree>
    <p:extLst>
      <p:ext uri="{BB962C8B-B14F-4D97-AF65-F5344CB8AC3E}">
        <p14:creationId xmlns:p14="http://schemas.microsoft.com/office/powerpoint/2010/main" val="5726410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s-ES" altLang="en-US"/>
          </a:p>
        </p:txBody>
      </p:sp>
      <p:sp>
        <p:nvSpPr>
          <p:cNvPr id="5" name="Footer Placeholder 4"/>
          <p:cNvSpPr>
            <a:spLocks noGrp="1"/>
          </p:cNvSpPr>
          <p:nvPr>
            <p:ph type="ftr" sz="quarter" idx="11"/>
          </p:nvPr>
        </p:nvSpPr>
        <p:spPr/>
        <p:txBody>
          <a:bodyPr/>
          <a:lstStyle/>
          <a:p>
            <a:pPr>
              <a:defRPr/>
            </a:pPr>
            <a:endParaRPr lang="es-ES" altLang="en-US"/>
          </a:p>
        </p:txBody>
      </p:sp>
      <p:sp>
        <p:nvSpPr>
          <p:cNvPr id="6" name="Slide Number Placeholder 5"/>
          <p:cNvSpPr>
            <a:spLocks noGrp="1"/>
          </p:cNvSpPr>
          <p:nvPr>
            <p:ph type="sldNum" sz="quarter" idx="12"/>
          </p:nvPr>
        </p:nvSpPr>
        <p:spPr/>
        <p:txBody>
          <a:bodyPr/>
          <a:lstStyle/>
          <a:p>
            <a:fld id="{1334A759-358B-43E4-B1B6-4EBA50AF75ED}" type="slidenum">
              <a:rPr lang="es-ES" altLang="en-US" smtClean="0"/>
              <a:pPr/>
              <a:t>‹#›</a:t>
            </a:fld>
            <a:endParaRPr lang="es-ES" altLang="en-US"/>
          </a:p>
        </p:txBody>
      </p:sp>
    </p:spTree>
    <p:extLst>
      <p:ext uri="{BB962C8B-B14F-4D97-AF65-F5344CB8AC3E}">
        <p14:creationId xmlns:p14="http://schemas.microsoft.com/office/powerpoint/2010/main" val="203206259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s-ES" altLang="en-US"/>
          </a:p>
        </p:txBody>
      </p:sp>
      <p:sp>
        <p:nvSpPr>
          <p:cNvPr id="5" name="Footer Placeholder 4"/>
          <p:cNvSpPr>
            <a:spLocks noGrp="1"/>
          </p:cNvSpPr>
          <p:nvPr>
            <p:ph type="ftr" sz="quarter" idx="11"/>
          </p:nvPr>
        </p:nvSpPr>
        <p:spPr/>
        <p:txBody>
          <a:bodyPr/>
          <a:lstStyle/>
          <a:p>
            <a:pPr>
              <a:defRPr/>
            </a:pPr>
            <a:endParaRPr lang="es-ES" altLang="en-US"/>
          </a:p>
        </p:txBody>
      </p:sp>
      <p:sp>
        <p:nvSpPr>
          <p:cNvPr id="6" name="Slide Number Placeholder 5"/>
          <p:cNvSpPr>
            <a:spLocks noGrp="1"/>
          </p:cNvSpPr>
          <p:nvPr>
            <p:ph type="sldNum" sz="quarter" idx="12"/>
          </p:nvPr>
        </p:nvSpPr>
        <p:spPr/>
        <p:txBody>
          <a:bodyPr/>
          <a:lstStyle/>
          <a:p>
            <a:fld id="{1334A759-358B-43E4-B1B6-4EBA50AF75ED}" type="slidenum">
              <a:rPr lang="es-ES" altLang="en-US" smtClean="0"/>
              <a:pPr/>
              <a:t>‹#›</a:t>
            </a:fld>
            <a:endParaRPr lang="es-ES" altLang="en-US"/>
          </a:p>
        </p:txBody>
      </p:sp>
    </p:spTree>
    <p:extLst>
      <p:ext uri="{BB962C8B-B14F-4D97-AF65-F5344CB8AC3E}">
        <p14:creationId xmlns:p14="http://schemas.microsoft.com/office/powerpoint/2010/main" val="249218415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s-ES" altLang="en-US"/>
          </a:p>
        </p:txBody>
      </p:sp>
      <p:sp>
        <p:nvSpPr>
          <p:cNvPr id="5" name="Footer Placeholder 4"/>
          <p:cNvSpPr>
            <a:spLocks noGrp="1"/>
          </p:cNvSpPr>
          <p:nvPr>
            <p:ph type="ftr" sz="quarter" idx="11"/>
          </p:nvPr>
        </p:nvSpPr>
        <p:spPr/>
        <p:txBody>
          <a:bodyPr/>
          <a:lstStyle/>
          <a:p>
            <a:pPr>
              <a:defRPr/>
            </a:pPr>
            <a:endParaRPr lang="es-ES" altLang="en-US"/>
          </a:p>
        </p:txBody>
      </p:sp>
      <p:sp>
        <p:nvSpPr>
          <p:cNvPr id="6" name="Slide Number Placeholder 5"/>
          <p:cNvSpPr>
            <a:spLocks noGrp="1"/>
          </p:cNvSpPr>
          <p:nvPr>
            <p:ph type="sldNum" sz="quarter" idx="12"/>
          </p:nvPr>
        </p:nvSpPr>
        <p:spPr/>
        <p:txBody>
          <a:bodyPr/>
          <a:lstStyle/>
          <a:p>
            <a:fld id="{1334A759-358B-43E4-B1B6-4EBA50AF75ED}" type="slidenum">
              <a:rPr lang="es-ES" altLang="en-US" smtClean="0"/>
              <a:pPr/>
              <a:t>‹#›</a:t>
            </a:fld>
            <a:endParaRPr lang="es-ES" altLang="en-US"/>
          </a:p>
        </p:txBody>
      </p:sp>
    </p:spTree>
    <p:extLst>
      <p:ext uri="{BB962C8B-B14F-4D97-AF65-F5344CB8AC3E}">
        <p14:creationId xmlns:p14="http://schemas.microsoft.com/office/powerpoint/2010/main" val="104294702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es-ES" altLang="en-US"/>
          </a:p>
        </p:txBody>
      </p:sp>
      <p:sp>
        <p:nvSpPr>
          <p:cNvPr id="6" name="Footer Placeholder 5"/>
          <p:cNvSpPr>
            <a:spLocks noGrp="1"/>
          </p:cNvSpPr>
          <p:nvPr>
            <p:ph type="ftr" sz="quarter" idx="11"/>
          </p:nvPr>
        </p:nvSpPr>
        <p:spPr/>
        <p:txBody>
          <a:bodyPr/>
          <a:lstStyle/>
          <a:p>
            <a:pPr>
              <a:defRPr/>
            </a:pPr>
            <a:endParaRPr lang="es-ES" altLang="en-US"/>
          </a:p>
        </p:txBody>
      </p:sp>
      <p:sp>
        <p:nvSpPr>
          <p:cNvPr id="7" name="Slide Number Placeholder 6"/>
          <p:cNvSpPr>
            <a:spLocks noGrp="1"/>
          </p:cNvSpPr>
          <p:nvPr>
            <p:ph type="sldNum" sz="quarter" idx="12"/>
          </p:nvPr>
        </p:nvSpPr>
        <p:spPr/>
        <p:txBody>
          <a:bodyPr/>
          <a:lstStyle/>
          <a:p>
            <a:fld id="{1334A759-358B-43E4-B1B6-4EBA50AF75ED}" type="slidenum">
              <a:rPr lang="es-ES" altLang="en-US" smtClean="0"/>
              <a:pPr/>
              <a:t>‹#›</a:t>
            </a:fld>
            <a:endParaRPr lang="es-ES" altLang="en-US"/>
          </a:p>
        </p:txBody>
      </p:sp>
    </p:spTree>
    <p:extLst>
      <p:ext uri="{BB962C8B-B14F-4D97-AF65-F5344CB8AC3E}">
        <p14:creationId xmlns:p14="http://schemas.microsoft.com/office/powerpoint/2010/main" val="146902063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es-ES" altLang="en-US"/>
          </a:p>
        </p:txBody>
      </p:sp>
      <p:sp>
        <p:nvSpPr>
          <p:cNvPr id="8" name="Footer Placeholder 7"/>
          <p:cNvSpPr>
            <a:spLocks noGrp="1"/>
          </p:cNvSpPr>
          <p:nvPr>
            <p:ph type="ftr" sz="quarter" idx="11"/>
          </p:nvPr>
        </p:nvSpPr>
        <p:spPr/>
        <p:txBody>
          <a:bodyPr/>
          <a:lstStyle/>
          <a:p>
            <a:pPr>
              <a:defRPr/>
            </a:pPr>
            <a:endParaRPr lang="es-ES" altLang="en-US"/>
          </a:p>
        </p:txBody>
      </p:sp>
      <p:sp>
        <p:nvSpPr>
          <p:cNvPr id="9" name="Slide Number Placeholder 8"/>
          <p:cNvSpPr>
            <a:spLocks noGrp="1"/>
          </p:cNvSpPr>
          <p:nvPr>
            <p:ph type="sldNum" sz="quarter" idx="12"/>
          </p:nvPr>
        </p:nvSpPr>
        <p:spPr/>
        <p:txBody>
          <a:bodyPr/>
          <a:lstStyle/>
          <a:p>
            <a:fld id="{1334A759-358B-43E4-B1B6-4EBA50AF75ED}" type="slidenum">
              <a:rPr lang="es-ES" altLang="en-US" smtClean="0"/>
              <a:pPr/>
              <a:t>‹#›</a:t>
            </a:fld>
            <a:endParaRPr lang="es-ES" altLang="en-US"/>
          </a:p>
        </p:txBody>
      </p:sp>
    </p:spTree>
    <p:extLst>
      <p:ext uri="{BB962C8B-B14F-4D97-AF65-F5344CB8AC3E}">
        <p14:creationId xmlns:p14="http://schemas.microsoft.com/office/powerpoint/2010/main" val="34882108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endParaRPr lang="es-ES" altLang="en-US"/>
          </a:p>
        </p:txBody>
      </p:sp>
      <p:sp>
        <p:nvSpPr>
          <p:cNvPr id="4" name="Footer Placeholder 3"/>
          <p:cNvSpPr>
            <a:spLocks noGrp="1"/>
          </p:cNvSpPr>
          <p:nvPr>
            <p:ph type="ftr" sz="quarter" idx="11"/>
          </p:nvPr>
        </p:nvSpPr>
        <p:spPr/>
        <p:txBody>
          <a:bodyPr/>
          <a:lstStyle/>
          <a:p>
            <a:pPr>
              <a:defRPr/>
            </a:pPr>
            <a:endParaRPr lang="es-ES" altLang="en-US"/>
          </a:p>
        </p:txBody>
      </p:sp>
      <p:sp>
        <p:nvSpPr>
          <p:cNvPr id="5" name="Slide Number Placeholder 4"/>
          <p:cNvSpPr>
            <a:spLocks noGrp="1"/>
          </p:cNvSpPr>
          <p:nvPr>
            <p:ph type="sldNum" sz="quarter" idx="12"/>
          </p:nvPr>
        </p:nvSpPr>
        <p:spPr/>
        <p:txBody>
          <a:bodyPr/>
          <a:lstStyle/>
          <a:p>
            <a:fld id="{1334A759-358B-43E4-B1B6-4EBA50AF75ED}" type="slidenum">
              <a:rPr lang="es-ES" altLang="en-US" smtClean="0"/>
              <a:pPr/>
              <a:t>‹#›</a:t>
            </a:fld>
            <a:endParaRPr lang="es-ES" altLang="en-US"/>
          </a:p>
        </p:txBody>
      </p:sp>
    </p:spTree>
    <p:extLst>
      <p:ext uri="{BB962C8B-B14F-4D97-AF65-F5344CB8AC3E}">
        <p14:creationId xmlns:p14="http://schemas.microsoft.com/office/powerpoint/2010/main" val="1493196694"/>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s-ES" altLang="en-US"/>
          </a:p>
        </p:txBody>
      </p:sp>
      <p:sp>
        <p:nvSpPr>
          <p:cNvPr id="3" name="Footer Placeholder 2"/>
          <p:cNvSpPr>
            <a:spLocks noGrp="1"/>
          </p:cNvSpPr>
          <p:nvPr>
            <p:ph type="ftr" sz="quarter" idx="11"/>
          </p:nvPr>
        </p:nvSpPr>
        <p:spPr/>
        <p:txBody>
          <a:bodyPr/>
          <a:lstStyle/>
          <a:p>
            <a:pPr>
              <a:defRPr/>
            </a:pPr>
            <a:endParaRPr lang="es-ES" altLang="en-US"/>
          </a:p>
        </p:txBody>
      </p:sp>
      <p:sp>
        <p:nvSpPr>
          <p:cNvPr id="4" name="Slide Number Placeholder 3"/>
          <p:cNvSpPr>
            <a:spLocks noGrp="1"/>
          </p:cNvSpPr>
          <p:nvPr>
            <p:ph type="sldNum" sz="quarter" idx="12"/>
          </p:nvPr>
        </p:nvSpPr>
        <p:spPr/>
        <p:txBody>
          <a:bodyPr/>
          <a:lstStyle/>
          <a:p>
            <a:fld id="{1334A759-358B-43E4-B1B6-4EBA50AF75ED}" type="slidenum">
              <a:rPr lang="es-ES" altLang="en-US" smtClean="0"/>
              <a:pPr/>
              <a:t>‹#›</a:t>
            </a:fld>
            <a:endParaRPr lang="es-ES" altLang="en-US"/>
          </a:p>
        </p:txBody>
      </p:sp>
    </p:spTree>
    <p:extLst>
      <p:ext uri="{BB962C8B-B14F-4D97-AF65-F5344CB8AC3E}">
        <p14:creationId xmlns:p14="http://schemas.microsoft.com/office/powerpoint/2010/main" val="419549572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s-ES" altLang="en-US"/>
          </a:p>
        </p:txBody>
      </p:sp>
      <p:sp>
        <p:nvSpPr>
          <p:cNvPr id="6" name="Footer Placeholder 5"/>
          <p:cNvSpPr>
            <a:spLocks noGrp="1"/>
          </p:cNvSpPr>
          <p:nvPr>
            <p:ph type="ftr" sz="quarter" idx="11"/>
          </p:nvPr>
        </p:nvSpPr>
        <p:spPr/>
        <p:txBody>
          <a:bodyPr/>
          <a:lstStyle/>
          <a:p>
            <a:pPr>
              <a:defRPr/>
            </a:pPr>
            <a:endParaRPr lang="es-ES" altLang="en-US"/>
          </a:p>
        </p:txBody>
      </p:sp>
      <p:sp>
        <p:nvSpPr>
          <p:cNvPr id="7" name="Slide Number Placeholder 6"/>
          <p:cNvSpPr>
            <a:spLocks noGrp="1"/>
          </p:cNvSpPr>
          <p:nvPr>
            <p:ph type="sldNum" sz="quarter" idx="12"/>
          </p:nvPr>
        </p:nvSpPr>
        <p:spPr/>
        <p:txBody>
          <a:bodyPr/>
          <a:lstStyle/>
          <a:p>
            <a:fld id="{1334A759-358B-43E4-B1B6-4EBA50AF75ED}" type="slidenum">
              <a:rPr lang="es-ES" altLang="en-US" smtClean="0"/>
              <a:pPr/>
              <a:t>‹#›</a:t>
            </a:fld>
            <a:endParaRPr lang="es-ES" altLang="en-US"/>
          </a:p>
        </p:txBody>
      </p:sp>
    </p:spTree>
    <p:extLst>
      <p:ext uri="{BB962C8B-B14F-4D97-AF65-F5344CB8AC3E}">
        <p14:creationId xmlns:p14="http://schemas.microsoft.com/office/powerpoint/2010/main" val="393088619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s-ES" altLang="en-US"/>
          </a:p>
        </p:txBody>
      </p:sp>
      <p:sp>
        <p:nvSpPr>
          <p:cNvPr id="6" name="Footer Placeholder 5"/>
          <p:cNvSpPr>
            <a:spLocks noGrp="1"/>
          </p:cNvSpPr>
          <p:nvPr>
            <p:ph type="ftr" sz="quarter" idx="11"/>
          </p:nvPr>
        </p:nvSpPr>
        <p:spPr/>
        <p:txBody>
          <a:bodyPr/>
          <a:lstStyle/>
          <a:p>
            <a:pPr>
              <a:defRPr/>
            </a:pPr>
            <a:endParaRPr lang="es-ES" altLang="en-US"/>
          </a:p>
        </p:txBody>
      </p:sp>
      <p:sp>
        <p:nvSpPr>
          <p:cNvPr id="7" name="Slide Number Placeholder 6"/>
          <p:cNvSpPr>
            <a:spLocks noGrp="1"/>
          </p:cNvSpPr>
          <p:nvPr>
            <p:ph type="sldNum" sz="quarter" idx="12"/>
          </p:nvPr>
        </p:nvSpPr>
        <p:spPr/>
        <p:txBody>
          <a:bodyPr/>
          <a:lstStyle/>
          <a:p>
            <a:fld id="{1334A759-358B-43E4-B1B6-4EBA50AF75ED}" type="slidenum">
              <a:rPr lang="es-ES" altLang="en-US" smtClean="0"/>
              <a:pPr/>
              <a:t>‹#›</a:t>
            </a:fld>
            <a:endParaRPr lang="es-ES" altLang="en-US"/>
          </a:p>
        </p:txBody>
      </p:sp>
    </p:spTree>
    <p:extLst>
      <p:ext uri="{BB962C8B-B14F-4D97-AF65-F5344CB8AC3E}">
        <p14:creationId xmlns:p14="http://schemas.microsoft.com/office/powerpoint/2010/main" val="1413641762"/>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s-ES" altLang="en-US"/>
          </a:p>
        </p:txBody>
      </p:sp>
      <p:sp>
        <p:nvSpPr>
          <p:cNvPr id="5" name="Footer Placeholder 4"/>
          <p:cNvSpPr>
            <a:spLocks noGrp="1"/>
          </p:cNvSpPr>
          <p:nvPr>
            <p:ph type="ftr" sz="quarter" idx="11"/>
          </p:nvPr>
        </p:nvSpPr>
        <p:spPr/>
        <p:txBody>
          <a:bodyPr/>
          <a:lstStyle/>
          <a:p>
            <a:pPr>
              <a:defRPr/>
            </a:pPr>
            <a:endParaRPr lang="es-ES" altLang="en-US"/>
          </a:p>
        </p:txBody>
      </p:sp>
      <p:sp>
        <p:nvSpPr>
          <p:cNvPr id="6" name="Slide Number Placeholder 5"/>
          <p:cNvSpPr>
            <a:spLocks noGrp="1"/>
          </p:cNvSpPr>
          <p:nvPr>
            <p:ph type="sldNum" sz="quarter" idx="12"/>
          </p:nvPr>
        </p:nvSpPr>
        <p:spPr/>
        <p:txBody>
          <a:bodyPr/>
          <a:lstStyle/>
          <a:p>
            <a:fld id="{6C7AF19C-AA15-4ADB-B5E7-CE6C3740FD3D}" type="slidenum">
              <a:rPr lang="es-ES" altLang="en-US" smtClean="0"/>
              <a:pPr/>
              <a:t>‹#›</a:t>
            </a:fld>
            <a:endParaRPr lang="es-ES" altLang="en-US"/>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89792199"/>
      </p:ext>
    </p:extLst>
  </p:cSld>
  <p:clrMapOvr>
    <a:masterClrMapping/>
  </p:clrMapOvr>
  <p:transition spd="slow">
    <p:fad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s-ES" altLang="en-US"/>
          </a:p>
        </p:txBody>
      </p:sp>
      <p:sp>
        <p:nvSpPr>
          <p:cNvPr id="5" name="Footer Placeholder 4"/>
          <p:cNvSpPr>
            <a:spLocks noGrp="1"/>
          </p:cNvSpPr>
          <p:nvPr>
            <p:ph type="ftr" sz="quarter" idx="11"/>
          </p:nvPr>
        </p:nvSpPr>
        <p:spPr/>
        <p:txBody>
          <a:bodyPr/>
          <a:lstStyle/>
          <a:p>
            <a:pPr>
              <a:defRPr/>
            </a:pPr>
            <a:endParaRPr lang="es-ES" altLang="en-US"/>
          </a:p>
        </p:txBody>
      </p:sp>
      <p:sp>
        <p:nvSpPr>
          <p:cNvPr id="6" name="Slide Number Placeholder 5"/>
          <p:cNvSpPr>
            <a:spLocks noGrp="1"/>
          </p:cNvSpPr>
          <p:nvPr>
            <p:ph type="sldNum" sz="quarter" idx="12"/>
          </p:nvPr>
        </p:nvSpPr>
        <p:spPr/>
        <p:txBody>
          <a:bodyPr/>
          <a:lstStyle/>
          <a:p>
            <a:fld id="{0848AEA9-F8E3-4861-84C1-EDA2F04689B5}" type="slidenum">
              <a:rPr lang="es-ES" altLang="en-US" smtClean="0"/>
              <a:pPr/>
              <a:t>‹#›</a:t>
            </a:fld>
            <a:endParaRPr lang="es-ES" altLang="en-US"/>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64738896"/>
      </p:ext>
    </p:extLst>
  </p:cSld>
  <p:clrMapOvr>
    <a:masterClrMapping/>
  </p:clrMapOvr>
  <p:transition spd="slow">
    <p:fade/>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F3CECE8-B0E7-4845-B190-BFF6E719DB0D}" type="datetimeFigureOut">
              <a:rPr lang="en-US" smtClean="0"/>
              <a:t>8/12/2023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2523CC-362B-4921-8155-E04D064B5D85}" type="slidenum">
              <a:rPr lang="en-US" smtClean="0"/>
              <a:t>‹#›</a:t>
            </a:fld>
            <a:endParaRPr lang="en-US"/>
          </a:p>
        </p:txBody>
      </p:sp>
    </p:spTree>
    <p:extLst>
      <p:ext uri="{BB962C8B-B14F-4D97-AF65-F5344CB8AC3E}">
        <p14:creationId xmlns:p14="http://schemas.microsoft.com/office/powerpoint/2010/main" val="2471094708"/>
      </p:ext>
    </p:extLst>
  </p:cSld>
  <p:clrMapOvr>
    <a:masterClrMapping/>
  </p:clrMapOvr>
  <p:transition spd="slow">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F3CECE8-B0E7-4845-B190-BFF6E719DB0D}" type="datetimeFigureOut">
              <a:rPr lang="en-US" smtClean="0"/>
              <a:t>8/12/2023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2523CC-362B-4921-8155-E04D064B5D85}" type="slidenum">
              <a:rPr lang="en-US" smtClean="0"/>
              <a:t>‹#›</a:t>
            </a:fld>
            <a:endParaRPr lang="en-US"/>
          </a:p>
        </p:txBody>
      </p:sp>
    </p:spTree>
    <p:extLst>
      <p:ext uri="{BB962C8B-B14F-4D97-AF65-F5344CB8AC3E}">
        <p14:creationId xmlns:p14="http://schemas.microsoft.com/office/powerpoint/2010/main" val="1990568279"/>
      </p:ext>
    </p:extLst>
  </p:cSld>
  <p:clrMapOvr>
    <a:masterClrMapping/>
  </p:clrMapOvr>
  <p:transition spd="slow">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F3CECE8-B0E7-4845-B190-BFF6E719DB0D}" type="datetimeFigureOut">
              <a:rPr lang="en-US" smtClean="0"/>
              <a:t>8/12/2023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2523CC-362B-4921-8155-E04D064B5D85}" type="slidenum">
              <a:rPr lang="en-US" smtClean="0"/>
              <a:t>‹#›</a:t>
            </a:fld>
            <a:endParaRPr lang="en-US"/>
          </a:p>
        </p:txBody>
      </p:sp>
    </p:spTree>
    <p:extLst>
      <p:ext uri="{BB962C8B-B14F-4D97-AF65-F5344CB8AC3E}">
        <p14:creationId xmlns:p14="http://schemas.microsoft.com/office/powerpoint/2010/main" val="881496382"/>
      </p:ext>
    </p:extLst>
  </p:cSld>
  <p:clrMapOvr>
    <a:masterClrMapping/>
  </p:clrMapOvr>
  <p:transition spd="slow">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F3CECE8-B0E7-4845-B190-BFF6E719DB0D}" type="datetimeFigureOut">
              <a:rPr lang="en-US" smtClean="0"/>
              <a:t>8/12/2023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2523CC-362B-4921-8155-E04D064B5D85}" type="slidenum">
              <a:rPr lang="en-US" smtClean="0"/>
              <a:t>‹#›</a:t>
            </a:fld>
            <a:endParaRPr lang="en-US"/>
          </a:p>
        </p:txBody>
      </p:sp>
    </p:spTree>
    <p:extLst>
      <p:ext uri="{BB962C8B-B14F-4D97-AF65-F5344CB8AC3E}">
        <p14:creationId xmlns:p14="http://schemas.microsoft.com/office/powerpoint/2010/main" val="306713095"/>
      </p:ext>
    </p:extLst>
  </p:cSld>
  <p:clrMapOvr>
    <a:masterClrMapping/>
  </p:clrMapOvr>
  <p:transition spd="slow">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F3CECE8-B0E7-4845-B190-BFF6E719DB0D}" type="datetimeFigureOut">
              <a:rPr lang="en-US" smtClean="0"/>
              <a:t>8/12/2023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2523CC-362B-4921-8155-E04D064B5D85}" type="slidenum">
              <a:rPr lang="en-US" smtClean="0"/>
              <a:t>‹#›</a:t>
            </a:fld>
            <a:endParaRPr lang="en-US"/>
          </a:p>
        </p:txBody>
      </p:sp>
    </p:spTree>
    <p:extLst>
      <p:ext uri="{BB962C8B-B14F-4D97-AF65-F5344CB8AC3E}">
        <p14:creationId xmlns:p14="http://schemas.microsoft.com/office/powerpoint/2010/main" val="2733356976"/>
      </p:ext>
    </p:extLst>
  </p:cSld>
  <p:clrMapOvr>
    <a:masterClrMapping/>
  </p:clrMapOvr>
  <p:transition spd="slow">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F3CECE8-B0E7-4845-B190-BFF6E719DB0D}" type="datetimeFigureOut">
              <a:rPr lang="en-US" smtClean="0"/>
              <a:t>8/12/2023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2523CC-362B-4921-8155-E04D064B5D85}" type="slidenum">
              <a:rPr lang="en-US" smtClean="0"/>
              <a:t>‹#›</a:t>
            </a:fld>
            <a:endParaRPr lang="en-US"/>
          </a:p>
        </p:txBody>
      </p:sp>
    </p:spTree>
    <p:extLst>
      <p:ext uri="{BB962C8B-B14F-4D97-AF65-F5344CB8AC3E}">
        <p14:creationId xmlns:p14="http://schemas.microsoft.com/office/powerpoint/2010/main" val="2070776947"/>
      </p:ext>
    </p:extLst>
  </p:cSld>
  <p:clrMapOvr>
    <a:masterClrMapping/>
  </p:clrMapOvr>
  <p:transition spd="slow">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F3CECE8-B0E7-4845-B190-BFF6E719DB0D}" type="datetimeFigureOut">
              <a:rPr lang="en-US" smtClean="0"/>
              <a:t>8/12/2023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2523CC-362B-4921-8155-E04D064B5D85}" type="slidenum">
              <a:rPr lang="en-US" smtClean="0"/>
              <a:t>‹#›</a:t>
            </a:fld>
            <a:endParaRPr lang="en-US"/>
          </a:p>
        </p:txBody>
      </p:sp>
    </p:spTree>
    <p:extLst>
      <p:ext uri="{BB962C8B-B14F-4D97-AF65-F5344CB8AC3E}">
        <p14:creationId xmlns:p14="http://schemas.microsoft.com/office/powerpoint/2010/main" val="2556744778"/>
      </p:ext>
    </p:extLst>
  </p:cSld>
  <p:clrMapOvr>
    <a:masterClrMapping/>
  </p:clrMapOvr>
  <p:transition spd="slow">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SECTIO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s-ES" altLang="en-US"/>
          </a:p>
        </p:txBody>
      </p:sp>
      <p:sp>
        <p:nvSpPr>
          <p:cNvPr id="3" name="Footer Placeholder 2"/>
          <p:cNvSpPr>
            <a:spLocks noGrp="1"/>
          </p:cNvSpPr>
          <p:nvPr>
            <p:ph type="ftr" sz="quarter" idx="11"/>
          </p:nvPr>
        </p:nvSpPr>
        <p:spPr/>
        <p:txBody>
          <a:bodyPr/>
          <a:lstStyle/>
          <a:p>
            <a:pPr>
              <a:defRPr/>
            </a:pPr>
            <a:endParaRPr lang="es-ES" altLang="en-US"/>
          </a:p>
        </p:txBody>
      </p:sp>
      <p:sp>
        <p:nvSpPr>
          <p:cNvPr id="4" name="Slide Number Placeholder 3"/>
          <p:cNvSpPr>
            <a:spLocks noGrp="1"/>
          </p:cNvSpPr>
          <p:nvPr>
            <p:ph type="sldNum" sz="quarter" idx="12"/>
          </p:nvPr>
        </p:nvSpPr>
        <p:spPr/>
        <p:txBody>
          <a:bodyPr/>
          <a:lstStyle/>
          <a:p>
            <a:fld id="{1ECEFDD6-FDAE-4205-9E60-B24087CB54EE}" type="slidenum">
              <a:rPr lang="es-ES" altLang="en-US" smtClean="0"/>
              <a:pPr/>
              <a:t>‹#›</a:t>
            </a:fld>
            <a:endParaRPr lang="es-ES" altLang="en-US"/>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itle 1"/>
          <p:cNvSpPr>
            <a:spLocks noGrp="1"/>
          </p:cNvSpPr>
          <p:nvPr>
            <p:ph type="ctrTitle"/>
          </p:nvPr>
        </p:nvSpPr>
        <p:spPr>
          <a:xfrm>
            <a:off x="4038600" y="1988840"/>
            <a:ext cx="7812360" cy="1665139"/>
          </a:xfrm>
        </p:spPr>
        <p:txBody>
          <a:bodyPr anchor="b"/>
          <a:lstStyle>
            <a:lvl1pPr algn="ctr">
              <a:defRPr sz="6000"/>
            </a:lvl1pPr>
          </a:lstStyle>
          <a:p>
            <a:r>
              <a:rPr lang="en-US"/>
              <a:t>Click to edit Master title style</a:t>
            </a:r>
            <a:endParaRPr lang="en-US" dirty="0"/>
          </a:p>
        </p:txBody>
      </p:sp>
      <p:sp>
        <p:nvSpPr>
          <p:cNvPr id="7" name="Subtitle 2"/>
          <p:cNvSpPr>
            <a:spLocks noGrp="1"/>
          </p:cNvSpPr>
          <p:nvPr>
            <p:ph type="subTitle" idx="1"/>
          </p:nvPr>
        </p:nvSpPr>
        <p:spPr>
          <a:xfrm>
            <a:off x="4038600" y="3653979"/>
            <a:ext cx="7812360" cy="1154747"/>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401982685"/>
      </p:ext>
    </p:extLst>
  </p:cSld>
  <p:clrMapOvr>
    <a:masterClrMapping/>
  </p:clrMapOvr>
  <p:transition spd="slow">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KET THUC">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s-ES" altLang="en-US"/>
          </a:p>
        </p:txBody>
      </p:sp>
      <p:sp>
        <p:nvSpPr>
          <p:cNvPr id="3" name="Footer Placeholder 2"/>
          <p:cNvSpPr>
            <a:spLocks noGrp="1"/>
          </p:cNvSpPr>
          <p:nvPr>
            <p:ph type="ftr" sz="quarter" idx="11"/>
          </p:nvPr>
        </p:nvSpPr>
        <p:spPr/>
        <p:txBody>
          <a:bodyPr/>
          <a:lstStyle/>
          <a:p>
            <a:pPr>
              <a:defRPr/>
            </a:pPr>
            <a:endParaRPr lang="es-ES" altLang="en-US"/>
          </a:p>
        </p:txBody>
      </p:sp>
      <p:sp>
        <p:nvSpPr>
          <p:cNvPr id="4" name="Slide Number Placeholder 3"/>
          <p:cNvSpPr>
            <a:spLocks noGrp="1"/>
          </p:cNvSpPr>
          <p:nvPr>
            <p:ph type="sldNum" sz="quarter" idx="12"/>
          </p:nvPr>
        </p:nvSpPr>
        <p:spPr/>
        <p:txBody>
          <a:bodyPr/>
          <a:lstStyle/>
          <a:p>
            <a:fld id="{1ECEFDD6-FDAE-4205-9E60-B24087CB54EE}" type="slidenum">
              <a:rPr lang="es-ES" altLang="en-US" smtClean="0"/>
              <a:pPr/>
              <a:t>‹#›</a:t>
            </a:fld>
            <a:endParaRPr lang="es-ES" altLang="en-US"/>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itle 1"/>
          <p:cNvSpPr>
            <a:spLocks noGrp="1"/>
          </p:cNvSpPr>
          <p:nvPr>
            <p:ph type="ctrTitle"/>
          </p:nvPr>
        </p:nvSpPr>
        <p:spPr>
          <a:xfrm>
            <a:off x="2135560" y="1988840"/>
            <a:ext cx="7812360" cy="1665139"/>
          </a:xfrm>
        </p:spPr>
        <p:txBody>
          <a:bodyPr anchor="b"/>
          <a:lstStyle>
            <a:lvl1pPr algn="ctr">
              <a:defRPr sz="6000"/>
            </a:lvl1pPr>
          </a:lstStyle>
          <a:p>
            <a:r>
              <a:rPr lang="en-US"/>
              <a:t>Click to edit Master title style</a:t>
            </a:r>
            <a:endParaRPr lang="en-US" dirty="0"/>
          </a:p>
        </p:txBody>
      </p:sp>
      <p:sp>
        <p:nvSpPr>
          <p:cNvPr id="8" name="Subtitle 2"/>
          <p:cNvSpPr>
            <a:spLocks noGrp="1"/>
          </p:cNvSpPr>
          <p:nvPr>
            <p:ph type="subTitle" idx="1"/>
          </p:nvPr>
        </p:nvSpPr>
        <p:spPr>
          <a:xfrm>
            <a:off x="2135560" y="3653979"/>
            <a:ext cx="7812360" cy="1154747"/>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361929817"/>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s-ES"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s-ES"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34A759-358B-43E4-B1B6-4EBA50AF75ED}" type="slidenum">
              <a:rPr lang="es-ES" altLang="en-US" smtClean="0"/>
              <a:pPr/>
              <a:t>‹#›</a:t>
            </a:fld>
            <a:endParaRPr lang="es-ES" altLang="en-US"/>
          </a:p>
        </p:txBody>
      </p:sp>
      <p:pic>
        <p:nvPicPr>
          <p:cNvPr id="7" name="Picture 6"/>
          <p:cNvPicPr>
            <a:picLocks noChangeAspect="1"/>
          </p:cNvPicPr>
          <p:nvPr userDrawn="1"/>
        </p:nvPicPr>
        <p:blipFill rotWithShape="1">
          <a:blip r:embed="rId22">
            <a:extLst>
              <a:ext uri="{28A0092B-C50C-407E-A947-70E740481C1C}">
                <a14:useLocalDpi xmlns:a14="http://schemas.microsoft.com/office/drawing/2010/main" val="0"/>
              </a:ext>
            </a:extLst>
          </a:blip>
          <a:srcRect b="9931"/>
          <a:stretch/>
        </p:blipFill>
        <p:spPr>
          <a:xfrm>
            <a:off x="-14573" y="0"/>
            <a:ext cx="12206573" cy="6858000"/>
          </a:xfrm>
          <a:prstGeom prst="rect">
            <a:avLst/>
          </a:prstGeom>
        </p:spPr>
      </p:pic>
      <p:sp>
        <p:nvSpPr>
          <p:cNvPr id="8" name="Rectangle 7">
            <a:extLst>
              <a:ext uri="{FF2B5EF4-FFF2-40B4-BE49-F238E27FC236}">
                <a16:creationId xmlns:a16="http://schemas.microsoft.com/office/drawing/2014/main" xmlns="" id="{BB99B232-F72E-28DD-4250-D5463427A5C8}"/>
              </a:ext>
            </a:extLst>
          </p:cNvPr>
          <p:cNvSpPr/>
          <p:nvPr userDrawn="1"/>
        </p:nvSpPr>
        <p:spPr>
          <a:xfrm>
            <a:off x="0" y="1597942"/>
            <a:ext cx="12192000" cy="4351338"/>
          </a:xfrm>
          <a:prstGeom prst="rect">
            <a:avLst/>
          </a:prstGeom>
          <a:solidFill>
            <a:schemeClr val="bg1">
              <a:alpha val="5018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5229547"/>
      </p:ext>
    </p:extLst>
  </p:cSld>
  <p:clrMap bg1="lt1" tx1="dk1" bg2="lt2" tx2="dk2" accent1="accent1" accent2="accent2" accent3="accent3" accent4="accent4" accent5="accent5" accent6="accent6" hlink="hlink" folHlink="folHlink"/>
  <p:sldLayoutIdLst>
    <p:sldLayoutId id="2147484294"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 id="2147484305" r:id="rId12"/>
    <p:sldLayoutId id="2147484306" r:id="rId13"/>
    <p:sldLayoutId id="2147484307" r:id="rId14"/>
    <p:sldLayoutId id="2147484308" r:id="rId15"/>
    <p:sldLayoutId id="2147484309" r:id="rId16"/>
    <p:sldLayoutId id="2147484310" r:id="rId17"/>
    <p:sldLayoutId id="2147484311" r:id="rId18"/>
    <p:sldLayoutId id="2147483715" r:id="rId19"/>
    <p:sldLayoutId id="2147483721" r:id="rId20"/>
  </p:sldLayoutIdLst>
  <p:transition spd="slow">
    <p:fade/>
  </p:transition>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6.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11.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gif"/><Relationship Id="rId1" Type="http://schemas.openxmlformats.org/officeDocument/2006/relationships/slideLayout" Target="../slideLayouts/slideLayout18.xml"/><Relationship Id="rId4" Type="http://schemas.openxmlformats.org/officeDocument/2006/relationships/image" Target="../media/image29.gi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5" name="Titre 1"/>
          <p:cNvSpPr txBox="1">
            <a:spLocks/>
          </p:cNvSpPr>
          <p:nvPr/>
        </p:nvSpPr>
        <p:spPr bwMode="auto">
          <a:xfrm>
            <a:off x="1271465" y="1772816"/>
            <a:ext cx="9106024" cy="3456384"/>
          </a:xfrm>
          <a:prstGeom prst="rect">
            <a:avLst/>
          </a:prstGeom>
          <a:solidFill>
            <a:sysClr val="window" lastClr="FFFFFF"/>
          </a:solidFill>
          <a:ln w="25400" cap="flat" cmpd="sng" algn="ctr">
            <a:solidFill>
              <a:srgbClr val="6E1C1C"/>
            </a:solidFill>
            <a:prstDash val="solid"/>
            <a:miter lim="800000"/>
            <a:headEnd/>
            <a:tailEnd/>
          </a:ln>
          <a:effectLst>
            <a:innerShdw blurRad="63500" dist="50800" dir="16200000">
              <a:prstClr val="black">
                <a:alpha val="50000"/>
              </a:prstClr>
            </a:inn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000" b="1" i="0" u="none" strike="noStrike" kern="0" cap="none" spc="50" normalizeH="0" baseline="0" noProof="0" dirty="0">
                <a:ln w="11430"/>
                <a:solidFill>
                  <a:srgbClr val="0070C0"/>
                </a:solidFill>
                <a:effectLst/>
                <a:uLnTx/>
                <a:uFillTx/>
                <a:latin typeface="Algerian" panose="04020705040A02060702" pitchFamily="82" charset="0"/>
              </a:rPr>
              <a:t>CHÀO MỪNG CÁC SINH VIÊN</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000" b="1" i="0" u="none" strike="noStrike" kern="0" cap="none" spc="50" normalizeH="0" baseline="0" noProof="0" dirty="0">
                <a:ln w="11430"/>
                <a:solidFill>
                  <a:srgbClr val="0070C0"/>
                </a:solidFill>
                <a:effectLst/>
                <a:uLnTx/>
                <a:uFillTx/>
                <a:latin typeface="Algerian" panose="04020705040A02060702" pitchFamily="82" charset="0"/>
              </a:rPr>
              <a:t>ĐẾN VỚI MÔN HỌC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50" normalizeH="0" baseline="0" noProof="0" dirty="0">
                <a:ln w="11430"/>
                <a:solidFill>
                  <a:srgbClr val="0070C0"/>
                </a:solidFill>
                <a:effectLst/>
                <a:uLnTx/>
                <a:uFillTx/>
                <a:latin typeface="Algerian" panose="04020705040A02060702" pitchFamily="82" charset="0"/>
              </a:rPr>
              <a:t>PHÁP LUẬT</a:t>
            </a:r>
            <a:endParaRPr kumimoji="0" lang="fr-CA" altLang="zh-CN" sz="4000" b="1" i="0" u="none" strike="noStrike" kern="0" cap="none" spc="0" normalizeH="0" baseline="0" noProof="0" dirty="0">
              <a:ln>
                <a:noFill/>
              </a:ln>
              <a:solidFill>
                <a:srgbClr val="0070C0"/>
              </a:solidFill>
              <a:effectLst/>
              <a:uLnTx/>
              <a:uFillTx/>
              <a:latin typeface="Algerian" panose="04020705040A02060702" pitchFamily="82" charset="0"/>
              <a:cs typeface="Arial" pitchFamily="34" charset="0"/>
            </a:endParaRPr>
          </a:p>
        </p:txBody>
      </p:sp>
      <p:sp>
        <p:nvSpPr>
          <p:cNvPr id="6" name="Rectangle 1"/>
          <p:cNvSpPr>
            <a:spLocks noChangeArrowheads="1"/>
          </p:cNvSpPr>
          <p:nvPr/>
        </p:nvSpPr>
        <p:spPr bwMode="auto">
          <a:xfrm>
            <a:off x="4223792" y="5373216"/>
            <a:ext cx="345629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1800" b="1" i="0" u="none" strike="noStrike" kern="0" cap="none" spc="0" normalizeH="0" baseline="0" noProof="0" dirty="0" smtClean="0">
                <a:ln>
                  <a:noFill/>
                </a:ln>
                <a:solidFill>
                  <a:srgbClr val="002060"/>
                </a:solidFill>
                <a:effectLst/>
                <a:uLnTx/>
                <a:uFillTx/>
                <a:latin typeface="+mj-lt"/>
                <a:cs typeface="Arial" panose="020B0604020202020204" pitchFamily="34" charset="0"/>
              </a:rPr>
              <a:t>TỔ BỘ MÔN PHÁP LUẬT</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1800" b="1" i="0" u="none" strike="noStrike" kern="0" cap="none" spc="0" normalizeH="0" baseline="0" noProof="0" dirty="0" smtClean="0">
                <a:ln>
                  <a:noFill/>
                </a:ln>
                <a:solidFill>
                  <a:srgbClr val="002060"/>
                </a:solidFill>
                <a:effectLst/>
                <a:uLnTx/>
                <a:uFillTx/>
                <a:latin typeface="+mj-lt"/>
                <a:cs typeface="Arial" panose="020B0604020202020204" pitchFamily="34" charset="0"/>
              </a:rPr>
              <a:t>KHOA  LÝ LUẬN CHÍNH TRỊ</a:t>
            </a:r>
          </a:p>
        </p:txBody>
      </p:sp>
    </p:spTree>
    <p:extLst>
      <p:ext uri="{BB962C8B-B14F-4D97-AF65-F5344CB8AC3E}">
        <p14:creationId xmlns:p14="http://schemas.microsoft.com/office/powerpoint/2010/main" val="9848512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63352" y="2636912"/>
            <a:ext cx="11809312" cy="2664296"/>
          </a:xfrm>
        </p:spPr>
        <p:txBody>
          <a:bodyPr>
            <a:normAutofit/>
          </a:bodyPr>
          <a:lstStyle/>
          <a:p>
            <a:pPr marL="457200" indent="-457200" algn="l">
              <a:buFont typeface="+mj-lt"/>
              <a:buAutoNum type="arabicPeriod"/>
            </a:pPr>
            <a:r>
              <a:rPr lang="en-US" sz="2800" dirty="0" err="1" smtClean="0">
                <a:latin typeface="Times New Roman" panose="02020603050405020304" pitchFamily="18" charset="0"/>
                <a:cs typeface="Times New Roman" panose="02020603050405020304" pitchFamily="18" charset="0"/>
              </a:rPr>
              <a:t>Quyền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sở</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hữu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của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chủ</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thể</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pháp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gì</a:t>
            </a:r>
            <a:r>
              <a:rPr lang="en-US" sz="2800" dirty="0" smtClean="0">
                <a:latin typeface="Times New Roman" panose="02020603050405020304" pitchFamily="18" charset="0"/>
                <a:cs typeface="Times New Roman" panose="02020603050405020304" pitchFamily="18" charset="0"/>
              </a:rPr>
              <a:t>?</a:t>
            </a:r>
          </a:p>
          <a:p>
            <a:pPr marL="457200" indent="-457200" algn="l">
              <a:buFont typeface="+mj-lt"/>
              <a:buAutoNum type="arabicPeriod"/>
            </a:pPr>
            <a:r>
              <a:rPr lang="en-US" sz="2800" dirty="0" err="1" smtClean="0">
                <a:latin typeface="Times New Roman" panose="02020603050405020304" pitchFamily="18" charset="0"/>
                <a:cs typeface="Times New Roman" panose="02020603050405020304" pitchFamily="18" charset="0"/>
              </a:rPr>
              <a:t>Tài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gồm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những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gì</a:t>
            </a:r>
            <a:r>
              <a:rPr lang="en-US" sz="2800" dirty="0" smtClean="0">
                <a:latin typeface="Times New Roman" panose="02020603050405020304" pitchFamily="18" charset="0"/>
                <a:cs typeface="Times New Roman" panose="02020603050405020304" pitchFamily="18" charset="0"/>
              </a:rPr>
              <a:t>?</a:t>
            </a:r>
          </a:p>
          <a:p>
            <a:pPr marL="457200" indent="-457200" algn="l">
              <a:buFont typeface="+mj-lt"/>
              <a:buAutoNum type="arabicPeriod"/>
            </a:pPr>
            <a:r>
              <a:rPr lang="en-US" sz="2800" dirty="0" err="1" smtClean="0">
                <a:latin typeface="Times New Roman" panose="02020603050405020304" pitchFamily="18" charset="0"/>
                <a:cs typeface="Times New Roman" panose="02020603050405020304" pitchFamily="18" charset="0"/>
              </a:rPr>
              <a:t>Luật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Dân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sự</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quy</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định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tước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quyền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thừa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kế</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nào</a:t>
            </a:r>
            <a:r>
              <a:rPr lang="en-US" sz="2800" dirty="0" smtClean="0">
                <a:latin typeface="Times New Roman" panose="02020603050405020304" pitchFamily="18" charset="0"/>
                <a:cs typeface="Times New Roman" panose="02020603050405020304" pitchFamily="18" charset="0"/>
              </a:rPr>
              <a:t>? Ý </a:t>
            </a:r>
            <a:r>
              <a:rPr lang="en-US" sz="2800" dirty="0" err="1" smtClean="0">
                <a:latin typeface="Times New Roman" panose="02020603050405020304" pitchFamily="18" charset="0"/>
                <a:cs typeface="Times New Roman" panose="02020603050405020304" pitchFamily="18" charset="0"/>
              </a:rPr>
              <a:t>nghĩa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của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quy</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định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này</a:t>
            </a:r>
            <a:r>
              <a:rPr lang="en-US" sz="2800" dirty="0" smtClean="0">
                <a:latin typeface="Times New Roman" panose="02020603050405020304" pitchFamily="18" charset="0"/>
                <a:cs typeface="Times New Roman" panose="02020603050405020304" pitchFamily="18" charset="0"/>
              </a:rPr>
              <a:t>?</a:t>
            </a:r>
          </a:p>
          <a:p>
            <a:pPr marL="457200" indent="-457200" algn="l">
              <a:buFont typeface="+mj-lt"/>
              <a:buAutoNum type="arabicPeriod"/>
            </a:pPr>
            <a:r>
              <a:rPr lang="en-US" sz="2800" dirty="0" err="1" smtClean="0">
                <a:latin typeface="Times New Roman" panose="02020603050405020304" pitchFamily="18" charset="0"/>
                <a:cs typeface="Times New Roman" panose="02020603050405020304" pitchFamily="18" charset="0"/>
              </a:rPr>
              <a:t>Những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khác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biệt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về</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bồi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thường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thiệt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hại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trong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hợp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đồng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ngoài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hợp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đồng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dân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sự</a:t>
            </a:r>
            <a:r>
              <a:rPr lang="en-US" sz="2800" dirty="0" smtClean="0">
                <a:latin typeface="Times New Roman" panose="02020603050405020304" pitchFamily="18" charset="0"/>
                <a:cs typeface="Times New Roman" panose="02020603050405020304" pitchFamily="18" charset="0"/>
              </a:rPr>
              <a:t> ? </a:t>
            </a:r>
            <a:r>
              <a:rPr lang="en-US" sz="2800" dirty="0" err="1" smtClean="0">
                <a:latin typeface="Times New Roman" panose="02020603050405020304" pitchFamily="18" charset="0"/>
                <a:cs typeface="Times New Roman" panose="02020603050405020304" pitchFamily="18" charset="0"/>
              </a:rPr>
              <a:t>Giải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thích</a:t>
            </a:r>
            <a:r>
              <a:rPr lang="en-US" sz="2800" dirty="0" smtClean="0">
                <a:latin typeface="Times New Roman" panose="02020603050405020304" pitchFamily="18" charset="0"/>
                <a:cs typeface="Times New Roman" panose="02020603050405020304" pitchFamily="18" charset="0"/>
              </a:rPr>
              <a:t>?</a:t>
            </a:r>
          </a:p>
        </p:txBody>
      </p:sp>
      <p:sp>
        <p:nvSpPr>
          <p:cNvPr id="4" name="Rounded Rectangle 3"/>
          <p:cNvSpPr/>
          <p:nvPr/>
        </p:nvSpPr>
        <p:spPr>
          <a:xfrm>
            <a:off x="0" y="1491568"/>
            <a:ext cx="3937000" cy="749300"/>
          </a:xfrm>
          <a:prstGeom prst="roundRect">
            <a:avLst/>
          </a:prstGeom>
          <a:solidFill>
            <a:srgbClr val="FFF7D3"/>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err="1">
                <a:ln>
                  <a:noFill/>
                </a:ln>
                <a:solidFill>
                  <a:prstClr val="black"/>
                </a:solidFill>
                <a:effectLst/>
                <a:uLnTx/>
                <a:uFillTx/>
                <a:latin typeface="Arial" pitchFamily="34" charset="0"/>
                <a:ea typeface="+mn-ea"/>
                <a:cs typeface="Arial" pitchFamily="34" charset="0"/>
              </a:rPr>
              <a:t>Kiểm</a:t>
            </a:r>
            <a:r>
              <a:rPr kumimoji="0" lang="en-US" sz="3200" b="1" i="0" u="none" strike="noStrike" kern="0" cap="none" spc="0" normalizeH="0" baseline="0" noProof="0" dirty="0">
                <a:ln>
                  <a:noFill/>
                </a:ln>
                <a:solidFill>
                  <a:prstClr val="black"/>
                </a:solidFill>
                <a:effectLst/>
                <a:uLnTx/>
                <a:uFillTx/>
                <a:latin typeface="Arial" pitchFamily="34" charset="0"/>
                <a:ea typeface="+mn-ea"/>
                <a:cs typeface="Arial" pitchFamily="34" charset="0"/>
              </a:rPr>
              <a:t> </a:t>
            </a:r>
            <a:r>
              <a:rPr kumimoji="0" lang="en-US" sz="3200" b="1" i="0" u="none" strike="noStrike" kern="0" cap="none" spc="0" normalizeH="0" baseline="0" noProof="0" dirty="0" err="1">
                <a:ln>
                  <a:noFill/>
                </a:ln>
                <a:solidFill>
                  <a:prstClr val="black"/>
                </a:solidFill>
                <a:effectLst/>
                <a:uLnTx/>
                <a:uFillTx/>
                <a:latin typeface="Arial" pitchFamily="34" charset="0"/>
                <a:ea typeface="+mn-ea"/>
                <a:cs typeface="Arial" pitchFamily="34" charset="0"/>
              </a:rPr>
              <a:t>tra</a:t>
            </a:r>
            <a:r>
              <a:rPr kumimoji="0" lang="en-US" sz="3200" b="1" i="0" u="none" strike="noStrike" kern="0" cap="none" spc="0" normalizeH="0" baseline="0" noProof="0" dirty="0">
                <a:ln>
                  <a:noFill/>
                </a:ln>
                <a:solidFill>
                  <a:prstClr val="black"/>
                </a:solidFill>
                <a:effectLst/>
                <a:uLnTx/>
                <a:uFillTx/>
                <a:latin typeface="Arial" pitchFamily="34" charset="0"/>
                <a:ea typeface="+mn-ea"/>
                <a:cs typeface="Arial" pitchFamily="34" charset="0"/>
              </a:rPr>
              <a:t> </a:t>
            </a:r>
            <a:r>
              <a:rPr lang="en-US" sz="3200" b="1" kern="0" dirty="0" err="1" smtClean="0">
                <a:solidFill>
                  <a:prstClr val="black"/>
                </a:solidFill>
                <a:cs typeface="Arial" pitchFamily="34" charset="0"/>
              </a:rPr>
              <a:t>ôn</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tập</a:t>
            </a:r>
            <a:endParaRPr kumimoji="0" lang="en-US" sz="3200" b="1" i="0" u="none" strike="noStrike" kern="0" cap="none" spc="0" normalizeH="0" baseline="0" noProof="0" dirty="0">
              <a:ln>
                <a:noFill/>
              </a:ln>
              <a:solidFill>
                <a:prstClr val="black"/>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3056061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bwMode="auto">
          <a:xfrm>
            <a:off x="0" y="1514475"/>
            <a:ext cx="12192000" cy="534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204788" indent="-171450" algn="l" defTabSz="685800" rtl="0" eaLnBrk="0" fontAlgn="base" hangingPunct="0">
              <a:spcBef>
                <a:spcPts val="1350"/>
              </a:spcBef>
              <a:spcAft>
                <a:spcPct val="0"/>
              </a:spcAft>
              <a:buClr>
                <a:srgbClr val="404040"/>
              </a:buClr>
              <a:buSzPct val="100000"/>
              <a:buFont typeface="Arial" panose="020B0604020202020204" pitchFamily="34" charset="0"/>
              <a:buChar char="•"/>
              <a:defRPr sz="1500" kern="1200">
                <a:solidFill>
                  <a:schemeClr val="tx1"/>
                </a:solidFill>
                <a:latin typeface="+mn-lt"/>
                <a:ea typeface="+mn-ea"/>
                <a:cs typeface="+mn-cs"/>
              </a:defRPr>
            </a:lvl1pPr>
            <a:lvl2pPr marL="444500" indent="-171450" algn="l" defTabSz="685800" rtl="0" eaLnBrk="0" fontAlgn="base" hangingPunct="0">
              <a:spcBef>
                <a:spcPts val="750"/>
              </a:spcBef>
              <a:spcAft>
                <a:spcPct val="0"/>
              </a:spcAft>
              <a:buClr>
                <a:srgbClr val="404040"/>
              </a:buClr>
              <a:buSzPct val="100000"/>
              <a:buFont typeface="Arial" panose="020B0604020202020204" pitchFamily="34" charset="0"/>
              <a:buChar char="•"/>
              <a:defRPr sz="1300" kern="1200">
                <a:solidFill>
                  <a:schemeClr val="tx1"/>
                </a:solidFill>
                <a:latin typeface="+mn-lt"/>
                <a:ea typeface="+mn-ea"/>
                <a:cs typeface="+mn-cs"/>
              </a:defRPr>
            </a:lvl2pPr>
            <a:lvl3pPr marL="685800" indent="-171450" algn="l" defTabSz="685800" rtl="0" eaLnBrk="0" fontAlgn="base" hangingPunct="0">
              <a:spcBef>
                <a:spcPts val="600"/>
              </a:spcBef>
              <a:spcAft>
                <a:spcPct val="0"/>
              </a:spcAft>
              <a:buClr>
                <a:srgbClr val="404040"/>
              </a:buClr>
              <a:buSzPct val="100000"/>
              <a:buFont typeface="Arial" panose="020B0604020202020204" pitchFamily="34" charset="0"/>
              <a:buChar char="•"/>
              <a:defRPr sz="1200" kern="1200">
                <a:solidFill>
                  <a:schemeClr val="tx1"/>
                </a:solidFill>
                <a:latin typeface="+mn-lt"/>
                <a:ea typeface="+mn-ea"/>
                <a:cs typeface="+mn-cs"/>
              </a:defRPr>
            </a:lvl3pPr>
            <a:lvl4pPr marL="925513" indent="-171450" algn="l" defTabSz="685800" rtl="0" eaLnBrk="0" fontAlgn="base" hangingPunct="0">
              <a:spcBef>
                <a:spcPts val="600"/>
              </a:spcBef>
              <a:spcAft>
                <a:spcPct val="0"/>
              </a:spcAft>
              <a:buClr>
                <a:srgbClr val="404040"/>
              </a:buClr>
              <a:buSzPct val="100000"/>
              <a:buFont typeface="Arial" panose="020B0604020202020204" pitchFamily="34" charset="0"/>
              <a:buChar char="•"/>
              <a:defRPr sz="1000" kern="1200">
                <a:solidFill>
                  <a:schemeClr val="tx1"/>
                </a:solidFill>
                <a:latin typeface="+mn-lt"/>
                <a:ea typeface="+mn-ea"/>
                <a:cs typeface="+mn-cs"/>
              </a:defRPr>
            </a:lvl4pPr>
            <a:lvl5pPr marL="1165225" indent="-171450" algn="l" defTabSz="685800" rtl="0" eaLnBrk="0" fontAlgn="base" hangingPunct="0">
              <a:spcBef>
                <a:spcPts val="600"/>
              </a:spcBef>
              <a:spcAft>
                <a:spcPct val="0"/>
              </a:spcAft>
              <a:buClr>
                <a:srgbClr val="404040"/>
              </a:buClr>
              <a:buSzPct val="100000"/>
              <a:buFont typeface="Arial" panose="020B0604020202020204" pitchFamily="34" charset="0"/>
              <a:buChar char="•"/>
              <a:defRPr sz="1000" kern="1200">
                <a:solidFill>
                  <a:schemeClr val="tx1"/>
                </a:solidFill>
                <a:latin typeface="+mn-lt"/>
                <a:ea typeface="+mn-ea"/>
                <a:cs typeface="+mn-cs"/>
              </a:defRPr>
            </a:lvl5pPr>
            <a:lvl6pPr marL="1405890" indent="-171450" algn="l" defTabSz="685800" rtl="0" eaLnBrk="1" latinLnBrk="0" hangingPunct="1">
              <a:lnSpc>
                <a:spcPct val="90000"/>
              </a:lnSpc>
              <a:spcBef>
                <a:spcPts val="600"/>
              </a:spcBef>
              <a:buSzPct val="80000"/>
              <a:buFont typeface="Arial" pitchFamily="34" charset="0"/>
              <a:buChar char="•"/>
              <a:defRPr sz="1050" kern="1200">
                <a:solidFill>
                  <a:schemeClr val="tx1"/>
                </a:solidFill>
                <a:latin typeface="+mn-lt"/>
                <a:ea typeface="+mn-ea"/>
                <a:cs typeface="+mn-cs"/>
              </a:defRPr>
            </a:lvl6pPr>
            <a:lvl7pPr marL="164592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7pPr>
            <a:lvl8pPr marL="188595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8pPr>
            <a:lvl9pPr marL="212598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9pPr>
          </a:lstStyle>
          <a:p>
            <a:pPr marL="34290" marR="0" lvl="0" indent="0" algn="ctr" defTabSz="685800" rtl="0" eaLnBrk="1" fontAlgn="auto" latinLnBrk="0" hangingPunct="1">
              <a:lnSpc>
                <a:spcPct val="100000"/>
              </a:lnSpc>
              <a:spcBef>
                <a:spcPts val="1350"/>
              </a:spcBef>
              <a:spcAft>
                <a:spcPts val="0"/>
              </a:spcAft>
              <a:buClr>
                <a:sysClr val="windowText" lastClr="000000">
                  <a:lumMod val="75000"/>
                  <a:lumOff val="25000"/>
                </a:sysClr>
              </a:buClr>
              <a:buSzPct val="100000"/>
              <a:buFont typeface="Arial" panose="020B0604020202020204" pitchFamily="34" charset="0"/>
              <a:buNone/>
              <a:tabLst/>
              <a:defRPr/>
            </a:pPr>
            <a:endParaRPr kumimoji="0" lang="en-US" sz="1000" b="1" i="0" u="none" strike="noStrike" kern="1200" cap="none" spc="0" normalizeH="0" baseline="0" noProof="0" dirty="0" smtClean="0">
              <a:ln>
                <a:noFill/>
              </a:ln>
              <a:solidFill>
                <a:sysClr val="windowText" lastClr="000000"/>
              </a:solidFill>
              <a:effectLst/>
              <a:uLnTx/>
              <a:uFillTx/>
              <a:latin typeface="Corbel"/>
              <a:ea typeface="+mn-ea"/>
              <a:cs typeface="+mn-cs"/>
            </a:endParaRPr>
          </a:p>
          <a:p>
            <a:pPr marL="34290" marR="0" lvl="0" indent="0" defTabSz="685800" rtl="0" eaLnBrk="1" fontAlgn="auto" latinLnBrk="0" hangingPunct="1">
              <a:lnSpc>
                <a:spcPct val="100000"/>
              </a:lnSpc>
              <a:spcBef>
                <a:spcPts val="1350"/>
              </a:spcBef>
              <a:spcAft>
                <a:spcPts val="0"/>
              </a:spcAft>
              <a:buClr>
                <a:sysClr val="windowText" lastClr="000000">
                  <a:lumMod val="75000"/>
                  <a:lumOff val="25000"/>
                </a:sysClr>
              </a:buClr>
              <a:buSzPct val="100000"/>
              <a:buFont typeface="Arial" panose="020B0604020202020204" pitchFamily="34" charset="0"/>
              <a:buNone/>
              <a:tabLst/>
              <a:defRPr/>
            </a:pPr>
            <a:r>
              <a:rPr kumimoji="0" lang="de-DE" sz="2800" b="1" i="0" u="none" strike="noStrike" kern="1200" cap="none" spc="0" normalizeH="0" baseline="0" noProof="0" dirty="0" smtClean="0">
                <a:ln>
                  <a:noFill/>
                </a:ln>
                <a:solidFill>
                  <a:srgbClr val="7030A0"/>
                </a:solidFill>
                <a:effectLst/>
                <a:uLnTx/>
                <a:uFillTx/>
                <a:latin typeface="Algerian" panose="04020705040A02060702" pitchFamily="82" charset="0"/>
                <a:cs typeface="Times New Roman" pitchFamily="18" charset="0"/>
              </a:rPr>
              <a:t>Bài</a:t>
            </a:r>
            <a:r>
              <a:rPr kumimoji="0" lang="vi-VN" sz="2800" b="1" i="0" u="none" strike="noStrike" kern="1200" cap="none" spc="0" normalizeH="0" baseline="0" noProof="0" dirty="0" smtClean="0">
                <a:ln>
                  <a:noFill/>
                </a:ln>
                <a:solidFill>
                  <a:srgbClr val="7030A0"/>
                </a:solidFill>
                <a:effectLst/>
                <a:uLnTx/>
                <a:uFillTx/>
                <a:latin typeface="Times New Roman" pitchFamily="18" charset="0"/>
                <a:cs typeface="Times New Roman" pitchFamily="18" charset="0"/>
              </a:rPr>
              <a:t> </a:t>
            </a:r>
            <a:r>
              <a:rPr lang="en-US" sz="2800" b="1" dirty="0">
                <a:solidFill>
                  <a:srgbClr val="7030A0"/>
                </a:solidFill>
                <a:latin typeface="Algerian" panose="04020705040A02060702" pitchFamily="82" charset="0"/>
                <a:cs typeface="Times New Roman" pitchFamily="18" charset="0"/>
              </a:rPr>
              <a:t>g</a:t>
            </a:r>
            <a:r>
              <a:rPr kumimoji="0" lang="en-US" sz="2800" b="1" i="0" u="none" strike="noStrike" kern="1200" cap="none" spc="0" normalizeH="0" baseline="0" noProof="0" dirty="0" err="1" smtClean="0">
                <a:ln>
                  <a:noFill/>
                </a:ln>
                <a:solidFill>
                  <a:srgbClr val="7030A0"/>
                </a:solidFill>
                <a:effectLst/>
                <a:uLnTx/>
                <a:uFillTx/>
                <a:latin typeface="Algerian" panose="04020705040A02060702" pitchFamily="82" charset="0"/>
                <a:cs typeface="Times New Roman" pitchFamily="18" charset="0"/>
              </a:rPr>
              <a:t>iảng</a:t>
            </a:r>
            <a:r>
              <a:rPr kumimoji="0" lang="en-US" sz="2800" b="1" i="0" u="none" strike="noStrike" kern="1200" cap="none" spc="0" normalizeH="0" baseline="0" noProof="0" dirty="0" smtClean="0">
                <a:ln>
                  <a:noFill/>
                </a:ln>
                <a:solidFill>
                  <a:srgbClr val="7030A0"/>
                </a:solidFill>
                <a:effectLst/>
                <a:uLnTx/>
                <a:uFillTx/>
                <a:latin typeface="Algerian" panose="04020705040A02060702" pitchFamily="82" charset="0"/>
                <a:cs typeface="Times New Roman" pitchFamily="18" charset="0"/>
              </a:rPr>
              <a:t> </a:t>
            </a:r>
            <a:r>
              <a:rPr kumimoji="0" lang="en-US" sz="2800" b="1" i="0" u="none" strike="noStrike" kern="1200" cap="none" spc="0" normalizeH="0" baseline="0" noProof="0" dirty="0" err="1" smtClean="0">
                <a:ln>
                  <a:noFill/>
                </a:ln>
                <a:solidFill>
                  <a:srgbClr val="7030A0"/>
                </a:solidFill>
                <a:effectLst/>
                <a:uLnTx/>
                <a:uFillTx/>
                <a:latin typeface="Algerian" panose="04020705040A02060702" pitchFamily="82" charset="0"/>
                <a:cs typeface="Times New Roman" pitchFamily="18" charset="0"/>
              </a:rPr>
              <a:t>số</a:t>
            </a:r>
            <a:r>
              <a:rPr kumimoji="0" lang="en-US" sz="2800" b="1" i="0" u="none" strike="noStrike" kern="1200" cap="none" spc="0" normalizeH="0" baseline="0" noProof="0" dirty="0" smtClean="0">
                <a:ln>
                  <a:noFill/>
                </a:ln>
                <a:solidFill>
                  <a:srgbClr val="7030A0"/>
                </a:solidFill>
                <a:effectLst/>
                <a:uLnTx/>
                <a:uFillTx/>
                <a:latin typeface="Algerian" panose="04020705040A02060702" pitchFamily="82" charset="0"/>
                <a:cs typeface="Times New Roman" pitchFamily="18" charset="0"/>
              </a:rPr>
              <a:t>: 04</a:t>
            </a:r>
          </a:p>
          <a:p>
            <a:pPr marL="34290" marR="0" lvl="0" indent="0" algn="ctr" defTabSz="685800" rtl="0" eaLnBrk="1" fontAlgn="auto" latinLnBrk="0" hangingPunct="1">
              <a:lnSpc>
                <a:spcPct val="100000"/>
              </a:lnSpc>
              <a:spcBef>
                <a:spcPts val="1350"/>
              </a:spcBef>
              <a:spcAft>
                <a:spcPts val="0"/>
              </a:spcAft>
              <a:buClr>
                <a:sysClr val="windowText" lastClr="000000">
                  <a:lumMod val="75000"/>
                  <a:lumOff val="25000"/>
                </a:sysClr>
              </a:buClr>
              <a:buSzPct val="100000"/>
              <a:buFont typeface="Arial" panose="020B0604020202020204" pitchFamily="34" charset="0"/>
              <a:buNone/>
              <a:tabLst/>
              <a:defRPr/>
            </a:pPr>
            <a:r>
              <a:rPr kumimoji="0" lang="en-US" sz="4300" b="1" i="0" u="none" strike="noStrike" kern="1200" cap="none" spc="0" normalizeH="0" baseline="0" noProof="0" dirty="0" smtClean="0">
                <a:ln>
                  <a:noFill/>
                </a:ln>
                <a:solidFill>
                  <a:srgbClr val="7030A0"/>
                </a:solidFill>
                <a:effectLst/>
                <a:uLnTx/>
                <a:uFillTx/>
                <a:latin typeface="Algerian" panose="04020705040A02060702" pitchFamily="82" charset="0"/>
                <a:cs typeface="Times New Roman" pitchFamily="18" charset="0"/>
              </a:rPr>
              <a:t>PHÁP LUẬT </a:t>
            </a:r>
            <a:r>
              <a:rPr kumimoji="0" lang="en-US" sz="4300" b="1" i="0" u="none" strike="noStrike" kern="1200" cap="none" spc="0" normalizeH="0" baseline="0" noProof="0" dirty="0" smtClean="0">
                <a:ln>
                  <a:noFill/>
                </a:ln>
                <a:solidFill>
                  <a:srgbClr val="7030A0"/>
                </a:solidFill>
                <a:effectLst/>
                <a:uLnTx/>
                <a:uFillTx/>
                <a:latin typeface="Algerian" panose="04020705040A02060702" pitchFamily="82" charset="0"/>
                <a:cs typeface="Arial" pitchFamily="34" charset="0"/>
              </a:rPr>
              <a:t>LAO ĐỘNG</a:t>
            </a:r>
          </a:p>
          <a:p>
            <a:pPr marL="34290" marR="0" lvl="0" indent="0" algn="ctr" defTabSz="685800" rtl="0" eaLnBrk="1" fontAlgn="auto" latinLnBrk="0" hangingPunct="1">
              <a:lnSpc>
                <a:spcPct val="100000"/>
              </a:lnSpc>
              <a:spcBef>
                <a:spcPts val="1350"/>
              </a:spcBef>
              <a:spcAft>
                <a:spcPts val="0"/>
              </a:spcAft>
              <a:buClr>
                <a:sysClr val="windowText" lastClr="000000">
                  <a:lumMod val="75000"/>
                  <a:lumOff val="25000"/>
                </a:sysClr>
              </a:buClr>
              <a:buSzPct val="100000"/>
              <a:buFont typeface="Arial" panose="020B0604020202020204" pitchFamily="34" charset="0"/>
              <a:buNone/>
              <a:tabLst/>
              <a:defRPr/>
            </a:pPr>
            <a:r>
              <a:rPr kumimoji="0" lang="en-US" sz="2000" b="1" i="0" u="none" strike="noStrike" kern="1200" cap="none" spc="0" normalizeH="0" baseline="0" noProof="0" dirty="0" smtClean="0">
                <a:ln>
                  <a:noFill/>
                </a:ln>
                <a:solidFill>
                  <a:srgbClr val="002060"/>
                </a:solidFill>
                <a:effectLst/>
                <a:uLnTx/>
                <a:uFillTx/>
                <a:latin typeface="Times New Roman" pitchFamily="18" charset="0"/>
                <a:ea typeface="+mn-ea"/>
                <a:cs typeface="Times New Roman" pitchFamily="18" charset="0"/>
              </a:rPr>
              <a:t>07 </a:t>
            </a:r>
            <a:r>
              <a:rPr kumimoji="0" lang="en-US" sz="2000" b="1" i="0" u="none" strike="noStrike" kern="1200" cap="none" spc="0" normalizeH="0" baseline="0" noProof="0" dirty="0" err="1" smtClean="0">
                <a:ln>
                  <a:noFill/>
                </a:ln>
                <a:solidFill>
                  <a:srgbClr val="002060"/>
                </a:solidFill>
                <a:effectLst/>
                <a:uLnTx/>
                <a:uFillTx/>
                <a:latin typeface="Times New Roman" pitchFamily="18" charset="0"/>
                <a:ea typeface="+mn-ea"/>
                <a:cs typeface="Times New Roman" pitchFamily="18" charset="0"/>
              </a:rPr>
              <a:t>tiết</a:t>
            </a:r>
            <a:r>
              <a:rPr kumimoji="0" lang="en-US" sz="2000" b="1" i="0" u="none" strike="noStrike" kern="1200" cap="none" spc="0" normalizeH="0" baseline="0" noProof="0" dirty="0" smtClean="0">
                <a:ln>
                  <a:noFill/>
                </a:ln>
                <a:solidFill>
                  <a:srgbClr val="002060"/>
                </a:solidFill>
                <a:effectLst/>
                <a:uLnTx/>
                <a:uFillTx/>
                <a:latin typeface="Times New Roman" pitchFamily="18" charset="0"/>
                <a:ea typeface="+mn-ea"/>
                <a:cs typeface="Times New Roman" pitchFamily="18" charset="0"/>
              </a:rPr>
              <a:t> (4.5 </a:t>
            </a:r>
            <a:r>
              <a:rPr kumimoji="0" lang="en-US" sz="2000" b="1" i="0" u="none" strike="noStrike" kern="1200" cap="none" spc="0" normalizeH="0" baseline="0" noProof="0" dirty="0" err="1" smtClean="0">
                <a:ln>
                  <a:noFill/>
                </a:ln>
                <a:solidFill>
                  <a:srgbClr val="002060"/>
                </a:solidFill>
                <a:effectLst/>
                <a:uLnTx/>
                <a:uFillTx/>
                <a:latin typeface="Times New Roman" pitchFamily="18" charset="0"/>
                <a:ea typeface="+mn-ea"/>
                <a:cs typeface="Times New Roman" pitchFamily="18" charset="0"/>
              </a:rPr>
              <a:t>giờ</a:t>
            </a:r>
            <a:r>
              <a:rPr kumimoji="0" lang="en-US" sz="2000" b="1" i="0" u="none" strike="noStrike" kern="1200" cap="none" spc="0" normalizeH="0" baseline="0" noProof="0" dirty="0" smtClean="0">
                <a:ln>
                  <a:noFill/>
                </a:ln>
                <a:solidFill>
                  <a:srgbClr val="002060"/>
                </a:solidFill>
                <a:effectLst/>
                <a:uLnTx/>
                <a:uFillTx/>
                <a:latin typeface="Times New Roman" pitchFamily="18" charset="0"/>
                <a:ea typeface="+mn-ea"/>
                <a:cs typeface="Times New Roman" pitchFamily="18" charset="0"/>
              </a:rPr>
              <a:t> </a:t>
            </a:r>
            <a:r>
              <a:rPr kumimoji="0" lang="en-US" sz="2000" b="1" i="0" u="none" strike="noStrike" kern="1200" cap="none" spc="0" normalizeH="0" baseline="0" noProof="0" dirty="0" err="1" smtClean="0">
                <a:ln>
                  <a:noFill/>
                </a:ln>
                <a:solidFill>
                  <a:srgbClr val="002060"/>
                </a:solidFill>
                <a:effectLst/>
                <a:uLnTx/>
                <a:uFillTx/>
                <a:latin typeface="Times New Roman" pitchFamily="18" charset="0"/>
                <a:ea typeface="+mn-ea"/>
                <a:cs typeface="Times New Roman" pitchFamily="18" charset="0"/>
              </a:rPr>
              <a:t>lý</a:t>
            </a:r>
            <a:r>
              <a:rPr kumimoji="0" lang="en-US" sz="2000" b="1" i="0" u="none" strike="noStrike" kern="1200" cap="none" spc="0" normalizeH="0" noProof="0" dirty="0" smtClean="0">
                <a:ln>
                  <a:noFill/>
                </a:ln>
                <a:solidFill>
                  <a:srgbClr val="002060"/>
                </a:solidFill>
                <a:effectLst/>
                <a:uLnTx/>
                <a:uFillTx/>
                <a:latin typeface="Times New Roman" pitchFamily="18" charset="0"/>
                <a:ea typeface="+mn-ea"/>
                <a:cs typeface="Times New Roman" pitchFamily="18" charset="0"/>
              </a:rPr>
              <a:t> </a:t>
            </a:r>
            <a:r>
              <a:rPr kumimoji="0" lang="en-US" sz="2000" b="1" i="0" u="none" strike="noStrike" kern="1200" cap="none" spc="0" normalizeH="0" noProof="0" dirty="0" err="1" smtClean="0">
                <a:ln>
                  <a:noFill/>
                </a:ln>
                <a:solidFill>
                  <a:srgbClr val="002060"/>
                </a:solidFill>
                <a:effectLst/>
                <a:uLnTx/>
                <a:uFillTx/>
                <a:latin typeface="Times New Roman" pitchFamily="18" charset="0"/>
                <a:ea typeface="+mn-ea"/>
                <a:cs typeface="Times New Roman" pitchFamily="18" charset="0"/>
              </a:rPr>
              <a:t>thuyết</a:t>
            </a:r>
            <a:r>
              <a:rPr kumimoji="0" lang="en-US" sz="2000" b="1" i="0" u="none" strike="noStrike" kern="1200" cap="none" spc="0" normalizeH="0" noProof="0" dirty="0" smtClean="0">
                <a:ln>
                  <a:noFill/>
                </a:ln>
                <a:solidFill>
                  <a:srgbClr val="002060"/>
                </a:solidFill>
                <a:effectLst/>
                <a:uLnTx/>
                <a:uFillTx/>
                <a:latin typeface="Times New Roman" pitchFamily="18" charset="0"/>
                <a:ea typeface="+mn-ea"/>
                <a:cs typeface="Times New Roman" pitchFamily="18" charset="0"/>
              </a:rPr>
              <a:t> </a:t>
            </a:r>
            <a:r>
              <a:rPr kumimoji="0" lang="en-US" sz="2000" b="1" i="0" u="none" strike="noStrike" kern="1200" cap="none" spc="0" normalizeH="0" baseline="0" noProof="0" dirty="0" smtClean="0">
                <a:ln>
                  <a:noFill/>
                </a:ln>
                <a:solidFill>
                  <a:srgbClr val="002060"/>
                </a:solidFill>
                <a:effectLst/>
                <a:uLnTx/>
                <a:uFillTx/>
                <a:latin typeface="Times New Roman" pitchFamily="18" charset="0"/>
                <a:ea typeface="+mn-ea"/>
                <a:cs typeface="Times New Roman" pitchFamily="18" charset="0"/>
              </a:rPr>
              <a:t>+ 2.5 </a:t>
            </a:r>
            <a:r>
              <a:rPr kumimoji="0" lang="en-US" sz="2000" b="1" i="0" u="none" strike="noStrike" kern="1200" cap="none" spc="0" normalizeH="0" baseline="0" noProof="0" dirty="0" err="1" smtClean="0">
                <a:ln>
                  <a:noFill/>
                </a:ln>
                <a:solidFill>
                  <a:srgbClr val="002060"/>
                </a:solidFill>
                <a:effectLst/>
                <a:uLnTx/>
                <a:uFillTx/>
                <a:latin typeface="Times New Roman" pitchFamily="18" charset="0"/>
                <a:ea typeface="+mn-ea"/>
                <a:cs typeface="Times New Roman" pitchFamily="18" charset="0"/>
              </a:rPr>
              <a:t>thảo</a:t>
            </a:r>
            <a:r>
              <a:rPr kumimoji="0" lang="en-US" sz="2000" b="1" i="0" u="none" strike="noStrike" kern="1200" cap="none" spc="0" normalizeH="0" noProof="0" dirty="0" smtClean="0">
                <a:ln>
                  <a:noFill/>
                </a:ln>
                <a:solidFill>
                  <a:srgbClr val="002060"/>
                </a:solidFill>
                <a:effectLst/>
                <a:uLnTx/>
                <a:uFillTx/>
                <a:latin typeface="Times New Roman" pitchFamily="18" charset="0"/>
                <a:ea typeface="+mn-ea"/>
                <a:cs typeface="Times New Roman" pitchFamily="18" charset="0"/>
              </a:rPr>
              <a:t> </a:t>
            </a:r>
            <a:r>
              <a:rPr kumimoji="0" lang="en-US" sz="2000" b="1" i="0" u="none" strike="noStrike" kern="1200" cap="none" spc="0" normalizeH="0" noProof="0" dirty="0" err="1" smtClean="0">
                <a:ln>
                  <a:noFill/>
                </a:ln>
                <a:solidFill>
                  <a:srgbClr val="002060"/>
                </a:solidFill>
                <a:effectLst/>
                <a:uLnTx/>
                <a:uFillTx/>
                <a:latin typeface="Times New Roman" pitchFamily="18" charset="0"/>
                <a:ea typeface="+mn-ea"/>
                <a:cs typeface="Times New Roman" pitchFamily="18" charset="0"/>
              </a:rPr>
              <a:t>luận</a:t>
            </a:r>
            <a:r>
              <a:rPr kumimoji="0" lang="en-US" sz="2000" b="1" i="0" u="none" strike="noStrike" kern="1200" cap="none" spc="0" normalizeH="0" baseline="0" noProof="0" dirty="0" smtClean="0">
                <a:ln>
                  <a:noFill/>
                </a:ln>
                <a:solidFill>
                  <a:srgbClr val="002060"/>
                </a:solidFill>
                <a:effectLst/>
                <a:uLnTx/>
                <a:uFillTx/>
                <a:latin typeface="Times New Roman" pitchFamily="18" charset="0"/>
                <a:ea typeface="+mn-ea"/>
                <a:cs typeface="Times New Roman" pitchFamily="18" charset="0"/>
              </a:rPr>
              <a:t>)</a:t>
            </a:r>
            <a:endParaRPr kumimoji="0" lang="en-US" sz="2000" b="1" i="0" u="none" strike="noStrike" kern="1200" cap="none" spc="0" normalizeH="0" baseline="0" noProof="0" dirty="0">
              <a:ln>
                <a:noFill/>
              </a:ln>
              <a:solidFill>
                <a:srgbClr val="002060"/>
              </a:solidFill>
              <a:effectLst/>
              <a:uLnTx/>
              <a:uFillTx/>
              <a:latin typeface="Times New Roman" pitchFamily="18" charset="0"/>
              <a:ea typeface="+mn-ea"/>
              <a:cs typeface="Times New Roman" pitchFamily="18" charset="0"/>
            </a:endParaRPr>
          </a:p>
        </p:txBody>
      </p:sp>
      <p:pic>
        <p:nvPicPr>
          <p:cNvPr id="2" name="Picture 1"/>
          <p:cNvPicPr>
            <a:picLocks noChangeAspect="1"/>
          </p:cNvPicPr>
          <p:nvPr/>
        </p:nvPicPr>
        <p:blipFill>
          <a:blip r:embed="rId2"/>
          <a:stretch>
            <a:fillRect/>
          </a:stretch>
        </p:blipFill>
        <p:spPr>
          <a:xfrm>
            <a:off x="4079776" y="4005064"/>
            <a:ext cx="3705225" cy="1228725"/>
          </a:xfrm>
          <a:prstGeom prst="rect">
            <a:avLst/>
          </a:prstGeom>
        </p:spPr>
      </p:pic>
    </p:spTree>
    <p:extLst>
      <p:ext uri="{BB962C8B-B14F-4D97-AF65-F5344CB8AC3E}">
        <p14:creationId xmlns:p14="http://schemas.microsoft.com/office/powerpoint/2010/main" val="28375837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 calcmode="lin" valueType="num">
                                      <p:cBhvr additive="base">
                                        <p:cTn id="19"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35BB668B-2C45-A3B2-1265-682437F14342}"/>
              </a:ext>
            </a:extLst>
          </p:cNvPr>
          <p:cNvSpPr txBox="1"/>
          <p:nvPr/>
        </p:nvSpPr>
        <p:spPr>
          <a:xfrm>
            <a:off x="263352" y="1412776"/>
            <a:ext cx="4752528" cy="564257"/>
          </a:xfrm>
          <a:prstGeom prst="rect">
            <a:avLst/>
          </a:prstGeom>
          <a:noFill/>
          <a:ln>
            <a:noFill/>
          </a:ln>
          <a:effectLst>
            <a:outerShdw blurRad="44450" dist="27940" dir="5400000" algn="ctr">
              <a:srgbClr val="000000">
                <a:alpha val="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pPr>
              <a:lnSpc>
                <a:spcPct val="120000"/>
              </a:lnSpc>
            </a:pPr>
            <a:r>
              <a:rPr lang="en-US" sz="2800" b="1" dirty="0" smtClean="0">
                <a:ln w="22225">
                  <a:solidFill>
                    <a:srgbClr val="FF0000"/>
                  </a:solidFill>
                  <a:prstDash val="solid"/>
                </a:ln>
                <a:solidFill>
                  <a:srgbClr val="FF0000"/>
                </a:solidFill>
                <a:latin typeface="Times New Roman" panose="02020603050405020304" pitchFamily="18" charset="0"/>
                <a:cs typeface="Times New Roman" panose="02020603050405020304" pitchFamily="18" charset="0"/>
              </a:rPr>
              <a:t>A. MỤC TIÊU</a:t>
            </a:r>
            <a:endParaRPr lang="vi-VN" sz="2800" b="1" dirty="0">
              <a:ln w="22225">
                <a:solidFill>
                  <a:srgbClr val="FF0000"/>
                </a:solidFill>
                <a:prstDash val="solid"/>
              </a:ln>
              <a:solidFill>
                <a:srgbClr val="FF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0" y="2060848"/>
            <a:ext cx="11928648" cy="3972247"/>
          </a:xfrm>
          <a:prstGeom prst="rect">
            <a:avLst/>
          </a:prstGeom>
          <a:solidFill>
            <a:srgbClr val="FEBE2F">
              <a:lumMod val="20000"/>
              <a:lumOff val="80000"/>
            </a:srgbClr>
          </a:solidFill>
          <a:ln w="6350" cap="flat" cmpd="sng" algn="ctr">
            <a:solidFill>
              <a:sysClr val="windowText" lastClr="000000"/>
            </a:solidFill>
            <a:prstDash val="solid"/>
            <a:miter lim="800000"/>
          </a:ln>
          <a:effectLst/>
        </p:spPr>
        <p:txBody>
          <a:bodyPr anchor="ctr"/>
          <a:lstStyle/>
          <a:p>
            <a:pPr marL="342900" marR="0" lvl="0" indent="-342900" algn="just">
              <a:spcBef>
                <a:spcPts val="0"/>
              </a:spcBef>
              <a:spcAft>
                <a:spcPts val="0"/>
              </a:spcAft>
              <a:buFont typeface="Symbol" panose="05050102010706020507" pitchFamily="18" charset="2"/>
              <a:buBlip>
                <a:blip r:embed="rId3"/>
              </a:buBlip>
              <a:tabLst>
                <a:tab pos="457200" algn="l"/>
              </a:tabLst>
            </a:pPr>
            <a:r>
              <a:rPr lang="en-US" sz="3200" dirty="0">
                <a:latin typeface="Times New Roman" panose="02020603050405020304" pitchFamily="18" charset="0"/>
                <a:ea typeface="Times New Roman" panose="02020603050405020304" pitchFamily="18" charset="0"/>
              </a:rPr>
              <a:t>Sinh </a:t>
            </a:r>
            <a:r>
              <a:rPr lang="en-US" sz="3200" dirty="0" err="1">
                <a:latin typeface="Times New Roman" panose="02020603050405020304" pitchFamily="18" charset="0"/>
                <a:ea typeface="Times New Roman" panose="02020603050405020304" pitchFamily="18" charset="0"/>
              </a:rPr>
              <a:t>viên</a:t>
            </a:r>
            <a:r>
              <a:rPr lang="en-US" sz="3200" dirty="0">
                <a:latin typeface="Times New Roman" panose="02020603050405020304" pitchFamily="18" charset="0"/>
                <a:ea typeface="Times New Roman" panose="02020603050405020304" pitchFamily="18" charset="0"/>
              </a:rPr>
              <a:t> n</a:t>
            </a:r>
            <a:r>
              <a:rPr lang="vi-VN" sz="3200" dirty="0">
                <a:latin typeface="Times New Roman" panose="02020603050405020304" pitchFamily="18" charset="0"/>
                <a:ea typeface="Times New Roman" panose="02020603050405020304" pitchFamily="18" charset="0"/>
              </a:rPr>
              <a:t>hận biết được </a:t>
            </a:r>
            <a:r>
              <a:rPr lang="vi-VN" sz="3200" dirty="0" smtClean="0">
                <a:solidFill>
                  <a:srgbClr val="FF0000"/>
                </a:solidFill>
                <a:latin typeface="Times New Roman" panose="02020603050405020304" pitchFamily="18" charset="0"/>
                <a:ea typeface="Times New Roman" panose="02020603050405020304" pitchFamily="18" charset="0"/>
              </a:rPr>
              <a:t>nghĩa </a:t>
            </a:r>
            <a:r>
              <a:rPr lang="vi-VN" sz="3200" dirty="0">
                <a:solidFill>
                  <a:srgbClr val="FF0000"/>
                </a:solidFill>
                <a:latin typeface="Times New Roman" panose="02020603050405020304" pitchFamily="18" charset="0"/>
                <a:ea typeface="Times New Roman" panose="02020603050405020304" pitchFamily="18" charset="0"/>
              </a:rPr>
              <a:t>vụ</a:t>
            </a:r>
            <a:r>
              <a:rPr lang="vi-VN" sz="3200" dirty="0">
                <a:latin typeface="Times New Roman" panose="02020603050405020304" pitchFamily="18" charset="0"/>
                <a:ea typeface="Times New Roman" panose="02020603050405020304" pitchFamily="18" charset="0"/>
              </a:rPr>
              <a:t> của người lao </a:t>
            </a:r>
            <a:r>
              <a:rPr lang="vi-VN" sz="3200" dirty="0" smtClean="0">
                <a:latin typeface="Times New Roman" panose="02020603050405020304" pitchFamily="18" charset="0"/>
                <a:ea typeface="Times New Roman" panose="02020603050405020304" pitchFamily="18" charset="0"/>
              </a:rPr>
              <a:t>động</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trong</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quá</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trình</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tạo</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ra</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tài</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sản</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và</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tích</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lũy</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tái</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đầu</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tư</a:t>
            </a:r>
            <a:r>
              <a:rPr lang="vi-VN"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biết</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được</a:t>
            </a:r>
            <a:r>
              <a:rPr lang="en-US" sz="3200" dirty="0" smtClean="0">
                <a:latin typeface="Times New Roman" panose="02020603050405020304" pitchFamily="18" charset="0"/>
                <a:ea typeface="Times New Roman" panose="02020603050405020304" pitchFamily="18" charset="0"/>
              </a:rPr>
              <a:t> </a:t>
            </a:r>
            <a:r>
              <a:rPr lang="en-US" sz="3200" dirty="0" err="1" smtClean="0">
                <a:solidFill>
                  <a:srgbClr val="FF0000"/>
                </a:solidFill>
                <a:latin typeface="Times New Roman" panose="02020603050405020304" pitchFamily="18" charset="0"/>
                <a:ea typeface="Times New Roman" panose="02020603050405020304" pitchFamily="18" charset="0"/>
              </a:rPr>
              <a:t>quyền</a:t>
            </a:r>
            <a:r>
              <a:rPr lang="en-US" sz="3200" dirty="0" smtClean="0">
                <a:solidFill>
                  <a:srgbClr val="FF0000"/>
                </a:solidFill>
                <a:latin typeface="Times New Roman" panose="02020603050405020304" pitchFamily="18" charset="0"/>
                <a:ea typeface="Times New Roman" panose="02020603050405020304" pitchFamily="18" charset="0"/>
              </a:rPr>
              <a:t> </a:t>
            </a:r>
            <a:r>
              <a:rPr lang="en-US" sz="3200" dirty="0" err="1" smtClean="0">
                <a:solidFill>
                  <a:srgbClr val="FF0000"/>
                </a:solidFill>
                <a:latin typeface="Times New Roman" panose="02020603050405020304" pitchFamily="18" charset="0"/>
                <a:ea typeface="Times New Roman" panose="02020603050405020304" pitchFamily="18" charset="0"/>
              </a:rPr>
              <a:t>của</a:t>
            </a:r>
            <a:r>
              <a:rPr lang="en-US" sz="3200" dirty="0" smtClean="0">
                <a:solidFill>
                  <a:srgbClr val="FF0000"/>
                </a:solidFill>
                <a:latin typeface="Times New Roman" panose="02020603050405020304" pitchFamily="18" charset="0"/>
                <a:ea typeface="Times New Roman" panose="02020603050405020304" pitchFamily="18" charset="0"/>
              </a:rPr>
              <a:t> </a:t>
            </a:r>
            <a:r>
              <a:rPr lang="vi-VN" sz="3200" dirty="0" smtClean="0">
                <a:solidFill>
                  <a:srgbClr val="FF0000"/>
                </a:solidFill>
                <a:latin typeface="Times New Roman" panose="02020603050405020304" pitchFamily="18" charset="0"/>
                <a:ea typeface="Times New Roman" panose="02020603050405020304" pitchFamily="18" charset="0"/>
              </a:rPr>
              <a:t>người </a:t>
            </a:r>
            <a:r>
              <a:rPr lang="vi-VN" sz="3200" dirty="0">
                <a:solidFill>
                  <a:srgbClr val="FF0000"/>
                </a:solidFill>
                <a:latin typeface="Times New Roman" panose="02020603050405020304" pitchFamily="18" charset="0"/>
                <a:ea typeface="Times New Roman" panose="02020603050405020304" pitchFamily="18" charset="0"/>
              </a:rPr>
              <a:t>sử dụng lao động</a:t>
            </a:r>
            <a:r>
              <a:rPr lang="vi-VN" sz="3200" dirty="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trong</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quan</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hệ</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lao</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động</a:t>
            </a:r>
            <a:r>
              <a:rPr lang="en-US" sz="3200" dirty="0" smtClean="0">
                <a:latin typeface="Times New Roman" panose="02020603050405020304" pitchFamily="18" charset="0"/>
                <a:ea typeface="Times New Roman" panose="02020603050405020304" pitchFamily="18" charset="0"/>
              </a:rPr>
              <a:t>.</a:t>
            </a:r>
            <a:endParaRPr lang="en-US" sz="3200" dirty="0">
              <a:latin typeface="Times New Roman" panose="02020603050405020304" pitchFamily="18" charset="0"/>
              <a:ea typeface="Times New Roman" panose="02020603050405020304" pitchFamily="18" charset="0"/>
            </a:endParaRPr>
          </a:p>
          <a:p>
            <a:pPr marL="342900" marR="0" lvl="0" indent="-342900" algn="just">
              <a:spcBef>
                <a:spcPts val="0"/>
              </a:spcBef>
              <a:spcAft>
                <a:spcPts val="0"/>
              </a:spcAft>
              <a:buFont typeface="Symbol" panose="05050102010706020507" pitchFamily="18" charset="2"/>
              <a:buBlip>
                <a:blip r:embed="rId3"/>
              </a:buBlip>
              <a:tabLst>
                <a:tab pos="457200" algn="l"/>
              </a:tabLst>
            </a:pPr>
            <a:r>
              <a:rPr lang="en-US" sz="3200" dirty="0">
                <a:latin typeface="Times New Roman" panose="02020603050405020304" pitchFamily="18" charset="0"/>
                <a:ea typeface="Times New Roman" panose="02020603050405020304" pitchFamily="18" charset="0"/>
              </a:rPr>
              <a:t>Sinh </a:t>
            </a:r>
            <a:r>
              <a:rPr lang="en-US" sz="3200" dirty="0" err="1">
                <a:latin typeface="Times New Roman" panose="02020603050405020304" pitchFamily="18" charset="0"/>
                <a:ea typeface="Times New Roman" panose="02020603050405020304" pitchFamily="18" charset="0"/>
              </a:rPr>
              <a:t>viên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nắm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vững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các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quyền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và</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nghĩa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vụ</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cơ</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bản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của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một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công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dân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được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quy</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định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trong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luật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lao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động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làm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cơ</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sở</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cho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việc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tham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gia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quan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hệ</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lao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động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trong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thực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tiễn</a:t>
            </a:r>
            <a:r>
              <a:rPr lang="en-US" sz="3200" dirty="0">
                <a:latin typeface="Times New Roman" panose="02020603050405020304" pitchFamily="18" charset="0"/>
                <a:ea typeface="Times New Roman" panose="02020603050405020304" pitchFamily="18" charset="0"/>
              </a:rPr>
              <a:t>.</a:t>
            </a:r>
            <a:endParaRPr lang="en-US" sz="3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4763187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772816"/>
            <a:ext cx="10488488" cy="747713"/>
          </a:xfrm>
          <a:prstGeom prst="rect">
            <a:avLst/>
          </a:prstGeom>
          <a:solidFill>
            <a:schemeClr val="accent2">
              <a:lumMod val="40000"/>
              <a:lumOff val="60000"/>
            </a:schemeClr>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lang="en-US" sz="3200" b="1" kern="0" dirty="0" smtClean="0">
                <a:solidFill>
                  <a:prstClr val="black"/>
                </a:solidFill>
              </a:rPr>
              <a:t>I. </a:t>
            </a: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Khái niệm</a:t>
            </a: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32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đối</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tượng</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và</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phương</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pháp</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lang="en-US" sz="3200" b="1" kern="0" dirty="0">
                <a:solidFill>
                  <a:prstClr val="black"/>
                </a:solidFill>
              </a:rPr>
              <a:t>đ</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iều</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chỉnh</a:t>
            </a: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endParaRPr kumimoji="0" lang="en-US" sz="3200" b="0" i="0" u="none" strike="noStrike" kern="0" cap="none" spc="0" normalizeH="0" baseline="0" noProof="0" dirty="0">
              <a:ln>
                <a:noFill/>
              </a:ln>
              <a:solidFill>
                <a:prstClr val="black"/>
              </a:solidFill>
              <a:effectLst/>
              <a:uLnTx/>
              <a:uFillTx/>
              <a:latin typeface="Arial" pitchFamily="34" charset="0"/>
              <a:ea typeface="+mn-ea"/>
              <a:cs typeface="Arial" pitchFamily="34" charset="0"/>
            </a:endParaRPr>
          </a:p>
        </p:txBody>
      </p:sp>
      <p:sp>
        <p:nvSpPr>
          <p:cNvPr id="4" name="Rectangle 3"/>
          <p:cNvSpPr/>
          <p:nvPr/>
        </p:nvSpPr>
        <p:spPr>
          <a:xfrm>
            <a:off x="0" y="3284984"/>
            <a:ext cx="12192000" cy="2862322"/>
          </a:xfrm>
          <a:prstGeom prst="rect">
            <a:avLst/>
          </a:prstGeom>
        </p:spPr>
        <p:txBody>
          <a:bodyPr wrap="square">
            <a:spAutoFit/>
          </a:bodyPr>
          <a:lstStyle/>
          <a:p>
            <a:pPr lvl="0" eaLnBrk="1" fontAlgn="auto" hangingPunct="1">
              <a:spcBef>
                <a:spcPts val="0"/>
              </a:spcBef>
              <a:spcAft>
                <a:spcPts val="0"/>
              </a:spcAft>
              <a:defRPr/>
            </a:pPr>
            <a:r>
              <a:rPr lang="en-US" sz="3600" dirty="0" smtClean="0">
                <a:solidFill>
                  <a:prstClr val="black"/>
                </a:solidFill>
                <a:latin typeface="Times New Roman" panose="02020603050405020304" pitchFamily="18" charset="0"/>
                <a:cs typeface="Times New Roman" panose="02020603050405020304" pitchFamily="18" charset="0"/>
              </a:rPr>
              <a:t>‘</a:t>
            </a:r>
            <a:r>
              <a:rPr lang="en-US" sz="3600" b="1" dirty="0" smtClean="0">
                <a:solidFill>
                  <a:prstClr val="black"/>
                </a:solidFill>
                <a:latin typeface="Times New Roman" panose="02020603050405020304" pitchFamily="18" charset="0"/>
                <a:cs typeface="Times New Roman" panose="02020603050405020304" pitchFamily="18" charset="0"/>
              </a:rPr>
              <a:t>L</a:t>
            </a:r>
            <a:r>
              <a:rPr lang="vi-VN" sz="3600" b="1" dirty="0">
                <a:solidFill>
                  <a:prstClr val="black"/>
                </a:solidFill>
                <a:latin typeface="Times New Roman" panose="02020603050405020304" pitchFamily="18" charset="0"/>
                <a:cs typeface="Times New Roman" panose="02020603050405020304" pitchFamily="18" charset="0"/>
              </a:rPr>
              <a:t>uật </a:t>
            </a:r>
            <a:r>
              <a:rPr lang="en-US" sz="3600" b="1" dirty="0" smtClean="0">
                <a:solidFill>
                  <a:prstClr val="black"/>
                </a:solidFill>
                <a:latin typeface="Times New Roman" panose="02020603050405020304" pitchFamily="18" charset="0"/>
                <a:cs typeface="Times New Roman" panose="02020603050405020304" pitchFamily="18" charset="0"/>
              </a:rPr>
              <a:t>Lao </a:t>
            </a:r>
            <a:r>
              <a:rPr lang="en-US" sz="3600" b="1" dirty="0" err="1" smtClean="0">
                <a:solidFill>
                  <a:prstClr val="black"/>
                </a:solidFill>
                <a:latin typeface="Times New Roman" panose="02020603050405020304" pitchFamily="18" charset="0"/>
                <a:cs typeface="Times New Roman" panose="02020603050405020304" pitchFamily="18" charset="0"/>
              </a:rPr>
              <a:t>động</a:t>
            </a:r>
            <a:r>
              <a:rPr lang="en-US" sz="3600" b="1" dirty="0" smtClean="0">
                <a:solidFill>
                  <a:prstClr val="black"/>
                </a:solidFill>
                <a:latin typeface="Times New Roman" panose="02020603050405020304" pitchFamily="18" charset="0"/>
                <a:cs typeface="Times New Roman" panose="02020603050405020304" pitchFamily="18" charset="0"/>
              </a:rPr>
              <a:t> </a:t>
            </a:r>
            <a:r>
              <a:rPr lang="en-US" sz="3600" b="1" dirty="0" err="1" smtClean="0">
                <a:solidFill>
                  <a:prstClr val="black"/>
                </a:solidFill>
                <a:latin typeface="Times New Roman" panose="02020603050405020304" pitchFamily="18" charset="0"/>
                <a:cs typeface="Times New Roman" panose="02020603050405020304" pitchFamily="18" charset="0"/>
              </a:rPr>
              <a:t>là</a:t>
            </a:r>
            <a:r>
              <a:rPr lang="en-US" sz="3600" b="1" dirty="0" smtClean="0">
                <a:solidFill>
                  <a:prstClr val="black"/>
                </a:solidFill>
                <a:latin typeface="Times New Roman" panose="02020603050405020304" pitchFamily="18" charset="0"/>
                <a:cs typeface="Times New Roman" panose="02020603050405020304" pitchFamily="18" charset="0"/>
              </a:rPr>
              <a:t> </a:t>
            </a:r>
            <a:r>
              <a:rPr lang="en-US" sz="3600" b="1" dirty="0" err="1" smtClean="0">
                <a:solidFill>
                  <a:prstClr val="black"/>
                </a:solidFill>
                <a:latin typeface="Times New Roman" panose="02020603050405020304" pitchFamily="18" charset="0"/>
                <a:cs typeface="Times New Roman" panose="02020603050405020304" pitchFamily="18" charset="0"/>
              </a:rPr>
              <a:t>một</a:t>
            </a:r>
            <a:r>
              <a:rPr lang="en-US" sz="3600" b="1" dirty="0" smtClean="0">
                <a:solidFill>
                  <a:prstClr val="black"/>
                </a:solidFill>
                <a:latin typeface="Times New Roman" panose="02020603050405020304" pitchFamily="18" charset="0"/>
                <a:cs typeface="Times New Roman" panose="02020603050405020304" pitchFamily="18" charset="0"/>
              </a:rPr>
              <a:t> </a:t>
            </a:r>
            <a:r>
              <a:rPr lang="en-US" sz="3600" b="1" dirty="0" err="1" smtClean="0">
                <a:solidFill>
                  <a:prstClr val="black"/>
                </a:solidFill>
                <a:latin typeface="Times New Roman" panose="02020603050405020304" pitchFamily="18" charset="0"/>
                <a:cs typeface="Times New Roman" panose="02020603050405020304" pitchFamily="18" charset="0"/>
              </a:rPr>
              <a:t>ngành</a:t>
            </a:r>
            <a:r>
              <a:rPr lang="en-US" sz="3600" b="1" dirty="0" smtClean="0">
                <a:solidFill>
                  <a:prstClr val="black"/>
                </a:solidFill>
                <a:latin typeface="Times New Roman" panose="02020603050405020304" pitchFamily="18" charset="0"/>
                <a:cs typeface="Times New Roman" panose="02020603050405020304" pitchFamily="18" charset="0"/>
              </a:rPr>
              <a:t> </a:t>
            </a:r>
            <a:r>
              <a:rPr lang="en-US" sz="3600" b="1" dirty="0" err="1" smtClean="0">
                <a:solidFill>
                  <a:prstClr val="black"/>
                </a:solidFill>
                <a:latin typeface="Times New Roman" panose="02020603050405020304" pitchFamily="18" charset="0"/>
                <a:cs typeface="Times New Roman" panose="02020603050405020304" pitchFamily="18" charset="0"/>
              </a:rPr>
              <a:t>luật</a:t>
            </a:r>
            <a:r>
              <a:rPr lang="en-US" sz="3600" b="1" dirty="0" smtClean="0">
                <a:solidFill>
                  <a:prstClr val="black"/>
                </a:solidFill>
                <a:latin typeface="Times New Roman" panose="02020603050405020304" pitchFamily="18" charset="0"/>
                <a:cs typeface="Times New Roman" panose="02020603050405020304" pitchFamily="18" charset="0"/>
              </a:rPr>
              <a:t> </a:t>
            </a:r>
            <a:r>
              <a:rPr lang="en-US" sz="3600" b="1" dirty="0" err="1" smtClean="0">
                <a:solidFill>
                  <a:prstClr val="black"/>
                </a:solidFill>
                <a:latin typeface="Times New Roman" panose="02020603050405020304" pitchFamily="18" charset="0"/>
                <a:cs typeface="Times New Roman" panose="02020603050405020304" pitchFamily="18" charset="0"/>
              </a:rPr>
              <a:t>trong</a:t>
            </a:r>
            <a:r>
              <a:rPr lang="en-US" sz="3600" b="1" dirty="0" smtClean="0">
                <a:solidFill>
                  <a:prstClr val="black"/>
                </a:solidFill>
                <a:latin typeface="Times New Roman" panose="02020603050405020304" pitchFamily="18" charset="0"/>
                <a:cs typeface="Times New Roman" panose="02020603050405020304" pitchFamily="18" charset="0"/>
              </a:rPr>
              <a:t> </a:t>
            </a:r>
            <a:r>
              <a:rPr lang="en-US" sz="3600" b="1" dirty="0" err="1" smtClean="0">
                <a:solidFill>
                  <a:prstClr val="black"/>
                </a:solidFill>
                <a:latin typeface="Times New Roman" panose="02020603050405020304" pitchFamily="18" charset="0"/>
                <a:cs typeface="Times New Roman" panose="02020603050405020304" pitchFamily="18" charset="0"/>
              </a:rPr>
              <a:t>hệ</a:t>
            </a:r>
            <a:r>
              <a:rPr lang="en-US" sz="3600" b="1" dirty="0" smtClean="0">
                <a:solidFill>
                  <a:prstClr val="black"/>
                </a:solidFill>
                <a:latin typeface="Times New Roman" panose="02020603050405020304" pitchFamily="18" charset="0"/>
                <a:cs typeface="Times New Roman" panose="02020603050405020304" pitchFamily="18" charset="0"/>
              </a:rPr>
              <a:t> </a:t>
            </a:r>
            <a:r>
              <a:rPr lang="en-US" sz="3600" b="1" dirty="0" err="1" smtClean="0">
                <a:solidFill>
                  <a:prstClr val="black"/>
                </a:solidFill>
                <a:latin typeface="Times New Roman" panose="02020603050405020304" pitchFamily="18" charset="0"/>
                <a:cs typeface="Times New Roman" panose="02020603050405020304" pitchFamily="18" charset="0"/>
              </a:rPr>
              <a:t>thống</a:t>
            </a:r>
            <a:r>
              <a:rPr lang="en-US" sz="3600" b="1" dirty="0" smtClean="0">
                <a:solidFill>
                  <a:prstClr val="black"/>
                </a:solidFill>
                <a:latin typeface="Times New Roman" panose="02020603050405020304" pitchFamily="18" charset="0"/>
                <a:cs typeface="Times New Roman" panose="02020603050405020304" pitchFamily="18" charset="0"/>
              </a:rPr>
              <a:t> </a:t>
            </a:r>
            <a:r>
              <a:rPr lang="en-US" sz="3600" b="1" dirty="0" err="1" smtClean="0">
                <a:solidFill>
                  <a:prstClr val="black"/>
                </a:solidFill>
                <a:latin typeface="Times New Roman" panose="02020603050405020304" pitchFamily="18" charset="0"/>
                <a:cs typeface="Times New Roman" panose="02020603050405020304" pitchFamily="18" charset="0"/>
              </a:rPr>
              <a:t>pháp</a:t>
            </a:r>
            <a:r>
              <a:rPr lang="en-US" sz="3600" b="1" dirty="0" smtClean="0">
                <a:solidFill>
                  <a:prstClr val="black"/>
                </a:solidFill>
                <a:latin typeface="Times New Roman" panose="02020603050405020304" pitchFamily="18" charset="0"/>
                <a:cs typeface="Times New Roman" panose="02020603050405020304" pitchFamily="18" charset="0"/>
              </a:rPr>
              <a:t> </a:t>
            </a:r>
            <a:r>
              <a:rPr lang="en-US" sz="3600" b="1" dirty="0" err="1" smtClean="0">
                <a:solidFill>
                  <a:prstClr val="black"/>
                </a:solidFill>
                <a:latin typeface="Times New Roman" panose="02020603050405020304" pitchFamily="18" charset="0"/>
                <a:cs typeface="Times New Roman" panose="02020603050405020304" pitchFamily="18" charset="0"/>
              </a:rPr>
              <a:t>luật</a:t>
            </a:r>
            <a:r>
              <a:rPr lang="en-US" sz="3600" b="1" dirty="0" smtClean="0">
                <a:solidFill>
                  <a:prstClr val="black"/>
                </a:solidFill>
                <a:latin typeface="Times New Roman" panose="02020603050405020304" pitchFamily="18" charset="0"/>
                <a:cs typeface="Times New Roman" panose="02020603050405020304" pitchFamily="18" charset="0"/>
              </a:rPr>
              <a:t> </a:t>
            </a:r>
            <a:r>
              <a:rPr lang="en-US" sz="3600" b="1" dirty="0" err="1" smtClean="0">
                <a:solidFill>
                  <a:prstClr val="black"/>
                </a:solidFill>
                <a:latin typeface="Times New Roman" panose="02020603050405020304" pitchFamily="18" charset="0"/>
                <a:cs typeface="Times New Roman" panose="02020603050405020304" pitchFamily="18" charset="0"/>
              </a:rPr>
              <a:t>Việt</a:t>
            </a:r>
            <a:r>
              <a:rPr lang="en-US" sz="3600" b="1" dirty="0" smtClean="0">
                <a:solidFill>
                  <a:prstClr val="black"/>
                </a:solidFill>
                <a:latin typeface="Times New Roman" panose="02020603050405020304" pitchFamily="18" charset="0"/>
                <a:cs typeface="Times New Roman" panose="02020603050405020304" pitchFamily="18" charset="0"/>
              </a:rPr>
              <a:t> Nam, </a:t>
            </a:r>
            <a:r>
              <a:rPr lang="en-US" sz="3600" b="1" dirty="0" err="1" smtClean="0">
                <a:solidFill>
                  <a:prstClr val="black"/>
                </a:solidFill>
                <a:latin typeface="Times New Roman" panose="02020603050405020304" pitchFamily="18" charset="0"/>
                <a:cs typeface="Times New Roman" panose="02020603050405020304" pitchFamily="18" charset="0"/>
              </a:rPr>
              <a:t>gồm</a:t>
            </a:r>
            <a:r>
              <a:rPr lang="en-US" sz="3600" b="1" dirty="0" smtClean="0">
                <a:solidFill>
                  <a:prstClr val="black"/>
                </a:solidFill>
                <a:latin typeface="Times New Roman" panose="02020603050405020304" pitchFamily="18" charset="0"/>
                <a:cs typeface="Times New Roman" panose="02020603050405020304" pitchFamily="18" charset="0"/>
              </a:rPr>
              <a:t> </a:t>
            </a:r>
            <a:r>
              <a:rPr lang="en-US" sz="3600" b="1" dirty="0" err="1" smtClean="0">
                <a:solidFill>
                  <a:prstClr val="black"/>
                </a:solidFill>
                <a:latin typeface="Times New Roman" panose="02020603050405020304" pitchFamily="18" charset="0"/>
                <a:cs typeface="Times New Roman" panose="02020603050405020304" pitchFamily="18" charset="0"/>
              </a:rPr>
              <a:t>tổng</a:t>
            </a:r>
            <a:r>
              <a:rPr lang="en-US" sz="3600" b="1" dirty="0" smtClean="0">
                <a:solidFill>
                  <a:prstClr val="black"/>
                </a:solidFill>
                <a:latin typeface="Times New Roman" panose="02020603050405020304" pitchFamily="18" charset="0"/>
                <a:cs typeface="Times New Roman" panose="02020603050405020304" pitchFamily="18" charset="0"/>
              </a:rPr>
              <a:t> </a:t>
            </a:r>
            <a:r>
              <a:rPr lang="en-US" sz="3600" b="1" dirty="0" err="1" smtClean="0">
                <a:solidFill>
                  <a:prstClr val="black"/>
                </a:solidFill>
                <a:latin typeface="Times New Roman" panose="02020603050405020304" pitchFamily="18" charset="0"/>
                <a:cs typeface="Times New Roman" panose="02020603050405020304" pitchFamily="18" charset="0"/>
              </a:rPr>
              <a:t>thể</a:t>
            </a:r>
            <a:r>
              <a:rPr lang="en-US" sz="3600" b="1" dirty="0" smtClean="0">
                <a:solidFill>
                  <a:prstClr val="black"/>
                </a:solidFill>
                <a:latin typeface="Times New Roman" panose="02020603050405020304" pitchFamily="18" charset="0"/>
                <a:cs typeface="Times New Roman" panose="02020603050405020304" pitchFamily="18" charset="0"/>
              </a:rPr>
              <a:t> </a:t>
            </a:r>
            <a:r>
              <a:rPr lang="en-US" sz="3600" b="1" dirty="0" err="1" smtClean="0">
                <a:solidFill>
                  <a:srgbClr val="0070C0"/>
                </a:solidFill>
                <a:latin typeface="Times New Roman" panose="02020603050405020304" pitchFamily="18" charset="0"/>
                <a:cs typeface="Times New Roman" panose="02020603050405020304" pitchFamily="18" charset="0"/>
              </a:rPr>
              <a:t>các</a:t>
            </a:r>
            <a:r>
              <a:rPr lang="en-US" sz="3600" b="1" dirty="0" smtClean="0">
                <a:solidFill>
                  <a:srgbClr val="0070C0"/>
                </a:solidFill>
                <a:latin typeface="Times New Roman" panose="02020603050405020304" pitchFamily="18" charset="0"/>
                <a:cs typeface="Times New Roman" panose="02020603050405020304" pitchFamily="18" charset="0"/>
              </a:rPr>
              <a:t> </a:t>
            </a:r>
            <a:r>
              <a:rPr lang="en-US" sz="3600" b="1" dirty="0" err="1" smtClean="0">
                <a:solidFill>
                  <a:srgbClr val="0070C0"/>
                </a:solidFill>
                <a:latin typeface="Times New Roman" panose="02020603050405020304" pitchFamily="18" charset="0"/>
                <a:cs typeface="Times New Roman" panose="02020603050405020304" pitchFamily="18" charset="0"/>
              </a:rPr>
              <a:t>quy</a:t>
            </a:r>
            <a:r>
              <a:rPr lang="en-US" sz="3600" b="1" dirty="0" smtClean="0">
                <a:solidFill>
                  <a:srgbClr val="0070C0"/>
                </a:solidFill>
                <a:latin typeface="Times New Roman" panose="02020603050405020304" pitchFamily="18" charset="0"/>
                <a:cs typeface="Times New Roman" panose="02020603050405020304" pitchFamily="18" charset="0"/>
              </a:rPr>
              <a:t> </a:t>
            </a:r>
            <a:r>
              <a:rPr lang="en-US" sz="3600" b="1" dirty="0" err="1" smtClean="0">
                <a:solidFill>
                  <a:srgbClr val="0070C0"/>
                </a:solidFill>
                <a:latin typeface="Times New Roman" panose="02020603050405020304" pitchFamily="18" charset="0"/>
                <a:cs typeface="Times New Roman" panose="02020603050405020304" pitchFamily="18" charset="0"/>
              </a:rPr>
              <a:t>phạm</a:t>
            </a:r>
            <a:r>
              <a:rPr lang="en-US" sz="3600" b="1" dirty="0" smtClean="0">
                <a:solidFill>
                  <a:srgbClr val="0070C0"/>
                </a:solidFill>
                <a:latin typeface="Times New Roman" panose="02020603050405020304" pitchFamily="18" charset="0"/>
                <a:cs typeface="Times New Roman" panose="02020603050405020304" pitchFamily="18" charset="0"/>
              </a:rPr>
              <a:t> </a:t>
            </a:r>
            <a:r>
              <a:rPr lang="en-US" sz="3600" b="1" dirty="0" err="1" smtClean="0">
                <a:solidFill>
                  <a:srgbClr val="0070C0"/>
                </a:solidFill>
                <a:latin typeface="Times New Roman" panose="02020603050405020304" pitchFamily="18" charset="0"/>
                <a:cs typeface="Times New Roman" panose="02020603050405020304" pitchFamily="18" charset="0"/>
              </a:rPr>
              <a:t>pháp</a:t>
            </a:r>
            <a:r>
              <a:rPr lang="en-US" sz="3600" b="1" dirty="0" smtClean="0">
                <a:solidFill>
                  <a:srgbClr val="0070C0"/>
                </a:solidFill>
                <a:latin typeface="Times New Roman" panose="02020603050405020304" pitchFamily="18" charset="0"/>
                <a:cs typeface="Times New Roman" panose="02020603050405020304" pitchFamily="18" charset="0"/>
              </a:rPr>
              <a:t> </a:t>
            </a:r>
            <a:r>
              <a:rPr lang="en-US" sz="3600" b="1" dirty="0" err="1" smtClean="0">
                <a:solidFill>
                  <a:srgbClr val="0070C0"/>
                </a:solidFill>
                <a:latin typeface="Times New Roman" panose="02020603050405020304" pitchFamily="18" charset="0"/>
                <a:cs typeface="Times New Roman" panose="02020603050405020304" pitchFamily="18" charset="0"/>
              </a:rPr>
              <a:t>luật</a:t>
            </a:r>
            <a:r>
              <a:rPr lang="en-US" sz="3600" b="1" dirty="0" smtClean="0">
                <a:solidFill>
                  <a:srgbClr val="0070C0"/>
                </a:solidFill>
                <a:latin typeface="Times New Roman" panose="02020603050405020304" pitchFamily="18" charset="0"/>
                <a:cs typeface="Times New Roman" panose="02020603050405020304" pitchFamily="18" charset="0"/>
              </a:rPr>
              <a:t> </a:t>
            </a:r>
            <a:r>
              <a:rPr lang="en-US" sz="3600" b="1" kern="0" dirty="0" err="1" smtClean="0">
                <a:solidFill>
                  <a:prstClr val="black"/>
                </a:solidFill>
                <a:latin typeface="Times New Roman" panose="02020603050405020304" pitchFamily="18" charset="0"/>
                <a:cs typeface="Times New Roman" panose="02020603050405020304" pitchFamily="18" charset="0"/>
              </a:rPr>
              <a:t>điều</a:t>
            </a:r>
            <a:r>
              <a:rPr lang="en-US" sz="3600" b="1" kern="0" dirty="0" smtClean="0">
                <a:solidFill>
                  <a:prstClr val="black"/>
                </a:solidFill>
                <a:latin typeface="Times New Roman" panose="02020603050405020304" pitchFamily="18" charset="0"/>
                <a:cs typeface="Times New Roman" panose="02020603050405020304" pitchFamily="18" charset="0"/>
              </a:rPr>
              <a:t> </a:t>
            </a:r>
            <a:r>
              <a:rPr lang="en-US" sz="3600" b="1" kern="0" dirty="0" err="1">
                <a:solidFill>
                  <a:prstClr val="black"/>
                </a:solidFill>
                <a:latin typeface="Times New Roman" panose="02020603050405020304" pitchFamily="18" charset="0"/>
                <a:cs typeface="Times New Roman" panose="02020603050405020304" pitchFamily="18" charset="0"/>
              </a:rPr>
              <a:t>chỉnh</a:t>
            </a:r>
            <a:r>
              <a:rPr lang="en-US" sz="3600" b="1" kern="0" dirty="0">
                <a:solidFill>
                  <a:prstClr val="black"/>
                </a:solidFill>
                <a:latin typeface="Times New Roman" panose="02020603050405020304" pitchFamily="18" charset="0"/>
                <a:cs typeface="Times New Roman" panose="02020603050405020304" pitchFamily="18" charset="0"/>
              </a:rPr>
              <a:t> </a:t>
            </a:r>
            <a:r>
              <a:rPr lang="en-US" sz="3600" b="1" kern="0" dirty="0" err="1">
                <a:solidFill>
                  <a:prstClr val="black"/>
                </a:solidFill>
                <a:latin typeface="Times New Roman" panose="02020603050405020304" pitchFamily="18" charset="0"/>
                <a:cs typeface="Times New Roman" panose="02020603050405020304" pitchFamily="18" charset="0"/>
              </a:rPr>
              <a:t>các</a:t>
            </a:r>
            <a:r>
              <a:rPr lang="en-US" sz="3600" b="1" kern="0" dirty="0">
                <a:solidFill>
                  <a:prstClr val="black"/>
                </a:solidFill>
                <a:latin typeface="Times New Roman" panose="02020603050405020304" pitchFamily="18" charset="0"/>
                <a:cs typeface="Times New Roman" panose="02020603050405020304" pitchFamily="18" charset="0"/>
              </a:rPr>
              <a:t> </a:t>
            </a:r>
            <a:r>
              <a:rPr lang="en-US" sz="3600" b="1" kern="0" dirty="0" err="1">
                <a:solidFill>
                  <a:srgbClr val="0070C0"/>
                </a:solidFill>
                <a:latin typeface="Times New Roman" panose="02020603050405020304" pitchFamily="18" charset="0"/>
                <a:cs typeface="Times New Roman" panose="02020603050405020304" pitchFamily="18" charset="0"/>
              </a:rPr>
              <a:t>quan</a:t>
            </a:r>
            <a:r>
              <a:rPr lang="en-US" sz="3600" b="1" kern="0" dirty="0">
                <a:solidFill>
                  <a:prstClr val="black"/>
                </a:solidFill>
                <a:latin typeface="Times New Roman" panose="02020603050405020304" pitchFamily="18" charset="0"/>
                <a:cs typeface="Times New Roman" panose="02020603050405020304" pitchFamily="18" charset="0"/>
              </a:rPr>
              <a:t> </a:t>
            </a:r>
            <a:r>
              <a:rPr lang="en-US" sz="3600" b="1" kern="0" dirty="0" err="1">
                <a:solidFill>
                  <a:srgbClr val="0070C0"/>
                </a:solidFill>
                <a:latin typeface="Times New Roman" panose="02020603050405020304" pitchFamily="18" charset="0"/>
                <a:cs typeface="Times New Roman" panose="02020603050405020304" pitchFamily="18" charset="0"/>
              </a:rPr>
              <a:t>hệ</a:t>
            </a:r>
            <a:r>
              <a:rPr lang="en-US" sz="3600" b="1" kern="0" dirty="0">
                <a:solidFill>
                  <a:srgbClr val="0070C0"/>
                </a:solidFill>
                <a:latin typeface="Times New Roman" panose="02020603050405020304" pitchFamily="18" charset="0"/>
                <a:cs typeface="Times New Roman" panose="02020603050405020304" pitchFamily="18" charset="0"/>
              </a:rPr>
              <a:t> </a:t>
            </a:r>
            <a:r>
              <a:rPr lang="en-US" sz="3600" b="1" kern="0" dirty="0" err="1" smtClean="0">
                <a:solidFill>
                  <a:srgbClr val="0070C0"/>
                </a:solidFill>
                <a:latin typeface="Times New Roman" panose="02020603050405020304" pitchFamily="18" charset="0"/>
                <a:cs typeface="Times New Roman" panose="02020603050405020304" pitchFamily="18" charset="0"/>
              </a:rPr>
              <a:t>lao</a:t>
            </a:r>
            <a:r>
              <a:rPr lang="en-US" sz="3600" b="1" kern="0" dirty="0" smtClean="0">
                <a:solidFill>
                  <a:srgbClr val="0070C0"/>
                </a:solidFill>
                <a:latin typeface="Times New Roman" panose="02020603050405020304" pitchFamily="18" charset="0"/>
                <a:cs typeface="Times New Roman" panose="02020603050405020304" pitchFamily="18" charset="0"/>
              </a:rPr>
              <a:t> </a:t>
            </a:r>
            <a:r>
              <a:rPr lang="en-US" sz="3600" b="1" kern="0" dirty="0" err="1" smtClean="0">
                <a:solidFill>
                  <a:srgbClr val="0070C0"/>
                </a:solidFill>
                <a:latin typeface="Times New Roman" panose="02020603050405020304" pitchFamily="18" charset="0"/>
                <a:cs typeface="Times New Roman" panose="02020603050405020304" pitchFamily="18" charset="0"/>
              </a:rPr>
              <a:t>động</a:t>
            </a:r>
            <a:r>
              <a:rPr lang="en-US" sz="3600" b="1" kern="0" dirty="0" smtClean="0">
                <a:solidFill>
                  <a:srgbClr val="0070C0"/>
                </a:solidFill>
                <a:latin typeface="Times New Roman" panose="02020603050405020304" pitchFamily="18" charset="0"/>
                <a:cs typeface="Times New Roman" panose="02020603050405020304" pitchFamily="18" charset="0"/>
              </a:rPr>
              <a:t> </a:t>
            </a:r>
            <a:r>
              <a:rPr lang="en-US" sz="3600" b="1" kern="0" dirty="0" err="1" smtClean="0">
                <a:solidFill>
                  <a:prstClr val="black"/>
                </a:solidFill>
                <a:latin typeface="Times New Roman" panose="02020603050405020304" pitchFamily="18" charset="0"/>
                <a:cs typeface="Times New Roman" panose="02020603050405020304" pitchFamily="18" charset="0"/>
              </a:rPr>
              <a:t>giữa</a:t>
            </a:r>
            <a:r>
              <a:rPr lang="en-US" sz="3600" b="1" kern="0" dirty="0" smtClean="0">
                <a:solidFill>
                  <a:prstClr val="black"/>
                </a:solidFill>
                <a:latin typeface="Times New Roman" panose="02020603050405020304" pitchFamily="18" charset="0"/>
                <a:cs typeface="Times New Roman" panose="02020603050405020304" pitchFamily="18" charset="0"/>
              </a:rPr>
              <a:t> </a:t>
            </a:r>
            <a:r>
              <a:rPr lang="en-US" sz="3600" b="1" kern="0" dirty="0" err="1" smtClean="0">
                <a:solidFill>
                  <a:prstClr val="black"/>
                </a:solidFill>
                <a:latin typeface="Times New Roman" panose="02020603050405020304" pitchFamily="18" charset="0"/>
                <a:cs typeface="Times New Roman" panose="02020603050405020304" pitchFamily="18" charset="0"/>
              </a:rPr>
              <a:t>người</a:t>
            </a:r>
            <a:r>
              <a:rPr lang="en-US" sz="3600" b="1" kern="0" dirty="0" smtClean="0">
                <a:solidFill>
                  <a:prstClr val="black"/>
                </a:solidFill>
                <a:latin typeface="Times New Roman" panose="02020603050405020304" pitchFamily="18" charset="0"/>
                <a:cs typeface="Times New Roman" panose="02020603050405020304" pitchFamily="18" charset="0"/>
              </a:rPr>
              <a:t> </a:t>
            </a:r>
            <a:r>
              <a:rPr lang="en-US" sz="3600" b="1" kern="0" dirty="0" err="1" smtClean="0">
                <a:solidFill>
                  <a:prstClr val="black"/>
                </a:solidFill>
                <a:latin typeface="Times New Roman" panose="02020603050405020304" pitchFamily="18" charset="0"/>
                <a:cs typeface="Times New Roman" panose="02020603050405020304" pitchFamily="18" charset="0"/>
              </a:rPr>
              <a:t>lao</a:t>
            </a:r>
            <a:r>
              <a:rPr lang="en-US" sz="3600" b="1" kern="0" dirty="0" smtClean="0">
                <a:solidFill>
                  <a:prstClr val="black"/>
                </a:solidFill>
                <a:latin typeface="Times New Roman" panose="02020603050405020304" pitchFamily="18" charset="0"/>
                <a:cs typeface="Times New Roman" panose="02020603050405020304" pitchFamily="18" charset="0"/>
              </a:rPr>
              <a:t> </a:t>
            </a:r>
            <a:r>
              <a:rPr lang="en-US" sz="3600" b="1" kern="0" dirty="0" err="1" smtClean="0">
                <a:solidFill>
                  <a:prstClr val="black"/>
                </a:solidFill>
                <a:latin typeface="Times New Roman" panose="02020603050405020304" pitchFamily="18" charset="0"/>
                <a:cs typeface="Times New Roman" panose="02020603050405020304" pitchFamily="18" charset="0"/>
              </a:rPr>
              <a:t>động</a:t>
            </a:r>
            <a:r>
              <a:rPr lang="en-US" sz="3600" b="1" kern="0" dirty="0" smtClean="0">
                <a:solidFill>
                  <a:prstClr val="black"/>
                </a:solidFill>
                <a:latin typeface="Times New Roman" panose="02020603050405020304" pitchFamily="18" charset="0"/>
                <a:cs typeface="Times New Roman" panose="02020603050405020304" pitchFamily="18" charset="0"/>
              </a:rPr>
              <a:t> </a:t>
            </a:r>
            <a:r>
              <a:rPr lang="en-US" sz="3600" b="1" kern="0" dirty="0" err="1">
                <a:solidFill>
                  <a:prstClr val="black"/>
                </a:solidFill>
                <a:latin typeface="Times New Roman" panose="02020603050405020304" pitchFamily="18" charset="0"/>
                <a:cs typeface="Times New Roman" panose="02020603050405020304" pitchFamily="18" charset="0"/>
              </a:rPr>
              <a:t>và</a:t>
            </a:r>
            <a:r>
              <a:rPr lang="en-US" sz="3600" b="1" kern="0" dirty="0">
                <a:solidFill>
                  <a:prstClr val="black"/>
                </a:solidFill>
                <a:latin typeface="Times New Roman" panose="02020603050405020304" pitchFamily="18" charset="0"/>
                <a:cs typeface="Times New Roman" panose="02020603050405020304" pitchFamily="18" charset="0"/>
              </a:rPr>
              <a:t> </a:t>
            </a:r>
            <a:r>
              <a:rPr lang="en-US" sz="3600" b="1" kern="0" dirty="0" err="1" smtClean="0">
                <a:solidFill>
                  <a:prstClr val="black"/>
                </a:solidFill>
                <a:latin typeface="Times New Roman" panose="02020603050405020304" pitchFamily="18" charset="0"/>
                <a:cs typeface="Times New Roman" panose="02020603050405020304" pitchFamily="18" charset="0"/>
              </a:rPr>
              <a:t>người</a:t>
            </a:r>
            <a:r>
              <a:rPr lang="en-US" sz="3600" b="1" kern="0" dirty="0" smtClean="0">
                <a:solidFill>
                  <a:prstClr val="black"/>
                </a:solidFill>
                <a:latin typeface="Times New Roman" panose="02020603050405020304" pitchFamily="18" charset="0"/>
                <a:cs typeface="Times New Roman" panose="02020603050405020304" pitchFamily="18" charset="0"/>
              </a:rPr>
              <a:t> </a:t>
            </a:r>
            <a:r>
              <a:rPr lang="en-US" sz="3600" b="1" kern="0" dirty="0" err="1" smtClean="0">
                <a:solidFill>
                  <a:prstClr val="black"/>
                </a:solidFill>
                <a:latin typeface="Times New Roman" panose="02020603050405020304" pitchFamily="18" charset="0"/>
                <a:cs typeface="Times New Roman" panose="02020603050405020304" pitchFamily="18" charset="0"/>
              </a:rPr>
              <a:t>sử</a:t>
            </a:r>
            <a:r>
              <a:rPr lang="en-US" sz="3600" b="1" kern="0" dirty="0" smtClean="0">
                <a:solidFill>
                  <a:prstClr val="black"/>
                </a:solidFill>
                <a:latin typeface="Times New Roman" panose="02020603050405020304" pitchFamily="18" charset="0"/>
                <a:cs typeface="Times New Roman" panose="02020603050405020304" pitchFamily="18" charset="0"/>
              </a:rPr>
              <a:t> </a:t>
            </a:r>
            <a:r>
              <a:rPr lang="en-US" sz="3600" b="1" kern="0" dirty="0" err="1" smtClean="0">
                <a:solidFill>
                  <a:prstClr val="black"/>
                </a:solidFill>
                <a:latin typeface="Times New Roman" panose="02020603050405020304" pitchFamily="18" charset="0"/>
                <a:cs typeface="Times New Roman" panose="02020603050405020304" pitchFamily="18" charset="0"/>
              </a:rPr>
              <a:t>dụng</a:t>
            </a:r>
            <a:r>
              <a:rPr lang="en-US" sz="3600" b="1" kern="0" dirty="0" smtClean="0">
                <a:solidFill>
                  <a:prstClr val="black"/>
                </a:solidFill>
                <a:latin typeface="Times New Roman" panose="02020603050405020304" pitchFamily="18" charset="0"/>
                <a:cs typeface="Times New Roman" panose="02020603050405020304" pitchFamily="18" charset="0"/>
              </a:rPr>
              <a:t> </a:t>
            </a:r>
            <a:r>
              <a:rPr lang="en-US" sz="3600" b="1" kern="0" dirty="0" err="1" smtClean="0">
                <a:solidFill>
                  <a:prstClr val="black"/>
                </a:solidFill>
                <a:latin typeface="Times New Roman" panose="02020603050405020304" pitchFamily="18" charset="0"/>
                <a:cs typeface="Times New Roman" panose="02020603050405020304" pitchFamily="18" charset="0"/>
              </a:rPr>
              <a:t>lao</a:t>
            </a:r>
            <a:r>
              <a:rPr lang="en-US" sz="3600" b="1" kern="0" dirty="0" smtClean="0">
                <a:solidFill>
                  <a:prstClr val="black"/>
                </a:solidFill>
                <a:latin typeface="Times New Roman" panose="02020603050405020304" pitchFamily="18" charset="0"/>
                <a:cs typeface="Times New Roman" panose="02020603050405020304" pitchFamily="18" charset="0"/>
              </a:rPr>
              <a:t> </a:t>
            </a:r>
            <a:r>
              <a:rPr lang="en-US" sz="3600" b="1" kern="0" dirty="0" err="1" smtClean="0">
                <a:solidFill>
                  <a:prstClr val="black"/>
                </a:solidFill>
                <a:latin typeface="Times New Roman" panose="02020603050405020304" pitchFamily="18" charset="0"/>
                <a:cs typeface="Times New Roman" panose="02020603050405020304" pitchFamily="18" charset="0"/>
              </a:rPr>
              <a:t>động</a:t>
            </a:r>
            <a:r>
              <a:rPr lang="en-US" sz="3600" b="1" kern="0" dirty="0" smtClean="0">
                <a:solidFill>
                  <a:prstClr val="black"/>
                </a:solidFill>
                <a:latin typeface="Times New Roman" panose="02020603050405020304" pitchFamily="18" charset="0"/>
                <a:cs typeface="Times New Roman" panose="02020603050405020304" pitchFamily="18" charset="0"/>
              </a:rPr>
              <a:t> </a:t>
            </a:r>
            <a:r>
              <a:rPr lang="en-US" sz="3600" b="1" kern="0" dirty="0" err="1" smtClean="0">
                <a:solidFill>
                  <a:srgbClr val="FF0000"/>
                </a:solidFill>
                <a:latin typeface="Times New Roman" panose="02020603050405020304" pitchFamily="18" charset="0"/>
                <a:cs typeface="Times New Roman" panose="02020603050405020304" pitchFamily="18" charset="0"/>
              </a:rPr>
              <a:t>và</a:t>
            </a:r>
            <a:r>
              <a:rPr lang="en-US" sz="3600" b="1" kern="0" dirty="0" smtClean="0">
                <a:solidFill>
                  <a:prstClr val="black"/>
                </a:solidFill>
                <a:latin typeface="Times New Roman" panose="02020603050405020304" pitchFamily="18" charset="0"/>
                <a:cs typeface="Times New Roman" panose="02020603050405020304" pitchFamily="18" charset="0"/>
              </a:rPr>
              <a:t> </a:t>
            </a:r>
            <a:r>
              <a:rPr lang="en-US" sz="3600" b="1" kern="0" dirty="0" err="1">
                <a:solidFill>
                  <a:prstClr val="black"/>
                </a:solidFill>
                <a:latin typeface="Times New Roman" panose="02020603050405020304" pitchFamily="18" charset="0"/>
                <a:cs typeface="Times New Roman" panose="02020603050405020304" pitchFamily="18" charset="0"/>
              </a:rPr>
              <a:t>các</a:t>
            </a:r>
            <a:r>
              <a:rPr lang="en-US" sz="3600" b="1" kern="0" dirty="0">
                <a:solidFill>
                  <a:prstClr val="black"/>
                </a:solidFill>
                <a:latin typeface="Times New Roman" panose="02020603050405020304" pitchFamily="18" charset="0"/>
                <a:cs typeface="Times New Roman" panose="02020603050405020304" pitchFamily="18" charset="0"/>
              </a:rPr>
              <a:t> </a:t>
            </a:r>
            <a:r>
              <a:rPr lang="en-US" sz="3600" b="1" kern="0" dirty="0" err="1">
                <a:solidFill>
                  <a:prstClr val="black"/>
                </a:solidFill>
                <a:latin typeface="Times New Roman" panose="02020603050405020304" pitchFamily="18" charset="0"/>
                <a:cs typeface="Times New Roman" panose="02020603050405020304" pitchFamily="18" charset="0"/>
              </a:rPr>
              <a:t>quan</a:t>
            </a:r>
            <a:r>
              <a:rPr lang="en-US" sz="3600" b="1" kern="0" dirty="0">
                <a:solidFill>
                  <a:prstClr val="black"/>
                </a:solidFill>
                <a:latin typeface="Times New Roman" panose="02020603050405020304" pitchFamily="18" charset="0"/>
                <a:cs typeface="Times New Roman" panose="02020603050405020304" pitchFamily="18" charset="0"/>
              </a:rPr>
              <a:t> </a:t>
            </a:r>
            <a:r>
              <a:rPr lang="en-US" sz="3600" b="1" kern="0" dirty="0" err="1">
                <a:solidFill>
                  <a:prstClr val="black"/>
                </a:solidFill>
                <a:latin typeface="Times New Roman" panose="02020603050405020304" pitchFamily="18" charset="0"/>
                <a:cs typeface="Times New Roman" panose="02020603050405020304" pitchFamily="18" charset="0"/>
              </a:rPr>
              <a:t>hệ</a:t>
            </a:r>
            <a:r>
              <a:rPr lang="en-US" sz="3600" b="1" kern="0" dirty="0">
                <a:solidFill>
                  <a:prstClr val="black"/>
                </a:solidFill>
                <a:latin typeface="Times New Roman" panose="02020603050405020304" pitchFamily="18" charset="0"/>
                <a:cs typeface="Times New Roman" panose="02020603050405020304" pitchFamily="18" charset="0"/>
              </a:rPr>
              <a:t> </a:t>
            </a:r>
            <a:r>
              <a:rPr lang="en-US" sz="3600" b="1" kern="0" dirty="0" err="1" smtClean="0">
                <a:solidFill>
                  <a:prstClr val="black"/>
                </a:solidFill>
                <a:latin typeface="Times New Roman" panose="02020603050405020304" pitchFamily="18" charset="0"/>
                <a:cs typeface="Times New Roman" panose="02020603050405020304" pitchFamily="18" charset="0"/>
              </a:rPr>
              <a:t>xã</a:t>
            </a:r>
            <a:r>
              <a:rPr lang="en-US" sz="3600" b="1" kern="0" dirty="0" smtClean="0">
                <a:solidFill>
                  <a:prstClr val="black"/>
                </a:solidFill>
                <a:latin typeface="Times New Roman" panose="02020603050405020304" pitchFamily="18" charset="0"/>
                <a:cs typeface="Times New Roman" panose="02020603050405020304" pitchFamily="18" charset="0"/>
              </a:rPr>
              <a:t> </a:t>
            </a:r>
            <a:r>
              <a:rPr lang="en-US" sz="3600" b="1" kern="0" dirty="0" err="1" smtClean="0">
                <a:solidFill>
                  <a:prstClr val="black"/>
                </a:solidFill>
                <a:latin typeface="Times New Roman" panose="02020603050405020304" pitchFamily="18" charset="0"/>
                <a:cs typeface="Times New Roman" panose="02020603050405020304" pitchFamily="18" charset="0"/>
              </a:rPr>
              <a:t>hội</a:t>
            </a:r>
            <a:r>
              <a:rPr lang="en-US" sz="3600" b="1" kern="0" dirty="0" smtClean="0">
                <a:solidFill>
                  <a:prstClr val="black"/>
                </a:solidFill>
                <a:latin typeface="Times New Roman" panose="02020603050405020304" pitchFamily="18" charset="0"/>
                <a:cs typeface="Times New Roman" panose="02020603050405020304" pitchFamily="18" charset="0"/>
              </a:rPr>
              <a:t> </a:t>
            </a:r>
            <a:r>
              <a:rPr lang="en-US" sz="3600" b="1" kern="0" dirty="0" err="1">
                <a:solidFill>
                  <a:prstClr val="black"/>
                </a:solidFill>
                <a:latin typeface="Times New Roman" panose="02020603050405020304" pitchFamily="18" charset="0"/>
                <a:cs typeface="Times New Roman" panose="02020603050405020304" pitchFamily="18" charset="0"/>
              </a:rPr>
              <a:t>khác</a:t>
            </a:r>
            <a:r>
              <a:rPr lang="en-US" sz="3600" b="1" kern="0" dirty="0">
                <a:solidFill>
                  <a:prstClr val="black"/>
                </a:solidFill>
                <a:latin typeface="Times New Roman" panose="02020603050405020304" pitchFamily="18" charset="0"/>
                <a:cs typeface="Times New Roman" panose="02020603050405020304" pitchFamily="18" charset="0"/>
              </a:rPr>
              <a:t> </a:t>
            </a:r>
            <a:r>
              <a:rPr lang="en-US" sz="3600" b="1" kern="0" dirty="0" err="1">
                <a:solidFill>
                  <a:prstClr val="black"/>
                </a:solidFill>
                <a:latin typeface="Times New Roman" panose="02020603050405020304" pitchFamily="18" charset="0"/>
                <a:cs typeface="Times New Roman" panose="02020603050405020304" pitchFamily="18" charset="0"/>
              </a:rPr>
              <a:t>phát</a:t>
            </a:r>
            <a:r>
              <a:rPr lang="en-US" sz="3600" b="1" kern="0" dirty="0">
                <a:solidFill>
                  <a:prstClr val="black"/>
                </a:solidFill>
                <a:latin typeface="Times New Roman" panose="02020603050405020304" pitchFamily="18" charset="0"/>
                <a:cs typeface="Times New Roman" panose="02020603050405020304" pitchFamily="18" charset="0"/>
              </a:rPr>
              <a:t> sinh </a:t>
            </a:r>
            <a:r>
              <a:rPr lang="en-US" sz="3600" b="1" i="1" kern="0" dirty="0" err="1">
                <a:solidFill>
                  <a:srgbClr val="0070C0"/>
                </a:solidFill>
                <a:latin typeface="Times New Roman" panose="02020603050405020304" pitchFamily="18" charset="0"/>
                <a:cs typeface="Times New Roman" panose="02020603050405020304" pitchFamily="18" charset="0"/>
              </a:rPr>
              <a:t>liên</a:t>
            </a:r>
            <a:r>
              <a:rPr lang="en-US" sz="3600" b="1" i="1" kern="0" dirty="0">
                <a:solidFill>
                  <a:srgbClr val="0070C0"/>
                </a:solidFill>
                <a:latin typeface="Times New Roman" panose="02020603050405020304" pitchFamily="18" charset="0"/>
                <a:cs typeface="Times New Roman" panose="02020603050405020304" pitchFamily="18" charset="0"/>
              </a:rPr>
              <a:t> </a:t>
            </a:r>
            <a:r>
              <a:rPr lang="en-US" sz="3600" b="1" i="1" kern="0" dirty="0" err="1">
                <a:solidFill>
                  <a:srgbClr val="0070C0"/>
                </a:solidFill>
                <a:latin typeface="Times New Roman" panose="02020603050405020304" pitchFamily="18" charset="0"/>
                <a:cs typeface="Times New Roman" panose="02020603050405020304" pitchFamily="18" charset="0"/>
              </a:rPr>
              <a:t>quan</a:t>
            </a:r>
            <a:r>
              <a:rPr lang="en-US" sz="3600" b="1" i="1" kern="0" dirty="0">
                <a:solidFill>
                  <a:srgbClr val="0070C0"/>
                </a:solidFill>
                <a:latin typeface="Times New Roman" panose="02020603050405020304" pitchFamily="18" charset="0"/>
                <a:cs typeface="Times New Roman" panose="02020603050405020304" pitchFamily="18" charset="0"/>
              </a:rPr>
              <a:t> </a:t>
            </a:r>
            <a:r>
              <a:rPr lang="en-US" sz="3600" b="1" i="1" kern="0" dirty="0" err="1" smtClean="0">
                <a:solidFill>
                  <a:srgbClr val="0070C0"/>
                </a:solidFill>
                <a:latin typeface="Times New Roman" panose="02020603050405020304" pitchFamily="18" charset="0"/>
                <a:cs typeface="Times New Roman" panose="02020603050405020304" pitchFamily="18" charset="0"/>
              </a:rPr>
              <a:t>trực</a:t>
            </a:r>
            <a:r>
              <a:rPr lang="en-US" sz="3600" b="1" i="1" kern="0" dirty="0" smtClean="0">
                <a:solidFill>
                  <a:srgbClr val="0070C0"/>
                </a:solidFill>
                <a:latin typeface="Times New Roman" panose="02020603050405020304" pitchFamily="18" charset="0"/>
                <a:cs typeface="Times New Roman" panose="02020603050405020304" pitchFamily="18" charset="0"/>
              </a:rPr>
              <a:t> </a:t>
            </a:r>
            <a:r>
              <a:rPr lang="en-US" sz="3600" b="1" i="1" kern="0" dirty="0" err="1" smtClean="0">
                <a:solidFill>
                  <a:srgbClr val="0070C0"/>
                </a:solidFill>
                <a:latin typeface="Times New Roman" panose="02020603050405020304" pitchFamily="18" charset="0"/>
                <a:cs typeface="Times New Roman" panose="02020603050405020304" pitchFamily="18" charset="0"/>
              </a:rPr>
              <a:t>đến</a:t>
            </a:r>
            <a:r>
              <a:rPr lang="en-US" sz="3600" b="1" i="1" kern="0" dirty="0" smtClean="0">
                <a:solidFill>
                  <a:srgbClr val="0070C0"/>
                </a:solidFill>
                <a:latin typeface="Times New Roman" panose="02020603050405020304" pitchFamily="18" charset="0"/>
                <a:cs typeface="Times New Roman" panose="02020603050405020304" pitchFamily="18" charset="0"/>
              </a:rPr>
              <a:t> </a:t>
            </a:r>
            <a:r>
              <a:rPr lang="en-US" sz="3600" b="1" kern="0" dirty="0" err="1" smtClean="0">
                <a:solidFill>
                  <a:prstClr val="black"/>
                </a:solidFill>
                <a:latin typeface="Times New Roman" panose="02020603050405020304" pitchFamily="18" charset="0"/>
                <a:cs typeface="Times New Roman" panose="02020603050405020304" pitchFamily="18" charset="0"/>
              </a:rPr>
              <a:t>quan</a:t>
            </a:r>
            <a:r>
              <a:rPr lang="en-US" sz="3600" b="1" kern="0" dirty="0" smtClean="0">
                <a:solidFill>
                  <a:prstClr val="black"/>
                </a:solidFill>
                <a:latin typeface="Times New Roman" panose="02020603050405020304" pitchFamily="18" charset="0"/>
                <a:cs typeface="Times New Roman" panose="02020603050405020304" pitchFamily="18" charset="0"/>
              </a:rPr>
              <a:t> </a:t>
            </a:r>
            <a:r>
              <a:rPr lang="en-US" sz="3600" b="1" kern="0" dirty="0" err="1" smtClean="0">
                <a:solidFill>
                  <a:prstClr val="black"/>
                </a:solidFill>
                <a:latin typeface="Times New Roman" panose="02020603050405020304" pitchFamily="18" charset="0"/>
                <a:cs typeface="Times New Roman" panose="02020603050405020304" pitchFamily="18" charset="0"/>
              </a:rPr>
              <a:t>hệ</a:t>
            </a:r>
            <a:r>
              <a:rPr lang="en-US" sz="3600" b="1" kern="0" dirty="0" smtClean="0">
                <a:solidFill>
                  <a:prstClr val="black"/>
                </a:solidFill>
                <a:latin typeface="Times New Roman" panose="02020603050405020304" pitchFamily="18" charset="0"/>
                <a:cs typeface="Times New Roman" panose="02020603050405020304" pitchFamily="18" charset="0"/>
              </a:rPr>
              <a:t> </a:t>
            </a:r>
            <a:r>
              <a:rPr lang="en-US" sz="3600" b="1" kern="0" dirty="0" err="1" smtClean="0">
                <a:solidFill>
                  <a:prstClr val="black"/>
                </a:solidFill>
                <a:latin typeface="Times New Roman" panose="02020603050405020304" pitchFamily="18" charset="0"/>
                <a:cs typeface="Times New Roman" panose="02020603050405020304" pitchFamily="18" charset="0"/>
              </a:rPr>
              <a:t>lao</a:t>
            </a:r>
            <a:r>
              <a:rPr lang="en-US" sz="3600" b="1" kern="0" dirty="0" smtClean="0">
                <a:solidFill>
                  <a:prstClr val="black"/>
                </a:solidFill>
                <a:latin typeface="Times New Roman" panose="02020603050405020304" pitchFamily="18" charset="0"/>
                <a:cs typeface="Times New Roman" panose="02020603050405020304" pitchFamily="18" charset="0"/>
              </a:rPr>
              <a:t> </a:t>
            </a:r>
            <a:r>
              <a:rPr lang="en-US" sz="3600" b="1" kern="0" dirty="0" err="1" smtClean="0">
                <a:solidFill>
                  <a:prstClr val="black"/>
                </a:solidFill>
                <a:latin typeface="Times New Roman" panose="02020603050405020304" pitchFamily="18" charset="0"/>
                <a:cs typeface="Times New Roman" panose="02020603050405020304" pitchFamily="18" charset="0"/>
              </a:rPr>
              <a:t>động</a:t>
            </a:r>
            <a:r>
              <a:rPr lang="en-US" sz="3600" dirty="0" smtClean="0">
                <a:solidFill>
                  <a:prstClr val="black"/>
                </a:solidFill>
                <a:latin typeface="Times New Roman" panose="02020603050405020304" pitchFamily="18" charset="0"/>
                <a:cs typeface="Times New Roman" panose="02020603050405020304" pitchFamily="18" charset="0"/>
              </a:rPr>
              <a:t>”</a:t>
            </a:r>
            <a:endParaRPr lang="en-US" sz="3600" dirty="0" smtClean="0">
              <a:solidFill>
                <a:srgbClr val="FF0000"/>
              </a:solidFill>
              <a:latin typeface="Times New Roman" panose="02020603050405020304" pitchFamily="18" charset="0"/>
              <a:cs typeface="Times New Roman" panose="02020603050405020304" pitchFamily="18" charset="0"/>
            </a:endParaRPr>
          </a:p>
        </p:txBody>
      </p:sp>
      <p:sp>
        <p:nvSpPr>
          <p:cNvPr id="5" name="Rounded Rectangle 4"/>
          <p:cNvSpPr/>
          <p:nvPr/>
        </p:nvSpPr>
        <p:spPr>
          <a:xfrm>
            <a:off x="-31354" y="2751235"/>
            <a:ext cx="3103018" cy="533749"/>
          </a:xfrm>
          <a:prstGeom prst="roundRect">
            <a:avLst/>
          </a:prstGeom>
          <a:solidFill>
            <a:schemeClr val="accent6">
              <a:lumMod val="40000"/>
              <a:lumOff val="60000"/>
            </a:scheme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srgbClr val="0070C0"/>
                </a:solidFill>
                <a:effectLst/>
                <a:uLnTx/>
                <a:uFillTx/>
                <a:latin typeface="Arial" pitchFamily="34" charset="0"/>
                <a:ea typeface="+mn-ea"/>
                <a:cs typeface="Arial" pitchFamily="34" charset="0"/>
              </a:rPr>
              <a:t>1.1</a:t>
            </a:r>
            <a:r>
              <a:rPr kumimoji="0" lang="en-US" sz="3200" b="1" i="0" u="none" strike="noStrike" kern="0" cap="none" spc="0" normalizeH="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itchFamily="34" charset="0"/>
                <a:ea typeface="+mn-ea"/>
                <a:cs typeface="Arial" pitchFamily="34" charset="0"/>
              </a:rPr>
              <a:t>Khái</a:t>
            </a:r>
            <a:r>
              <a:rPr kumimoji="0" lang="en-US" sz="3200" b="1" i="0" u="none" strike="noStrike" kern="0" cap="none" spc="0" normalizeH="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itchFamily="34" charset="0"/>
                <a:ea typeface="+mn-ea"/>
                <a:cs typeface="Arial" pitchFamily="34" charset="0"/>
              </a:rPr>
              <a:t>niệm</a:t>
            </a:r>
            <a:endParaRPr kumimoji="0" lang="en-US" sz="3200" b="0" i="0" u="none" strike="noStrike" kern="0" cap="none" spc="0" normalizeH="0" baseline="0" noProof="0" dirty="0">
              <a:ln>
                <a:noFill/>
              </a:ln>
              <a:solidFill>
                <a:srgbClr val="0070C0"/>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35498868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1CA6E64-D9FA-4624-2403-955E61C31FAE}"/>
              </a:ext>
            </a:extLst>
          </p:cNvPr>
          <p:cNvSpPr txBox="1">
            <a:spLocks/>
          </p:cNvSpPr>
          <p:nvPr/>
        </p:nvSpPr>
        <p:spPr>
          <a:xfrm>
            <a:off x="-30805" y="2276872"/>
            <a:ext cx="12072664" cy="3528392"/>
          </a:xfrm>
          <a:prstGeom prst="rect">
            <a:avLst/>
          </a:prstGeom>
        </p:spPr>
        <p:txBody>
          <a:bodyPr anchor="ctr">
            <a:scene3d>
              <a:camera prst="orthographicFront"/>
              <a:lightRig rig="threePt" dir="t"/>
            </a:scene3d>
            <a:sp3d extrusionH="57150">
              <a:bevelT w="57150" h="38100" prst="hardEdge"/>
            </a:sp3d>
          </a:bodyPr>
          <a:lstStyle>
            <a:lvl1pPr algn="ctr" defTabSz="914400" rtl="0" eaLnBrk="1" latinLnBrk="0" hangingPunct="1">
              <a:spcBef>
                <a:spcPct val="0"/>
              </a:spcBef>
              <a:buNone/>
              <a:defRPr lang="en-US" sz="4400" kern="1200">
                <a:solidFill>
                  <a:schemeClr val="tx1"/>
                </a:solidFill>
                <a:latin typeface="Bebas Neue Bold" panose="020B0606020202050201" pitchFamily="34" charset="0"/>
                <a:ea typeface="+mj-ea"/>
                <a:cs typeface="+mj-cs"/>
              </a:defRPr>
            </a:lvl1pPr>
          </a:lstStyle>
          <a:p>
            <a:pPr>
              <a:lnSpc>
                <a:spcPct val="150000"/>
              </a:lnSpc>
              <a:defRPr/>
            </a:pPr>
            <a:r>
              <a:rPr lang="en-US" sz="3600" b="1" dirty="0" err="1"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Là</a:t>
            </a:r>
            <a:r>
              <a:rPr lang="en-US" sz="3600" b="1" dirty="0"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600" b="1" dirty="0" err="1"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các</a:t>
            </a:r>
            <a:r>
              <a:rPr lang="en-US" sz="3600" b="1" dirty="0"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600" b="1" dirty="0" err="1"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quan</a:t>
            </a:r>
            <a:r>
              <a:rPr lang="en-US" sz="3600" b="1" dirty="0"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600" b="1" dirty="0" err="1"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hệ</a:t>
            </a:r>
            <a:r>
              <a:rPr lang="en-US" sz="3600" b="1" dirty="0"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600" b="1" dirty="0" err="1"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xã</a:t>
            </a:r>
            <a:r>
              <a:rPr lang="en-US" sz="3600" b="1" dirty="0"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600" b="1" dirty="0" err="1"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hội</a:t>
            </a:r>
            <a:r>
              <a:rPr lang="en-US" sz="3600" b="1" dirty="0"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600" b="1" dirty="0" err="1"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về</a:t>
            </a:r>
            <a:r>
              <a:rPr lang="en-US" sz="3600" b="1" dirty="0"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600" b="1" dirty="0" err="1"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lao</a:t>
            </a:r>
            <a:r>
              <a:rPr lang="en-US" sz="3600" b="1" dirty="0"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600" b="1" dirty="0" err="1"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động</a:t>
            </a:r>
            <a:r>
              <a:rPr lang="en-US" sz="3600" b="1" dirty="0"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600" b="1" i="1" dirty="0" smtClean="0">
                <a:solidFill>
                  <a:srgbClr val="0070C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QHLĐ</a:t>
            </a:r>
            <a:r>
              <a:rPr lang="en-US" sz="3600" b="1" dirty="0"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600" b="1" dirty="0" err="1"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và</a:t>
            </a:r>
            <a:r>
              <a:rPr lang="en-US" sz="3600" b="1" dirty="0"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600" b="1" dirty="0" err="1"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các</a:t>
            </a:r>
            <a:r>
              <a:rPr lang="en-US" sz="3600" b="1" dirty="0"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600" b="1" dirty="0" err="1"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mối</a:t>
            </a:r>
            <a:r>
              <a:rPr lang="en-US" sz="3600" b="1" dirty="0"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600" b="1" dirty="0" err="1"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quan</a:t>
            </a:r>
            <a:r>
              <a:rPr lang="en-US" sz="3600" b="1" dirty="0"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600" b="1" dirty="0" err="1"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hệ</a:t>
            </a:r>
            <a:r>
              <a:rPr lang="en-US" sz="3600" b="1" dirty="0"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600" b="1" dirty="0" err="1"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liên</a:t>
            </a:r>
            <a:r>
              <a:rPr lang="en-US" sz="3600" b="1" dirty="0"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600" b="1" dirty="0" err="1"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quan</a:t>
            </a:r>
            <a:r>
              <a:rPr lang="en-US" sz="3600" b="1" dirty="0"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600" b="1" dirty="0" err="1"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trực</a:t>
            </a:r>
            <a:r>
              <a:rPr lang="en-US" sz="3600" b="1" dirty="0"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600" b="1" dirty="0" err="1"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tiếp</a:t>
            </a:r>
            <a:r>
              <a:rPr lang="en-US" sz="3600" b="1" dirty="0"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600" b="1" dirty="0" err="1"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đến</a:t>
            </a:r>
            <a:r>
              <a:rPr lang="en-US" sz="3600" b="1" dirty="0"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600" b="1" dirty="0" err="1"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quan</a:t>
            </a:r>
            <a:r>
              <a:rPr lang="en-US" sz="3600" b="1" dirty="0"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600" b="1" dirty="0" err="1"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hệ</a:t>
            </a:r>
            <a:r>
              <a:rPr lang="en-US" sz="3600" b="1" dirty="0"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600" b="1" dirty="0" err="1"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lao</a:t>
            </a:r>
            <a:r>
              <a:rPr lang="en-US" sz="3600" b="1" dirty="0"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600" b="1" dirty="0" err="1"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động</a:t>
            </a:r>
            <a:r>
              <a:rPr lang="en-US" sz="3600" b="1" dirty="0" smtClean="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600" b="1" i="1" dirty="0" smtClean="0">
                <a:solidFill>
                  <a:srgbClr val="0070C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QHLQ)</a:t>
            </a:r>
          </a:p>
          <a:p>
            <a:pPr>
              <a:lnSpc>
                <a:spcPct val="150000"/>
              </a:lnSpc>
              <a:defRPr/>
            </a:pPr>
            <a:endParaRPr lang="vi-VN" sz="3600" b="1" dirty="0">
              <a:solidFill>
                <a:srgbClr val="00206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5" name="Rounded Rectangle 4"/>
          <p:cNvSpPr/>
          <p:nvPr/>
        </p:nvSpPr>
        <p:spPr>
          <a:xfrm>
            <a:off x="-30805" y="1412776"/>
            <a:ext cx="5519936" cy="720080"/>
          </a:xfrm>
          <a:prstGeom prst="roundRect">
            <a:avLst/>
          </a:prstGeom>
          <a:solidFill>
            <a:schemeClr val="accent6">
              <a:lumMod val="40000"/>
              <a:lumOff val="60000"/>
            </a:scheme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srgbClr val="0070C0"/>
                </a:solidFill>
                <a:effectLst/>
                <a:uLnTx/>
                <a:uFillTx/>
                <a:latin typeface="Arial" pitchFamily="34" charset="0"/>
                <a:ea typeface="+mn-ea"/>
                <a:cs typeface="Arial" pitchFamily="34" charset="0"/>
              </a:rPr>
              <a:t>1.2 </a:t>
            </a:r>
            <a:r>
              <a:rPr kumimoji="0" lang="en-US" sz="3200" b="1" i="0" u="none" strike="noStrike" kern="0" cap="none" spc="0" normalizeH="0" baseline="0" noProof="0" dirty="0" err="1" smtClean="0">
                <a:ln>
                  <a:noFill/>
                </a:ln>
                <a:solidFill>
                  <a:srgbClr val="0070C0"/>
                </a:solidFill>
                <a:effectLst/>
                <a:uLnTx/>
                <a:uFillTx/>
                <a:latin typeface="Arial" pitchFamily="34" charset="0"/>
                <a:ea typeface="+mn-ea"/>
                <a:cs typeface="Arial" pitchFamily="34" charset="0"/>
              </a:rPr>
              <a:t>Đối</a:t>
            </a:r>
            <a:r>
              <a:rPr kumimoji="0" lang="en-US" sz="3200" b="1" i="0" u="none" strike="noStrike" kern="0" cap="none" spc="0" normalizeH="0" baseline="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baseline="0" noProof="0" dirty="0" err="1">
                <a:ln>
                  <a:noFill/>
                </a:ln>
                <a:solidFill>
                  <a:srgbClr val="0070C0"/>
                </a:solidFill>
                <a:effectLst/>
                <a:uLnTx/>
                <a:uFillTx/>
                <a:latin typeface="Arial" pitchFamily="34" charset="0"/>
                <a:ea typeface="+mn-ea"/>
                <a:cs typeface="Arial" pitchFamily="34" charset="0"/>
              </a:rPr>
              <a:t>tượng</a:t>
            </a:r>
            <a:r>
              <a:rPr kumimoji="0" lang="en-US" sz="3200" b="1" i="0" u="none" strike="noStrike" kern="0" cap="none" spc="0" normalizeH="0" baseline="0" noProof="0" dirty="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baseline="0" noProof="0" dirty="0" err="1">
                <a:ln>
                  <a:noFill/>
                </a:ln>
                <a:solidFill>
                  <a:srgbClr val="0070C0"/>
                </a:solidFill>
                <a:effectLst/>
                <a:uLnTx/>
                <a:uFillTx/>
                <a:latin typeface="Arial" pitchFamily="34" charset="0"/>
                <a:ea typeface="+mn-ea"/>
                <a:cs typeface="Arial" pitchFamily="34" charset="0"/>
              </a:rPr>
              <a:t>điều</a:t>
            </a:r>
            <a:r>
              <a:rPr kumimoji="0" lang="en-US" sz="3200" b="1" i="0" u="none" strike="noStrike" kern="0" cap="none" spc="0" normalizeH="0" baseline="0" noProof="0" dirty="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baseline="0" noProof="0" dirty="0" err="1">
                <a:ln>
                  <a:noFill/>
                </a:ln>
                <a:solidFill>
                  <a:srgbClr val="0070C0"/>
                </a:solidFill>
                <a:effectLst/>
                <a:uLnTx/>
                <a:uFillTx/>
                <a:latin typeface="Arial" pitchFamily="34" charset="0"/>
                <a:ea typeface="+mn-ea"/>
                <a:cs typeface="Arial" pitchFamily="34" charset="0"/>
              </a:rPr>
              <a:t>chỉnh</a:t>
            </a:r>
            <a:endParaRPr kumimoji="0" lang="en-US" sz="3200" b="0" i="0" u="none" strike="noStrike" kern="0" cap="none" spc="0" normalizeH="0" baseline="0" noProof="0" dirty="0">
              <a:ln>
                <a:noFill/>
              </a:ln>
              <a:solidFill>
                <a:srgbClr val="0070C0"/>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7876020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4254847" y="3946630"/>
            <a:ext cx="3384376" cy="2203399"/>
          </a:xfrm>
          <a:prstGeom prst="rect">
            <a:avLst/>
          </a:prstGeom>
        </p:spPr>
      </p:pic>
      <p:pic>
        <p:nvPicPr>
          <p:cNvPr id="8" name="Picture 7"/>
          <p:cNvPicPr>
            <a:picLocks noChangeAspect="1"/>
          </p:cNvPicPr>
          <p:nvPr/>
        </p:nvPicPr>
        <p:blipFill>
          <a:blip r:embed="rId4"/>
          <a:stretch>
            <a:fillRect/>
          </a:stretch>
        </p:blipFill>
        <p:spPr>
          <a:xfrm>
            <a:off x="24773" y="3981761"/>
            <a:ext cx="3188206" cy="2168268"/>
          </a:xfrm>
          <a:prstGeom prst="rect">
            <a:avLst/>
          </a:prstGeom>
        </p:spPr>
      </p:pic>
      <p:sp>
        <p:nvSpPr>
          <p:cNvPr id="5" name="Title 4"/>
          <p:cNvSpPr>
            <a:spLocks noGrp="1"/>
          </p:cNvSpPr>
          <p:nvPr>
            <p:ph type="ctrTitle"/>
          </p:nvPr>
        </p:nvSpPr>
        <p:spPr>
          <a:xfrm>
            <a:off x="-34577" y="1556791"/>
            <a:ext cx="8578849" cy="988255"/>
          </a:xfrm>
          <a:prstGeom prst="roundRect">
            <a:avLst/>
          </a:prstGeom>
          <a:solidFill>
            <a:schemeClr val="accent6">
              <a:lumMod val="40000"/>
              <a:lumOff val="60000"/>
            </a:schemeClr>
          </a:solidFill>
          <a:ln w="28575" cap="flat" cmpd="sng" algn="ctr">
            <a:solidFill>
              <a:sysClr val="windowText" lastClr="000000"/>
            </a:solidFill>
            <a:prstDash val="solid"/>
            <a:miter lim="800000"/>
          </a:ln>
          <a:effectLst/>
        </p:spPr>
        <p:txBody>
          <a:bodyPr anchor="ctr">
            <a:normAutofit fontScale="90000"/>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srgbClr val="0070C0"/>
                </a:solidFill>
                <a:effectLst/>
                <a:uLnTx/>
                <a:uFillTx/>
                <a:latin typeface="Arial" pitchFamily="34" charset="0"/>
                <a:ea typeface="+mn-ea"/>
                <a:cs typeface="Arial" pitchFamily="34" charset="0"/>
              </a:rPr>
              <a:t>1.2 </a:t>
            </a:r>
            <a:r>
              <a:rPr kumimoji="0" lang="en-US" sz="3200" b="1" i="0" u="none" strike="noStrike" kern="0" cap="none" spc="0" normalizeH="0" baseline="0" noProof="0" dirty="0" err="1" smtClean="0">
                <a:ln>
                  <a:noFill/>
                </a:ln>
                <a:solidFill>
                  <a:srgbClr val="0070C0"/>
                </a:solidFill>
                <a:effectLst/>
                <a:uLnTx/>
                <a:uFillTx/>
                <a:latin typeface="Arial" pitchFamily="34" charset="0"/>
                <a:ea typeface="+mn-ea"/>
                <a:cs typeface="Arial" pitchFamily="34" charset="0"/>
              </a:rPr>
              <a:t>Đối</a:t>
            </a:r>
            <a:r>
              <a:rPr kumimoji="0" lang="en-US" sz="3200" b="1" i="0" u="none" strike="noStrike" kern="0" cap="none" spc="0" normalizeH="0" baseline="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baseline="0" noProof="0" dirty="0" err="1">
                <a:ln>
                  <a:noFill/>
                </a:ln>
                <a:solidFill>
                  <a:srgbClr val="0070C0"/>
                </a:solidFill>
                <a:effectLst/>
                <a:uLnTx/>
                <a:uFillTx/>
                <a:latin typeface="Arial" pitchFamily="34" charset="0"/>
                <a:ea typeface="+mn-ea"/>
                <a:cs typeface="Arial" pitchFamily="34" charset="0"/>
              </a:rPr>
              <a:t>tượng</a:t>
            </a:r>
            <a:r>
              <a:rPr kumimoji="0" lang="en-US" sz="3200" b="1" i="0" u="none" strike="noStrike" kern="0" cap="none" spc="0" normalizeH="0" baseline="0" noProof="0" dirty="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baseline="0" noProof="0" dirty="0" err="1">
                <a:ln>
                  <a:noFill/>
                </a:ln>
                <a:solidFill>
                  <a:srgbClr val="0070C0"/>
                </a:solidFill>
                <a:effectLst/>
                <a:uLnTx/>
                <a:uFillTx/>
                <a:latin typeface="Arial" pitchFamily="34" charset="0"/>
                <a:ea typeface="+mn-ea"/>
                <a:cs typeface="Arial" pitchFamily="34" charset="0"/>
              </a:rPr>
              <a:t>điều</a:t>
            </a:r>
            <a:r>
              <a:rPr kumimoji="0" lang="en-US" sz="3200" b="1" i="0" u="none" strike="noStrike" kern="0" cap="none" spc="0" normalizeH="0" baseline="0" noProof="0" dirty="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baseline="0" noProof="0" dirty="0" err="1" smtClean="0">
                <a:ln>
                  <a:noFill/>
                </a:ln>
                <a:solidFill>
                  <a:srgbClr val="0070C0"/>
                </a:solidFill>
                <a:effectLst/>
                <a:uLnTx/>
                <a:uFillTx/>
                <a:latin typeface="Arial" pitchFamily="34" charset="0"/>
                <a:ea typeface="+mn-ea"/>
                <a:cs typeface="Arial" pitchFamily="34" charset="0"/>
              </a:rPr>
              <a:t>chỉnh</a:t>
            </a:r>
            <a:r>
              <a:rPr kumimoji="0" lang="en-US" sz="3200" b="1" i="0" u="none" strike="noStrike" kern="0" cap="none" spc="0" normalizeH="0" baseline="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baseline="0" noProof="0" dirty="0" err="1" smtClean="0">
                <a:ln>
                  <a:noFill/>
                </a:ln>
                <a:solidFill>
                  <a:srgbClr val="0070C0"/>
                </a:solidFill>
                <a:effectLst/>
                <a:uLnTx/>
                <a:uFillTx/>
                <a:latin typeface="Arial" pitchFamily="34" charset="0"/>
                <a:ea typeface="+mn-ea"/>
                <a:cs typeface="Arial" pitchFamily="34" charset="0"/>
              </a:rPr>
              <a:t>tt</a:t>
            </a:r>
            <a:r>
              <a:rPr kumimoji="0" lang="en-US" sz="3200" b="1" i="0" u="none" strike="noStrike" kern="0" cap="none" spc="0" normalizeH="0" baseline="0" noProof="0" dirty="0" smtClean="0">
                <a:ln>
                  <a:noFill/>
                </a:ln>
                <a:solidFill>
                  <a:srgbClr val="0070C0"/>
                </a:solidFill>
                <a:effectLst/>
                <a:uLnTx/>
                <a:uFillTx/>
                <a:latin typeface="Arial" pitchFamily="34" charset="0"/>
                <a:ea typeface="+mn-ea"/>
                <a:cs typeface="Arial" pitchFamily="34" charset="0"/>
              </a:rPr>
              <a:t/>
            </a:r>
            <a:br>
              <a:rPr kumimoji="0" lang="en-US" sz="3200" b="1" i="0" u="none" strike="noStrike" kern="0" cap="none" spc="0" normalizeH="0" baseline="0" noProof="0" dirty="0" smtClean="0">
                <a:ln>
                  <a:noFill/>
                </a:ln>
                <a:solidFill>
                  <a:srgbClr val="0070C0"/>
                </a:solidFill>
                <a:effectLst/>
                <a:uLnTx/>
                <a:uFillTx/>
                <a:latin typeface="Arial" pitchFamily="34" charset="0"/>
                <a:ea typeface="+mn-ea"/>
                <a:cs typeface="Arial" pitchFamily="34" charset="0"/>
              </a:rPr>
            </a:br>
            <a:r>
              <a:rPr kumimoji="0" lang="en-US" sz="3200" b="1" i="0" u="none" strike="noStrike" kern="0" cap="none" spc="0" normalizeH="0" baseline="0" noProof="0" dirty="0" smtClean="0">
                <a:ln>
                  <a:noFill/>
                </a:ln>
                <a:solidFill>
                  <a:srgbClr val="0070C0"/>
                </a:solidFill>
                <a:effectLst/>
                <a:uLnTx/>
                <a:uFillTx/>
                <a:latin typeface="Arial" pitchFamily="34" charset="0"/>
                <a:ea typeface="+mn-ea"/>
                <a:cs typeface="Arial" pitchFamily="34" charset="0"/>
              </a:rPr>
              <a:t>1.2.1</a:t>
            </a:r>
            <a:r>
              <a:rPr kumimoji="0" lang="en-US" sz="3200" b="1" i="0" u="none" strike="noStrike" kern="0" cap="none" spc="0" normalizeH="0" noProof="0" dirty="0" smtClean="0">
                <a:ln>
                  <a:noFill/>
                </a:ln>
                <a:solidFill>
                  <a:srgbClr val="0070C0"/>
                </a:solidFill>
                <a:effectLst/>
                <a:uLnTx/>
                <a:uFillTx/>
                <a:latin typeface="Arial" pitchFamily="34" charset="0"/>
                <a:ea typeface="+mn-ea"/>
                <a:cs typeface="Arial" pitchFamily="34" charset="0"/>
              </a:rPr>
              <a:t> </a:t>
            </a:r>
            <a:r>
              <a:rPr lang="en-US" sz="3200" b="1" kern="0" dirty="0" err="1" smtClean="0">
                <a:solidFill>
                  <a:srgbClr val="0070C0"/>
                </a:solidFill>
                <a:latin typeface="Arial" pitchFamily="34" charset="0"/>
                <a:ea typeface="+mn-ea"/>
                <a:cs typeface="Arial" pitchFamily="34" charset="0"/>
              </a:rPr>
              <a:t>Quan</a:t>
            </a:r>
            <a:r>
              <a:rPr lang="en-US" sz="3200" b="1" kern="0" dirty="0" smtClean="0">
                <a:solidFill>
                  <a:srgbClr val="0070C0"/>
                </a:solidFill>
                <a:latin typeface="Arial" pitchFamily="34" charset="0"/>
                <a:ea typeface="+mn-ea"/>
                <a:cs typeface="Arial" pitchFamily="34" charset="0"/>
              </a:rPr>
              <a:t> </a:t>
            </a:r>
            <a:r>
              <a:rPr lang="en-US" sz="3200" b="1" kern="0" dirty="0" err="1" smtClean="0">
                <a:solidFill>
                  <a:srgbClr val="0070C0"/>
                </a:solidFill>
                <a:latin typeface="Arial" pitchFamily="34" charset="0"/>
                <a:ea typeface="+mn-ea"/>
                <a:cs typeface="Arial" pitchFamily="34" charset="0"/>
              </a:rPr>
              <a:t>hệ</a:t>
            </a:r>
            <a:r>
              <a:rPr lang="en-US" sz="3200" b="1" kern="0" dirty="0" smtClean="0">
                <a:solidFill>
                  <a:srgbClr val="0070C0"/>
                </a:solidFill>
                <a:latin typeface="Arial" pitchFamily="34" charset="0"/>
                <a:ea typeface="+mn-ea"/>
                <a:cs typeface="Arial" pitchFamily="34" charset="0"/>
              </a:rPr>
              <a:t> </a:t>
            </a:r>
            <a:r>
              <a:rPr lang="en-US" sz="3200" b="1" kern="0" dirty="0" err="1" smtClean="0">
                <a:solidFill>
                  <a:srgbClr val="0070C0"/>
                </a:solidFill>
                <a:latin typeface="Arial" pitchFamily="34" charset="0"/>
                <a:ea typeface="+mn-ea"/>
                <a:cs typeface="Arial" pitchFamily="34" charset="0"/>
              </a:rPr>
              <a:t>lao</a:t>
            </a:r>
            <a:r>
              <a:rPr lang="en-US" sz="3200" b="1" kern="0" dirty="0" smtClean="0">
                <a:solidFill>
                  <a:srgbClr val="0070C0"/>
                </a:solidFill>
                <a:latin typeface="Arial" pitchFamily="34" charset="0"/>
                <a:ea typeface="+mn-ea"/>
                <a:cs typeface="Arial" pitchFamily="34" charset="0"/>
              </a:rPr>
              <a:t> </a:t>
            </a:r>
            <a:r>
              <a:rPr lang="en-US" sz="3200" b="1" kern="0" dirty="0" err="1" smtClean="0">
                <a:solidFill>
                  <a:srgbClr val="0070C0"/>
                </a:solidFill>
                <a:latin typeface="Arial" pitchFamily="34" charset="0"/>
                <a:ea typeface="+mn-ea"/>
                <a:cs typeface="Arial" pitchFamily="34" charset="0"/>
              </a:rPr>
              <a:t>động</a:t>
            </a:r>
            <a:endParaRPr kumimoji="0" lang="en-US" sz="3200" b="0" i="0" u="none" strike="noStrike" kern="0" cap="none" spc="0" normalizeH="0" baseline="0" noProof="0" dirty="0">
              <a:ln>
                <a:noFill/>
              </a:ln>
              <a:solidFill>
                <a:srgbClr val="0070C0"/>
              </a:solidFill>
              <a:effectLst/>
              <a:uLnTx/>
              <a:uFillTx/>
              <a:latin typeface="Arial" pitchFamily="34" charset="0"/>
              <a:ea typeface="+mn-ea"/>
              <a:cs typeface="Arial" pitchFamily="34" charset="0"/>
            </a:endParaRPr>
          </a:p>
        </p:txBody>
      </p:sp>
      <p:sp>
        <p:nvSpPr>
          <p:cNvPr id="6" name="Rounded Rectangle 5"/>
          <p:cNvSpPr/>
          <p:nvPr/>
        </p:nvSpPr>
        <p:spPr>
          <a:xfrm>
            <a:off x="0" y="2564904"/>
            <a:ext cx="12192000" cy="1397000"/>
          </a:xfrm>
          <a:prstGeom prst="roundRect">
            <a:avLst/>
          </a:prstGeom>
          <a:solidFill>
            <a:srgbClr val="FFCCFF"/>
          </a:solidFill>
          <a:ln w="28575" cap="flat" cmpd="sng" algn="ctr">
            <a:solidFill>
              <a:sysClr val="window" lastClr="FFFFFF"/>
            </a:solidFill>
            <a:prstDash val="solid"/>
          </a:ln>
          <a:effectLst>
            <a:outerShdw blurRad="50800" dist="38100" dir="5400000" rotWithShape="0">
              <a:srgbClr val="000000">
                <a:alpha val="28000"/>
              </a:srgbClr>
            </a:outerShdw>
          </a:effectLst>
        </p:spPr>
        <p:txBody>
          <a:bodyPr anchor="ctr"/>
          <a:lstStyle/>
          <a:p>
            <a:pPr lvl="1" eaLnBrk="1" fontAlgn="auto" hangingPunct="1">
              <a:spcBef>
                <a:spcPts val="0"/>
              </a:spcBef>
              <a:spcAft>
                <a:spcPts val="0"/>
              </a:spcAft>
              <a:defRPr/>
            </a:pPr>
            <a:r>
              <a:rPr kumimoji="0" lang="en-US" sz="2800" b="0" i="0" u="none" strike="noStrike" kern="0" cap="none" spc="0" normalizeH="0" baseline="0" noProof="0" dirty="0" smtClean="0">
                <a:ln>
                  <a:noFill/>
                </a:ln>
                <a:solidFill>
                  <a:srgbClr val="7030A0"/>
                </a:solidFill>
                <a:effectLst/>
                <a:uLnTx/>
                <a:uFillTx/>
                <a:latin typeface="Times New Roman" panose="02020603050405020304" pitchFamily="18" charset="0"/>
                <a:cs typeface="Times New Roman" panose="02020603050405020304" pitchFamily="18" charset="0"/>
              </a:rPr>
              <a:t>LÀ </a:t>
            </a:r>
            <a:r>
              <a:rPr lang="en-US" sz="2800" kern="0" dirty="0" smtClean="0">
                <a:solidFill>
                  <a:srgbClr val="7030A0"/>
                </a:solidFill>
                <a:latin typeface="Times New Roman" panose="02020603050405020304" pitchFamily="18" charset="0"/>
                <a:cs typeface="Times New Roman" panose="02020603050405020304" pitchFamily="18" charset="0"/>
              </a:rPr>
              <a:t>MỐI </a:t>
            </a:r>
            <a:r>
              <a:rPr kumimoji="0" lang="en-US" sz="2800" b="0" i="0" u="none" strike="noStrike" kern="0" cap="none" spc="0" normalizeH="0" baseline="0" noProof="0" dirty="0" smtClean="0">
                <a:ln>
                  <a:noFill/>
                </a:ln>
                <a:solidFill>
                  <a:srgbClr val="7030A0"/>
                </a:solidFill>
                <a:effectLst/>
                <a:uLnTx/>
                <a:uFillTx/>
                <a:latin typeface="Times New Roman" panose="02020603050405020304" pitchFamily="18" charset="0"/>
                <a:cs typeface="Times New Roman" panose="02020603050405020304" pitchFamily="18" charset="0"/>
              </a:rPr>
              <a:t>QUAN HỆ GIỮA NGƯỜI VỚI NGƯỜI HÌNH THÀNH TRONG QUÁ TRÌNH LAO ĐỘNG..</a:t>
            </a:r>
            <a:r>
              <a:rPr kumimoji="0" lang="en-US" sz="2800" b="0" i="0" u="none" strike="noStrike" kern="0" cap="none" spc="0" normalizeH="0" noProof="0" dirty="0" smtClean="0">
                <a:ln>
                  <a:noFill/>
                </a:ln>
                <a:solidFill>
                  <a:srgbClr val="7030A0"/>
                </a:solidFill>
                <a:effectLst/>
                <a:uLnTx/>
                <a:uFillTx/>
                <a:latin typeface="Times New Roman" panose="02020603050405020304" pitchFamily="18" charset="0"/>
                <a:cs typeface="Times New Roman" panose="02020603050405020304" pitchFamily="18" charset="0"/>
              </a:rPr>
              <a:t> </a:t>
            </a:r>
            <a:r>
              <a:rPr kumimoji="0" lang="en-US" sz="1600" b="1" i="1" u="none" strike="noStrike" kern="0" cap="none" spc="0" normalizeH="0" noProof="0" dirty="0" smtClean="0">
                <a:ln>
                  <a:noFill/>
                </a:ln>
                <a:solidFill>
                  <a:srgbClr val="0070C0"/>
                </a:solidFill>
                <a:effectLst/>
                <a:uLnTx/>
                <a:uFillTx/>
                <a:latin typeface="Times New Roman" panose="02020603050405020304" pitchFamily="18" charset="0"/>
                <a:cs typeface="Times New Roman" panose="02020603050405020304" pitchFamily="18" charset="0"/>
              </a:rPr>
              <a:t>(HĐLĐ/ TIEN LƯƠNG/ AT.VSLĐ/ T.G: LV- NGHI NGOI/ TCLĐ</a:t>
            </a:r>
            <a:r>
              <a:rPr kumimoji="0" lang="en-US" b="0" i="0" u="none" strike="noStrike" kern="0" cap="none" spc="0" normalizeH="0" noProof="0" dirty="0" smtClean="0">
                <a:ln>
                  <a:noFill/>
                </a:ln>
                <a:solidFill>
                  <a:srgbClr val="0070C0"/>
                </a:solidFill>
                <a:effectLst/>
                <a:uLnTx/>
                <a:uFillTx/>
                <a:latin typeface="Times New Roman" panose="02020603050405020304" pitchFamily="18" charset="0"/>
                <a:cs typeface="Times New Roman" panose="02020603050405020304" pitchFamily="18" charset="0"/>
              </a:rPr>
              <a:t>)</a:t>
            </a:r>
            <a:endParaRPr kumimoji="0" lang="en-US" sz="2800" b="0" i="0" u="none" strike="noStrike" kern="0" cap="none" spc="0" normalizeH="0" noProof="0" dirty="0" smtClean="0">
              <a:ln>
                <a:noFill/>
              </a:ln>
              <a:solidFill>
                <a:srgbClr val="0070C0"/>
              </a:solidFill>
              <a:effectLst/>
              <a:uLnTx/>
              <a:uFillTx/>
              <a:latin typeface="Times New Roman" panose="02020603050405020304" pitchFamily="18" charset="0"/>
              <a:cs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noProof="0" dirty="0" smtClean="0">
                <a:ln>
                  <a:noFill/>
                </a:ln>
                <a:solidFill>
                  <a:srgbClr val="FF0066"/>
                </a:solidFill>
                <a:effectLst/>
                <a:uLnTx/>
                <a:uFillTx/>
                <a:latin typeface="Times New Roman" panose="02020603050405020304" pitchFamily="18" charset="0"/>
                <a:cs typeface="Times New Roman" panose="02020603050405020304" pitchFamily="18" charset="0"/>
              </a:rPr>
              <a:t>	</a:t>
            </a:r>
            <a:r>
              <a:rPr kumimoji="0" lang="en-US" sz="2400" b="0" i="0" u="none" strike="noStrike" kern="0" cap="none" spc="0" normalizeH="0" noProof="0" dirty="0" err="1" smtClean="0">
                <a:ln>
                  <a:noFill/>
                </a:ln>
                <a:solidFill>
                  <a:srgbClr val="0070C0"/>
                </a:solidFill>
                <a:effectLst/>
                <a:uLnTx/>
                <a:uFillTx/>
                <a:latin typeface="Times New Roman" panose="02020603050405020304" pitchFamily="18" charset="0"/>
                <a:cs typeface="Times New Roman" panose="02020603050405020304" pitchFamily="18" charset="0"/>
              </a:rPr>
              <a:t>Khi</a:t>
            </a:r>
            <a:r>
              <a:rPr kumimoji="0" lang="en-US" sz="2400" b="0" i="0" u="none" strike="noStrike" kern="0" cap="none" spc="0" normalizeH="0" noProof="0" dirty="0" smtClean="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400" b="0" i="0" u="none" strike="noStrike" kern="0" cap="none" spc="0" normalizeH="0" noProof="0" dirty="0" err="1" smtClean="0">
                <a:ln>
                  <a:noFill/>
                </a:ln>
                <a:solidFill>
                  <a:srgbClr val="0070C0"/>
                </a:solidFill>
                <a:effectLst/>
                <a:uLnTx/>
                <a:uFillTx/>
                <a:latin typeface="Times New Roman" panose="02020603050405020304" pitchFamily="18" charset="0"/>
                <a:cs typeface="Times New Roman" panose="02020603050405020304" pitchFamily="18" charset="0"/>
              </a:rPr>
              <a:t>sử</a:t>
            </a:r>
            <a:r>
              <a:rPr kumimoji="0" lang="en-US" sz="2400" b="0" i="0" u="none" strike="noStrike" kern="0" cap="none" spc="0" normalizeH="0" noProof="0" dirty="0" smtClean="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400" b="0" i="0" u="none" strike="noStrike" kern="0" cap="none" spc="0" normalizeH="0" noProof="0" dirty="0" err="1" smtClean="0">
                <a:ln>
                  <a:noFill/>
                </a:ln>
                <a:solidFill>
                  <a:srgbClr val="0070C0"/>
                </a:solidFill>
                <a:effectLst/>
                <a:uLnTx/>
                <a:uFillTx/>
                <a:latin typeface="Times New Roman" panose="02020603050405020304" pitchFamily="18" charset="0"/>
                <a:cs typeface="Times New Roman" panose="02020603050405020304" pitchFamily="18" charset="0"/>
              </a:rPr>
              <a:t>dụng</a:t>
            </a:r>
            <a:r>
              <a:rPr kumimoji="0" lang="en-US" sz="2400" b="0" i="0" u="none" strike="noStrike" kern="0" cap="none" spc="0" normalizeH="0" noProof="0" dirty="0" smtClean="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400" b="0" i="0" u="none" strike="noStrike" kern="0" cap="none" spc="0" normalizeH="0" noProof="0" dirty="0" err="1" smtClean="0">
                <a:ln>
                  <a:noFill/>
                </a:ln>
                <a:solidFill>
                  <a:srgbClr val="0070C0"/>
                </a:solidFill>
                <a:effectLst/>
                <a:uLnTx/>
                <a:uFillTx/>
                <a:latin typeface="Times New Roman" panose="02020603050405020304" pitchFamily="18" charset="0"/>
                <a:cs typeface="Times New Roman" panose="02020603050405020304" pitchFamily="18" charset="0"/>
              </a:rPr>
              <a:t>sức</a:t>
            </a:r>
            <a:r>
              <a:rPr kumimoji="0" lang="en-US" sz="2400" b="0" i="0" u="none" strike="noStrike" kern="0" cap="none" spc="0" normalizeH="0" noProof="0" dirty="0" smtClean="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400" b="0" i="0" u="none" strike="noStrike" kern="0" cap="none" spc="0" normalizeH="0" noProof="0" dirty="0" err="1" smtClean="0">
                <a:ln>
                  <a:noFill/>
                </a:ln>
                <a:solidFill>
                  <a:srgbClr val="0070C0"/>
                </a:solidFill>
                <a:effectLst/>
                <a:uLnTx/>
                <a:uFillTx/>
                <a:latin typeface="Times New Roman" panose="02020603050405020304" pitchFamily="18" charset="0"/>
                <a:cs typeface="Times New Roman" panose="02020603050405020304" pitchFamily="18" charset="0"/>
              </a:rPr>
              <a:t>lao</a:t>
            </a:r>
            <a:r>
              <a:rPr kumimoji="0" lang="en-US" sz="2400" b="0" i="0" u="none" strike="noStrike" kern="0" cap="none" spc="0" normalizeH="0" noProof="0" dirty="0" smtClean="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400" b="0" i="0" u="none" strike="noStrike" kern="0" cap="none" spc="0" normalizeH="0" noProof="0" dirty="0" err="1" smtClean="0">
                <a:ln>
                  <a:noFill/>
                </a:ln>
                <a:solidFill>
                  <a:srgbClr val="0070C0"/>
                </a:solidFill>
                <a:effectLst/>
                <a:uLnTx/>
                <a:uFillTx/>
                <a:latin typeface="Times New Roman" panose="02020603050405020304" pitchFamily="18" charset="0"/>
                <a:cs typeface="Times New Roman" panose="02020603050405020304" pitchFamily="18" charset="0"/>
              </a:rPr>
              <a:t>động</a:t>
            </a:r>
            <a:r>
              <a:rPr kumimoji="0" lang="en-US" sz="2400" b="0" i="0" u="none" strike="noStrike" kern="0" cap="none" spc="0" normalizeH="0" noProof="0" dirty="0" smtClean="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400" b="0" i="0" u="none" strike="noStrike" kern="0" cap="none" spc="0" normalizeH="0" noProof="0" dirty="0" err="1" smtClean="0">
                <a:ln>
                  <a:noFill/>
                </a:ln>
                <a:solidFill>
                  <a:srgbClr val="FF0066"/>
                </a:solidFill>
                <a:effectLst/>
                <a:uLnTx/>
                <a:uFillTx/>
                <a:latin typeface="Times New Roman" panose="02020603050405020304" pitchFamily="18" charset="0"/>
                <a:cs typeface="Times New Roman" panose="02020603050405020304" pitchFamily="18" charset="0"/>
              </a:rPr>
              <a:t>như</a:t>
            </a:r>
            <a:r>
              <a:rPr kumimoji="0" lang="en-US" sz="2400" b="0" i="0" u="none" strike="noStrike" kern="0" cap="none" spc="0" normalizeH="0" noProof="0" dirty="0" smtClean="0">
                <a:ln>
                  <a:noFill/>
                </a:ln>
                <a:solidFill>
                  <a:srgbClr val="FF0066"/>
                </a:solidFill>
                <a:effectLst/>
                <a:uLnTx/>
                <a:uFillTx/>
                <a:latin typeface="Times New Roman" panose="02020603050405020304" pitchFamily="18" charset="0"/>
                <a:cs typeface="Times New Roman" panose="02020603050405020304" pitchFamily="18" charset="0"/>
              </a:rPr>
              <a:t> </a:t>
            </a:r>
            <a:r>
              <a:rPr kumimoji="0" lang="en-US" sz="2400" b="0" i="0" u="none" strike="noStrike" kern="0" cap="none" spc="0" normalizeH="0" noProof="0" dirty="0" err="1" smtClean="0">
                <a:ln>
                  <a:noFill/>
                </a:ln>
                <a:solidFill>
                  <a:srgbClr val="0070C0"/>
                </a:solidFill>
                <a:effectLst/>
                <a:uLnTx/>
                <a:uFillTx/>
                <a:latin typeface="Times New Roman" panose="02020603050405020304" pitchFamily="18" charset="0"/>
                <a:cs typeface="Times New Roman" panose="02020603050405020304" pitchFamily="18" charset="0"/>
              </a:rPr>
              <a:t>hàng</a:t>
            </a:r>
            <a:r>
              <a:rPr kumimoji="0" lang="en-US" sz="2400" b="0" i="0" u="none" strike="noStrike" kern="0" cap="none" spc="0" normalizeH="0" noProof="0" dirty="0" smtClean="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400" b="0" i="0" u="none" strike="noStrike" kern="0" cap="none" spc="0" normalizeH="0" noProof="0" dirty="0" err="1" smtClean="0">
                <a:ln>
                  <a:noFill/>
                </a:ln>
                <a:solidFill>
                  <a:srgbClr val="0070C0"/>
                </a:solidFill>
                <a:effectLst/>
                <a:uLnTx/>
                <a:uFillTx/>
                <a:latin typeface="Times New Roman" panose="02020603050405020304" pitchFamily="18" charset="0"/>
                <a:cs typeface="Times New Roman" panose="02020603050405020304" pitchFamily="18" charset="0"/>
              </a:rPr>
              <a:t>hóa</a:t>
            </a:r>
            <a:r>
              <a:rPr kumimoji="0" lang="en-US" sz="2400" b="0" i="0" u="none" strike="noStrike" kern="0" cap="none" spc="0" normalizeH="0" noProof="0" dirty="0" smtClean="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400" b="0" i="0" u="none" strike="noStrike" kern="0" cap="none" spc="0" normalizeH="0" noProof="0" dirty="0" err="1" smtClean="0">
                <a:ln>
                  <a:noFill/>
                </a:ln>
                <a:solidFill>
                  <a:srgbClr val="0070C0"/>
                </a:solidFill>
                <a:effectLst/>
                <a:uLnTx/>
                <a:uFillTx/>
                <a:latin typeface="Times New Roman" panose="02020603050405020304" pitchFamily="18" charset="0"/>
                <a:cs typeface="Times New Roman" panose="02020603050405020304" pitchFamily="18" charset="0"/>
              </a:rPr>
              <a:t>đặc</a:t>
            </a:r>
            <a:r>
              <a:rPr kumimoji="0" lang="en-US" sz="2400" b="0" i="0" u="none" strike="noStrike" kern="0" cap="none" spc="0" normalizeH="0" noProof="0" dirty="0" smtClean="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400" b="0" i="0" u="none" strike="noStrike" kern="0" cap="none" spc="0" normalizeH="0" noProof="0" dirty="0" err="1" smtClean="0">
                <a:ln>
                  <a:noFill/>
                </a:ln>
                <a:solidFill>
                  <a:srgbClr val="0070C0"/>
                </a:solidFill>
                <a:effectLst/>
                <a:uLnTx/>
                <a:uFillTx/>
                <a:latin typeface="Times New Roman" panose="02020603050405020304" pitchFamily="18" charset="0"/>
                <a:cs typeface="Times New Roman" panose="02020603050405020304" pitchFamily="18" charset="0"/>
              </a:rPr>
              <a:t>biệt</a:t>
            </a:r>
            <a:r>
              <a:rPr kumimoji="0" lang="en-US" sz="2400" b="0" i="0" u="none" strike="noStrike" kern="0" cap="none" spc="0" normalizeH="0" noProof="0" dirty="0" smtClean="0">
                <a:ln>
                  <a:noFill/>
                </a:ln>
                <a:solidFill>
                  <a:srgbClr val="FF0066"/>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noProof="0" dirty="0" smtClean="0">
                <a:ln>
                  <a:noFill/>
                </a:ln>
                <a:solidFill>
                  <a:srgbClr val="0070C0"/>
                </a:solidFill>
                <a:effectLst/>
                <a:uLnTx/>
                <a:uFillTx/>
                <a:latin typeface="Times New Roman" panose="02020603050405020304" pitchFamily="18" charset="0"/>
                <a:cs typeface="Times New Roman" panose="02020603050405020304" pitchFamily="18" charset="0"/>
              </a:rPr>
              <a:t>&amp;</a:t>
            </a:r>
            <a:r>
              <a:rPr kumimoji="0" lang="en-US" sz="2400" b="0" i="0" u="none" strike="noStrike" kern="0" cap="none" spc="0" normalizeH="0" noProof="0" dirty="0" smtClean="0">
                <a:ln>
                  <a:noFill/>
                </a:ln>
                <a:solidFill>
                  <a:srgbClr val="FF0066"/>
                </a:solidFill>
                <a:effectLst/>
                <a:uLnTx/>
                <a:uFillTx/>
                <a:latin typeface="Times New Roman" panose="02020603050405020304" pitchFamily="18" charset="0"/>
                <a:cs typeface="Times New Roman" panose="02020603050405020304" pitchFamily="18" charset="0"/>
              </a:rPr>
              <a:t>  </a:t>
            </a:r>
            <a:r>
              <a:rPr kumimoji="0" lang="en-US" sz="2400" b="0" i="0" u="none" strike="noStrike" kern="0" cap="none" spc="0" normalizeH="0" noProof="0" dirty="0" err="1" smtClean="0">
                <a:ln>
                  <a:noFill/>
                </a:ln>
                <a:solidFill>
                  <a:srgbClr val="FF0066"/>
                </a:solidFill>
                <a:effectLst/>
                <a:uLnTx/>
                <a:uFillTx/>
                <a:latin typeface="Times New Roman" panose="02020603050405020304" pitchFamily="18" charset="0"/>
                <a:cs typeface="Times New Roman" panose="02020603050405020304" pitchFamily="18" charset="0"/>
              </a:rPr>
              <a:t>tuân</a:t>
            </a:r>
            <a:r>
              <a:rPr kumimoji="0" lang="en-US" sz="2400" b="0" i="0" u="none" strike="noStrike" kern="0" cap="none" spc="0" normalizeH="0" noProof="0" dirty="0" smtClean="0">
                <a:ln>
                  <a:noFill/>
                </a:ln>
                <a:solidFill>
                  <a:srgbClr val="FF0066"/>
                </a:solidFill>
                <a:effectLst/>
                <a:uLnTx/>
                <a:uFillTx/>
                <a:latin typeface="Times New Roman" panose="02020603050405020304" pitchFamily="18" charset="0"/>
                <a:cs typeface="Times New Roman" panose="02020603050405020304" pitchFamily="18" charset="0"/>
              </a:rPr>
              <a:t> </a:t>
            </a:r>
            <a:r>
              <a:rPr kumimoji="0" lang="en-US" sz="2400" b="0" i="0" u="none" strike="noStrike" kern="0" cap="none" spc="0" normalizeH="0" noProof="0" dirty="0" err="1" smtClean="0">
                <a:ln>
                  <a:noFill/>
                </a:ln>
                <a:solidFill>
                  <a:srgbClr val="FF0066"/>
                </a:solidFill>
                <a:effectLst/>
                <a:uLnTx/>
                <a:uFillTx/>
                <a:latin typeface="Times New Roman" panose="02020603050405020304" pitchFamily="18" charset="0"/>
                <a:cs typeface="Times New Roman" panose="02020603050405020304" pitchFamily="18" charset="0"/>
              </a:rPr>
              <a:t>thủ</a:t>
            </a:r>
            <a:r>
              <a:rPr kumimoji="0" lang="en-US" sz="2400" b="0" i="0" u="none" strike="noStrike" kern="0" cap="none" spc="0" normalizeH="0" noProof="0" dirty="0" smtClean="0">
                <a:ln>
                  <a:noFill/>
                </a:ln>
                <a:solidFill>
                  <a:srgbClr val="FF0066"/>
                </a:solidFill>
                <a:effectLst/>
                <a:uLnTx/>
                <a:uFillTx/>
                <a:latin typeface="Times New Roman" panose="02020603050405020304" pitchFamily="18" charset="0"/>
                <a:cs typeface="Times New Roman" panose="02020603050405020304" pitchFamily="18" charset="0"/>
              </a:rPr>
              <a:t> </a:t>
            </a:r>
            <a:r>
              <a:rPr kumimoji="0" lang="en-US" sz="2400" b="0" i="0" u="none" strike="noStrike" kern="0" cap="none" spc="0" normalizeH="0" noProof="0" dirty="0" err="1" smtClean="0">
                <a:ln>
                  <a:noFill/>
                </a:ln>
                <a:solidFill>
                  <a:srgbClr val="FF0066"/>
                </a:solidFill>
                <a:effectLst/>
                <a:uLnTx/>
                <a:uFillTx/>
                <a:latin typeface="Times New Roman" panose="02020603050405020304" pitchFamily="18" charset="0"/>
                <a:cs typeface="Times New Roman" panose="02020603050405020304" pitchFamily="18" charset="0"/>
              </a:rPr>
              <a:t>quy</a:t>
            </a:r>
            <a:r>
              <a:rPr kumimoji="0" lang="en-US" sz="2400" b="0" i="0" u="none" strike="noStrike" kern="0" cap="none" spc="0" normalizeH="0" noProof="0" dirty="0" smtClean="0">
                <a:ln>
                  <a:noFill/>
                </a:ln>
                <a:solidFill>
                  <a:srgbClr val="FF0066"/>
                </a:solidFill>
                <a:effectLst/>
                <a:uLnTx/>
                <a:uFillTx/>
                <a:latin typeface="Times New Roman" panose="02020603050405020304" pitchFamily="18" charset="0"/>
                <a:cs typeface="Times New Roman" panose="02020603050405020304" pitchFamily="18" charset="0"/>
              </a:rPr>
              <a:t> </a:t>
            </a:r>
            <a:r>
              <a:rPr kumimoji="0" lang="en-US" sz="2400" b="0" i="0" u="none" strike="noStrike" kern="0" cap="none" spc="0" normalizeH="0" noProof="0" dirty="0" err="1" smtClean="0">
                <a:ln>
                  <a:noFill/>
                </a:ln>
                <a:solidFill>
                  <a:srgbClr val="FF0066"/>
                </a:solidFill>
                <a:effectLst/>
                <a:uLnTx/>
                <a:uFillTx/>
                <a:latin typeface="Times New Roman" panose="02020603050405020304" pitchFamily="18" charset="0"/>
                <a:cs typeface="Times New Roman" panose="02020603050405020304" pitchFamily="18" charset="0"/>
              </a:rPr>
              <a:t>luật</a:t>
            </a:r>
            <a:r>
              <a:rPr kumimoji="0" lang="en-US" sz="2400" b="0" i="0" u="none" strike="noStrike" kern="0" cap="none" spc="0" normalizeH="0" noProof="0" dirty="0" smtClean="0">
                <a:ln>
                  <a:noFill/>
                </a:ln>
                <a:solidFill>
                  <a:srgbClr val="FF0066"/>
                </a:solidFill>
                <a:effectLst/>
                <a:uLnTx/>
                <a:uFillTx/>
                <a:latin typeface="Times New Roman" panose="02020603050405020304" pitchFamily="18" charset="0"/>
                <a:cs typeface="Times New Roman" panose="02020603050405020304" pitchFamily="18" charset="0"/>
              </a:rPr>
              <a:t> (</a:t>
            </a:r>
            <a:r>
              <a:rPr kumimoji="0" lang="en-US" sz="2400" b="0" i="0" u="none" strike="noStrike" kern="0" cap="none" spc="0" normalizeH="0" noProof="0" dirty="0" err="1" smtClean="0">
                <a:ln>
                  <a:noFill/>
                </a:ln>
                <a:solidFill>
                  <a:srgbClr val="0070C0"/>
                </a:solidFill>
                <a:effectLst/>
                <a:uLnTx/>
                <a:uFillTx/>
                <a:latin typeface="Times New Roman" panose="02020603050405020304" pitchFamily="18" charset="0"/>
                <a:cs typeface="Times New Roman" panose="02020603050405020304" pitchFamily="18" charset="0"/>
              </a:rPr>
              <a:t>giá</a:t>
            </a:r>
            <a:r>
              <a:rPr kumimoji="0" lang="en-US" sz="2400" b="0" i="0" u="none" strike="noStrike" kern="0" cap="none" spc="0" normalizeH="0" noProof="0" dirty="0" smtClean="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400" b="0" i="0" u="none" strike="noStrike" kern="0" cap="none" spc="0" normalizeH="0" noProof="0" dirty="0" err="1" smtClean="0">
                <a:ln>
                  <a:noFill/>
                </a:ln>
                <a:solidFill>
                  <a:srgbClr val="0070C0"/>
                </a:solidFill>
                <a:effectLst/>
                <a:uLnTx/>
                <a:uFillTx/>
                <a:latin typeface="Times New Roman" panose="02020603050405020304" pitchFamily="18" charset="0"/>
                <a:cs typeface="Times New Roman" panose="02020603050405020304" pitchFamily="18" charset="0"/>
              </a:rPr>
              <a:t>trị</a:t>
            </a:r>
            <a:r>
              <a:rPr kumimoji="0" lang="en-US" sz="2400" b="0" i="0" u="none" strike="noStrike" kern="0" cap="none" spc="0" normalizeH="0" noProof="0" dirty="0" smtClean="0">
                <a:ln>
                  <a:noFill/>
                </a:ln>
                <a:solidFill>
                  <a:srgbClr val="0070C0"/>
                </a:solidFill>
                <a:effectLst/>
                <a:uLnTx/>
                <a:uFillTx/>
                <a:latin typeface="Times New Roman" panose="02020603050405020304" pitchFamily="18" charset="0"/>
                <a:cs typeface="Times New Roman" panose="02020603050405020304" pitchFamily="18" charset="0"/>
              </a:rPr>
              <a:t> &amp; </a:t>
            </a:r>
            <a:r>
              <a:rPr kumimoji="0" lang="en-US" sz="2400" b="0" i="0" u="none" strike="noStrike" kern="0" cap="none" spc="0" normalizeH="0" noProof="0" dirty="0" err="1" smtClean="0">
                <a:ln>
                  <a:noFill/>
                </a:ln>
                <a:solidFill>
                  <a:srgbClr val="0070C0"/>
                </a:solidFill>
                <a:effectLst/>
                <a:uLnTx/>
                <a:uFillTx/>
                <a:latin typeface="Times New Roman" panose="02020603050405020304" pitchFamily="18" charset="0"/>
                <a:cs typeface="Times New Roman" panose="02020603050405020304" pitchFamily="18" charset="0"/>
              </a:rPr>
              <a:t>cung</a:t>
            </a:r>
            <a:r>
              <a:rPr kumimoji="0" lang="en-US" sz="2400" b="0" i="0" u="none" strike="noStrike" kern="0" cap="none" spc="0" normalizeH="0" noProof="0" dirty="0" smtClean="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400" b="0" i="0" u="none" strike="noStrike" kern="0" cap="none" spc="0" normalizeH="0" noProof="0" dirty="0" err="1" smtClean="0">
                <a:ln>
                  <a:noFill/>
                </a:ln>
                <a:solidFill>
                  <a:srgbClr val="0070C0"/>
                </a:solidFill>
                <a:effectLst/>
                <a:uLnTx/>
                <a:uFillTx/>
                <a:latin typeface="Times New Roman" panose="02020603050405020304" pitchFamily="18" charset="0"/>
                <a:cs typeface="Times New Roman" panose="02020603050405020304" pitchFamily="18" charset="0"/>
              </a:rPr>
              <a:t>cầu</a:t>
            </a:r>
            <a:r>
              <a:rPr kumimoji="0" lang="en-US" sz="2400" b="0" i="0" u="none" strike="noStrike" kern="0" cap="none" spc="0" normalizeH="0" noProof="0" dirty="0" smtClean="0">
                <a:ln>
                  <a:noFill/>
                </a:ln>
                <a:solidFill>
                  <a:srgbClr val="FF0066"/>
                </a:solidFill>
                <a:effectLst/>
                <a:uLnTx/>
                <a:uFillTx/>
                <a:latin typeface="Times New Roman" panose="02020603050405020304" pitchFamily="18" charset="0"/>
                <a:cs typeface="Times New Roman" panose="02020603050405020304" pitchFamily="18" charset="0"/>
              </a:rPr>
              <a:t>)</a:t>
            </a:r>
            <a:endParaRPr kumimoji="0" lang="en-US" sz="2800" b="1" i="0" u="none" strike="noStrike" kern="0" cap="none" spc="0" normalizeH="0" baseline="0" noProof="0" dirty="0">
              <a:ln>
                <a:noFill/>
              </a:ln>
              <a:solidFill>
                <a:srgbClr val="FF0066"/>
              </a:solidFill>
              <a:effectLst/>
              <a:uLnTx/>
              <a:uFillTx/>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5"/>
          <a:stretch>
            <a:fillRect/>
          </a:stretch>
        </p:blipFill>
        <p:spPr>
          <a:xfrm>
            <a:off x="8785583" y="3972979"/>
            <a:ext cx="3384376" cy="2185833"/>
          </a:xfrm>
          <a:prstGeom prst="rect">
            <a:avLst/>
          </a:prstGeom>
        </p:spPr>
      </p:pic>
    </p:spTree>
    <p:extLst>
      <p:ext uri="{BB962C8B-B14F-4D97-AF65-F5344CB8AC3E}">
        <p14:creationId xmlns:p14="http://schemas.microsoft.com/office/powerpoint/2010/main" val="347483730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1876" y="1556792"/>
            <a:ext cx="7836067" cy="936104"/>
          </a:xfrm>
          <a:prstGeom prst="roundRect">
            <a:avLst/>
          </a:prstGeom>
          <a:solidFill>
            <a:schemeClr val="accent6">
              <a:lumMod val="40000"/>
              <a:lumOff val="60000"/>
            </a:scheme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srgbClr val="0070C0"/>
                </a:solidFill>
                <a:effectLst/>
                <a:uLnTx/>
                <a:uFillTx/>
                <a:latin typeface="Arial" pitchFamily="34" charset="0"/>
                <a:ea typeface="+mn-ea"/>
                <a:cs typeface="Arial" pitchFamily="34" charset="0"/>
              </a:rPr>
              <a:t>1.2 </a:t>
            </a:r>
            <a:r>
              <a:rPr kumimoji="0" lang="en-US" sz="3200" b="1" i="0" u="none" strike="noStrike" kern="0" cap="none" spc="0" normalizeH="0" baseline="0" noProof="0" dirty="0" err="1" smtClean="0">
                <a:ln>
                  <a:noFill/>
                </a:ln>
                <a:solidFill>
                  <a:srgbClr val="0070C0"/>
                </a:solidFill>
                <a:effectLst/>
                <a:uLnTx/>
                <a:uFillTx/>
                <a:latin typeface="Arial" pitchFamily="34" charset="0"/>
                <a:ea typeface="+mn-ea"/>
                <a:cs typeface="Arial" pitchFamily="34" charset="0"/>
              </a:rPr>
              <a:t>Đối</a:t>
            </a:r>
            <a:r>
              <a:rPr kumimoji="0" lang="en-US" sz="3200" b="1" i="0" u="none" strike="noStrike" kern="0" cap="none" spc="0" normalizeH="0" baseline="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baseline="0" noProof="0" dirty="0" err="1">
                <a:ln>
                  <a:noFill/>
                </a:ln>
                <a:solidFill>
                  <a:srgbClr val="0070C0"/>
                </a:solidFill>
                <a:effectLst/>
                <a:uLnTx/>
                <a:uFillTx/>
                <a:latin typeface="Arial" pitchFamily="34" charset="0"/>
                <a:ea typeface="+mn-ea"/>
                <a:cs typeface="Arial" pitchFamily="34" charset="0"/>
              </a:rPr>
              <a:t>tượng</a:t>
            </a:r>
            <a:r>
              <a:rPr kumimoji="0" lang="en-US" sz="3200" b="1" i="0" u="none" strike="noStrike" kern="0" cap="none" spc="0" normalizeH="0" baseline="0" noProof="0" dirty="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baseline="0" noProof="0" dirty="0" err="1">
                <a:ln>
                  <a:noFill/>
                </a:ln>
                <a:solidFill>
                  <a:srgbClr val="0070C0"/>
                </a:solidFill>
                <a:effectLst/>
                <a:uLnTx/>
                <a:uFillTx/>
                <a:latin typeface="Arial" pitchFamily="34" charset="0"/>
                <a:ea typeface="+mn-ea"/>
                <a:cs typeface="Arial" pitchFamily="34" charset="0"/>
              </a:rPr>
              <a:t>điều</a:t>
            </a:r>
            <a:r>
              <a:rPr kumimoji="0" lang="en-US" sz="3200" b="1" i="0" u="none" strike="noStrike" kern="0" cap="none" spc="0" normalizeH="0" baseline="0" noProof="0" dirty="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baseline="0" noProof="0" dirty="0" err="1" smtClean="0">
                <a:ln>
                  <a:noFill/>
                </a:ln>
                <a:solidFill>
                  <a:srgbClr val="0070C0"/>
                </a:solidFill>
                <a:effectLst/>
                <a:uLnTx/>
                <a:uFillTx/>
                <a:latin typeface="Arial" pitchFamily="34" charset="0"/>
                <a:ea typeface="+mn-ea"/>
                <a:cs typeface="Arial" pitchFamily="34" charset="0"/>
              </a:rPr>
              <a:t>chỉnh</a:t>
            </a:r>
            <a:r>
              <a:rPr kumimoji="0" lang="en-US" sz="3200" b="1" i="0" u="none" strike="noStrike" kern="0" cap="none" spc="0" normalizeH="0" baseline="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baseline="0" noProof="0" dirty="0" err="1" smtClean="0">
                <a:ln>
                  <a:noFill/>
                </a:ln>
                <a:solidFill>
                  <a:srgbClr val="0070C0"/>
                </a:solidFill>
                <a:effectLst/>
                <a:uLnTx/>
                <a:uFillTx/>
                <a:latin typeface="Arial" pitchFamily="34" charset="0"/>
                <a:ea typeface="+mn-ea"/>
                <a:cs typeface="Arial" pitchFamily="34" charset="0"/>
              </a:rPr>
              <a:t>tt</a:t>
            </a:r>
            <a:r>
              <a:rPr kumimoji="0" lang="en-US" sz="3200" b="1" i="0" u="none" strike="noStrike" kern="0" cap="none" spc="0" normalizeH="0" baseline="0" noProof="0" dirty="0" smtClean="0">
                <a:ln>
                  <a:noFill/>
                </a:ln>
                <a:solidFill>
                  <a:srgbClr val="0070C0"/>
                </a:solidFill>
                <a:effectLst/>
                <a:uLnTx/>
                <a:uFillTx/>
                <a:latin typeface="Arial" pitchFamily="34" charset="0"/>
                <a:ea typeface="+mn-ea"/>
                <a:cs typeface="Arial" pitchFamily="34" charset="0"/>
              </a:rPr>
              <a:t>..)</a:t>
            </a:r>
          </a:p>
          <a:p>
            <a:pPr marL="0" marR="0" lvl="0" indent="0" defTabSz="914400" eaLnBrk="1" fontAlgn="auto" latinLnBrk="0" hangingPunct="1">
              <a:lnSpc>
                <a:spcPct val="100000"/>
              </a:lnSpc>
              <a:spcBef>
                <a:spcPts val="0"/>
              </a:spcBef>
              <a:spcAft>
                <a:spcPts val="0"/>
              </a:spcAft>
              <a:buClrTx/>
              <a:buSzTx/>
              <a:buFontTx/>
              <a:buNone/>
              <a:tabLst/>
              <a:defRPr/>
            </a:pPr>
            <a:r>
              <a:rPr lang="en-US" sz="3200" b="1" kern="0" dirty="0" smtClean="0">
                <a:solidFill>
                  <a:srgbClr val="0070C0"/>
                </a:solidFill>
                <a:cs typeface="Arial" pitchFamily="34" charset="0"/>
              </a:rPr>
              <a:t>1.2.2 </a:t>
            </a:r>
            <a:r>
              <a:rPr lang="en-US" sz="3200" b="1" kern="0" dirty="0" err="1" smtClean="0">
                <a:solidFill>
                  <a:srgbClr val="0070C0"/>
                </a:solidFill>
                <a:cs typeface="Arial" pitchFamily="34" charset="0"/>
              </a:rPr>
              <a:t>Quan</a:t>
            </a:r>
            <a:r>
              <a:rPr lang="en-US" sz="3200" b="1" kern="0" dirty="0" smtClean="0">
                <a:solidFill>
                  <a:srgbClr val="0070C0"/>
                </a:solidFill>
                <a:cs typeface="Arial" pitchFamily="34" charset="0"/>
              </a:rPr>
              <a:t> </a:t>
            </a:r>
            <a:r>
              <a:rPr lang="en-US" sz="3200" b="1" kern="0" dirty="0" err="1" smtClean="0">
                <a:solidFill>
                  <a:srgbClr val="0070C0"/>
                </a:solidFill>
                <a:cs typeface="Arial" pitchFamily="34" charset="0"/>
              </a:rPr>
              <a:t>hệ</a:t>
            </a:r>
            <a:r>
              <a:rPr lang="en-US" sz="3200" b="1" kern="0" dirty="0" smtClean="0">
                <a:solidFill>
                  <a:srgbClr val="0070C0"/>
                </a:solidFill>
                <a:cs typeface="Arial" pitchFamily="34" charset="0"/>
              </a:rPr>
              <a:t> </a:t>
            </a:r>
            <a:r>
              <a:rPr lang="en-US" sz="3200" b="1" kern="0" dirty="0" err="1" smtClean="0">
                <a:solidFill>
                  <a:srgbClr val="0070C0"/>
                </a:solidFill>
                <a:cs typeface="Arial" pitchFamily="34" charset="0"/>
              </a:rPr>
              <a:t>liên</a:t>
            </a:r>
            <a:r>
              <a:rPr lang="en-US" sz="3200" b="1" kern="0" dirty="0" smtClean="0">
                <a:solidFill>
                  <a:srgbClr val="0070C0"/>
                </a:solidFill>
                <a:cs typeface="Arial" pitchFamily="34" charset="0"/>
              </a:rPr>
              <a:t> </a:t>
            </a:r>
            <a:r>
              <a:rPr lang="en-US" sz="3200" b="1" kern="0" dirty="0" err="1" smtClean="0">
                <a:solidFill>
                  <a:srgbClr val="0070C0"/>
                </a:solidFill>
                <a:cs typeface="Arial" pitchFamily="34" charset="0"/>
              </a:rPr>
              <a:t>quan</a:t>
            </a:r>
            <a:r>
              <a:rPr lang="en-US" sz="3200" b="1" kern="0" dirty="0" smtClean="0">
                <a:solidFill>
                  <a:srgbClr val="0070C0"/>
                </a:solidFill>
                <a:cs typeface="Arial" pitchFamily="34" charset="0"/>
              </a:rPr>
              <a:t> …</a:t>
            </a:r>
            <a:endParaRPr kumimoji="0" lang="en-US" sz="3200" b="0" i="0" u="none" strike="noStrike" kern="0" cap="none" spc="0" normalizeH="0" baseline="0" noProof="0" dirty="0">
              <a:ln>
                <a:noFill/>
              </a:ln>
              <a:solidFill>
                <a:srgbClr val="0070C0"/>
              </a:solidFill>
              <a:effectLst/>
              <a:uLnTx/>
              <a:uFillTx/>
              <a:latin typeface="Arial" pitchFamily="34" charset="0"/>
              <a:ea typeface="+mn-ea"/>
              <a:cs typeface="Arial" pitchFamily="34" charset="0"/>
            </a:endParaRPr>
          </a:p>
        </p:txBody>
      </p:sp>
      <p:sp>
        <p:nvSpPr>
          <p:cNvPr id="4" name="Rounded Rectangle 3"/>
          <p:cNvSpPr/>
          <p:nvPr/>
        </p:nvSpPr>
        <p:spPr>
          <a:xfrm>
            <a:off x="0" y="2492896"/>
            <a:ext cx="12072664" cy="4032448"/>
          </a:xfrm>
          <a:prstGeom prst="roundRect">
            <a:avLst/>
          </a:prstGeom>
          <a:solidFill>
            <a:schemeClr val="accent4">
              <a:lumMod val="20000"/>
              <a:lumOff val="80000"/>
            </a:schemeClr>
          </a:solidFill>
          <a:ln w="28575" cap="flat" cmpd="sng" algn="ctr">
            <a:solidFill>
              <a:sysClr val="window" lastClr="FFFFFF"/>
            </a:solidFill>
            <a:prstDash val="solid"/>
          </a:ln>
          <a:effectLst>
            <a:outerShdw blurRad="50800" dist="38100" dir="5400000" rotWithShape="0">
              <a:srgbClr val="000000">
                <a:alpha val="28000"/>
              </a:srgbClr>
            </a:outerShdw>
          </a:effectLst>
        </p:spPr>
        <p:txBody>
          <a:bodyPr anchor="ctr"/>
          <a:lstStyle/>
          <a:p>
            <a:pPr lvl="0" eaLnBrk="1" fontAlgn="auto" hangingPunct="1">
              <a:spcBef>
                <a:spcPts val="0"/>
              </a:spcBef>
              <a:spcAft>
                <a:spcPts val="0"/>
              </a:spcAft>
              <a:defRPr/>
            </a:pPr>
            <a:r>
              <a:rPr lang="en-US" sz="2800" kern="0" dirty="0" smtClean="0">
                <a:solidFill>
                  <a:prstClr val="black"/>
                </a:solidFill>
                <a:latin typeface="Times New Roman" panose="02020603050405020304" pitchFamily="18" charset="0"/>
                <a:cs typeface="Times New Roman" panose="02020603050405020304" pitchFamily="18" charset="0"/>
              </a:rPr>
              <a:t>+ </a:t>
            </a:r>
            <a:r>
              <a:rPr lang="en-US" sz="2800" kern="0" dirty="0" err="1">
                <a:solidFill>
                  <a:prstClr val="black"/>
                </a:solidFill>
                <a:latin typeface="Times New Roman" panose="02020603050405020304" pitchFamily="18" charset="0"/>
                <a:cs typeface="Times New Roman" panose="02020603050405020304" pitchFamily="18" charset="0"/>
              </a:rPr>
              <a:t>Quan</a:t>
            </a:r>
            <a:r>
              <a:rPr lang="en-US" sz="2800" kern="0" dirty="0">
                <a:solidFill>
                  <a:prstClr val="black"/>
                </a:solidFill>
                <a:latin typeface="Times New Roman" panose="02020603050405020304" pitchFamily="18" charset="0"/>
                <a:cs typeface="Times New Roman" panose="02020603050405020304" pitchFamily="18" charset="0"/>
              </a:rPr>
              <a:t> </a:t>
            </a:r>
            <a:r>
              <a:rPr lang="en-US" sz="2800" kern="0" dirty="0" err="1">
                <a:solidFill>
                  <a:prstClr val="black"/>
                </a:solidFill>
                <a:latin typeface="Times New Roman" panose="02020603050405020304" pitchFamily="18" charset="0"/>
                <a:cs typeface="Times New Roman" panose="02020603050405020304" pitchFamily="18" charset="0"/>
              </a:rPr>
              <a:t>hệ</a:t>
            </a:r>
            <a:r>
              <a:rPr lang="en-US" sz="2800" kern="0" dirty="0">
                <a:solidFill>
                  <a:prstClr val="black"/>
                </a:solidFill>
                <a:latin typeface="Times New Roman" panose="02020603050405020304" pitchFamily="18" charset="0"/>
                <a:cs typeface="Times New Roman" panose="02020603050405020304" pitchFamily="18" charset="0"/>
              </a:rPr>
              <a:t> </a:t>
            </a:r>
            <a:r>
              <a:rPr lang="en-US" sz="2800" kern="0" dirty="0" err="1">
                <a:solidFill>
                  <a:prstClr val="black"/>
                </a:solidFill>
                <a:latin typeface="Times New Roman" panose="02020603050405020304" pitchFamily="18" charset="0"/>
                <a:cs typeface="Times New Roman" panose="02020603050405020304" pitchFamily="18" charset="0"/>
              </a:rPr>
              <a:t>về</a:t>
            </a:r>
            <a:r>
              <a:rPr lang="en-US" sz="2800" kern="0" dirty="0">
                <a:solidFill>
                  <a:prstClr val="black"/>
                </a:solidFill>
                <a:latin typeface="Times New Roman" panose="02020603050405020304" pitchFamily="18" charset="0"/>
                <a:cs typeface="Times New Roman" panose="02020603050405020304" pitchFamily="18" charset="0"/>
              </a:rPr>
              <a:t> </a:t>
            </a:r>
            <a:r>
              <a:rPr lang="en-US" sz="2800" kern="0" dirty="0" err="1" smtClean="0">
                <a:solidFill>
                  <a:prstClr val="black"/>
                </a:solidFill>
                <a:latin typeface="Times New Roman" panose="02020603050405020304" pitchFamily="18" charset="0"/>
                <a:cs typeface="Times New Roman" panose="02020603050405020304" pitchFamily="18" charset="0"/>
              </a:rPr>
              <a:t>tìm</a:t>
            </a:r>
            <a:r>
              <a:rPr lang="en-US" sz="2800" kern="0" dirty="0" smtClean="0">
                <a:solidFill>
                  <a:prstClr val="black"/>
                </a:solidFill>
                <a:latin typeface="Times New Roman" panose="02020603050405020304" pitchFamily="18" charset="0"/>
                <a:cs typeface="Times New Roman" panose="02020603050405020304" pitchFamily="18" charset="0"/>
              </a:rPr>
              <a:t> </a:t>
            </a:r>
            <a:r>
              <a:rPr lang="en-US" sz="2800" b="1" kern="0" dirty="0" err="1" smtClean="0">
                <a:solidFill>
                  <a:srgbClr val="0070C0"/>
                </a:solidFill>
                <a:latin typeface="Times New Roman" panose="02020603050405020304" pitchFamily="18" charset="0"/>
                <a:cs typeface="Times New Roman" panose="02020603050405020304" pitchFamily="18" charset="0"/>
              </a:rPr>
              <a:t>việc</a:t>
            </a:r>
            <a:r>
              <a:rPr lang="en-US" sz="2800" b="1" kern="0" dirty="0" smtClean="0">
                <a:solidFill>
                  <a:srgbClr val="0070C0"/>
                </a:solidFill>
                <a:latin typeface="Times New Roman" panose="02020603050405020304" pitchFamily="18" charset="0"/>
                <a:cs typeface="Times New Roman" panose="02020603050405020304" pitchFamily="18" charset="0"/>
              </a:rPr>
              <a:t> </a:t>
            </a:r>
            <a:r>
              <a:rPr lang="en-US" sz="2800" b="1" kern="0" dirty="0" err="1" smtClean="0">
                <a:solidFill>
                  <a:srgbClr val="0070C0"/>
                </a:solidFill>
                <a:latin typeface="Times New Roman" panose="02020603050405020304" pitchFamily="18" charset="0"/>
                <a:cs typeface="Times New Roman" panose="02020603050405020304" pitchFamily="18" charset="0"/>
              </a:rPr>
              <a:t>làm</a:t>
            </a:r>
            <a:r>
              <a:rPr lang="en-US" sz="2800" b="1" kern="0" dirty="0" smtClean="0">
                <a:solidFill>
                  <a:srgbClr val="0070C0"/>
                </a:solidFill>
                <a:latin typeface="Times New Roman" panose="02020603050405020304" pitchFamily="18" charset="0"/>
                <a:cs typeface="Times New Roman" panose="02020603050405020304" pitchFamily="18" charset="0"/>
              </a:rPr>
              <a:t> </a:t>
            </a:r>
            <a:r>
              <a:rPr lang="en-US" kern="0" dirty="0" smtClean="0">
                <a:solidFill>
                  <a:prstClr val="black"/>
                </a:solidFill>
                <a:latin typeface="Times New Roman" panose="02020603050405020304" pitchFamily="18" charset="0"/>
                <a:cs typeface="Times New Roman" panose="02020603050405020304" pitchFamily="18" charset="0"/>
              </a:rPr>
              <a:t>&amp;</a:t>
            </a:r>
            <a:r>
              <a:rPr lang="en-US" sz="2800" kern="0" dirty="0" smtClean="0">
                <a:solidFill>
                  <a:prstClr val="black"/>
                </a:solidFill>
                <a:latin typeface="Times New Roman" panose="02020603050405020304" pitchFamily="18" charset="0"/>
                <a:cs typeface="Times New Roman" panose="02020603050405020304" pitchFamily="18" charset="0"/>
              </a:rPr>
              <a:t> </a:t>
            </a:r>
            <a:r>
              <a:rPr lang="en-US" sz="2800" kern="0" dirty="0" err="1" smtClean="0">
                <a:solidFill>
                  <a:prstClr val="black"/>
                </a:solidFill>
                <a:latin typeface="Times New Roman" panose="02020603050405020304" pitchFamily="18" charset="0"/>
                <a:cs typeface="Times New Roman" panose="02020603050405020304" pitchFamily="18" charset="0"/>
              </a:rPr>
              <a:t>giới</a:t>
            </a:r>
            <a:r>
              <a:rPr lang="en-US" sz="2800" kern="0" dirty="0" smtClean="0">
                <a:solidFill>
                  <a:prstClr val="black"/>
                </a:solidFill>
                <a:latin typeface="Times New Roman" panose="02020603050405020304" pitchFamily="18" charset="0"/>
                <a:cs typeface="Times New Roman" panose="02020603050405020304" pitchFamily="18" charset="0"/>
              </a:rPr>
              <a:t> </a:t>
            </a:r>
            <a:r>
              <a:rPr lang="en-US" sz="2800" kern="0" dirty="0" err="1" smtClean="0">
                <a:solidFill>
                  <a:prstClr val="black"/>
                </a:solidFill>
                <a:latin typeface="Times New Roman" panose="02020603050405020304" pitchFamily="18" charset="0"/>
                <a:cs typeface="Times New Roman" panose="02020603050405020304" pitchFamily="18" charset="0"/>
              </a:rPr>
              <a:t>thiệu</a:t>
            </a:r>
            <a:r>
              <a:rPr lang="en-US" sz="2800" kern="0" dirty="0" smtClean="0">
                <a:solidFill>
                  <a:prstClr val="black"/>
                </a:solidFill>
                <a:latin typeface="Times New Roman" panose="02020603050405020304" pitchFamily="18" charset="0"/>
                <a:cs typeface="Times New Roman" panose="02020603050405020304" pitchFamily="18" charset="0"/>
              </a:rPr>
              <a:t> </a:t>
            </a:r>
            <a:r>
              <a:rPr lang="en-US" sz="2800" kern="0" dirty="0" err="1" smtClean="0">
                <a:solidFill>
                  <a:prstClr val="black"/>
                </a:solidFill>
                <a:latin typeface="Times New Roman" panose="02020603050405020304" pitchFamily="18" charset="0"/>
                <a:cs typeface="Times New Roman" panose="02020603050405020304" pitchFamily="18" charset="0"/>
              </a:rPr>
              <a:t>việc</a:t>
            </a:r>
            <a:r>
              <a:rPr lang="en-US" sz="2800" kern="0" dirty="0" smtClean="0">
                <a:solidFill>
                  <a:prstClr val="black"/>
                </a:solidFill>
                <a:latin typeface="Times New Roman" panose="02020603050405020304" pitchFamily="18" charset="0"/>
                <a:cs typeface="Times New Roman" panose="02020603050405020304" pitchFamily="18" charset="0"/>
              </a:rPr>
              <a:t> </a:t>
            </a:r>
            <a:r>
              <a:rPr lang="en-US" sz="2800" kern="0" dirty="0" err="1" smtClean="0">
                <a:solidFill>
                  <a:prstClr val="black"/>
                </a:solidFill>
                <a:latin typeface="Times New Roman" panose="02020603050405020304" pitchFamily="18" charset="0"/>
                <a:cs typeface="Times New Roman" panose="02020603050405020304" pitchFamily="18" charset="0"/>
              </a:rPr>
              <a:t>làm</a:t>
            </a:r>
            <a:r>
              <a:rPr lang="en-US" sz="2800" kern="0" dirty="0" smtClean="0">
                <a:solidFill>
                  <a:prstClr val="black"/>
                </a:solidFill>
                <a:latin typeface="Times New Roman" panose="02020603050405020304" pitchFamily="18" charset="0"/>
                <a:cs typeface="Times New Roman" panose="02020603050405020304" pitchFamily="18" charset="0"/>
              </a:rPr>
              <a:t>;</a:t>
            </a:r>
            <a:endParaRPr lang="en-US" sz="2800" kern="0" dirty="0">
              <a:solidFill>
                <a:prstClr val="black"/>
              </a:solidFill>
              <a:latin typeface="Times New Roman" panose="02020603050405020304" pitchFamily="18" charset="0"/>
              <a:cs typeface="Times New Roman" panose="02020603050405020304" pitchFamily="18" charset="0"/>
            </a:endParaRPr>
          </a:p>
          <a:p>
            <a:pPr lvl="0" eaLnBrk="1" fontAlgn="auto" hangingPunct="1">
              <a:spcBef>
                <a:spcPts val="0"/>
              </a:spcBef>
              <a:spcAft>
                <a:spcPts val="0"/>
              </a:spcAft>
              <a:defRPr/>
            </a:pPr>
            <a:r>
              <a:rPr lang="en-US" sz="2800" kern="0" dirty="0">
                <a:solidFill>
                  <a:prstClr val="black"/>
                </a:solidFill>
                <a:latin typeface="Times New Roman" panose="02020603050405020304" pitchFamily="18" charset="0"/>
                <a:cs typeface="Times New Roman" panose="02020603050405020304" pitchFamily="18" charset="0"/>
              </a:rPr>
              <a:t>+ </a:t>
            </a:r>
            <a:r>
              <a:rPr lang="en-US" sz="2800" kern="0" dirty="0" err="1">
                <a:solidFill>
                  <a:prstClr val="black"/>
                </a:solidFill>
                <a:latin typeface="Times New Roman" panose="02020603050405020304" pitchFamily="18" charset="0"/>
                <a:cs typeface="Times New Roman" panose="02020603050405020304" pitchFamily="18" charset="0"/>
              </a:rPr>
              <a:t>Quan</a:t>
            </a:r>
            <a:r>
              <a:rPr lang="en-US" sz="2800" kern="0" dirty="0">
                <a:solidFill>
                  <a:prstClr val="black"/>
                </a:solidFill>
                <a:latin typeface="Times New Roman" panose="02020603050405020304" pitchFamily="18" charset="0"/>
                <a:cs typeface="Times New Roman" panose="02020603050405020304" pitchFamily="18" charset="0"/>
              </a:rPr>
              <a:t> </a:t>
            </a:r>
            <a:r>
              <a:rPr lang="en-US" sz="2800" kern="0" dirty="0" err="1">
                <a:solidFill>
                  <a:prstClr val="black"/>
                </a:solidFill>
                <a:latin typeface="Times New Roman" panose="02020603050405020304" pitchFamily="18" charset="0"/>
                <a:cs typeface="Times New Roman" panose="02020603050405020304" pitchFamily="18" charset="0"/>
              </a:rPr>
              <a:t>hệ</a:t>
            </a:r>
            <a:r>
              <a:rPr lang="en-US" sz="2800" kern="0" dirty="0">
                <a:solidFill>
                  <a:prstClr val="black"/>
                </a:solidFill>
                <a:latin typeface="Times New Roman" panose="02020603050405020304" pitchFamily="18" charset="0"/>
                <a:cs typeface="Times New Roman" panose="02020603050405020304" pitchFamily="18" charset="0"/>
              </a:rPr>
              <a:t> </a:t>
            </a:r>
            <a:r>
              <a:rPr lang="en-US" sz="2800" kern="0" dirty="0" err="1" smtClean="0">
                <a:solidFill>
                  <a:prstClr val="black"/>
                </a:solidFill>
                <a:latin typeface="Times New Roman" panose="02020603050405020304" pitchFamily="18" charset="0"/>
                <a:cs typeface="Times New Roman" panose="02020603050405020304" pitchFamily="18" charset="0"/>
              </a:rPr>
              <a:t>học</a:t>
            </a:r>
            <a:r>
              <a:rPr lang="en-US" sz="2800" kern="0" dirty="0" smtClean="0">
                <a:solidFill>
                  <a:prstClr val="black"/>
                </a:solidFill>
                <a:latin typeface="Times New Roman" panose="02020603050405020304" pitchFamily="18" charset="0"/>
                <a:cs typeface="Times New Roman" panose="02020603050405020304" pitchFamily="18" charset="0"/>
              </a:rPr>
              <a:t> </a:t>
            </a:r>
            <a:r>
              <a:rPr lang="en-US" sz="2800" kern="0" dirty="0" err="1" smtClean="0">
                <a:solidFill>
                  <a:prstClr val="black"/>
                </a:solidFill>
                <a:latin typeface="Times New Roman" panose="02020603050405020304" pitchFamily="18" charset="0"/>
                <a:cs typeface="Times New Roman" panose="02020603050405020304" pitchFamily="18" charset="0"/>
              </a:rPr>
              <a:t>nghề</a:t>
            </a:r>
            <a:r>
              <a:rPr lang="en-US" sz="2800" kern="0" dirty="0" smtClean="0">
                <a:solidFill>
                  <a:prstClr val="black"/>
                </a:solidFill>
                <a:latin typeface="Times New Roman" panose="02020603050405020304" pitchFamily="18" charset="0"/>
                <a:cs typeface="Times New Roman" panose="02020603050405020304" pitchFamily="18" charset="0"/>
              </a:rPr>
              <a:t> </a:t>
            </a:r>
            <a:r>
              <a:rPr lang="en-US" sz="2000" kern="0" dirty="0" smtClean="0">
                <a:solidFill>
                  <a:prstClr val="black"/>
                </a:solidFill>
                <a:latin typeface="Times New Roman" panose="02020603050405020304" pitchFamily="18" charset="0"/>
                <a:cs typeface="Times New Roman" panose="02020603050405020304" pitchFamily="18" charset="0"/>
              </a:rPr>
              <a:t>&amp;</a:t>
            </a:r>
            <a:r>
              <a:rPr lang="en-US" sz="2800" kern="0" dirty="0" smtClean="0">
                <a:solidFill>
                  <a:prstClr val="black"/>
                </a:solidFill>
                <a:latin typeface="Times New Roman" panose="02020603050405020304" pitchFamily="18" charset="0"/>
                <a:cs typeface="Times New Roman" panose="02020603050405020304" pitchFamily="18" charset="0"/>
              </a:rPr>
              <a:t> </a:t>
            </a:r>
            <a:r>
              <a:rPr lang="en-US" sz="2800" kern="0" dirty="0" err="1" smtClean="0">
                <a:solidFill>
                  <a:prstClr val="black"/>
                </a:solidFill>
                <a:latin typeface="Times New Roman" panose="02020603050405020304" pitchFamily="18" charset="0"/>
                <a:cs typeface="Times New Roman" panose="02020603050405020304" pitchFamily="18" charset="0"/>
              </a:rPr>
              <a:t>nâng</a:t>
            </a:r>
            <a:r>
              <a:rPr lang="en-US" sz="2800" kern="0" dirty="0" smtClean="0">
                <a:solidFill>
                  <a:prstClr val="black"/>
                </a:solidFill>
                <a:latin typeface="Times New Roman" panose="02020603050405020304" pitchFamily="18" charset="0"/>
                <a:cs typeface="Times New Roman" panose="02020603050405020304" pitchFamily="18" charset="0"/>
              </a:rPr>
              <a:t> </a:t>
            </a:r>
            <a:r>
              <a:rPr lang="en-US" sz="2800" kern="0" dirty="0" err="1" smtClean="0">
                <a:solidFill>
                  <a:prstClr val="black"/>
                </a:solidFill>
                <a:latin typeface="Times New Roman" panose="02020603050405020304" pitchFamily="18" charset="0"/>
                <a:cs typeface="Times New Roman" panose="02020603050405020304" pitchFamily="18" charset="0"/>
              </a:rPr>
              <a:t>cao</a:t>
            </a:r>
            <a:r>
              <a:rPr lang="en-US" sz="2800" kern="0" dirty="0" smtClean="0">
                <a:solidFill>
                  <a:prstClr val="black"/>
                </a:solidFill>
                <a:latin typeface="Times New Roman" panose="02020603050405020304" pitchFamily="18" charset="0"/>
                <a:cs typeface="Times New Roman" panose="02020603050405020304" pitchFamily="18" charset="0"/>
              </a:rPr>
              <a:t> </a:t>
            </a:r>
            <a:r>
              <a:rPr lang="en-US" sz="2800" kern="0" dirty="0" err="1" smtClean="0">
                <a:solidFill>
                  <a:prstClr val="black"/>
                </a:solidFill>
                <a:latin typeface="Times New Roman" panose="02020603050405020304" pitchFamily="18" charset="0"/>
                <a:cs typeface="Times New Roman" panose="02020603050405020304" pitchFamily="18" charset="0"/>
              </a:rPr>
              <a:t>kỹ</a:t>
            </a:r>
            <a:r>
              <a:rPr lang="en-US" sz="2800" kern="0" dirty="0" smtClean="0">
                <a:solidFill>
                  <a:prstClr val="black"/>
                </a:solidFill>
                <a:latin typeface="Times New Roman" panose="02020603050405020304" pitchFamily="18" charset="0"/>
                <a:cs typeface="Times New Roman" panose="02020603050405020304" pitchFamily="18" charset="0"/>
              </a:rPr>
              <a:t> </a:t>
            </a:r>
            <a:r>
              <a:rPr lang="en-US" sz="2800" kern="0" dirty="0" err="1" smtClean="0">
                <a:solidFill>
                  <a:prstClr val="black"/>
                </a:solidFill>
                <a:latin typeface="Times New Roman" panose="02020603050405020304" pitchFamily="18" charset="0"/>
                <a:cs typeface="Times New Roman" panose="02020603050405020304" pitchFamily="18" charset="0"/>
              </a:rPr>
              <a:t>năng</a:t>
            </a:r>
            <a:r>
              <a:rPr lang="en-US" sz="2800" kern="0" dirty="0" smtClean="0">
                <a:solidFill>
                  <a:prstClr val="black"/>
                </a:solidFill>
                <a:latin typeface="Times New Roman" panose="02020603050405020304" pitchFamily="18" charset="0"/>
                <a:cs typeface="Times New Roman" panose="02020603050405020304" pitchFamily="18" charset="0"/>
              </a:rPr>
              <a:t> </a:t>
            </a:r>
            <a:r>
              <a:rPr lang="en-US" sz="2800" kern="0" dirty="0" err="1" smtClean="0">
                <a:solidFill>
                  <a:prstClr val="black"/>
                </a:solidFill>
                <a:latin typeface="Times New Roman" panose="02020603050405020304" pitchFamily="18" charset="0"/>
                <a:cs typeface="Times New Roman" panose="02020603050405020304" pitchFamily="18" charset="0"/>
              </a:rPr>
              <a:t>nghề</a:t>
            </a:r>
            <a:r>
              <a:rPr lang="en-US" sz="2800" kern="0" dirty="0" smtClean="0">
                <a:solidFill>
                  <a:prstClr val="black"/>
                </a:solidFill>
                <a:latin typeface="Times New Roman" panose="02020603050405020304" pitchFamily="18" charset="0"/>
                <a:cs typeface="Times New Roman" panose="02020603050405020304" pitchFamily="18" charset="0"/>
              </a:rPr>
              <a:t> </a:t>
            </a:r>
            <a:r>
              <a:rPr lang="en-US" sz="2800" kern="0" dirty="0" err="1" smtClean="0">
                <a:solidFill>
                  <a:prstClr val="black"/>
                </a:solidFill>
                <a:latin typeface="Times New Roman" panose="02020603050405020304" pitchFamily="18" charset="0"/>
                <a:cs typeface="Times New Roman" panose="02020603050405020304" pitchFamily="18" charset="0"/>
              </a:rPr>
              <a:t>nghệp</a:t>
            </a:r>
            <a:r>
              <a:rPr lang="en-US" sz="2800" kern="0" dirty="0" smtClean="0">
                <a:solidFill>
                  <a:prstClr val="black"/>
                </a:solidFill>
                <a:latin typeface="Times New Roman" panose="02020603050405020304" pitchFamily="18" charset="0"/>
                <a:cs typeface="Times New Roman" panose="02020603050405020304" pitchFamily="18" charset="0"/>
              </a:rPr>
              <a:t>;</a:t>
            </a:r>
            <a:endParaRPr lang="en-US" sz="2800" kern="0" dirty="0">
              <a:solidFill>
                <a:prstClr val="black"/>
              </a:solidFill>
              <a:latin typeface="Times New Roman" panose="02020603050405020304" pitchFamily="18" charset="0"/>
              <a:cs typeface="Times New Roman" panose="02020603050405020304" pitchFamily="18" charset="0"/>
            </a:endParaRPr>
          </a:p>
          <a:p>
            <a:pPr eaLnBrk="1" fontAlgn="auto" hangingPunct="1">
              <a:spcBef>
                <a:spcPts val="0"/>
              </a:spcBef>
              <a:spcAft>
                <a:spcPts val="0"/>
              </a:spcAft>
              <a:defRPr/>
            </a:pPr>
            <a:r>
              <a:rPr lang="en-US" sz="2800" kern="0" dirty="0">
                <a:solidFill>
                  <a:prstClr val="black"/>
                </a:solidFill>
                <a:latin typeface="Times New Roman" panose="02020603050405020304" pitchFamily="18" charset="0"/>
                <a:cs typeface="Times New Roman" panose="02020603050405020304" pitchFamily="18" charset="0"/>
              </a:rPr>
              <a:t>+ </a:t>
            </a:r>
            <a:r>
              <a:rPr lang="en-US" sz="2800" kern="0" dirty="0" err="1">
                <a:solidFill>
                  <a:prstClr val="black"/>
                </a:solidFill>
                <a:latin typeface="Times New Roman" panose="02020603050405020304" pitchFamily="18" charset="0"/>
                <a:cs typeface="Times New Roman" panose="02020603050405020304" pitchFamily="18" charset="0"/>
              </a:rPr>
              <a:t>Quan</a:t>
            </a:r>
            <a:r>
              <a:rPr lang="en-US" sz="2800" kern="0" dirty="0">
                <a:solidFill>
                  <a:prstClr val="black"/>
                </a:solidFill>
                <a:latin typeface="Times New Roman" panose="02020603050405020304" pitchFamily="18" charset="0"/>
                <a:cs typeface="Times New Roman" panose="02020603050405020304" pitchFamily="18" charset="0"/>
              </a:rPr>
              <a:t> </a:t>
            </a:r>
            <a:r>
              <a:rPr lang="en-US" sz="2800" kern="0" dirty="0" err="1">
                <a:solidFill>
                  <a:prstClr val="black"/>
                </a:solidFill>
                <a:latin typeface="Times New Roman" panose="02020603050405020304" pitchFamily="18" charset="0"/>
                <a:cs typeface="Times New Roman" panose="02020603050405020304" pitchFamily="18" charset="0"/>
              </a:rPr>
              <a:t>hệ</a:t>
            </a:r>
            <a:r>
              <a:rPr lang="en-US" sz="2800" kern="0" dirty="0">
                <a:solidFill>
                  <a:prstClr val="black"/>
                </a:solidFill>
                <a:latin typeface="Times New Roman" panose="02020603050405020304" pitchFamily="18" charset="0"/>
                <a:cs typeface="Times New Roman" panose="02020603050405020304" pitchFamily="18" charset="0"/>
              </a:rPr>
              <a:t> </a:t>
            </a:r>
            <a:r>
              <a:rPr lang="en-US" sz="2800" kern="0" dirty="0" err="1">
                <a:solidFill>
                  <a:prstClr val="black"/>
                </a:solidFill>
                <a:latin typeface="Times New Roman" panose="02020603050405020304" pitchFamily="18" charset="0"/>
                <a:cs typeface="Times New Roman" panose="02020603050405020304" pitchFamily="18" charset="0"/>
              </a:rPr>
              <a:t>giữa</a:t>
            </a:r>
            <a:r>
              <a:rPr lang="en-US" sz="2800" kern="0" dirty="0">
                <a:solidFill>
                  <a:prstClr val="black"/>
                </a:solidFill>
                <a:latin typeface="Times New Roman" panose="02020603050405020304" pitchFamily="18" charset="0"/>
                <a:cs typeface="Times New Roman" panose="02020603050405020304" pitchFamily="18" charset="0"/>
              </a:rPr>
              <a:t> </a:t>
            </a:r>
            <a:r>
              <a:rPr lang="en-US" sz="2800" b="1" kern="0" dirty="0" err="1">
                <a:solidFill>
                  <a:srgbClr val="0070C0"/>
                </a:solidFill>
                <a:latin typeface="Times New Roman" panose="02020603050405020304" pitchFamily="18" charset="0"/>
                <a:cs typeface="Times New Roman" panose="02020603050405020304" pitchFamily="18" charset="0"/>
              </a:rPr>
              <a:t>công</a:t>
            </a:r>
            <a:r>
              <a:rPr lang="en-US" sz="2800" b="1" kern="0" dirty="0">
                <a:solidFill>
                  <a:srgbClr val="0070C0"/>
                </a:solidFill>
                <a:latin typeface="Times New Roman" panose="02020603050405020304" pitchFamily="18" charset="0"/>
                <a:cs typeface="Times New Roman" panose="02020603050405020304" pitchFamily="18" charset="0"/>
              </a:rPr>
              <a:t> </a:t>
            </a:r>
            <a:r>
              <a:rPr lang="en-US" sz="2800" b="1" kern="0" dirty="0" err="1">
                <a:solidFill>
                  <a:srgbClr val="0070C0"/>
                </a:solidFill>
                <a:latin typeface="Times New Roman" panose="02020603050405020304" pitchFamily="18" charset="0"/>
                <a:cs typeface="Times New Roman" panose="02020603050405020304" pitchFamily="18" charset="0"/>
              </a:rPr>
              <a:t>đoàn</a:t>
            </a:r>
            <a:r>
              <a:rPr lang="en-US" sz="2800" kern="0" dirty="0">
                <a:solidFill>
                  <a:srgbClr val="0070C0"/>
                </a:solidFill>
                <a:latin typeface="Times New Roman" panose="02020603050405020304" pitchFamily="18" charset="0"/>
                <a:cs typeface="Times New Roman" panose="02020603050405020304" pitchFamily="18" charset="0"/>
              </a:rPr>
              <a:t> </a:t>
            </a:r>
            <a:r>
              <a:rPr lang="en-US" sz="2800" kern="0" dirty="0" err="1">
                <a:solidFill>
                  <a:prstClr val="black"/>
                </a:solidFill>
                <a:latin typeface="Times New Roman" panose="02020603050405020304" pitchFamily="18" charset="0"/>
                <a:cs typeface="Times New Roman" panose="02020603050405020304" pitchFamily="18" charset="0"/>
              </a:rPr>
              <a:t>với</a:t>
            </a:r>
            <a:r>
              <a:rPr lang="en-US" sz="2800" kern="0" dirty="0">
                <a:solidFill>
                  <a:prstClr val="black"/>
                </a:solidFill>
                <a:latin typeface="Times New Roman" panose="02020603050405020304" pitchFamily="18" charset="0"/>
                <a:cs typeface="Times New Roman" panose="02020603050405020304" pitchFamily="18" charset="0"/>
              </a:rPr>
              <a:t> </a:t>
            </a:r>
            <a:r>
              <a:rPr lang="en-US" sz="2800" kern="0" dirty="0" err="1">
                <a:solidFill>
                  <a:prstClr val="black"/>
                </a:solidFill>
                <a:latin typeface="Times New Roman" panose="02020603050405020304" pitchFamily="18" charset="0"/>
                <a:cs typeface="Times New Roman" panose="02020603050405020304" pitchFamily="18" charset="0"/>
              </a:rPr>
              <a:t>tư</a:t>
            </a:r>
            <a:r>
              <a:rPr lang="en-US" sz="2800" kern="0" dirty="0">
                <a:solidFill>
                  <a:prstClr val="black"/>
                </a:solidFill>
                <a:latin typeface="Times New Roman" panose="02020603050405020304" pitchFamily="18" charset="0"/>
                <a:cs typeface="Times New Roman" panose="02020603050405020304" pitchFamily="18" charset="0"/>
              </a:rPr>
              <a:t> </a:t>
            </a:r>
            <a:r>
              <a:rPr lang="en-US" sz="2800" kern="0" dirty="0" err="1">
                <a:solidFill>
                  <a:prstClr val="black"/>
                </a:solidFill>
                <a:latin typeface="Times New Roman" panose="02020603050405020304" pitchFamily="18" charset="0"/>
                <a:cs typeface="Times New Roman" panose="02020603050405020304" pitchFamily="18" charset="0"/>
              </a:rPr>
              <a:t>cách</a:t>
            </a:r>
            <a:r>
              <a:rPr lang="en-US" sz="2800" kern="0" dirty="0">
                <a:solidFill>
                  <a:prstClr val="black"/>
                </a:solidFill>
                <a:latin typeface="Times New Roman" panose="02020603050405020304" pitchFamily="18" charset="0"/>
                <a:cs typeface="Times New Roman" panose="02020603050405020304" pitchFamily="18" charset="0"/>
              </a:rPr>
              <a:t> </a:t>
            </a:r>
            <a:r>
              <a:rPr lang="en-US" sz="2800" kern="0" dirty="0" err="1">
                <a:solidFill>
                  <a:prstClr val="black"/>
                </a:solidFill>
                <a:latin typeface="Times New Roman" panose="02020603050405020304" pitchFamily="18" charset="0"/>
                <a:cs typeface="Times New Roman" panose="02020603050405020304" pitchFamily="18" charset="0"/>
              </a:rPr>
              <a:t>là</a:t>
            </a:r>
            <a:r>
              <a:rPr lang="en-US" sz="2800" kern="0" dirty="0">
                <a:solidFill>
                  <a:prstClr val="black"/>
                </a:solidFill>
                <a:latin typeface="Times New Roman" panose="02020603050405020304" pitchFamily="18" charset="0"/>
                <a:cs typeface="Times New Roman" panose="02020603050405020304" pitchFamily="18" charset="0"/>
              </a:rPr>
              <a:t> </a:t>
            </a:r>
            <a:r>
              <a:rPr lang="en-US" sz="2800" kern="0" dirty="0" err="1">
                <a:solidFill>
                  <a:prstClr val="black"/>
                </a:solidFill>
                <a:latin typeface="Times New Roman" panose="02020603050405020304" pitchFamily="18" charset="0"/>
                <a:cs typeface="Times New Roman" panose="02020603050405020304" pitchFamily="18" charset="0"/>
              </a:rPr>
              <a:t>đại</a:t>
            </a:r>
            <a:r>
              <a:rPr lang="en-US" sz="2800" kern="0" dirty="0">
                <a:solidFill>
                  <a:prstClr val="black"/>
                </a:solidFill>
                <a:latin typeface="Times New Roman" panose="02020603050405020304" pitchFamily="18" charset="0"/>
                <a:cs typeface="Times New Roman" panose="02020603050405020304" pitchFamily="18" charset="0"/>
              </a:rPr>
              <a:t> </a:t>
            </a:r>
            <a:r>
              <a:rPr lang="en-US" sz="2800" kern="0" dirty="0" err="1">
                <a:solidFill>
                  <a:prstClr val="black"/>
                </a:solidFill>
                <a:latin typeface="Times New Roman" panose="02020603050405020304" pitchFamily="18" charset="0"/>
                <a:cs typeface="Times New Roman" panose="02020603050405020304" pitchFamily="18" charset="0"/>
              </a:rPr>
              <a:t>diện</a:t>
            </a:r>
            <a:r>
              <a:rPr lang="en-US" sz="2800" kern="0" dirty="0">
                <a:solidFill>
                  <a:prstClr val="black"/>
                </a:solidFill>
                <a:latin typeface="Times New Roman" panose="02020603050405020304" pitchFamily="18" charset="0"/>
                <a:cs typeface="Times New Roman" panose="02020603050405020304" pitchFamily="18" charset="0"/>
              </a:rPr>
              <a:t> </a:t>
            </a:r>
            <a:r>
              <a:rPr lang="en-US" sz="2800" kern="0" dirty="0" err="1">
                <a:solidFill>
                  <a:prstClr val="black"/>
                </a:solidFill>
                <a:latin typeface="Times New Roman" panose="02020603050405020304" pitchFamily="18" charset="0"/>
                <a:cs typeface="Times New Roman" panose="02020603050405020304" pitchFamily="18" charset="0"/>
              </a:rPr>
              <a:t>cho</a:t>
            </a:r>
            <a:r>
              <a:rPr lang="en-US" sz="2800" kern="0" dirty="0">
                <a:solidFill>
                  <a:prstClr val="black"/>
                </a:solidFill>
                <a:latin typeface="Times New Roman" panose="02020603050405020304" pitchFamily="18" charset="0"/>
                <a:cs typeface="Times New Roman" panose="02020603050405020304" pitchFamily="18" charset="0"/>
              </a:rPr>
              <a:t> </a:t>
            </a:r>
            <a:r>
              <a:rPr lang="en-US" sz="2800" kern="0" dirty="0" err="1">
                <a:solidFill>
                  <a:prstClr val="black"/>
                </a:solidFill>
                <a:latin typeface="Times New Roman" panose="02020603050405020304" pitchFamily="18" charset="0"/>
                <a:cs typeface="Times New Roman" panose="02020603050405020304" pitchFamily="18" charset="0"/>
              </a:rPr>
              <a:t>tập</a:t>
            </a:r>
            <a:r>
              <a:rPr lang="en-US" sz="2800" kern="0" dirty="0">
                <a:solidFill>
                  <a:prstClr val="black"/>
                </a:solidFill>
                <a:latin typeface="Times New Roman" panose="02020603050405020304" pitchFamily="18" charset="0"/>
                <a:cs typeface="Times New Roman" panose="02020603050405020304" pitchFamily="18" charset="0"/>
              </a:rPr>
              <a:t> </a:t>
            </a:r>
            <a:r>
              <a:rPr lang="en-US" sz="2800" kern="0" dirty="0" err="1">
                <a:solidFill>
                  <a:prstClr val="black"/>
                </a:solidFill>
                <a:latin typeface="Times New Roman" panose="02020603050405020304" pitchFamily="18" charset="0"/>
                <a:cs typeface="Times New Roman" panose="02020603050405020304" pitchFamily="18" charset="0"/>
              </a:rPr>
              <a:t>thể</a:t>
            </a:r>
            <a:r>
              <a:rPr lang="en-US" sz="2800" kern="0" dirty="0">
                <a:solidFill>
                  <a:prstClr val="black"/>
                </a:solidFill>
                <a:latin typeface="Times New Roman" panose="02020603050405020304" pitchFamily="18" charset="0"/>
                <a:cs typeface="Times New Roman" panose="02020603050405020304" pitchFamily="18" charset="0"/>
              </a:rPr>
              <a:t> NLĐ </a:t>
            </a:r>
            <a:r>
              <a:rPr lang="en-US" sz="2800" kern="0" dirty="0" err="1">
                <a:solidFill>
                  <a:prstClr val="black"/>
                </a:solidFill>
                <a:latin typeface="Times New Roman" panose="02020603050405020304" pitchFamily="18" charset="0"/>
                <a:cs typeface="Times New Roman" panose="02020603050405020304" pitchFamily="18" charset="0"/>
              </a:rPr>
              <a:t>với</a:t>
            </a:r>
            <a:r>
              <a:rPr lang="en-US" sz="2800" kern="0" dirty="0">
                <a:solidFill>
                  <a:prstClr val="black"/>
                </a:solidFill>
                <a:latin typeface="Times New Roman" panose="02020603050405020304" pitchFamily="18" charset="0"/>
                <a:cs typeface="Times New Roman" panose="02020603050405020304" pitchFamily="18" charset="0"/>
              </a:rPr>
              <a:t> </a:t>
            </a:r>
            <a:r>
              <a:rPr lang="en-US" sz="2800" kern="0" dirty="0" err="1">
                <a:solidFill>
                  <a:prstClr val="black"/>
                </a:solidFill>
                <a:latin typeface="Times New Roman" panose="02020603050405020304" pitchFamily="18" charset="0"/>
                <a:cs typeface="Times New Roman" panose="02020603050405020304" pitchFamily="18" charset="0"/>
              </a:rPr>
              <a:t>người</a:t>
            </a:r>
            <a:r>
              <a:rPr lang="en-US" sz="2800" kern="0" dirty="0">
                <a:solidFill>
                  <a:prstClr val="black"/>
                </a:solidFill>
                <a:latin typeface="Times New Roman" panose="02020603050405020304" pitchFamily="18" charset="0"/>
                <a:cs typeface="Times New Roman" panose="02020603050405020304" pitchFamily="18" charset="0"/>
              </a:rPr>
              <a:t> SDLĐ ;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smtClean="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Quan</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hệ</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về</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0" u="none" strike="noStrike" kern="0" cap="none" spc="0" normalizeH="0" baseline="0" noProof="0" dirty="0" err="1">
                <a:ln>
                  <a:noFill/>
                </a:ln>
                <a:solidFill>
                  <a:srgbClr val="0070C0"/>
                </a:solidFill>
                <a:effectLst/>
                <a:uLnTx/>
                <a:uFillTx/>
                <a:latin typeface="Times New Roman" panose="02020603050405020304" pitchFamily="18" charset="0"/>
                <a:cs typeface="Times New Roman" panose="02020603050405020304" pitchFamily="18" charset="0"/>
              </a:rPr>
              <a:t>bảo</a:t>
            </a:r>
            <a:r>
              <a:rPr kumimoji="0" lang="en-US" sz="28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800" b="1" i="0" u="none" strike="noStrike" kern="0" cap="none" spc="0" normalizeH="0" baseline="0" noProof="0" dirty="0" err="1">
                <a:ln>
                  <a:noFill/>
                </a:ln>
                <a:solidFill>
                  <a:srgbClr val="0070C0"/>
                </a:solidFill>
                <a:effectLst/>
                <a:uLnTx/>
                <a:uFillTx/>
                <a:latin typeface="Times New Roman" panose="02020603050405020304" pitchFamily="18" charset="0"/>
                <a:cs typeface="Times New Roman" panose="02020603050405020304" pitchFamily="18" charset="0"/>
              </a:rPr>
              <a:t>hiểm</a:t>
            </a:r>
            <a:r>
              <a:rPr kumimoji="0" lang="en-US" sz="28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xã</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hội</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Quan</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hệ</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về</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bồi</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thường</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thiệt</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hại</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vật</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chất</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Quan</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hệ</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về</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giải</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quyết</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tranh</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chấp</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lao</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động</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Quan</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hệ</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về</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quản</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lý</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và</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thanh</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tra</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lao</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động</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12468195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63952" y="1628800"/>
            <a:ext cx="6192688" cy="4896544"/>
          </a:xfrm>
        </p:spPr>
        <p:txBody>
          <a:bodyPr>
            <a:normAutofit fontScale="92500" lnSpcReduction="20000"/>
          </a:bodyPr>
          <a:lstStyle/>
          <a:p>
            <a:pPr>
              <a:lnSpc>
                <a:spcPct val="120000"/>
              </a:lnSpc>
            </a:pPr>
            <a:r>
              <a:rPr lang="en-US" b="1" kern="0" dirty="0" err="1">
                <a:solidFill>
                  <a:srgbClr val="7030A0"/>
                </a:solidFill>
                <a:latin typeface="Times New Roman" panose="02020603050405020304" pitchFamily="18" charset="0"/>
                <a:cs typeface="Times New Roman" panose="02020603050405020304" pitchFamily="18" charset="0"/>
              </a:rPr>
              <a:t>Phương</a:t>
            </a:r>
            <a:r>
              <a:rPr lang="en-US" b="1" kern="0" dirty="0">
                <a:solidFill>
                  <a:srgbClr val="7030A0"/>
                </a:solidFill>
                <a:latin typeface="Times New Roman" panose="02020603050405020304" pitchFamily="18" charset="0"/>
                <a:cs typeface="Times New Roman" panose="02020603050405020304" pitchFamily="18" charset="0"/>
              </a:rPr>
              <a:t> </a:t>
            </a:r>
            <a:r>
              <a:rPr lang="en-US" b="1" kern="0" dirty="0" err="1">
                <a:solidFill>
                  <a:srgbClr val="7030A0"/>
                </a:solidFill>
                <a:latin typeface="Times New Roman" panose="02020603050405020304" pitchFamily="18" charset="0"/>
                <a:cs typeface="Times New Roman" panose="02020603050405020304" pitchFamily="18" charset="0"/>
              </a:rPr>
              <a:t>pháp</a:t>
            </a:r>
            <a:r>
              <a:rPr lang="en-US" b="1" kern="0" dirty="0">
                <a:solidFill>
                  <a:srgbClr val="7030A0"/>
                </a:solidFill>
                <a:latin typeface="Times New Roman" panose="02020603050405020304" pitchFamily="18" charset="0"/>
                <a:cs typeface="Times New Roman" panose="02020603050405020304" pitchFamily="18" charset="0"/>
              </a:rPr>
              <a:t> </a:t>
            </a:r>
            <a:r>
              <a:rPr lang="en-US" b="1" kern="0" dirty="0" err="1">
                <a:solidFill>
                  <a:srgbClr val="7030A0"/>
                </a:solidFill>
                <a:latin typeface="Times New Roman" panose="02020603050405020304" pitchFamily="18" charset="0"/>
                <a:cs typeface="Times New Roman" panose="02020603050405020304" pitchFamily="18" charset="0"/>
              </a:rPr>
              <a:t>điều</a:t>
            </a:r>
            <a:r>
              <a:rPr lang="en-US" b="1" kern="0" dirty="0">
                <a:solidFill>
                  <a:srgbClr val="7030A0"/>
                </a:solidFill>
                <a:latin typeface="Times New Roman" panose="02020603050405020304" pitchFamily="18" charset="0"/>
                <a:cs typeface="Times New Roman" panose="02020603050405020304" pitchFamily="18" charset="0"/>
              </a:rPr>
              <a:t> </a:t>
            </a:r>
            <a:r>
              <a:rPr lang="en-US" b="1" kern="0" dirty="0" err="1">
                <a:solidFill>
                  <a:srgbClr val="7030A0"/>
                </a:solidFill>
                <a:latin typeface="Times New Roman" panose="02020603050405020304" pitchFamily="18" charset="0"/>
                <a:cs typeface="Times New Roman" panose="02020603050405020304" pitchFamily="18" charset="0"/>
              </a:rPr>
              <a:t>chỉnh</a:t>
            </a:r>
            <a:r>
              <a:rPr lang="en-US" b="1" kern="0" dirty="0">
                <a:solidFill>
                  <a:srgbClr val="7030A0"/>
                </a:solidFill>
                <a:latin typeface="Times New Roman" panose="02020603050405020304" pitchFamily="18" charset="0"/>
                <a:cs typeface="Times New Roman" panose="02020603050405020304" pitchFamily="18" charset="0"/>
              </a:rPr>
              <a:t> </a:t>
            </a:r>
            <a:r>
              <a:rPr lang="en-US" b="1" kern="0" dirty="0" err="1">
                <a:solidFill>
                  <a:srgbClr val="7030A0"/>
                </a:solidFill>
                <a:latin typeface="Times New Roman" panose="02020603050405020304" pitchFamily="18" charset="0"/>
                <a:cs typeface="Times New Roman" panose="02020603050405020304" pitchFamily="18" charset="0"/>
              </a:rPr>
              <a:t>là</a:t>
            </a:r>
            <a:r>
              <a:rPr lang="en-US" b="1" kern="0" dirty="0">
                <a:solidFill>
                  <a:srgbClr val="7030A0"/>
                </a:solidFill>
                <a:latin typeface="Times New Roman" panose="02020603050405020304" pitchFamily="18" charset="0"/>
                <a:cs typeface="Times New Roman" panose="02020603050405020304" pitchFamily="18" charset="0"/>
              </a:rPr>
              <a:t> </a:t>
            </a:r>
            <a:r>
              <a:rPr lang="en-US" b="1" kern="0" dirty="0" err="1">
                <a:solidFill>
                  <a:srgbClr val="7030A0"/>
                </a:solidFill>
                <a:latin typeface="Times New Roman" panose="02020603050405020304" pitchFamily="18" charset="0"/>
                <a:cs typeface="Times New Roman" panose="02020603050405020304" pitchFamily="18" charset="0"/>
              </a:rPr>
              <a:t>cách</a:t>
            </a:r>
            <a:r>
              <a:rPr lang="en-US" b="1" kern="0" dirty="0">
                <a:solidFill>
                  <a:srgbClr val="7030A0"/>
                </a:solidFill>
                <a:latin typeface="Times New Roman" panose="02020603050405020304" pitchFamily="18" charset="0"/>
                <a:cs typeface="Times New Roman" panose="02020603050405020304" pitchFamily="18" charset="0"/>
              </a:rPr>
              <a:t> </a:t>
            </a:r>
            <a:r>
              <a:rPr lang="en-US" b="1" kern="0" dirty="0" err="1">
                <a:solidFill>
                  <a:srgbClr val="7030A0"/>
                </a:solidFill>
                <a:latin typeface="Times New Roman" panose="02020603050405020304" pitchFamily="18" charset="0"/>
                <a:cs typeface="Times New Roman" panose="02020603050405020304" pitchFamily="18" charset="0"/>
              </a:rPr>
              <a:t>thức</a:t>
            </a:r>
            <a:r>
              <a:rPr lang="en-US" b="1" kern="0" dirty="0">
                <a:solidFill>
                  <a:srgbClr val="7030A0"/>
                </a:solidFill>
                <a:latin typeface="Times New Roman" panose="02020603050405020304" pitchFamily="18" charset="0"/>
                <a:cs typeface="Times New Roman" panose="02020603050405020304" pitchFamily="18" charset="0"/>
              </a:rPr>
              <a:t> </a:t>
            </a:r>
            <a:r>
              <a:rPr lang="en-US" b="1" kern="0" dirty="0" err="1">
                <a:solidFill>
                  <a:srgbClr val="7030A0"/>
                </a:solidFill>
                <a:latin typeface="Times New Roman" panose="02020603050405020304" pitchFamily="18" charset="0"/>
                <a:cs typeface="Times New Roman" panose="02020603050405020304" pitchFamily="18" charset="0"/>
              </a:rPr>
              <a:t>và</a:t>
            </a:r>
            <a:r>
              <a:rPr lang="en-US" b="1" kern="0" dirty="0">
                <a:solidFill>
                  <a:srgbClr val="7030A0"/>
                </a:solidFill>
                <a:latin typeface="Times New Roman" panose="02020603050405020304" pitchFamily="18" charset="0"/>
                <a:cs typeface="Times New Roman" panose="02020603050405020304" pitchFamily="18" charset="0"/>
              </a:rPr>
              <a:t> </a:t>
            </a:r>
            <a:r>
              <a:rPr lang="en-US" b="1" kern="0" dirty="0" err="1">
                <a:solidFill>
                  <a:srgbClr val="7030A0"/>
                </a:solidFill>
                <a:latin typeface="Times New Roman" panose="02020603050405020304" pitchFamily="18" charset="0"/>
                <a:cs typeface="Times New Roman" panose="02020603050405020304" pitchFamily="18" charset="0"/>
              </a:rPr>
              <a:t>biện</a:t>
            </a:r>
            <a:r>
              <a:rPr lang="en-US" b="1" kern="0" dirty="0">
                <a:solidFill>
                  <a:srgbClr val="7030A0"/>
                </a:solidFill>
                <a:latin typeface="Times New Roman" panose="02020603050405020304" pitchFamily="18" charset="0"/>
                <a:cs typeface="Times New Roman" panose="02020603050405020304" pitchFamily="18" charset="0"/>
              </a:rPr>
              <a:t> </a:t>
            </a:r>
            <a:r>
              <a:rPr lang="en-US" b="1" kern="0" dirty="0" err="1">
                <a:solidFill>
                  <a:srgbClr val="7030A0"/>
                </a:solidFill>
                <a:latin typeface="Times New Roman" panose="02020603050405020304" pitchFamily="18" charset="0"/>
                <a:cs typeface="Times New Roman" panose="02020603050405020304" pitchFamily="18" charset="0"/>
              </a:rPr>
              <a:t>pháp</a:t>
            </a:r>
            <a:r>
              <a:rPr lang="en-US" b="1" kern="0" dirty="0">
                <a:solidFill>
                  <a:srgbClr val="7030A0"/>
                </a:solidFill>
                <a:latin typeface="Times New Roman" panose="02020603050405020304" pitchFamily="18" charset="0"/>
                <a:cs typeface="Times New Roman" panose="02020603050405020304" pitchFamily="18" charset="0"/>
              </a:rPr>
              <a:t> </a:t>
            </a:r>
            <a:r>
              <a:rPr lang="en-US" b="1" kern="0" dirty="0" err="1">
                <a:solidFill>
                  <a:srgbClr val="7030A0"/>
                </a:solidFill>
                <a:latin typeface="Times New Roman" panose="02020603050405020304" pitchFamily="18" charset="0"/>
                <a:cs typeface="Times New Roman" panose="02020603050405020304" pitchFamily="18" charset="0"/>
              </a:rPr>
              <a:t>mà</a:t>
            </a:r>
            <a:r>
              <a:rPr lang="en-US" b="1" kern="0" dirty="0">
                <a:solidFill>
                  <a:srgbClr val="7030A0"/>
                </a:solidFill>
                <a:latin typeface="Times New Roman" panose="02020603050405020304" pitchFamily="18" charset="0"/>
                <a:cs typeface="Times New Roman" panose="02020603050405020304" pitchFamily="18" charset="0"/>
              </a:rPr>
              <a:t> </a:t>
            </a:r>
            <a:r>
              <a:rPr lang="en-US" b="1" kern="0" dirty="0" err="1">
                <a:solidFill>
                  <a:srgbClr val="7030A0"/>
                </a:solidFill>
                <a:latin typeface="Times New Roman" panose="02020603050405020304" pitchFamily="18" charset="0"/>
                <a:cs typeface="Times New Roman" panose="02020603050405020304" pitchFamily="18" charset="0"/>
              </a:rPr>
              <a:t>luật</a:t>
            </a:r>
            <a:r>
              <a:rPr lang="en-US" b="1" kern="0" dirty="0">
                <a:solidFill>
                  <a:srgbClr val="7030A0"/>
                </a:solidFill>
                <a:latin typeface="Times New Roman" panose="02020603050405020304" pitchFamily="18" charset="0"/>
                <a:cs typeface="Times New Roman" panose="02020603050405020304" pitchFamily="18" charset="0"/>
              </a:rPr>
              <a:t> </a:t>
            </a:r>
            <a:r>
              <a:rPr lang="en-US" b="1" kern="0" dirty="0" err="1" smtClean="0">
                <a:solidFill>
                  <a:srgbClr val="7030A0"/>
                </a:solidFill>
                <a:latin typeface="Times New Roman" panose="02020603050405020304" pitchFamily="18" charset="0"/>
                <a:cs typeface="Times New Roman" panose="02020603050405020304" pitchFamily="18" charset="0"/>
              </a:rPr>
              <a:t>sử</a:t>
            </a:r>
            <a:r>
              <a:rPr lang="en-US" b="1" kern="0" dirty="0" smtClean="0">
                <a:solidFill>
                  <a:srgbClr val="7030A0"/>
                </a:solidFill>
                <a:latin typeface="Times New Roman" panose="02020603050405020304" pitchFamily="18" charset="0"/>
                <a:cs typeface="Times New Roman" panose="02020603050405020304" pitchFamily="18" charset="0"/>
              </a:rPr>
              <a:t> </a:t>
            </a:r>
            <a:r>
              <a:rPr lang="en-US" b="1" kern="0" dirty="0" err="1" smtClean="0">
                <a:solidFill>
                  <a:srgbClr val="7030A0"/>
                </a:solidFill>
                <a:latin typeface="Times New Roman" panose="02020603050405020304" pitchFamily="18" charset="0"/>
                <a:cs typeface="Times New Roman" panose="02020603050405020304" pitchFamily="18" charset="0"/>
              </a:rPr>
              <a:t>dụng</a:t>
            </a:r>
            <a:r>
              <a:rPr lang="en-US" b="1" kern="0" dirty="0" smtClean="0">
                <a:solidFill>
                  <a:srgbClr val="7030A0"/>
                </a:solidFill>
                <a:latin typeface="Times New Roman" panose="02020603050405020304" pitchFamily="18" charset="0"/>
                <a:cs typeface="Times New Roman" panose="02020603050405020304" pitchFamily="18" charset="0"/>
              </a:rPr>
              <a:t> </a:t>
            </a:r>
            <a:r>
              <a:rPr lang="en-US" b="1" kern="0" dirty="0" err="1" smtClean="0">
                <a:solidFill>
                  <a:srgbClr val="7030A0"/>
                </a:solidFill>
                <a:latin typeface="Times New Roman" panose="02020603050405020304" pitchFamily="18" charset="0"/>
                <a:cs typeface="Times New Roman" panose="02020603050405020304" pitchFamily="18" charset="0"/>
              </a:rPr>
              <a:t>để</a:t>
            </a:r>
            <a:r>
              <a:rPr lang="en-US" b="1" kern="0" dirty="0" smtClean="0">
                <a:solidFill>
                  <a:srgbClr val="7030A0"/>
                </a:solidFill>
                <a:latin typeface="Times New Roman" panose="02020603050405020304" pitchFamily="18" charset="0"/>
                <a:cs typeface="Times New Roman" panose="02020603050405020304" pitchFamily="18" charset="0"/>
              </a:rPr>
              <a:t> </a:t>
            </a:r>
            <a:r>
              <a:rPr lang="en-US" b="1" kern="0" dirty="0" err="1">
                <a:solidFill>
                  <a:srgbClr val="7030A0"/>
                </a:solidFill>
                <a:latin typeface="Times New Roman" panose="02020603050405020304" pitchFamily="18" charset="0"/>
                <a:cs typeface="Times New Roman" panose="02020603050405020304" pitchFamily="18" charset="0"/>
              </a:rPr>
              <a:t>tác</a:t>
            </a:r>
            <a:r>
              <a:rPr lang="en-US" b="1" kern="0" dirty="0">
                <a:solidFill>
                  <a:srgbClr val="7030A0"/>
                </a:solidFill>
                <a:latin typeface="Times New Roman" panose="02020603050405020304" pitchFamily="18" charset="0"/>
                <a:cs typeface="Times New Roman" panose="02020603050405020304" pitchFamily="18" charset="0"/>
              </a:rPr>
              <a:t> </a:t>
            </a:r>
            <a:r>
              <a:rPr lang="en-US" b="1" kern="0" dirty="0" err="1">
                <a:solidFill>
                  <a:srgbClr val="7030A0"/>
                </a:solidFill>
                <a:latin typeface="Times New Roman" panose="02020603050405020304" pitchFamily="18" charset="0"/>
                <a:cs typeface="Times New Roman" panose="02020603050405020304" pitchFamily="18" charset="0"/>
              </a:rPr>
              <a:t>động</a:t>
            </a:r>
            <a:r>
              <a:rPr lang="en-US" b="1" kern="0" dirty="0">
                <a:solidFill>
                  <a:srgbClr val="7030A0"/>
                </a:solidFill>
                <a:latin typeface="Times New Roman" panose="02020603050405020304" pitchFamily="18" charset="0"/>
                <a:cs typeface="Times New Roman" panose="02020603050405020304" pitchFamily="18" charset="0"/>
              </a:rPr>
              <a:t> </a:t>
            </a:r>
            <a:r>
              <a:rPr lang="en-US" b="1" kern="0" dirty="0" err="1" smtClean="0">
                <a:solidFill>
                  <a:srgbClr val="7030A0"/>
                </a:solidFill>
                <a:latin typeface="Times New Roman" panose="02020603050405020304" pitchFamily="18" charset="0"/>
                <a:cs typeface="Times New Roman" panose="02020603050405020304" pitchFamily="18" charset="0"/>
              </a:rPr>
              <a:t>vào</a:t>
            </a:r>
            <a:r>
              <a:rPr lang="en-US" b="1" kern="0" dirty="0" smtClean="0">
                <a:solidFill>
                  <a:srgbClr val="7030A0"/>
                </a:solidFill>
                <a:latin typeface="Times New Roman" panose="02020603050405020304" pitchFamily="18" charset="0"/>
                <a:cs typeface="Times New Roman" panose="02020603050405020304" pitchFamily="18" charset="0"/>
              </a:rPr>
              <a:t> </a:t>
            </a:r>
            <a:r>
              <a:rPr lang="en-US" b="1" kern="0" dirty="0" err="1">
                <a:solidFill>
                  <a:srgbClr val="7030A0"/>
                </a:solidFill>
                <a:latin typeface="Times New Roman" panose="02020603050405020304" pitchFamily="18" charset="0"/>
                <a:cs typeface="Times New Roman" panose="02020603050405020304" pitchFamily="18" charset="0"/>
              </a:rPr>
              <a:t>các</a:t>
            </a:r>
            <a:r>
              <a:rPr lang="en-US" b="1" kern="0" dirty="0">
                <a:solidFill>
                  <a:srgbClr val="7030A0"/>
                </a:solidFill>
                <a:latin typeface="Times New Roman" panose="02020603050405020304" pitchFamily="18" charset="0"/>
                <a:cs typeface="Times New Roman" panose="02020603050405020304" pitchFamily="18" charset="0"/>
              </a:rPr>
              <a:t> </a:t>
            </a:r>
            <a:r>
              <a:rPr lang="en-US" b="1" kern="0" dirty="0" err="1" smtClean="0">
                <a:solidFill>
                  <a:srgbClr val="7030A0"/>
                </a:solidFill>
                <a:latin typeface="Times New Roman" panose="02020603050405020304" pitchFamily="18" charset="0"/>
                <a:cs typeface="Times New Roman" panose="02020603050405020304" pitchFamily="18" charset="0"/>
              </a:rPr>
              <a:t>mối</a:t>
            </a:r>
            <a:r>
              <a:rPr lang="en-US" b="1" kern="0" dirty="0" smtClean="0">
                <a:solidFill>
                  <a:srgbClr val="7030A0"/>
                </a:solidFill>
                <a:latin typeface="Times New Roman" panose="02020603050405020304" pitchFamily="18" charset="0"/>
                <a:cs typeface="Times New Roman" panose="02020603050405020304" pitchFamily="18" charset="0"/>
              </a:rPr>
              <a:t> </a:t>
            </a:r>
            <a:r>
              <a:rPr lang="en-US" b="1" kern="0" dirty="0" err="1" smtClean="0">
                <a:solidFill>
                  <a:srgbClr val="7030A0"/>
                </a:solidFill>
                <a:latin typeface="Times New Roman" panose="02020603050405020304" pitchFamily="18" charset="0"/>
                <a:cs typeface="Times New Roman" panose="02020603050405020304" pitchFamily="18" charset="0"/>
              </a:rPr>
              <a:t>trong</a:t>
            </a:r>
            <a:r>
              <a:rPr lang="en-US" b="1" kern="0" dirty="0" smtClean="0">
                <a:solidFill>
                  <a:srgbClr val="7030A0"/>
                </a:solidFill>
                <a:latin typeface="Times New Roman" panose="02020603050405020304" pitchFamily="18" charset="0"/>
                <a:cs typeface="Times New Roman" panose="02020603050405020304" pitchFamily="18" charset="0"/>
              </a:rPr>
              <a:t> </a:t>
            </a:r>
            <a:r>
              <a:rPr lang="en-US" b="1" kern="0" dirty="0" err="1">
                <a:solidFill>
                  <a:srgbClr val="7030A0"/>
                </a:solidFill>
                <a:latin typeface="Times New Roman" panose="02020603050405020304" pitchFamily="18" charset="0"/>
                <a:cs typeface="Times New Roman" panose="02020603050405020304" pitchFamily="18" charset="0"/>
              </a:rPr>
              <a:t>quan</a:t>
            </a:r>
            <a:r>
              <a:rPr lang="en-US" b="1" kern="0" dirty="0">
                <a:solidFill>
                  <a:srgbClr val="7030A0"/>
                </a:solidFill>
                <a:latin typeface="Times New Roman" panose="02020603050405020304" pitchFamily="18" charset="0"/>
                <a:cs typeface="Times New Roman" panose="02020603050405020304" pitchFamily="18" charset="0"/>
              </a:rPr>
              <a:t> </a:t>
            </a:r>
            <a:r>
              <a:rPr lang="en-US" b="1" kern="0" dirty="0" err="1">
                <a:solidFill>
                  <a:srgbClr val="7030A0"/>
                </a:solidFill>
                <a:latin typeface="Times New Roman" panose="02020603050405020304" pitchFamily="18" charset="0"/>
                <a:cs typeface="Times New Roman" panose="02020603050405020304" pitchFamily="18" charset="0"/>
              </a:rPr>
              <a:t>hệ</a:t>
            </a:r>
            <a:r>
              <a:rPr lang="en-US" b="1" kern="0" dirty="0">
                <a:solidFill>
                  <a:srgbClr val="7030A0"/>
                </a:solidFill>
                <a:latin typeface="Times New Roman" panose="02020603050405020304" pitchFamily="18" charset="0"/>
                <a:cs typeface="Times New Roman" panose="02020603050405020304" pitchFamily="18" charset="0"/>
              </a:rPr>
              <a:t> </a:t>
            </a:r>
            <a:r>
              <a:rPr lang="en-US" b="1" kern="0" dirty="0" err="1" smtClean="0">
                <a:solidFill>
                  <a:srgbClr val="7030A0"/>
                </a:solidFill>
                <a:latin typeface="Times New Roman" panose="02020603050405020304" pitchFamily="18" charset="0"/>
                <a:cs typeface="Times New Roman" panose="02020603050405020304" pitchFamily="18" charset="0"/>
              </a:rPr>
              <a:t>lao</a:t>
            </a:r>
            <a:r>
              <a:rPr lang="en-US" b="1" kern="0" dirty="0" smtClean="0">
                <a:solidFill>
                  <a:srgbClr val="7030A0"/>
                </a:solidFill>
                <a:latin typeface="Times New Roman" panose="02020603050405020304" pitchFamily="18" charset="0"/>
                <a:cs typeface="Times New Roman" panose="02020603050405020304" pitchFamily="18" charset="0"/>
              </a:rPr>
              <a:t> </a:t>
            </a:r>
            <a:r>
              <a:rPr lang="en-US" b="1" kern="0" dirty="0" err="1" smtClean="0">
                <a:solidFill>
                  <a:srgbClr val="7030A0"/>
                </a:solidFill>
                <a:latin typeface="Times New Roman" panose="02020603050405020304" pitchFamily="18" charset="0"/>
                <a:cs typeface="Times New Roman" panose="02020603050405020304" pitchFamily="18" charset="0"/>
              </a:rPr>
              <a:t>động</a:t>
            </a:r>
            <a:r>
              <a:rPr lang="en-US" b="1" kern="0" dirty="0" smtClean="0">
                <a:solidFill>
                  <a:srgbClr val="7030A0"/>
                </a:solidFill>
                <a:latin typeface="Times New Roman" panose="02020603050405020304" pitchFamily="18" charset="0"/>
                <a:cs typeface="Times New Roman" panose="02020603050405020304" pitchFamily="18" charset="0"/>
              </a:rPr>
              <a:t> </a:t>
            </a:r>
            <a:r>
              <a:rPr lang="en-US" b="1" kern="0" dirty="0" err="1" smtClean="0">
                <a:solidFill>
                  <a:srgbClr val="7030A0"/>
                </a:solidFill>
                <a:latin typeface="Times New Roman" panose="02020603050405020304" pitchFamily="18" charset="0"/>
                <a:cs typeface="Times New Roman" panose="02020603050405020304" pitchFamily="18" charset="0"/>
              </a:rPr>
              <a:t>và</a:t>
            </a:r>
            <a:r>
              <a:rPr lang="en-US" b="1" kern="0" dirty="0" smtClean="0">
                <a:solidFill>
                  <a:srgbClr val="7030A0"/>
                </a:solidFill>
                <a:latin typeface="Times New Roman" panose="02020603050405020304" pitchFamily="18" charset="0"/>
                <a:cs typeface="Times New Roman" panose="02020603050405020304" pitchFamily="18" charset="0"/>
              </a:rPr>
              <a:t> </a:t>
            </a:r>
            <a:r>
              <a:rPr lang="en-US" b="1" kern="0" dirty="0" err="1" smtClean="0">
                <a:solidFill>
                  <a:srgbClr val="7030A0"/>
                </a:solidFill>
                <a:latin typeface="Times New Roman" panose="02020603050405020304" pitchFamily="18" charset="0"/>
                <a:cs typeface="Times New Roman" panose="02020603050405020304" pitchFamily="18" charset="0"/>
              </a:rPr>
              <a:t>quan</a:t>
            </a:r>
            <a:r>
              <a:rPr lang="en-US" b="1" kern="0" dirty="0" smtClean="0">
                <a:solidFill>
                  <a:srgbClr val="7030A0"/>
                </a:solidFill>
                <a:latin typeface="Times New Roman" panose="02020603050405020304" pitchFamily="18" charset="0"/>
                <a:cs typeface="Times New Roman" panose="02020603050405020304" pitchFamily="18" charset="0"/>
              </a:rPr>
              <a:t> </a:t>
            </a:r>
            <a:r>
              <a:rPr lang="en-US" b="1" kern="0" dirty="0" err="1" smtClean="0">
                <a:solidFill>
                  <a:srgbClr val="7030A0"/>
                </a:solidFill>
                <a:latin typeface="Times New Roman" panose="02020603050405020304" pitchFamily="18" charset="0"/>
                <a:cs typeface="Times New Roman" panose="02020603050405020304" pitchFamily="18" charset="0"/>
              </a:rPr>
              <a:t>hện</a:t>
            </a:r>
            <a:r>
              <a:rPr lang="en-US" b="1" kern="0" dirty="0" smtClean="0">
                <a:solidFill>
                  <a:srgbClr val="7030A0"/>
                </a:solidFill>
                <a:latin typeface="Times New Roman" panose="02020603050405020304" pitchFamily="18" charset="0"/>
                <a:cs typeface="Times New Roman" panose="02020603050405020304" pitchFamily="18" charset="0"/>
              </a:rPr>
              <a:t> </a:t>
            </a:r>
            <a:r>
              <a:rPr lang="en-US" b="1" kern="0" dirty="0" err="1" smtClean="0">
                <a:solidFill>
                  <a:srgbClr val="7030A0"/>
                </a:solidFill>
                <a:latin typeface="Times New Roman" panose="02020603050405020304" pitchFamily="18" charset="0"/>
                <a:cs typeface="Times New Roman" panose="02020603050405020304" pitchFamily="18" charset="0"/>
              </a:rPr>
              <a:t>liên</a:t>
            </a:r>
            <a:r>
              <a:rPr lang="en-US" b="1" kern="0" dirty="0" smtClean="0">
                <a:solidFill>
                  <a:srgbClr val="7030A0"/>
                </a:solidFill>
                <a:latin typeface="Times New Roman" panose="02020603050405020304" pitchFamily="18" charset="0"/>
                <a:cs typeface="Times New Roman" panose="02020603050405020304" pitchFamily="18" charset="0"/>
              </a:rPr>
              <a:t> </a:t>
            </a:r>
            <a:r>
              <a:rPr lang="en-US" b="1" kern="0" dirty="0" err="1" smtClean="0">
                <a:solidFill>
                  <a:srgbClr val="7030A0"/>
                </a:solidFill>
                <a:latin typeface="Times New Roman" panose="02020603050405020304" pitchFamily="18" charset="0"/>
                <a:cs typeface="Times New Roman" panose="02020603050405020304" pitchFamily="18" charset="0"/>
              </a:rPr>
              <a:t>quan</a:t>
            </a:r>
            <a:r>
              <a:rPr lang="en-US" b="1" kern="0" dirty="0" smtClean="0">
                <a:solidFill>
                  <a:srgbClr val="7030A0"/>
                </a:solidFill>
                <a:latin typeface="Times New Roman" panose="02020603050405020304" pitchFamily="18" charset="0"/>
                <a:cs typeface="Times New Roman" panose="02020603050405020304" pitchFamily="18" charset="0"/>
              </a:rPr>
              <a:t> </a:t>
            </a:r>
            <a:r>
              <a:rPr lang="en-US" b="1" kern="0" dirty="0" err="1" smtClean="0">
                <a:solidFill>
                  <a:srgbClr val="7030A0"/>
                </a:solidFill>
                <a:latin typeface="Times New Roman" panose="02020603050405020304" pitchFamily="18" charset="0"/>
                <a:cs typeface="Times New Roman" panose="02020603050405020304" pitchFamily="18" charset="0"/>
              </a:rPr>
              <a:t>nhằm</a:t>
            </a:r>
            <a:r>
              <a:rPr lang="en-US" b="1" kern="0" dirty="0" smtClean="0">
                <a:solidFill>
                  <a:srgbClr val="7030A0"/>
                </a:solidFill>
                <a:latin typeface="Times New Roman" panose="02020603050405020304" pitchFamily="18" charset="0"/>
                <a:cs typeface="Times New Roman" panose="02020603050405020304" pitchFamily="18" charset="0"/>
              </a:rPr>
              <a:t> </a:t>
            </a:r>
            <a:r>
              <a:rPr lang="en-US" b="1" kern="0" dirty="0" err="1" smtClean="0">
                <a:solidFill>
                  <a:srgbClr val="7030A0"/>
                </a:solidFill>
                <a:latin typeface="Times New Roman" panose="02020603050405020304" pitchFamily="18" charset="0"/>
                <a:cs typeface="Times New Roman" panose="02020603050405020304" pitchFamily="18" charset="0"/>
              </a:rPr>
              <a:t>tạo</a:t>
            </a:r>
            <a:r>
              <a:rPr lang="en-US" b="1" kern="0" dirty="0" smtClean="0">
                <a:solidFill>
                  <a:srgbClr val="7030A0"/>
                </a:solidFill>
                <a:latin typeface="Times New Roman" panose="02020603050405020304" pitchFamily="18" charset="0"/>
                <a:cs typeface="Times New Roman" panose="02020603050405020304" pitchFamily="18" charset="0"/>
              </a:rPr>
              <a:t> </a:t>
            </a:r>
            <a:r>
              <a:rPr lang="en-US" b="1" kern="0" dirty="0" err="1" smtClean="0">
                <a:solidFill>
                  <a:srgbClr val="7030A0"/>
                </a:solidFill>
                <a:latin typeface="Times New Roman" panose="02020603050405020304" pitchFamily="18" charset="0"/>
                <a:cs typeface="Times New Roman" panose="02020603050405020304" pitchFamily="18" charset="0"/>
              </a:rPr>
              <a:t>ra</a:t>
            </a:r>
            <a:r>
              <a:rPr lang="en-US" b="1" kern="0" dirty="0" smtClean="0">
                <a:solidFill>
                  <a:srgbClr val="7030A0"/>
                </a:solidFill>
                <a:latin typeface="Times New Roman" panose="02020603050405020304" pitchFamily="18" charset="0"/>
                <a:cs typeface="Times New Roman" panose="02020603050405020304" pitchFamily="18" charset="0"/>
              </a:rPr>
              <a:t> </a:t>
            </a:r>
            <a:r>
              <a:rPr lang="en-US" b="1" kern="0" dirty="0" err="1" smtClean="0">
                <a:solidFill>
                  <a:srgbClr val="7030A0"/>
                </a:solidFill>
                <a:latin typeface="Times New Roman" panose="02020603050405020304" pitchFamily="18" charset="0"/>
                <a:cs typeface="Times New Roman" panose="02020603050405020304" pitchFamily="18" charset="0"/>
              </a:rPr>
              <a:t>nghĩa</a:t>
            </a:r>
            <a:r>
              <a:rPr lang="en-US" b="1" kern="0" dirty="0" smtClean="0">
                <a:solidFill>
                  <a:srgbClr val="7030A0"/>
                </a:solidFill>
                <a:latin typeface="Times New Roman" panose="02020603050405020304" pitchFamily="18" charset="0"/>
                <a:cs typeface="Times New Roman" panose="02020603050405020304" pitchFamily="18" charset="0"/>
              </a:rPr>
              <a:t> </a:t>
            </a:r>
            <a:r>
              <a:rPr lang="en-US" b="1" kern="0" dirty="0" err="1" smtClean="0">
                <a:solidFill>
                  <a:srgbClr val="7030A0"/>
                </a:solidFill>
                <a:latin typeface="Times New Roman" panose="02020603050405020304" pitchFamily="18" charset="0"/>
                <a:cs typeface="Times New Roman" panose="02020603050405020304" pitchFamily="18" charset="0"/>
              </a:rPr>
              <a:t>vụ</a:t>
            </a:r>
            <a:r>
              <a:rPr lang="en-US" b="1" kern="0" dirty="0" smtClean="0">
                <a:solidFill>
                  <a:srgbClr val="7030A0"/>
                </a:solidFill>
                <a:latin typeface="Times New Roman" panose="02020603050405020304" pitchFamily="18" charset="0"/>
                <a:cs typeface="Times New Roman" panose="02020603050405020304" pitchFamily="18" charset="0"/>
              </a:rPr>
              <a:t> </a:t>
            </a:r>
            <a:r>
              <a:rPr lang="en-US" b="1" kern="0" dirty="0" err="1" smtClean="0">
                <a:solidFill>
                  <a:srgbClr val="7030A0"/>
                </a:solidFill>
                <a:latin typeface="Times New Roman" panose="02020603050405020304" pitchFamily="18" charset="0"/>
                <a:cs typeface="Times New Roman" panose="02020603050405020304" pitchFamily="18" charset="0"/>
              </a:rPr>
              <a:t>và</a:t>
            </a:r>
            <a:r>
              <a:rPr lang="en-US" b="1" kern="0" dirty="0" smtClean="0">
                <a:solidFill>
                  <a:srgbClr val="7030A0"/>
                </a:solidFill>
                <a:latin typeface="Times New Roman" panose="02020603050405020304" pitchFamily="18" charset="0"/>
                <a:cs typeface="Times New Roman" panose="02020603050405020304" pitchFamily="18" charset="0"/>
              </a:rPr>
              <a:t> </a:t>
            </a:r>
            <a:r>
              <a:rPr lang="en-US" b="1" kern="0" dirty="0" err="1" smtClean="0">
                <a:solidFill>
                  <a:srgbClr val="7030A0"/>
                </a:solidFill>
                <a:latin typeface="Times New Roman" panose="02020603050405020304" pitchFamily="18" charset="0"/>
                <a:cs typeface="Times New Roman" panose="02020603050405020304" pitchFamily="18" charset="0"/>
              </a:rPr>
              <a:t>quyền</a:t>
            </a:r>
            <a:r>
              <a:rPr lang="en-US" b="1" kern="0" dirty="0" smtClean="0">
                <a:solidFill>
                  <a:srgbClr val="7030A0"/>
                </a:solidFill>
                <a:latin typeface="Times New Roman" panose="02020603050405020304" pitchFamily="18" charset="0"/>
                <a:cs typeface="Times New Roman" panose="02020603050405020304" pitchFamily="18" charset="0"/>
              </a:rPr>
              <a:t> </a:t>
            </a:r>
            <a:r>
              <a:rPr lang="en-US" b="1" kern="0" dirty="0" err="1" smtClean="0">
                <a:solidFill>
                  <a:srgbClr val="7030A0"/>
                </a:solidFill>
                <a:latin typeface="Times New Roman" panose="02020603050405020304" pitchFamily="18" charset="0"/>
                <a:cs typeface="Times New Roman" panose="02020603050405020304" pitchFamily="18" charset="0"/>
              </a:rPr>
              <a:t>cho</a:t>
            </a:r>
            <a:r>
              <a:rPr lang="en-US" b="1" kern="0" dirty="0" smtClean="0">
                <a:solidFill>
                  <a:srgbClr val="7030A0"/>
                </a:solidFill>
                <a:latin typeface="Times New Roman" panose="02020603050405020304" pitchFamily="18" charset="0"/>
                <a:cs typeface="Times New Roman" panose="02020603050405020304" pitchFamily="18" charset="0"/>
              </a:rPr>
              <a:t> </a:t>
            </a:r>
            <a:r>
              <a:rPr lang="en-US" b="1" kern="0" dirty="0" err="1" smtClean="0">
                <a:solidFill>
                  <a:srgbClr val="7030A0"/>
                </a:solidFill>
                <a:latin typeface="Times New Roman" panose="02020603050405020304" pitchFamily="18" charset="0"/>
                <a:cs typeface="Times New Roman" panose="02020603050405020304" pitchFamily="18" charset="0"/>
              </a:rPr>
              <a:t>chủ</a:t>
            </a:r>
            <a:r>
              <a:rPr lang="en-US" b="1" kern="0" dirty="0" smtClean="0">
                <a:solidFill>
                  <a:srgbClr val="7030A0"/>
                </a:solidFill>
                <a:latin typeface="Times New Roman" panose="02020603050405020304" pitchFamily="18" charset="0"/>
                <a:cs typeface="Times New Roman" panose="02020603050405020304" pitchFamily="18" charset="0"/>
              </a:rPr>
              <a:t> </a:t>
            </a:r>
            <a:r>
              <a:rPr lang="en-US" b="1" kern="0" dirty="0" err="1" smtClean="0">
                <a:solidFill>
                  <a:srgbClr val="7030A0"/>
                </a:solidFill>
                <a:latin typeface="Times New Roman" panose="02020603050405020304" pitchFamily="18" charset="0"/>
                <a:cs typeface="Times New Roman" panose="02020603050405020304" pitchFamily="18" charset="0"/>
              </a:rPr>
              <a:t>thể</a:t>
            </a:r>
            <a:r>
              <a:rPr lang="en-US" b="1" kern="0" dirty="0" smtClean="0">
                <a:solidFill>
                  <a:srgbClr val="7030A0"/>
                </a:solidFill>
                <a:latin typeface="Times New Roman" panose="02020603050405020304" pitchFamily="18" charset="0"/>
                <a:cs typeface="Times New Roman" panose="02020603050405020304" pitchFamily="18" charset="0"/>
              </a:rPr>
              <a:t> </a:t>
            </a:r>
            <a:r>
              <a:rPr lang="en-US" b="1" kern="0" dirty="0" err="1" smtClean="0">
                <a:solidFill>
                  <a:srgbClr val="7030A0"/>
                </a:solidFill>
                <a:latin typeface="Times New Roman" panose="02020603050405020304" pitchFamily="18" charset="0"/>
                <a:cs typeface="Times New Roman" panose="02020603050405020304" pitchFamily="18" charset="0"/>
              </a:rPr>
              <a:t>pháp</a:t>
            </a:r>
            <a:r>
              <a:rPr lang="en-US" b="1" kern="0" dirty="0" smtClean="0">
                <a:solidFill>
                  <a:srgbClr val="7030A0"/>
                </a:solidFill>
                <a:latin typeface="Times New Roman" panose="02020603050405020304" pitchFamily="18" charset="0"/>
                <a:cs typeface="Times New Roman" panose="02020603050405020304" pitchFamily="18" charset="0"/>
              </a:rPr>
              <a:t> </a:t>
            </a:r>
            <a:r>
              <a:rPr lang="en-US" b="1" kern="0" dirty="0" err="1">
                <a:solidFill>
                  <a:srgbClr val="7030A0"/>
                </a:solidFill>
                <a:latin typeface="Times New Roman" panose="02020603050405020304" pitchFamily="18" charset="0"/>
                <a:cs typeface="Times New Roman" panose="02020603050405020304" pitchFamily="18" charset="0"/>
              </a:rPr>
              <a:t>luật</a:t>
            </a:r>
            <a:r>
              <a:rPr lang="en-US" b="1" kern="0" dirty="0">
                <a:solidFill>
                  <a:srgbClr val="7030A0"/>
                </a:solidFill>
                <a:latin typeface="Times New Roman" panose="02020603050405020304" pitchFamily="18" charset="0"/>
                <a:cs typeface="Times New Roman" panose="02020603050405020304" pitchFamily="18" charset="0"/>
              </a:rPr>
              <a:t> </a:t>
            </a:r>
            <a:r>
              <a:rPr lang="en-US" b="1" kern="0" dirty="0" err="1" smtClean="0">
                <a:solidFill>
                  <a:srgbClr val="7030A0"/>
                </a:solidFill>
                <a:latin typeface="Times New Roman" panose="02020603050405020304" pitchFamily="18" charset="0"/>
                <a:cs typeface="Times New Roman" panose="02020603050405020304" pitchFamily="18" charset="0"/>
              </a:rPr>
              <a:t>lao</a:t>
            </a:r>
            <a:r>
              <a:rPr lang="en-US" b="1" kern="0" dirty="0" smtClean="0">
                <a:solidFill>
                  <a:srgbClr val="7030A0"/>
                </a:solidFill>
                <a:latin typeface="Times New Roman" panose="02020603050405020304" pitchFamily="18" charset="0"/>
                <a:cs typeface="Times New Roman" panose="02020603050405020304" pitchFamily="18" charset="0"/>
              </a:rPr>
              <a:t> </a:t>
            </a:r>
            <a:r>
              <a:rPr lang="en-US" b="1" kern="0" dirty="0" err="1" smtClean="0">
                <a:solidFill>
                  <a:srgbClr val="7030A0"/>
                </a:solidFill>
                <a:latin typeface="Times New Roman" panose="02020603050405020304" pitchFamily="18" charset="0"/>
                <a:cs typeface="Times New Roman" panose="02020603050405020304" pitchFamily="18" charset="0"/>
              </a:rPr>
              <a:t>động</a:t>
            </a:r>
            <a:r>
              <a:rPr lang="en-US" b="1" kern="0" dirty="0" smtClean="0">
                <a:solidFill>
                  <a:srgbClr val="7030A0"/>
                </a:solidFill>
                <a:latin typeface="Times New Roman" panose="02020603050405020304" pitchFamily="18" charset="0"/>
                <a:cs typeface="Times New Roman" panose="02020603050405020304" pitchFamily="18" charset="0"/>
              </a:rPr>
              <a:t>.</a:t>
            </a:r>
            <a:endParaRPr lang="en-US" kern="0" dirty="0">
              <a:solidFill>
                <a:srgbClr val="7030A0"/>
              </a:solidFill>
              <a:latin typeface="Times New Roman" panose="02020603050405020304" pitchFamily="18" charset="0"/>
              <a:cs typeface="Times New Roman" panose="02020603050405020304" pitchFamily="18" charset="0"/>
            </a:endParaRPr>
          </a:p>
          <a:p>
            <a:pPr>
              <a:lnSpc>
                <a:spcPct val="120000"/>
              </a:lnSpc>
            </a:pPr>
            <a:r>
              <a:rPr lang="en-US" dirty="0" err="1" smtClean="0">
                <a:latin typeface="Times New Roman" panose="02020603050405020304" pitchFamily="18" charset="0"/>
                <a:cs typeface="Times New Roman" panose="02020603050405020304" pitchFamily="18" charset="0"/>
              </a:rPr>
              <a:t>Ngoài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phương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pháp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điều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chỉnh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chủ</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thể</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pháp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luật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lao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động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đồng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thời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cần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tuân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thủ</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tốt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nguyên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tắc</a:t>
            </a:r>
            <a:r>
              <a:rPr lang="en-US" dirty="0" smtClean="0">
                <a:latin typeface="Times New Roman" panose="02020603050405020304" pitchFamily="18" charset="0"/>
                <a:cs typeface="Times New Roman" panose="02020603050405020304" pitchFamily="18" charset="0"/>
              </a:rPr>
              <a:t> (</a:t>
            </a:r>
            <a:r>
              <a:rPr lang="en-US" b="1" i="1" dirty="0" err="1" smtClean="0">
                <a:solidFill>
                  <a:srgbClr val="7030A0"/>
                </a:solidFill>
                <a:latin typeface="Times New Roman" panose="02020603050405020304" pitchFamily="18" charset="0"/>
                <a:cs typeface="Times New Roman" panose="02020603050405020304" pitchFamily="18" charset="0"/>
              </a:rPr>
              <a:t>có</a:t>
            </a:r>
            <a:r>
              <a:rPr lang="en-US" b="1" i="1" dirty="0" smtClean="0">
                <a:solidFill>
                  <a:srgbClr val="7030A0"/>
                </a:solidFill>
                <a:latin typeface="Times New Roman" panose="02020603050405020304" pitchFamily="18" charset="0"/>
                <a:cs typeface="Times New Roman" panose="02020603050405020304" pitchFamily="18" charset="0"/>
              </a:rPr>
              <a:t> 04 </a:t>
            </a:r>
            <a:r>
              <a:rPr lang="en-US" b="1" i="1" dirty="0" err="1" smtClean="0">
                <a:solidFill>
                  <a:srgbClr val="7030A0"/>
                </a:solidFill>
                <a:latin typeface="Times New Roman" panose="02020603050405020304" pitchFamily="18" charset="0"/>
                <a:cs typeface="Times New Roman" panose="02020603050405020304" pitchFamily="18" charset="0"/>
              </a:rPr>
              <a:t>nguyên</a:t>
            </a:r>
            <a:r>
              <a:rPr lang="en-US" b="1" i="1" dirty="0" smtClean="0">
                <a:solidFill>
                  <a:srgbClr val="7030A0"/>
                </a:solidFill>
                <a:latin typeface="Times New Roman" panose="02020603050405020304" pitchFamily="18" charset="0"/>
                <a:cs typeface="Times New Roman" panose="02020603050405020304" pitchFamily="18" charset="0"/>
              </a:rPr>
              <a:t> </a:t>
            </a:r>
            <a:r>
              <a:rPr lang="en-US" b="1" i="1" dirty="0" err="1" smtClean="0">
                <a:solidFill>
                  <a:srgbClr val="7030A0"/>
                </a:solidFill>
                <a:latin typeface="Times New Roman" panose="02020603050405020304" pitchFamily="18" charset="0"/>
                <a:cs typeface="Times New Roman" panose="02020603050405020304" pitchFamily="18" charset="0"/>
              </a:rPr>
              <a:t>tắc</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
        <p:nvSpPr>
          <p:cNvPr id="6" name="Rounded Rectangle 5"/>
          <p:cNvSpPr/>
          <p:nvPr/>
        </p:nvSpPr>
        <p:spPr>
          <a:xfrm>
            <a:off x="72415" y="863064"/>
            <a:ext cx="8747838" cy="579512"/>
          </a:xfrm>
          <a:prstGeom prst="roundRect">
            <a:avLst/>
          </a:prstGeom>
          <a:solidFill>
            <a:schemeClr val="accent6">
              <a:lumMod val="40000"/>
              <a:lumOff val="60000"/>
            </a:scheme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600" b="1" i="1" u="none" strike="noStrike" kern="0" cap="none" spc="0" normalizeH="0" baseline="0" noProof="0" dirty="0" smtClean="0">
                <a:ln>
                  <a:noFill/>
                </a:ln>
                <a:solidFill>
                  <a:srgbClr val="7030A0"/>
                </a:solidFill>
                <a:effectLst/>
                <a:uLnTx/>
                <a:uFillTx/>
                <a:latin typeface="Times New Roman" panose="02020603050405020304" pitchFamily="18" charset="0"/>
                <a:cs typeface="Times New Roman" panose="02020603050405020304" pitchFamily="18" charset="0"/>
              </a:rPr>
              <a:t>1.3 </a:t>
            </a:r>
            <a:r>
              <a:rPr kumimoji="0" lang="en-US" sz="3600" b="1" i="1" u="none" strike="noStrike" kern="0" cap="none" spc="0" normalizeH="0" baseline="0" noProof="0" dirty="0" err="1" smtClean="0">
                <a:ln>
                  <a:noFill/>
                </a:ln>
                <a:solidFill>
                  <a:srgbClr val="7030A0"/>
                </a:solidFill>
                <a:effectLst/>
                <a:uLnTx/>
                <a:uFillTx/>
                <a:latin typeface="Times New Roman" panose="02020603050405020304" pitchFamily="18" charset="0"/>
                <a:cs typeface="Times New Roman" panose="02020603050405020304" pitchFamily="18" charset="0"/>
              </a:rPr>
              <a:t>Phương</a:t>
            </a:r>
            <a:r>
              <a:rPr kumimoji="0" lang="en-US" sz="3600" b="1" i="1" u="none" strike="noStrike" kern="0" cap="none" spc="0" normalizeH="0" noProof="0" dirty="0" smtClean="0">
                <a:ln>
                  <a:noFill/>
                </a:ln>
                <a:solidFill>
                  <a:srgbClr val="7030A0"/>
                </a:solidFill>
                <a:effectLst/>
                <a:uLnTx/>
                <a:uFillTx/>
                <a:latin typeface="Times New Roman" panose="02020603050405020304" pitchFamily="18" charset="0"/>
                <a:cs typeface="Times New Roman" panose="02020603050405020304" pitchFamily="18" charset="0"/>
              </a:rPr>
              <a:t> </a:t>
            </a:r>
            <a:r>
              <a:rPr kumimoji="0" lang="en-US" sz="3600" b="1" i="1" u="none" strike="noStrike" kern="0" cap="none" spc="0" normalizeH="0" noProof="0" dirty="0" err="1" smtClean="0">
                <a:ln>
                  <a:noFill/>
                </a:ln>
                <a:solidFill>
                  <a:srgbClr val="7030A0"/>
                </a:solidFill>
                <a:effectLst/>
                <a:uLnTx/>
                <a:uFillTx/>
                <a:latin typeface="Times New Roman" panose="02020603050405020304" pitchFamily="18" charset="0"/>
                <a:cs typeface="Times New Roman" panose="02020603050405020304" pitchFamily="18" charset="0"/>
              </a:rPr>
              <a:t>pháp</a:t>
            </a:r>
            <a:r>
              <a:rPr kumimoji="0" lang="en-US" sz="3600" b="1" i="1" u="none" strike="noStrike" kern="0" cap="none" spc="0" normalizeH="0" noProof="0" dirty="0" smtClean="0">
                <a:ln>
                  <a:noFill/>
                </a:ln>
                <a:solidFill>
                  <a:srgbClr val="7030A0"/>
                </a:solidFill>
                <a:effectLst/>
                <a:uLnTx/>
                <a:uFillTx/>
                <a:latin typeface="Times New Roman" panose="02020603050405020304" pitchFamily="18" charset="0"/>
                <a:cs typeface="Times New Roman" panose="02020603050405020304" pitchFamily="18" charset="0"/>
              </a:rPr>
              <a:t> </a:t>
            </a:r>
            <a:r>
              <a:rPr lang="en-US" sz="3600" b="1" i="1" kern="0" dirty="0" smtClean="0">
                <a:solidFill>
                  <a:srgbClr val="7030A0"/>
                </a:solidFill>
                <a:latin typeface="Times New Roman" panose="02020603050405020304" pitchFamily="18" charset="0"/>
                <a:cs typeface="Times New Roman" panose="02020603050405020304" pitchFamily="18" charset="0"/>
              </a:rPr>
              <a:t>- </a:t>
            </a:r>
            <a:r>
              <a:rPr lang="en-US" sz="3600" b="1" i="1" kern="0" dirty="0" err="1" smtClean="0">
                <a:solidFill>
                  <a:srgbClr val="7030A0"/>
                </a:solidFill>
                <a:latin typeface="Times New Roman" panose="02020603050405020304" pitchFamily="18" charset="0"/>
                <a:cs typeface="Times New Roman" panose="02020603050405020304" pitchFamily="18" charset="0"/>
              </a:rPr>
              <a:t>nguyên</a:t>
            </a:r>
            <a:r>
              <a:rPr lang="en-US" sz="3600" b="1" i="1" kern="0" dirty="0" smtClean="0">
                <a:solidFill>
                  <a:srgbClr val="7030A0"/>
                </a:solidFill>
                <a:latin typeface="Times New Roman" panose="02020603050405020304" pitchFamily="18" charset="0"/>
                <a:cs typeface="Times New Roman" panose="02020603050405020304" pitchFamily="18" charset="0"/>
              </a:rPr>
              <a:t> </a:t>
            </a:r>
            <a:r>
              <a:rPr lang="en-US" sz="3600" b="1" i="1" kern="0" dirty="0" err="1" smtClean="0">
                <a:solidFill>
                  <a:srgbClr val="7030A0"/>
                </a:solidFill>
                <a:latin typeface="Times New Roman" panose="02020603050405020304" pitchFamily="18" charset="0"/>
                <a:cs typeface="Times New Roman" panose="02020603050405020304" pitchFamily="18" charset="0"/>
              </a:rPr>
              <a:t>tắc</a:t>
            </a:r>
            <a:r>
              <a:rPr lang="en-US" sz="3600" b="1" i="1" kern="0" dirty="0" smtClean="0">
                <a:solidFill>
                  <a:srgbClr val="7030A0"/>
                </a:solidFill>
                <a:latin typeface="Times New Roman" panose="02020603050405020304" pitchFamily="18" charset="0"/>
                <a:cs typeface="Times New Roman" panose="02020603050405020304" pitchFamily="18" charset="0"/>
              </a:rPr>
              <a:t> </a:t>
            </a:r>
            <a:r>
              <a:rPr kumimoji="0" lang="en-US" sz="3600" b="1" i="1" u="none" strike="noStrike" kern="0" cap="none" spc="0" normalizeH="0" baseline="0" noProof="0" dirty="0" err="1" smtClean="0">
                <a:ln>
                  <a:noFill/>
                </a:ln>
                <a:solidFill>
                  <a:srgbClr val="7030A0"/>
                </a:solidFill>
                <a:effectLst/>
                <a:uLnTx/>
                <a:uFillTx/>
                <a:latin typeface="Times New Roman" panose="02020603050405020304" pitchFamily="18" charset="0"/>
                <a:cs typeface="Times New Roman" panose="02020603050405020304" pitchFamily="18" charset="0"/>
              </a:rPr>
              <a:t>điều</a:t>
            </a:r>
            <a:r>
              <a:rPr kumimoji="0" lang="en-US" sz="3600" b="1" i="1" u="none" strike="noStrike" kern="0" cap="none" spc="0" normalizeH="0" baseline="0" noProof="0" dirty="0" smtClean="0">
                <a:ln>
                  <a:noFill/>
                </a:ln>
                <a:solidFill>
                  <a:srgbClr val="7030A0"/>
                </a:solidFill>
                <a:effectLst/>
                <a:uLnTx/>
                <a:uFillTx/>
                <a:latin typeface="Times New Roman" panose="02020603050405020304" pitchFamily="18" charset="0"/>
                <a:cs typeface="Times New Roman" panose="02020603050405020304" pitchFamily="18" charset="0"/>
              </a:rPr>
              <a:t> </a:t>
            </a:r>
            <a:r>
              <a:rPr kumimoji="0" lang="en-US" sz="3600" b="1" i="1" u="none" strike="noStrike" kern="0" cap="none" spc="0" normalizeH="0" baseline="0" noProof="0" dirty="0" err="1" smtClean="0">
                <a:ln>
                  <a:noFill/>
                </a:ln>
                <a:solidFill>
                  <a:srgbClr val="7030A0"/>
                </a:solidFill>
                <a:effectLst/>
                <a:uLnTx/>
                <a:uFillTx/>
                <a:latin typeface="Times New Roman" panose="02020603050405020304" pitchFamily="18" charset="0"/>
                <a:cs typeface="Times New Roman" panose="02020603050405020304" pitchFamily="18" charset="0"/>
              </a:rPr>
              <a:t>chỉnh</a:t>
            </a:r>
            <a:endParaRPr kumimoji="0" lang="en-US" sz="3600" b="1" i="1" u="none" strike="noStrike" kern="0" cap="none" spc="0" normalizeH="0" baseline="0" noProof="0" dirty="0" smtClean="0">
              <a:ln>
                <a:noFill/>
              </a:ln>
              <a:solidFill>
                <a:srgbClr val="7030A0"/>
              </a:solidFill>
              <a:effectLst/>
              <a:uLnTx/>
              <a:uFillTx/>
              <a:latin typeface="Times New Roman" panose="02020603050405020304" pitchFamily="18" charset="0"/>
              <a:cs typeface="Times New Roman" panose="02020603050405020304" pitchFamily="18" charset="0"/>
            </a:endParaRPr>
          </a:p>
        </p:txBody>
      </p:sp>
      <p:sp>
        <p:nvSpPr>
          <p:cNvPr id="8" name="Rounded Rectangle 7"/>
          <p:cNvSpPr/>
          <p:nvPr/>
        </p:nvSpPr>
        <p:spPr>
          <a:xfrm>
            <a:off x="119335" y="1963334"/>
            <a:ext cx="5390267" cy="922338"/>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pt-BR" sz="2400" b="0" i="0" u="none" strike="noStrike" kern="0" cap="none" spc="0" normalizeH="0" baseline="0" noProof="0" dirty="0" smtClean="0">
                <a:ln>
                  <a:noFill/>
                </a:ln>
                <a:solidFill>
                  <a:prstClr val="black"/>
                </a:solidFill>
                <a:effectLst/>
                <a:uLnTx/>
                <a:uFillTx/>
                <a:latin typeface="Arial" pitchFamily="34" charset="0"/>
                <a:ea typeface="+mn-ea"/>
                <a:cs typeface="Arial" pitchFamily="34" charset="0"/>
              </a:rPr>
              <a:t>1.3.1 Phương </a:t>
            </a:r>
            <a:r>
              <a:rPr kumimoji="0" lang="pt-BR" sz="2400" b="0" i="0" u="none" strike="noStrike" kern="0" cap="none" spc="0" normalizeH="0" baseline="0" noProof="0" dirty="0">
                <a:ln>
                  <a:noFill/>
                </a:ln>
                <a:solidFill>
                  <a:prstClr val="black"/>
                </a:solidFill>
                <a:effectLst/>
                <a:uLnTx/>
                <a:uFillTx/>
                <a:latin typeface="Arial" pitchFamily="34" charset="0"/>
                <a:ea typeface="+mn-ea"/>
                <a:cs typeface="Arial" pitchFamily="34" charset="0"/>
              </a:rPr>
              <a:t>pháp </a:t>
            </a:r>
            <a:r>
              <a:rPr kumimoji="0" lang="en-US" sz="2400" b="0"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Arial" pitchFamily="34" charset="0"/>
              </a:rPr>
              <a:t>thỏa</a:t>
            </a:r>
            <a:r>
              <a:rPr kumimoji="0" lang="en-US" sz="2400" b="0"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2400" b="0"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thuận</a:t>
            </a:r>
            <a:endParaRPr kumimoji="0" lang="vi-VN" sz="2400" b="1"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endParaRPr>
          </a:p>
        </p:txBody>
      </p:sp>
      <p:sp>
        <p:nvSpPr>
          <p:cNvPr id="9" name="Rounded Rectangle 8"/>
          <p:cNvSpPr/>
          <p:nvPr/>
        </p:nvSpPr>
        <p:spPr>
          <a:xfrm>
            <a:off x="72414" y="3313647"/>
            <a:ext cx="5437187" cy="922338"/>
          </a:xfrm>
          <a:prstGeom prst="roundRect">
            <a:avLst/>
          </a:prstGeom>
          <a:solidFill>
            <a:schemeClr val="accent2">
              <a:lumMod val="40000"/>
              <a:lumOff val="60000"/>
            </a:scheme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pt-BR" sz="2400" b="0" i="0" u="none" strike="noStrike" kern="0" cap="none" spc="0" normalizeH="0" baseline="0" noProof="0" dirty="0" smtClean="0">
                <a:ln>
                  <a:noFill/>
                </a:ln>
                <a:solidFill>
                  <a:prstClr val="black"/>
                </a:solidFill>
                <a:effectLst/>
                <a:uLnTx/>
                <a:uFillTx/>
                <a:latin typeface="Arial" pitchFamily="34" charset="0"/>
                <a:ea typeface="+mn-ea"/>
                <a:cs typeface="Arial" pitchFamily="34" charset="0"/>
              </a:rPr>
              <a:t>1.3.2 Phương </a:t>
            </a:r>
            <a:r>
              <a:rPr kumimoji="0" lang="pt-BR" sz="2400" b="0" i="0" u="none" strike="noStrike" kern="0" cap="none" spc="0" normalizeH="0" baseline="0" noProof="0" dirty="0">
                <a:ln>
                  <a:noFill/>
                </a:ln>
                <a:solidFill>
                  <a:prstClr val="black"/>
                </a:solidFill>
                <a:effectLst/>
                <a:uLnTx/>
                <a:uFillTx/>
                <a:latin typeface="Arial" pitchFamily="34" charset="0"/>
                <a:ea typeface="+mn-ea"/>
                <a:cs typeface="Arial" pitchFamily="34" charset="0"/>
              </a:rPr>
              <a:t>pháp </a:t>
            </a:r>
            <a:r>
              <a:rPr lang="en-US" sz="2400" kern="0" dirty="0" err="1" smtClean="0">
                <a:solidFill>
                  <a:prstClr val="black"/>
                </a:solidFill>
                <a:cs typeface="Arial" pitchFamily="34" charset="0"/>
              </a:rPr>
              <a:t>mệnh</a:t>
            </a:r>
            <a:r>
              <a:rPr lang="en-US" sz="2400" kern="0" dirty="0" smtClean="0">
                <a:solidFill>
                  <a:prstClr val="black"/>
                </a:solidFill>
                <a:cs typeface="Arial" pitchFamily="34" charset="0"/>
              </a:rPr>
              <a:t> </a:t>
            </a:r>
            <a:r>
              <a:rPr lang="en-US" sz="2400" kern="0" dirty="0" err="1" smtClean="0">
                <a:solidFill>
                  <a:prstClr val="black"/>
                </a:solidFill>
                <a:cs typeface="Arial" pitchFamily="34" charset="0"/>
              </a:rPr>
              <a:t>lệnh</a:t>
            </a:r>
            <a:endParaRPr kumimoji="0" lang="vi-VN" sz="2400" b="1"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endParaRPr>
          </a:p>
        </p:txBody>
      </p:sp>
      <p:sp>
        <p:nvSpPr>
          <p:cNvPr id="10" name="Rounded Rectangle 9"/>
          <p:cNvSpPr/>
          <p:nvPr/>
        </p:nvSpPr>
        <p:spPr>
          <a:xfrm>
            <a:off x="72415" y="4756743"/>
            <a:ext cx="5437187" cy="922338"/>
          </a:xfrm>
          <a:prstGeom prst="roundRect">
            <a:avLst/>
          </a:prstGeom>
          <a:solidFill>
            <a:schemeClr val="accent1">
              <a:lumMod val="40000"/>
              <a:lumOff val="60000"/>
            </a:scheme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lang="en-US" sz="2400" kern="0" dirty="0" smtClean="0">
                <a:solidFill>
                  <a:prstClr val="black"/>
                </a:solidFill>
                <a:cs typeface="Arial" pitchFamily="34" charset="0"/>
              </a:rPr>
              <a:t>1.3.3 </a:t>
            </a:r>
            <a:r>
              <a:rPr lang="pt-BR" sz="2400" kern="0" dirty="0" smtClean="0">
                <a:solidFill>
                  <a:prstClr val="black"/>
                </a:solidFill>
                <a:cs typeface="Arial" pitchFamily="34" charset="0"/>
              </a:rPr>
              <a:t>Phương </a:t>
            </a:r>
            <a:r>
              <a:rPr lang="pt-BR" sz="2400" kern="0" dirty="0">
                <a:solidFill>
                  <a:prstClr val="black"/>
                </a:solidFill>
                <a:cs typeface="Arial" pitchFamily="34" charset="0"/>
              </a:rPr>
              <a:t>pháp </a:t>
            </a:r>
            <a:r>
              <a:rPr lang="en-US" sz="2400" kern="0" dirty="0" err="1" smtClean="0">
                <a:solidFill>
                  <a:prstClr val="black"/>
                </a:solidFill>
                <a:cs typeface="Arial" pitchFamily="34" charset="0"/>
              </a:rPr>
              <a:t>có</a:t>
            </a:r>
            <a:r>
              <a:rPr lang="en-US" sz="2400" kern="0" dirty="0" smtClean="0">
                <a:solidFill>
                  <a:prstClr val="black"/>
                </a:solidFill>
                <a:cs typeface="Arial" pitchFamily="34" charset="0"/>
              </a:rPr>
              <a:t> </a:t>
            </a:r>
            <a:r>
              <a:rPr lang="en-US" sz="2400" kern="0" dirty="0" err="1" smtClean="0">
                <a:solidFill>
                  <a:prstClr val="black"/>
                </a:solidFill>
                <a:cs typeface="Arial" pitchFamily="34" charset="0"/>
              </a:rPr>
              <a:t>sự</a:t>
            </a:r>
            <a:r>
              <a:rPr lang="en-US" sz="2400" kern="0" dirty="0" smtClean="0">
                <a:solidFill>
                  <a:prstClr val="black"/>
                </a:solidFill>
                <a:cs typeface="Arial" pitchFamily="34" charset="0"/>
              </a:rPr>
              <a:t> </a:t>
            </a:r>
            <a:r>
              <a:rPr lang="en-US" sz="2400" kern="0" dirty="0" err="1" smtClean="0">
                <a:solidFill>
                  <a:prstClr val="black"/>
                </a:solidFill>
                <a:cs typeface="Arial" pitchFamily="34" charset="0"/>
              </a:rPr>
              <a:t>tham</a:t>
            </a:r>
            <a:r>
              <a:rPr lang="en-US" sz="2400" kern="0" dirty="0" smtClean="0">
                <a:solidFill>
                  <a:prstClr val="black"/>
                </a:solidFill>
                <a:cs typeface="Arial" pitchFamily="34" charset="0"/>
              </a:rPr>
              <a:t> </a:t>
            </a:r>
            <a:r>
              <a:rPr lang="en-US" sz="2400" kern="0" dirty="0" err="1" smtClean="0">
                <a:solidFill>
                  <a:prstClr val="black"/>
                </a:solidFill>
                <a:cs typeface="Arial" pitchFamily="34" charset="0"/>
              </a:rPr>
              <a:t>gia</a:t>
            </a:r>
            <a:r>
              <a:rPr lang="en-US" sz="2400" kern="0" dirty="0" smtClean="0">
                <a:solidFill>
                  <a:prstClr val="black"/>
                </a:solidFill>
                <a:cs typeface="Arial" pitchFamily="34" charset="0"/>
              </a:rPr>
              <a:t> </a:t>
            </a:r>
            <a:r>
              <a:rPr lang="en-US" sz="2400" kern="0" dirty="0" err="1" smtClean="0">
                <a:solidFill>
                  <a:prstClr val="black"/>
                </a:solidFill>
                <a:cs typeface="Arial" pitchFamily="34" charset="0"/>
              </a:rPr>
              <a:t>của</a:t>
            </a:r>
            <a:r>
              <a:rPr lang="en-US" sz="2400" kern="0" dirty="0" smtClean="0">
                <a:solidFill>
                  <a:prstClr val="black"/>
                </a:solidFill>
                <a:cs typeface="Arial" pitchFamily="34" charset="0"/>
              </a:rPr>
              <a:t> </a:t>
            </a:r>
            <a:r>
              <a:rPr lang="en-US" sz="2400" kern="0" dirty="0" err="1" smtClean="0">
                <a:solidFill>
                  <a:prstClr val="black"/>
                </a:solidFill>
                <a:cs typeface="Arial" pitchFamily="34" charset="0"/>
              </a:rPr>
              <a:t>tổ</a:t>
            </a:r>
            <a:r>
              <a:rPr lang="en-US" sz="2400" kern="0" dirty="0" smtClean="0">
                <a:solidFill>
                  <a:prstClr val="black"/>
                </a:solidFill>
                <a:cs typeface="Arial" pitchFamily="34" charset="0"/>
              </a:rPr>
              <a:t> </a:t>
            </a:r>
            <a:r>
              <a:rPr lang="en-US" sz="2400" kern="0" dirty="0" err="1" smtClean="0">
                <a:solidFill>
                  <a:prstClr val="black"/>
                </a:solidFill>
                <a:cs typeface="Arial" pitchFamily="34" charset="0"/>
              </a:rPr>
              <a:t>chức</a:t>
            </a:r>
            <a:r>
              <a:rPr lang="en-US" sz="2400" kern="0" dirty="0" smtClean="0">
                <a:solidFill>
                  <a:prstClr val="black"/>
                </a:solidFill>
                <a:cs typeface="Arial" pitchFamily="34" charset="0"/>
              </a:rPr>
              <a:t> </a:t>
            </a:r>
            <a:r>
              <a:rPr lang="en-US" sz="2400" kern="0" dirty="0" err="1" smtClean="0">
                <a:solidFill>
                  <a:prstClr val="black"/>
                </a:solidFill>
                <a:cs typeface="Arial" pitchFamily="34" charset="0"/>
              </a:rPr>
              <a:t>công</a:t>
            </a:r>
            <a:r>
              <a:rPr lang="en-US" sz="2400" kern="0" dirty="0" smtClean="0">
                <a:solidFill>
                  <a:prstClr val="black"/>
                </a:solidFill>
                <a:cs typeface="Arial" pitchFamily="34" charset="0"/>
              </a:rPr>
              <a:t> </a:t>
            </a:r>
            <a:r>
              <a:rPr lang="en-US" sz="2400" kern="0" dirty="0" err="1" smtClean="0">
                <a:solidFill>
                  <a:prstClr val="black"/>
                </a:solidFill>
                <a:cs typeface="Arial" pitchFamily="34" charset="0"/>
              </a:rPr>
              <a:t>đoàn</a:t>
            </a:r>
            <a:endParaRPr kumimoji="0" lang="vi-VN" sz="2400" b="1" i="0" u="none" strike="noStrike" kern="0" cap="none" spc="0" normalizeH="0" baseline="0" noProof="0" dirty="0">
              <a:ln>
                <a:noFill/>
              </a:ln>
              <a:solidFill>
                <a:prstClr val="black"/>
              </a:solidFill>
              <a:effectLst/>
              <a:uLnTx/>
              <a:uFillTx/>
              <a:cs typeface="Arial" pitchFamily="34" charset="0"/>
            </a:endParaRPr>
          </a:p>
        </p:txBody>
      </p:sp>
    </p:spTree>
    <p:extLst>
      <p:ext uri="{BB962C8B-B14F-4D97-AF65-F5344CB8AC3E}">
        <p14:creationId xmlns:p14="http://schemas.microsoft.com/office/powerpoint/2010/main" val="14021742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675" y="1412776"/>
            <a:ext cx="9144000" cy="722461"/>
          </a:xfrm>
        </p:spPr>
        <p:txBody>
          <a:bodyPr>
            <a:normAutofit/>
          </a:bodyPr>
          <a:lstStyle/>
          <a:p>
            <a:pPr algn="l"/>
            <a:r>
              <a:rPr lang="nl-NL" sz="3200" b="1" dirty="0" smtClean="0">
                <a:solidFill>
                  <a:srgbClr val="7030A0"/>
                </a:solidFill>
                <a:latin typeface="Times New Roman" panose="02020603050405020304" pitchFamily="18" charset="0"/>
                <a:ea typeface="Calibri" panose="020F0502020204030204" pitchFamily="34" charset="0"/>
                <a:cs typeface="+mn-cs"/>
              </a:rPr>
              <a:t>1.4 NGUYÊN TẮC LUẬT LAO ĐỘNG</a:t>
            </a:r>
            <a:endParaRPr lang="en-US" sz="7200" b="1" dirty="0">
              <a:solidFill>
                <a:srgbClr val="7030A0"/>
              </a:solidFill>
            </a:endParaRPr>
          </a:p>
        </p:txBody>
      </p:sp>
      <p:sp>
        <p:nvSpPr>
          <p:cNvPr id="4" name="Rectangle 3"/>
          <p:cNvSpPr/>
          <p:nvPr/>
        </p:nvSpPr>
        <p:spPr>
          <a:xfrm>
            <a:off x="-26126" y="2135237"/>
            <a:ext cx="12218126" cy="1224334"/>
          </a:xfrm>
          <a:prstGeom prst="rect">
            <a:avLst/>
          </a:prstGeom>
          <a:solidFill>
            <a:schemeClr val="accent4">
              <a:lumMod val="20000"/>
              <a:lumOff val="80000"/>
            </a:schemeClr>
          </a:solidFill>
          <a:ln w="12700" cap="flat" cmpd="sng" algn="ctr">
            <a:solidFill>
              <a:sysClr val="window" lastClr="FFFFFF"/>
            </a:solidFill>
            <a:prstDash val="solid"/>
          </a:ln>
          <a:effectLst>
            <a:outerShdw blurRad="50800" dist="38100" dir="5400000" rotWithShape="0">
              <a:srgbClr val="000000">
                <a:alpha val="28000"/>
              </a:srgbClr>
            </a:outerShdw>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1" i="1" u="none" strike="noStrike" kern="0" cap="none" spc="0" normalizeH="0" baseline="0" noProof="0" dirty="0" smtClean="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smtClean="0">
                <a:ln>
                  <a:noFill/>
                </a:ln>
                <a:solidFill>
                  <a:prstClr val="black"/>
                </a:solidFill>
                <a:effectLst/>
                <a:uLnTx/>
                <a:uFillTx/>
                <a:latin typeface="Times New Roman" panose="02020603050405020304" pitchFamily="18" charset="0"/>
                <a:cs typeface="Times New Roman" panose="02020603050405020304" pitchFamily="18" charset="0"/>
              </a:rPr>
              <a:t>Pháp</a:t>
            </a:r>
            <a:r>
              <a:rPr kumimoji="0" lang="en-US" sz="2800" b="1" i="1" u="none" strike="noStrike" kern="0" cap="none" spc="0" normalizeH="0" baseline="0" noProof="0" dirty="0" smtClean="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luật</a:t>
            </a:r>
            <a:r>
              <a:rPr kumimoji="0" lang="en-US" sz="2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lao</a:t>
            </a:r>
            <a:r>
              <a:rPr kumimoji="0" lang="en-US" sz="2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động</a:t>
            </a:r>
            <a:r>
              <a:rPr kumimoji="0" lang="en-US" sz="2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srgbClr val="0070C0"/>
                </a:solidFill>
                <a:effectLst/>
                <a:uLnTx/>
                <a:uFillTx/>
                <a:latin typeface="Times New Roman" panose="02020603050405020304" pitchFamily="18" charset="0"/>
                <a:cs typeface="Times New Roman" panose="02020603050405020304" pitchFamily="18" charset="0"/>
              </a:rPr>
              <a:t>bảo</a:t>
            </a:r>
            <a:r>
              <a:rPr kumimoji="0" lang="en-US" sz="2800" b="1" i="1"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srgbClr val="0070C0"/>
                </a:solidFill>
                <a:effectLst/>
                <a:uLnTx/>
                <a:uFillTx/>
                <a:latin typeface="Times New Roman" panose="02020603050405020304" pitchFamily="18" charset="0"/>
                <a:cs typeface="Times New Roman" panose="02020603050405020304" pitchFamily="18" charset="0"/>
              </a:rPr>
              <a:t>vệ</a:t>
            </a:r>
            <a:r>
              <a:rPr kumimoji="0" lang="en-US" sz="2800" b="1" i="1"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srgbClr val="0070C0"/>
                </a:solidFill>
                <a:effectLst/>
                <a:uLnTx/>
                <a:uFillTx/>
                <a:latin typeface="Times New Roman" panose="02020603050405020304" pitchFamily="18" charset="0"/>
                <a:cs typeface="Times New Roman" panose="02020603050405020304" pitchFamily="18" charset="0"/>
              </a:rPr>
              <a:t>quyền</a:t>
            </a:r>
            <a:r>
              <a:rPr kumimoji="0" lang="en-US" sz="2800" b="1" i="1"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srgbClr val="0070C0"/>
                </a:solidFill>
                <a:effectLst/>
                <a:uLnTx/>
                <a:uFillTx/>
                <a:latin typeface="Times New Roman" panose="02020603050405020304" pitchFamily="18" charset="0"/>
                <a:cs typeface="Times New Roman" panose="02020603050405020304" pitchFamily="18" charset="0"/>
              </a:rPr>
              <a:t>và</a:t>
            </a:r>
            <a:r>
              <a:rPr kumimoji="0" lang="en-US" sz="2800" b="1" i="1"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srgbClr val="0070C0"/>
                </a:solidFill>
                <a:effectLst/>
                <a:uLnTx/>
                <a:uFillTx/>
                <a:latin typeface="Times New Roman" panose="02020603050405020304" pitchFamily="18" charset="0"/>
                <a:cs typeface="Times New Roman" panose="02020603050405020304" pitchFamily="18" charset="0"/>
              </a:rPr>
              <a:t>lợi</a:t>
            </a:r>
            <a:r>
              <a:rPr kumimoji="0" lang="en-US" sz="2800" b="1" i="1"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srgbClr val="0070C0"/>
                </a:solidFill>
                <a:effectLst/>
                <a:uLnTx/>
                <a:uFillTx/>
                <a:latin typeface="Times New Roman" panose="02020603050405020304" pitchFamily="18" charset="0"/>
                <a:cs typeface="Times New Roman" panose="02020603050405020304" pitchFamily="18" charset="0"/>
              </a:rPr>
              <a:t>ích</a:t>
            </a:r>
            <a:r>
              <a:rPr kumimoji="0" lang="en-US" sz="2800" b="1" i="1"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srgbClr val="0070C0"/>
                </a:solidFill>
                <a:effectLst/>
                <a:uLnTx/>
                <a:uFillTx/>
                <a:latin typeface="Times New Roman" panose="02020603050405020304" pitchFamily="18" charset="0"/>
                <a:cs typeface="Times New Roman" panose="02020603050405020304" pitchFamily="18" charset="0"/>
              </a:rPr>
              <a:t>hợp</a:t>
            </a:r>
            <a:r>
              <a:rPr kumimoji="0" lang="en-US" sz="2800" b="1" i="1"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srgbClr val="0070C0"/>
                </a:solidFill>
                <a:effectLst/>
                <a:uLnTx/>
                <a:uFillTx/>
                <a:latin typeface="Times New Roman" panose="02020603050405020304" pitchFamily="18" charset="0"/>
                <a:cs typeface="Times New Roman" panose="02020603050405020304" pitchFamily="18" charset="0"/>
              </a:rPr>
              <a:t>pháp</a:t>
            </a:r>
            <a:r>
              <a:rPr kumimoji="0" lang="en-US" sz="2800" b="1" i="1"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srgbClr val="0070C0"/>
                </a:solidFill>
                <a:effectLst/>
                <a:uLnTx/>
                <a:uFillTx/>
                <a:latin typeface="Times New Roman" panose="02020603050405020304" pitchFamily="18" charset="0"/>
                <a:cs typeface="Times New Roman" panose="02020603050405020304" pitchFamily="18" charset="0"/>
              </a:rPr>
              <a:t>của</a:t>
            </a:r>
            <a:r>
              <a:rPr kumimoji="0" lang="en-US" sz="2800" b="1" i="1"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srgbClr val="0070C0"/>
                </a:solidFill>
                <a:effectLst/>
                <a:uLnTx/>
                <a:uFillTx/>
                <a:latin typeface="Times New Roman" panose="02020603050405020304" pitchFamily="18" charset="0"/>
                <a:cs typeface="Times New Roman" panose="02020603050405020304" pitchFamily="18" charset="0"/>
              </a:rPr>
              <a:t>các</a:t>
            </a:r>
            <a:r>
              <a:rPr kumimoji="0" lang="en-US" sz="2800" b="1" i="1"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srgbClr val="0070C0"/>
                </a:solidFill>
                <a:effectLst/>
                <a:uLnTx/>
                <a:uFillTx/>
                <a:latin typeface="Times New Roman" panose="02020603050405020304" pitchFamily="18" charset="0"/>
                <a:cs typeface="Times New Roman" panose="02020603050405020304" pitchFamily="18" charset="0"/>
              </a:rPr>
              <a:t>chủ</a:t>
            </a:r>
            <a:r>
              <a:rPr kumimoji="0" lang="en-US" sz="2800" b="1" i="1"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srgbClr val="0070C0"/>
                </a:solidFill>
                <a:effectLst/>
                <a:uLnTx/>
                <a:uFillTx/>
                <a:latin typeface="Times New Roman" panose="02020603050405020304" pitchFamily="18" charset="0"/>
                <a:cs typeface="Times New Roman" panose="02020603050405020304" pitchFamily="18" charset="0"/>
              </a:rPr>
              <a:t>thể</a:t>
            </a:r>
            <a:r>
              <a:rPr kumimoji="0" lang="en-US" sz="2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quan</a:t>
            </a:r>
            <a:r>
              <a:rPr kumimoji="0" lang="en-US" sz="2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hệ</a:t>
            </a:r>
            <a:r>
              <a:rPr kumimoji="0" lang="en-US" sz="2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pháp</a:t>
            </a:r>
            <a:r>
              <a:rPr kumimoji="0" lang="en-US" sz="2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luật</a:t>
            </a:r>
            <a:r>
              <a:rPr kumimoji="0" lang="en-US" sz="2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Lao </a:t>
            </a:r>
            <a:r>
              <a:rPr kumimoji="0" lang="en-US" sz="2800" b="1" i="1"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động</a:t>
            </a:r>
            <a:endPar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8" name="Rectangle 7"/>
          <p:cNvSpPr/>
          <p:nvPr/>
        </p:nvSpPr>
        <p:spPr>
          <a:xfrm>
            <a:off x="-26126" y="5091355"/>
            <a:ext cx="12217738" cy="425679"/>
          </a:xfrm>
          <a:prstGeom prst="rect">
            <a:avLst/>
          </a:prstGeom>
          <a:solidFill>
            <a:schemeClr val="accent2">
              <a:lumMod val="60000"/>
              <a:lumOff val="40000"/>
            </a:schemeClr>
          </a:solidFill>
          <a:ln w="12700" cap="flat" cmpd="sng" algn="ctr">
            <a:solidFill>
              <a:sysClr val="window" lastClr="FFFFFF"/>
            </a:solidFill>
            <a:prstDash val="solid"/>
          </a:ln>
          <a:effectLst>
            <a:outerShdw blurRad="50800" dist="38100" dir="5400000" rotWithShape="0">
              <a:srgbClr val="000000">
                <a:alpha val="28000"/>
              </a:srgbClr>
            </a:outerShdw>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i="1" kern="0" dirty="0" smtClean="0">
                <a:solidFill>
                  <a:prstClr val="black"/>
                </a:solidFill>
                <a:latin typeface="Times New Roman" panose="02020603050405020304" pitchFamily="18" charset="0"/>
                <a:cs typeface="Times New Roman" panose="02020603050405020304" pitchFamily="18" charset="0"/>
              </a:rPr>
              <a:t>	</a:t>
            </a:r>
            <a:r>
              <a:rPr lang="en-US" sz="2800" b="1" i="1" kern="0" dirty="0" err="1" smtClean="0">
                <a:solidFill>
                  <a:prstClr val="black"/>
                </a:solidFill>
                <a:latin typeface="Times New Roman" panose="02020603050405020304" pitchFamily="18" charset="0"/>
                <a:cs typeface="Times New Roman" panose="02020603050405020304" pitchFamily="18" charset="0"/>
              </a:rPr>
              <a:t>Nguyên</a:t>
            </a:r>
            <a:r>
              <a:rPr lang="en-US" sz="2800" b="1" i="1" kern="0" dirty="0" smtClean="0">
                <a:solidFill>
                  <a:prstClr val="black"/>
                </a:solidFill>
                <a:latin typeface="Times New Roman" panose="02020603050405020304" pitchFamily="18" charset="0"/>
                <a:cs typeface="Times New Roman" panose="02020603050405020304" pitchFamily="18" charset="0"/>
              </a:rPr>
              <a:t> </a:t>
            </a:r>
            <a:r>
              <a:rPr lang="en-US" sz="2800" b="1" i="1" kern="0" dirty="0" err="1" smtClean="0">
                <a:solidFill>
                  <a:prstClr val="black"/>
                </a:solidFill>
                <a:latin typeface="Times New Roman" panose="02020603050405020304" pitchFamily="18" charset="0"/>
                <a:cs typeface="Times New Roman" panose="02020603050405020304" pitchFamily="18" charset="0"/>
              </a:rPr>
              <a:t>tắc</a:t>
            </a:r>
            <a:r>
              <a:rPr lang="en-US" sz="2800" b="1" i="1" kern="0" dirty="0" smtClean="0">
                <a:solidFill>
                  <a:prstClr val="black"/>
                </a:solidFill>
                <a:latin typeface="Times New Roman" panose="02020603050405020304" pitchFamily="18" charset="0"/>
                <a:cs typeface="Times New Roman" panose="02020603050405020304" pitchFamily="18" charset="0"/>
              </a:rPr>
              <a:t> </a:t>
            </a:r>
            <a:r>
              <a:rPr lang="en-US" sz="2800" b="1" i="1" kern="0" dirty="0" err="1" smtClean="0">
                <a:solidFill>
                  <a:srgbClr val="0070C0"/>
                </a:solidFill>
                <a:latin typeface="Times New Roman" panose="02020603050405020304" pitchFamily="18" charset="0"/>
                <a:cs typeface="Times New Roman" panose="02020603050405020304" pitchFamily="18" charset="0"/>
              </a:rPr>
              <a:t>trả</a:t>
            </a:r>
            <a:r>
              <a:rPr lang="en-US" sz="2800" b="1" i="1" kern="0" dirty="0" smtClean="0">
                <a:solidFill>
                  <a:srgbClr val="0070C0"/>
                </a:solidFill>
                <a:latin typeface="Times New Roman" panose="02020603050405020304" pitchFamily="18" charset="0"/>
                <a:cs typeface="Times New Roman" panose="02020603050405020304" pitchFamily="18" charset="0"/>
              </a:rPr>
              <a:t> </a:t>
            </a:r>
            <a:r>
              <a:rPr lang="en-US" sz="2800" b="1" i="1" kern="0" dirty="0" err="1" smtClean="0">
                <a:solidFill>
                  <a:srgbClr val="0070C0"/>
                </a:solidFill>
                <a:latin typeface="Times New Roman" panose="02020603050405020304" pitchFamily="18" charset="0"/>
                <a:cs typeface="Times New Roman" panose="02020603050405020304" pitchFamily="18" charset="0"/>
              </a:rPr>
              <a:t>lương</a:t>
            </a:r>
            <a:r>
              <a:rPr lang="en-US" sz="2800" b="1" i="1" kern="0" dirty="0" smtClean="0">
                <a:solidFill>
                  <a:srgbClr val="0070C0"/>
                </a:solidFill>
                <a:latin typeface="Times New Roman" panose="02020603050405020304" pitchFamily="18" charset="0"/>
                <a:cs typeface="Times New Roman" panose="02020603050405020304" pitchFamily="18" charset="0"/>
              </a:rPr>
              <a:t> </a:t>
            </a:r>
            <a:r>
              <a:rPr lang="en-US" sz="2800" b="1" i="1" kern="0" dirty="0" err="1" smtClean="0">
                <a:solidFill>
                  <a:prstClr val="black"/>
                </a:solidFill>
                <a:latin typeface="Times New Roman" panose="02020603050405020304" pitchFamily="18" charset="0"/>
                <a:cs typeface="Times New Roman" panose="02020603050405020304" pitchFamily="18" charset="0"/>
              </a:rPr>
              <a:t>theo</a:t>
            </a:r>
            <a:r>
              <a:rPr lang="en-US" sz="2800" b="1" i="1" kern="0" dirty="0" smtClean="0">
                <a:solidFill>
                  <a:prstClr val="black"/>
                </a:solidFill>
                <a:latin typeface="Times New Roman" panose="02020603050405020304" pitchFamily="18" charset="0"/>
                <a:cs typeface="Times New Roman" panose="02020603050405020304" pitchFamily="18" charset="0"/>
              </a:rPr>
              <a:t> </a:t>
            </a:r>
            <a:r>
              <a:rPr lang="en-US" sz="2800" b="1" i="1" kern="0" dirty="0" err="1" smtClean="0">
                <a:solidFill>
                  <a:prstClr val="black"/>
                </a:solidFill>
                <a:latin typeface="Times New Roman" panose="02020603050405020304" pitchFamily="18" charset="0"/>
                <a:cs typeface="Times New Roman" panose="02020603050405020304" pitchFamily="18" charset="0"/>
              </a:rPr>
              <a:t>hợp</a:t>
            </a:r>
            <a:r>
              <a:rPr lang="en-US" sz="2800" b="1" i="1" kern="0" dirty="0" smtClean="0">
                <a:solidFill>
                  <a:prstClr val="black"/>
                </a:solidFill>
                <a:latin typeface="Times New Roman" panose="02020603050405020304" pitchFamily="18" charset="0"/>
                <a:cs typeface="Times New Roman" panose="02020603050405020304" pitchFamily="18" charset="0"/>
              </a:rPr>
              <a:t> </a:t>
            </a:r>
            <a:r>
              <a:rPr lang="en-US" sz="2800" b="1" i="1" kern="0" dirty="0" err="1" smtClean="0">
                <a:solidFill>
                  <a:prstClr val="black"/>
                </a:solidFill>
                <a:latin typeface="Times New Roman" panose="02020603050405020304" pitchFamily="18" charset="0"/>
                <a:cs typeface="Times New Roman" panose="02020603050405020304" pitchFamily="18" charset="0"/>
              </a:rPr>
              <a:t>đồng</a:t>
            </a:r>
            <a:endPar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10" name="Rectangle 9"/>
          <p:cNvSpPr/>
          <p:nvPr/>
        </p:nvSpPr>
        <p:spPr>
          <a:xfrm>
            <a:off x="-14041" y="3653774"/>
            <a:ext cx="12206042" cy="1215386"/>
          </a:xfrm>
          <a:prstGeom prst="rect">
            <a:avLst/>
          </a:prstGeom>
          <a:blipFill>
            <a:blip r:embed="rId3"/>
            <a:tile tx="0" ty="0" sx="100000" sy="100000" flip="none" algn="tl"/>
          </a:blipFill>
          <a:ln w="12700" cap="flat" cmpd="sng" algn="ctr">
            <a:solidFill>
              <a:sysClr val="window" lastClr="FFFFFF"/>
            </a:solidFill>
            <a:prstDash val="solid"/>
          </a:ln>
          <a:effectLst>
            <a:outerShdw blurRad="50800" dist="38100" dir="5400000" rotWithShape="0">
              <a:srgbClr val="000000">
                <a:alpha val="28000"/>
              </a:srgbClr>
            </a:outerShdw>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1" i="1" u="none" strike="noStrike" kern="0" cap="none" spc="0" normalizeH="0" baseline="0" noProof="0" dirty="0" smtClean="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1" i="1" u="none" strike="noStrike" kern="0" cap="none" spc="0" normalizeH="0" baseline="0" noProof="0" dirty="0" smtClean="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smtClean="0">
                <a:ln>
                  <a:noFill/>
                </a:ln>
                <a:solidFill>
                  <a:prstClr val="black"/>
                </a:solidFill>
                <a:effectLst/>
                <a:uLnTx/>
                <a:uFillTx/>
                <a:latin typeface="Times New Roman" panose="02020603050405020304" pitchFamily="18" charset="0"/>
                <a:cs typeface="Times New Roman" panose="02020603050405020304" pitchFamily="18" charset="0"/>
              </a:rPr>
              <a:t>Pháp</a:t>
            </a:r>
            <a:r>
              <a:rPr kumimoji="0" lang="en-US" sz="2800" b="1" i="1" u="none" strike="noStrike" kern="0" cap="none" spc="0" normalizeH="0" baseline="0" noProof="0" dirty="0" smtClean="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luật</a:t>
            </a:r>
            <a:r>
              <a:rPr kumimoji="0" lang="en-US" sz="2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lao</a:t>
            </a:r>
            <a:r>
              <a:rPr kumimoji="0" lang="en-US" sz="2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động</a:t>
            </a:r>
            <a:r>
              <a:rPr kumimoji="0" lang="en-US" sz="2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tôn</a:t>
            </a:r>
            <a:r>
              <a:rPr kumimoji="0" lang="en-US" sz="2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trọng</a:t>
            </a:r>
            <a:r>
              <a:rPr kumimoji="0" lang="en-US" sz="2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srgbClr val="0070C0"/>
                </a:solidFill>
                <a:effectLst/>
                <a:uLnTx/>
                <a:uFillTx/>
                <a:latin typeface="Times New Roman" panose="02020603050405020304" pitchFamily="18" charset="0"/>
                <a:cs typeface="Times New Roman" panose="02020603050405020304" pitchFamily="18" charset="0"/>
              </a:rPr>
              <a:t>sự</a:t>
            </a:r>
            <a:r>
              <a:rPr kumimoji="0" lang="en-US" sz="2800" b="1" i="1"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srgbClr val="0070C0"/>
                </a:solidFill>
                <a:effectLst/>
                <a:uLnTx/>
                <a:uFillTx/>
                <a:latin typeface="Times New Roman" panose="02020603050405020304" pitchFamily="18" charset="0"/>
                <a:cs typeface="Times New Roman" panose="02020603050405020304" pitchFamily="18" charset="0"/>
              </a:rPr>
              <a:t>thỏa</a:t>
            </a:r>
            <a:r>
              <a:rPr kumimoji="0" lang="en-US" sz="2800" b="1" i="1"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srgbClr val="0070C0"/>
                </a:solidFill>
                <a:effectLst/>
                <a:uLnTx/>
                <a:uFillTx/>
                <a:latin typeface="Times New Roman" panose="02020603050405020304" pitchFamily="18" charset="0"/>
                <a:cs typeface="Times New Roman" panose="02020603050405020304" pitchFamily="18" charset="0"/>
              </a:rPr>
              <a:t>thuận</a:t>
            </a:r>
            <a:r>
              <a:rPr kumimoji="0" lang="en-US" sz="2800" b="1" i="1"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srgbClr val="0070C0"/>
                </a:solidFill>
                <a:effectLst/>
                <a:uLnTx/>
                <a:uFillTx/>
                <a:latin typeface="Times New Roman" panose="02020603050405020304" pitchFamily="18" charset="0"/>
                <a:cs typeface="Times New Roman" panose="02020603050405020304" pitchFamily="18" charset="0"/>
              </a:rPr>
              <a:t>hợp</a:t>
            </a:r>
            <a:r>
              <a:rPr kumimoji="0" lang="en-US" sz="2800" b="1" i="1"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srgbClr val="0070C0"/>
                </a:solidFill>
                <a:effectLst/>
                <a:uLnTx/>
                <a:uFillTx/>
                <a:latin typeface="Times New Roman" panose="02020603050405020304" pitchFamily="18" charset="0"/>
                <a:cs typeface="Times New Roman" panose="02020603050405020304" pitchFamily="18" charset="0"/>
              </a:rPr>
              <a:t>pháp</a:t>
            </a:r>
            <a:r>
              <a:rPr kumimoji="0" lang="en-US" sz="2800" b="1" i="1"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của</a:t>
            </a:r>
            <a:r>
              <a:rPr kumimoji="0" lang="en-US" sz="2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các</a:t>
            </a:r>
            <a:r>
              <a:rPr kumimoji="0" lang="en-US" sz="2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chủ</a:t>
            </a:r>
            <a:r>
              <a:rPr kumimoji="0" lang="en-US" sz="2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thể</a:t>
            </a:r>
            <a:r>
              <a:rPr kumimoji="0" lang="en-US" sz="2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quan</a:t>
            </a:r>
            <a:r>
              <a:rPr kumimoji="0" lang="en-US" sz="2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hệ</a:t>
            </a:r>
            <a:r>
              <a:rPr kumimoji="0" lang="en-US" sz="2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trong</a:t>
            </a:r>
            <a:r>
              <a:rPr kumimoji="0" lang="en-US" sz="2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lao</a:t>
            </a:r>
            <a:r>
              <a:rPr kumimoji="0" lang="en-US" sz="2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động</a:t>
            </a:r>
            <a:r>
              <a:rPr kumimoji="0" lang="en-US" sz="2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khuyến</a:t>
            </a:r>
            <a:r>
              <a:rPr kumimoji="0" lang="en-US" sz="2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khích</a:t>
            </a:r>
            <a:r>
              <a:rPr kumimoji="0" lang="en-US" sz="2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những</a:t>
            </a:r>
            <a:r>
              <a:rPr kumimoji="0" lang="en-US" sz="2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thỏa</a:t>
            </a:r>
            <a:r>
              <a:rPr kumimoji="0" lang="en-US" sz="2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thuận</a:t>
            </a:r>
            <a:r>
              <a:rPr kumimoji="0" lang="en-US" sz="2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srgbClr val="0070C0"/>
                </a:solidFill>
                <a:effectLst/>
                <a:uLnTx/>
                <a:uFillTx/>
                <a:latin typeface="Times New Roman" panose="02020603050405020304" pitchFamily="18" charset="0"/>
                <a:cs typeface="Times New Roman" panose="02020603050405020304" pitchFamily="18" charset="0"/>
              </a:rPr>
              <a:t>có</a:t>
            </a:r>
            <a:r>
              <a:rPr kumimoji="0" lang="en-US" sz="2800" b="1" i="1"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srgbClr val="0070C0"/>
                </a:solidFill>
                <a:effectLst/>
                <a:uLnTx/>
                <a:uFillTx/>
                <a:latin typeface="Times New Roman" panose="02020603050405020304" pitchFamily="18" charset="0"/>
                <a:cs typeface="Times New Roman" panose="02020603050405020304" pitchFamily="18" charset="0"/>
              </a:rPr>
              <a:t>lợi</a:t>
            </a:r>
            <a:r>
              <a:rPr kumimoji="0" lang="en-US" sz="2800" b="1" i="1"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srgbClr val="0070C0"/>
                </a:solidFill>
                <a:effectLst/>
                <a:uLnTx/>
                <a:uFillTx/>
                <a:latin typeface="Times New Roman" panose="02020603050405020304" pitchFamily="18" charset="0"/>
                <a:cs typeface="Times New Roman" panose="02020603050405020304" pitchFamily="18" charset="0"/>
              </a:rPr>
              <a:t>hơn</a:t>
            </a:r>
            <a:r>
              <a:rPr kumimoji="0" lang="en-US" sz="2800" b="1" i="1"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srgbClr val="0070C0"/>
                </a:solidFill>
                <a:effectLst/>
                <a:uLnTx/>
                <a:uFillTx/>
                <a:latin typeface="Times New Roman" panose="02020603050405020304" pitchFamily="18" charset="0"/>
                <a:cs typeface="Times New Roman" panose="02020603050405020304" pitchFamily="18" charset="0"/>
              </a:rPr>
              <a:t>cho</a:t>
            </a:r>
            <a:r>
              <a:rPr kumimoji="0" lang="en-US" sz="2800" b="1" i="1"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srgbClr val="0070C0"/>
                </a:solidFill>
                <a:effectLst/>
                <a:uLnTx/>
                <a:uFillTx/>
                <a:latin typeface="Times New Roman" panose="02020603050405020304" pitchFamily="18" charset="0"/>
                <a:cs typeface="Times New Roman" panose="02020603050405020304" pitchFamily="18" charset="0"/>
              </a:rPr>
              <a:t>người</a:t>
            </a:r>
            <a:r>
              <a:rPr kumimoji="0" lang="en-US" sz="2800" b="1" i="1"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srgbClr val="0070C0"/>
                </a:solidFill>
                <a:effectLst/>
                <a:uLnTx/>
                <a:uFillTx/>
                <a:latin typeface="Times New Roman" panose="02020603050405020304" pitchFamily="18" charset="0"/>
                <a:cs typeface="Times New Roman" panose="02020603050405020304" pitchFamily="18" charset="0"/>
              </a:rPr>
              <a:t>lao</a:t>
            </a:r>
            <a:r>
              <a:rPr kumimoji="0" lang="en-US" sz="2800" b="1" i="1"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800" b="1" i="1" u="none" strike="noStrike" kern="0" cap="none" spc="0" normalizeH="0" baseline="0" noProof="0" dirty="0" err="1">
                <a:ln>
                  <a:noFill/>
                </a:ln>
                <a:solidFill>
                  <a:srgbClr val="0070C0"/>
                </a:solidFill>
                <a:effectLst/>
                <a:uLnTx/>
                <a:uFillTx/>
                <a:latin typeface="Times New Roman" panose="02020603050405020304" pitchFamily="18" charset="0"/>
                <a:cs typeface="Times New Roman" panose="02020603050405020304" pitchFamily="18" charset="0"/>
              </a:rPr>
              <a:t>động</a:t>
            </a:r>
            <a:endParaRPr kumimoji="0" lang="en-US" sz="2800" b="0"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smtClean="0">
                <a:ln>
                  <a:noFill/>
                </a:ln>
                <a:solidFill>
                  <a:prstClr val="black"/>
                </a:solidFill>
                <a:effectLst/>
                <a:uLnTx/>
                <a:uFillTx/>
                <a:latin typeface="Arial" pitchFamily="34" charset="0"/>
                <a:ea typeface="+mn-ea"/>
                <a:cs typeface="Arial" pitchFamily="34" charset="0"/>
              </a:rPr>
              <a:t>	</a:t>
            </a:r>
            <a:endParaRPr kumimoji="0" lang="en-US" sz="3200" b="0" i="0" u="none" strike="noStrike" kern="0" cap="none" spc="0" normalizeH="0" baseline="0" noProof="0" dirty="0">
              <a:ln>
                <a:noFill/>
              </a:ln>
              <a:solidFill>
                <a:prstClr val="black"/>
              </a:solidFill>
              <a:effectLst/>
              <a:uLnTx/>
              <a:uFillTx/>
              <a:latin typeface="Arial" pitchFamily="34" charset="0"/>
              <a:ea typeface="+mn-ea"/>
              <a:cs typeface="Arial" pitchFamily="34" charset="0"/>
            </a:endParaRPr>
          </a:p>
        </p:txBody>
      </p:sp>
      <p:sp>
        <p:nvSpPr>
          <p:cNvPr id="11" name="Rectangle 10"/>
          <p:cNvSpPr/>
          <p:nvPr/>
        </p:nvSpPr>
        <p:spPr>
          <a:xfrm>
            <a:off x="-39189" y="5739229"/>
            <a:ext cx="12231188" cy="498083"/>
          </a:xfrm>
          <a:prstGeom prst="rect">
            <a:avLst/>
          </a:prstGeom>
          <a:blipFill>
            <a:blip r:embed="rId4"/>
            <a:tile tx="0" ty="0" sx="100000" sy="100000" flip="none" algn="tl"/>
          </a:blipFill>
          <a:ln w="12700" cap="flat" cmpd="sng" algn="ctr">
            <a:solidFill>
              <a:sysClr val="window" lastClr="FFFFFF"/>
            </a:solidFill>
            <a:prstDash val="solid"/>
          </a:ln>
          <a:effectLst>
            <a:outerShdw blurRad="50800" dist="38100" dir="5400000" rotWithShape="0">
              <a:srgbClr val="000000">
                <a:alpha val="28000"/>
              </a:srgbClr>
            </a:outerShdw>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i="1" kern="0" dirty="0" smtClean="0">
                <a:solidFill>
                  <a:prstClr val="black"/>
                </a:solidFill>
                <a:latin typeface="Times New Roman" panose="02020603050405020304" pitchFamily="18" charset="0"/>
                <a:cs typeface="Times New Roman" panose="02020603050405020304" pitchFamily="18" charset="0"/>
              </a:rPr>
              <a:t>	</a:t>
            </a:r>
            <a:r>
              <a:rPr lang="en-US" sz="2800" b="1" i="1" kern="0" dirty="0" err="1" smtClean="0">
                <a:solidFill>
                  <a:prstClr val="black"/>
                </a:solidFill>
                <a:latin typeface="Times New Roman" panose="02020603050405020304" pitchFamily="18" charset="0"/>
                <a:cs typeface="Times New Roman" panose="02020603050405020304" pitchFamily="18" charset="0"/>
              </a:rPr>
              <a:t>Nguyên</a:t>
            </a:r>
            <a:r>
              <a:rPr lang="en-US" sz="2800" b="1" i="1" kern="0" dirty="0" smtClean="0">
                <a:solidFill>
                  <a:prstClr val="black"/>
                </a:solidFill>
                <a:latin typeface="Times New Roman" panose="02020603050405020304" pitchFamily="18" charset="0"/>
                <a:cs typeface="Times New Roman" panose="02020603050405020304" pitchFamily="18" charset="0"/>
              </a:rPr>
              <a:t> </a:t>
            </a:r>
            <a:r>
              <a:rPr lang="en-US" sz="2800" b="1" i="1" kern="0" dirty="0" err="1" smtClean="0">
                <a:solidFill>
                  <a:prstClr val="black"/>
                </a:solidFill>
                <a:latin typeface="Times New Roman" panose="02020603050405020304" pitchFamily="18" charset="0"/>
                <a:cs typeface="Times New Roman" panose="02020603050405020304" pitchFamily="18" charset="0"/>
              </a:rPr>
              <a:t>tắc</a:t>
            </a:r>
            <a:r>
              <a:rPr lang="en-US" sz="2800" b="1" i="1" kern="0" dirty="0" smtClean="0">
                <a:solidFill>
                  <a:prstClr val="black"/>
                </a:solidFill>
                <a:latin typeface="Times New Roman" panose="02020603050405020304" pitchFamily="18" charset="0"/>
                <a:cs typeface="Times New Roman" panose="02020603050405020304" pitchFamily="18" charset="0"/>
              </a:rPr>
              <a:t> </a:t>
            </a:r>
            <a:r>
              <a:rPr lang="en-US" sz="2800" b="1" i="1" kern="0" dirty="0" err="1" smtClean="0">
                <a:solidFill>
                  <a:prstClr val="black"/>
                </a:solidFill>
                <a:latin typeface="Times New Roman" panose="02020603050405020304" pitchFamily="18" charset="0"/>
                <a:cs typeface="Times New Roman" panose="02020603050405020304" pitchFamily="18" charset="0"/>
              </a:rPr>
              <a:t>trả</a:t>
            </a:r>
            <a:r>
              <a:rPr lang="en-US" sz="2800" b="1" i="1" kern="0" dirty="0" smtClean="0">
                <a:solidFill>
                  <a:prstClr val="black"/>
                </a:solidFill>
                <a:latin typeface="Times New Roman" panose="02020603050405020304" pitchFamily="18" charset="0"/>
                <a:cs typeface="Times New Roman" panose="02020603050405020304" pitchFamily="18" charset="0"/>
              </a:rPr>
              <a:t> </a:t>
            </a:r>
            <a:r>
              <a:rPr lang="en-US" sz="2800" b="1" i="1" kern="0" dirty="0" err="1" smtClean="0">
                <a:solidFill>
                  <a:prstClr val="black"/>
                </a:solidFill>
                <a:latin typeface="Times New Roman" panose="02020603050405020304" pitchFamily="18" charset="0"/>
                <a:cs typeface="Times New Roman" panose="02020603050405020304" pitchFamily="18" charset="0"/>
              </a:rPr>
              <a:t>thực</a:t>
            </a:r>
            <a:r>
              <a:rPr lang="en-US" sz="2800" b="1" i="1" kern="0" dirty="0" smtClean="0">
                <a:solidFill>
                  <a:prstClr val="black"/>
                </a:solidFill>
                <a:latin typeface="Times New Roman" panose="02020603050405020304" pitchFamily="18" charset="0"/>
                <a:cs typeface="Times New Roman" panose="02020603050405020304" pitchFamily="18" charset="0"/>
              </a:rPr>
              <a:t> </a:t>
            </a:r>
            <a:r>
              <a:rPr lang="en-US" sz="2800" b="1" i="1" kern="0" dirty="0" err="1" smtClean="0">
                <a:solidFill>
                  <a:prstClr val="black"/>
                </a:solidFill>
                <a:latin typeface="Times New Roman" panose="02020603050405020304" pitchFamily="18" charset="0"/>
                <a:cs typeface="Times New Roman" panose="02020603050405020304" pitchFamily="18" charset="0"/>
              </a:rPr>
              <a:t>hiện</a:t>
            </a:r>
            <a:r>
              <a:rPr lang="en-US" sz="2800" b="1" i="1" kern="0" dirty="0" smtClean="0">
                <a:solidFill>
                  <a:prstClr val="black"/>
                </a:solidFill>
                <a:latin typeface="Times New Roman" panose="02020603050405020304" pitchFamily="18" charset="0"/>
                <a:cs typeface="Times New Roman" panose="02020603050405020304" pitchFamily="18" charset="0"/>
              </a:rPr>
              <a:t> </a:t>
            </a:r>
            <a:r>
              <a:rPr lang="en-US" sz="2800" b="1" i="1" kern="0" dirty="0" err="1" smtClean="0">
                <a:solidFill>
                  <a:srgbClr val="7030A0"/>
                </a:solidFill>
                <a:latin typeface="Times New Roman" panose="02020603050405020304" pitchFamily="18" charset="0"/>
                <a:cs typeface="Times New Roman" panose="02020603050405020304" pitchFamily="18" charset="0"/>
              </a:rPr>
              <a:t>bảo</a:t>
            </a:r>
            <a:r>
              <a:rPr lang="en-US" sz="2800" b="1" i="1" kern="0" dirty="0" smtClean="0">
                <a:solidFill>
                  <a:srgbClr val="7030A0"/>
                </a:solidFill>
                <a:latin typeface="Times New Roman" panose="02020603050405020304" pitchFamily="18" charset="0"/>
                <a:cs typeface="Times New Roman" panose="02020603050405020304" pitchFamily="18" charset="0"/>
              </a:rPr>
              <a:t> </a:t>
            </a:r>
            <a:r>
              <a:rPr lang="en-US" sz="2800" b="1" i="1" kern="0" dirty="0" err="1" smtClean="0">
                <a:solidFill>
                  <a:srgbClr val="7030A0"/>
                </a:solidFill>
                <a:latin typeface="Times New Roman" panose="02020603050405020304" pitchFamily="18" charset="0"/>
                <a:cs typeface="Times New Roman" panose="02020603050405020304" pitchFamily="18" charset="0"/>
              </a:rPr>
              <a:t>hiểm</a:t>
            </a:r>
            <a:r>
              <a:rPr lang="en-US" sz="2800" b="1" i="1" kern="0" dirty="0" smtClean="0">
                <a:solidFill>
                  <a:srgbClr val="7030A0"/>
                </a:solidFill>
                <a:latin typeface="Times New Roman" panose="02020603050405020304" pitchFamily="18" charset="0"/>
                <a:cs typeface="Times New Roman" panose="02020603050405020304" pitchFamily="18" charset="0"/>
              </a:rPr>
              <a:t> </a:t>
            </a:r>
            <a:r>
              <a:rPr lang="en-US" sz="2800" b="1" i="1" kern="0" dirty="0" err="1" smtClean="0">
                <a:solidFill>
                  <a:prstClr val="black"/>
                </a:solidFill>
                <a:latin typeface="Times New Roman" panose="02020603050405020304" pitchFamily="18" charset="0"/>
                <a:cs typeface="Times New Roman" panose="02020603050405020304" pitchFamily="18" charset="0"/>
              </a:rPr>
              <a:t>đối</a:t>
            </a:r>
            <a:r>
              <a:rPr lang="en-US" sz="2800" b="1" i="1" kern="0" dirty="0" smtClean="0">
                <a:solidFill>
                  <a:prstClr val="black"/>
                </a:solidFill>
                <a:latin typeface="Times New Roman" panose="02020603050405020304" pitchFamily="18" charset="0"/>
                <a:cs typeface="Times New Roman" panose="02020603050405020304" pitchFamily="18" charset="0"/>
              </a:rPr>
              <a:t> </a:t>
            </a:r>
            <a:r>
              <a:rPr lang="en-US" sz="2800" b="1" i="1" kern="0" dirty="0" err="1" smtClean="0">
                <a:solidFill>
                  <a:prstClr val="black"/>
                </a:solidFill>
                <a:latin typeface="Times New Roman" panose="02020603050405020304" pitchFamily="18" charset="0"/>
                <a:cs typeface="Times New Roman" panose="02020603050405020304" pitchFamily="18" charset="0"/>
              </a:rPr>
              <a:t>với</a:t>
            </a:r>
            <a:r>
              <a:rPr lang="en-US" sz="2800" b="1" i="1" kern="0" dirty="0" smtClean="0">
                <a:solidFill>
                  <a:prstClr val="black"/>
                </a:solidFill>
                <a:latin typeface="Times New Roman" panose="02020603050405020304" pitchFamily="18" charset="0"/>
                <a:cs typeface="Times New Roman" panose="02020603050405020304" pitchFamily="18" charset="0"/>
              </a:rPr>
              <a:t> </a:t>
            </a:r>
            <a:r>
              <a:rPr lang="en-US" sz="2800" b="1" i="1" kern="0" dirty="0" err="1" smtClean="0">
                <a:solidFill>
                  <a:prstClr val="black"/>
                </a:solidFill>
                <a:latin typeface="Times New Roman" panose="02020603050405020304" pitchFamily="18" charset="0"/>
                <a:cs typeface="Times New Roman" panose="02020603050405020304" pitchFamily="18" charset="0"/>
              </a:rPr>
              <a:t>người</a:t>
            </a:r>
            <a:r>
              <a:rPr lang="en-US" sz="2800" b="1" i="1" kern="0" dirty="0" smtClean="0">
                <a:solidFill>
                  <a:prstClr val="black"/>
                </a:solidFill>
                <a:latin typeface="Times New Roman" panose="02020603050405020304" pitchFamily="18" charset="0"/>
                <a:cs typeface="Times New Roman" panose="02020603050405020304" pitchFamily="18" charset="0"/>
              </a:rPr>
              <a:t> </a:t>
            </a:r>
            <a:r>
              <a:rPr lang="en-US" sz="2800" b="1" i="1" kern="0" dirty="0" err="1" smtClean="0">
                <a:solidFill>
                  <a:prstClr val="black"/>
                </a:solidFill>
                <a:latin typeface="Times New Roman" panose="02020603050405020304" pitchFamily="18" charset="0"/>
                <a:cs typeface="Times New Roman" panose="02020603050405020304" pitchFamily="18" charset="0"/>
              </a:rPr>
              <a:t>lao</a:t>
            </a:r>
            <a:r>
              <a:rPr lang="en-US" sz="2800" b="1" i="1" kern="0" dirty="0" smtClean="0">
                <a:solidFill>
                  <a:prstClr val="black"/>
                </a:solidFill>
                <a:latin typeface="Times New Roman" panose="02020603050405020304" pitchFamily="18" charset="0"/>
                <a:cs typeface="Times New Roman" panose="02020603050405020304" pitchFamily="18" charset="0"/>
              </a:rPr>
              <a:t> </a:t>
            </a:r>
            <a:r>
              <a:rPr lang="en-US" sz="2800" b="1" i="1" kern="0" dirty="0" err="1" smtClean="0">
                <a:solidFill>
                  <a:prstClr val="black"/>
                </a:solidFill>
                <a:latin typeface="Times New Roman" panose="02020603050405020304" pitchFamily="18" charset="0"/>
                <a:cs typeface="Times New Roman" panose="02020603050405020304" pitchFamily="18" charset="0"/>
              </a:rPr>
              <a:t>động</a:t>
            </a:r>
            <a:endPar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04814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heel(1)">
                                      <p:cBhvr>
                                        <p:cTn id="17" dur="20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10" grpId="0" animBg="1"/>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263352" y="2261240"/>
            <a:ext cx="11928648" cy="695250"/>
          </a:xfrm>
          <a:prstGeom prst="roundRect">
            <a:avLst/>
          </a:prstGeom>
          <a:solidFill>
            <a:srgbClr val="FDB449"/>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2.1 </a:t>
            </a:r>
            <a:r>
              <a:rPr kumimoji="0" lang="vi-VN" sz="3200" b="1"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Quyền </a:t>
            </a:r>
            <a:r>
              <a:rPr lang="en-US" sz="3200" b="1" kern="0" dirty="0" err="1" smtClean="0">
                <a:solidFill>
                  <a:prstClr val="black"/>
                </a:solidFill>
                <a:cs typeface="Arial" pitchFamily="34" charset="0"/>
              </a:rPr>
              <a:t>và</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nghĩa</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vụ</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cơ</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bản</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của</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người</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lao</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động</a:t>
            </a:r>
            <a:r>
              <a:rPr lang="en-US" sz="3200" b="1" kern="0" dirty="0" smtClean="0">
                <a:solidFill>
                  <a:prstClr val="black"/>
                </a:solidFill>
                <a:cs typeface="Arial" pitchFamily="34" charset="0"/>
              </a:rPr>
              <a:t> </a:t>
            </a:r>
            <a:endParaRPr kumimoji="0" lang="en-US" sz="3200" b="1" i="0" u="none" strike="noStrike" kern="0" cap="none" spc="0" normalizeH="0" baseline="0" noProof="0" dirty="0">
              <a:ln>
                <a:noFill/>
              </a:ln>
              <a:solidFill>
                <a:srgbClr val="FF0000"/>
              </a:solidFill>
              <a:effectLst/>
              <a:uLnTx/>
              <a:uFillTx/>
              <a:latin typeface="Arial" pitchFamily="34" charset="0"/>
              <a:ea typeface="+mn-ea"/>
              <a:cs typeface="Arial" pitchFamily="34" charset="0"/>
            </a:endParaRPr>
          </a:p>
        </p:txBody>
      </p:sp>
      <p:sp>
        <p:nvSpPr>
          <p:cNvPr id="7" name="Rounded Rectangle 6"/>
          <p:cNvSpPr/>
          <p:nvPr/>
        </p:nvSpPr>
        <p:spPr>
          <a:xfrm>
            <a:off x="839726" y="4032705"/>
            <a:ext cx="11352274" cy="565970"/>
          </a:xfrm>
          <a:prstGeom prst="roundRect">
            <a:avLst/>
          </a:prstGeom>
          <a:solidFill>
            <a:schemeClr val="accent1">
              <a:lumMod val="40000"/>
              <a:lumOff val="60000"/>
            </a:schemeClr>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2.3</a:t>
            </a: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Hợp</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đồng</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lao</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động</a:t>
            </a:r>
            <a:endParaRPr kumimoji="0" lang="en-US" sz="3200" b="1" i="0" u="none" strike="noStrike" kern="0" cap="none" spc="0" normalizeH="0" baseline="0" noProof="0" dirty="0">
              <a:ln>
                <a:noFill/>
              </a:ln>
              <a:solidFill>
                <a:srgbClr val="FF0000"/>
              </a:solidFill>
              <a:effectLst/>
              <a:uLnTx/>
              <a:uFillTx/>
              <a:latin typeface="Arial" pitchFamily="34" charset="0"/>
              <a:ea typeface="+mn-ea"/>
              <a:cs typeface="Arial" pitchFamily="34" charset="0"/>
            </a:endParaRPr>
          </a:p>
        </p:txBody>
      </p:sp>
      <p:sp>
        <p:nvSpPr>
          <p:cNvPr id="9" name="Rounded Rectangle 8"/>
          <p:cNvSpPr/>
          <p:nvPr/>
        </p:nvSpPr>
        <p:spPr>
          <a:xfrm>
            <a:off x="1199457" y="4828676"/>
            <a:ext cx="10992543" cy="609600"/>
          </a:xfrm>
          <a:prstGeom prst="roundRect">
            <a:avLst/>
          </a:prstGeom>
          <a:blipFill>
            <a:blip r:embed="rId2"/>
            <a:tile tx="0" ty="0" sx="100000" sy="100000" flip="none" algn="tl"/>
          </a:blip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2.4 </a:t>
            </a:r>
            <a:r>
              <a:rPr kumimoji="0" lang="en-US" sz="32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Arial" pitchFamily="34" charset="0"/>
              </a:rPr>
              <a:t>Tiền</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lương</a:t>
            </a:r>
            <a:endParaRPr kumimoji="0" lang="en-US" sz="3200" b="1" i="0" u="none" strike="noStrike" kern="0" cap="none" spc="0" normalizeH="0" baseline="0" noProof="0" dirty="0">
              <a:ln>
                <a:noFill/>
              </a:ln>
              <a:solidFill>
                <a:prstClr val="black"/>
              </a:solidFill>
              <a:effectLst/>
              <a:uLnTx/>
              <a:uFillTx/>
              <a:latin typeface="Arial" pitchFamily="34" charset="0"/>
              <a:ea typeface="+mn-ea"/>
              <a:cs typeface="Arial" pitchFamily="34" charset="0"/>
            </a:endParaRPr>
          </a:p>
        </p:txBody>
      </p:sp>
      <p:sp>
        <p:nvSpPr>
          <p:cNvPr id="10" name="Rounded Rectangle 9"/>
          <p:cNvSpPr/>
          <p:nvPr/>
        </p:nvSpPr>
        <p:spPr>
          <a:xfrm>
            <a:off x="1559496" y="5589240"/>
            <a:ext cx="10632504" cy="609600"/>
          </a:xfrm>
          <a:prstGeom prst="roundRect">
            <a:avLst/>
          </a:prstGeom>
          <a:blipFill>
            <a:blip r:embed="rId3"/>
            <a:tile tx="0" ty="0" sx="100000" sy="100000" flip="none" algn="tl"/>
          </a:blip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2.5 </a:t>
            </a:r>
            <a:r>
              <a:rPr kumimoji="0" lang="en-US" sz="32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Arial" pitchFamily="34" charset="0"/>
              </a:rPr>
              <a:t>Bảo</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hiểm</a:t>
            </a:r>
            <a:endParaRPr kumimoji="0" lang="en-US" sz="3200" b="1" i="0" u="none" strike="noStrike" kern="0" cap="none" spc="0" normalizeH="0" baseline="0" noProof="0" dirty="0">
              <a:ln>
                <a:noFill/>
              </a:ln>
              <a:solidFill>
                <a:prstClr val="black"/>
              </a:solidFill>
              <a:effectLst/>
              <a:uLnTx/>
              <a:uFillTx/>
              <a:latin typeface="Arial" pitchFamily="34" charset="0"/>
              <a:ea typeface="+mn-ea"/>
              <a:cs typeface="Arial" pitchFamily="34" charset="0"/>
            </a:endParaRPr>
          </a:p>
        </p:txBody>
      </p:sp>
      <p:sp>
        <p:nvSpPr>
          <p:cNvPr id="11" name="Rectangle 10"/>
          <p:cNvSpPr/>
          <p:nvPr/>
        </p:nvSpPr>
        <p:spPr>
          <a:xfrm>
            <a:off x="0" y="1312675"/>
            <a:ext cx="12192000" cy="747713"/>
          </a:xfrm>
          <a:prstGeom prst="rect">
            <a:avLst/>
          </a:prstGeom>
          <a:solidFill>
            <a:schemeClr val="accent2">
              <a:lumMod val="40000"/>
              <a:lumOff val="60000"/>
            </a:schemeClr>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kern="0" dirty="0" smtClean="0">
                <a:solidFill>
                  <a:srgbClr val="7030A0"/>
                </a:solidFill>
                <a:latin typeface="Times New Roman" panose="02020603050405020304" pitchFamily="18" charset="0"/>
                <a:cs typeface="Times New Roman" panose="02020603050405020304" pitchFamily="18" charset="0"/>
              </a:rPr>
              <a:t>II. </a:t>
            </a:r>
            <a:r>
              <a:rPr lang="vi-VN" sz="2800" b="1" dirty="0" smtClean="0">
                <a:solidFill>
                  <a:srgbClr val="7030A0"/>
                </a:solidFill>
                <a:latin typeface="Times New Roman" panose="02020603050405020304" pitchFamily="18" charset="0"/>
                <a:cs typeface="Times New Roman" panose="02020603050405020304" pitchFamily="18" charset="0"/>
              </a:rPr>
              <a:t>MỘT SỐ NỘI DUNG CƠ BẢN CỦA LUẬT </a:t>
            </a:r>
            <a:r>
              <a:rPr lang="en-US" sz="2800" b="1" dirty="0" smtClean="0">
                <a:solidFill>
                  <a:srgbClr val="7030A0"/>
                </a:solidFill>
                <a:latin typeface="Times New Roman" panose="02020603050405020304" pitchFamily="18" charset="0"/>
                <a:cs typeface="Times New Roman" panose="02020603050405020304" pitchFamily="18" charset="0"/>
              </a:rPr>
              <a:t>LAO ĐỘNG</a:t>
            </a:r>
            <a:endParaRPr kumimoji="0" lang="en-US" sz="2800" b="0" i="0" u="none" strike="noStrike" kern="0" cap="none" spc="0" normalizeH="0" baseline="0" noProof="0" dirty="0">
              <a:ln>
                <a:noFill/>
              </a:ln>
              <a:solidFill>
                <a:srgbClr val="7030A0"/>
              </a:solidFill>
              <a:effectLst/>
              <a:uLnTx/>
              <a:uFillTx/>
              <a:latin typeface="Times New Roman" panose="02020603050405020304" pitchFamily="18" charset="0"/>
              <a:cs typeface="Times New Roman" panose="02020603050405020304" pitchFamily="18" charset="0"/>
            </a:endParaRPr>
          </a:p>
        </p:txBody>
      </p:sp>
      <p:sp>
        <p:nvSpPr>
          <p:cNvPr id="8" name="Rounded Rectangle 7"/>
          <p:cNvSpPr/>
          <p:nvPr/>
        </p:nvSpPr>
        <p:spPr>
          <a:xfrm>
            <a:off x="479376" y="3107454"/>
            <a:ext cx="11712624" cy="695250"/>
          </a:xfrm>
          <a:prstGeom prst="roundRect">
            <a:avLst/>
          </a:prstGeom>
          <a:solidFill>
            <a:schemeClr val="accent4">
              <a:lumMod val="60000"/>
              <a:lumOff val="40000"/>
            </a:schemeClr>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a:t>
            </a: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a:t>
            </a: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 </a:t>
            </a:r>
            <a:r>
              <a:rPr kumimoji="0" lang="vi-VN" sz="3200" b="1"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Quyền </a:t>
            </a:r>
            <a:r>
              <a:rPr lang="en-US" sz="3200" b="1" kern="0" dirty="0" err="1" smtClean="0">
                <a:solidFill>
                  <a:prstClr val="black"/>
                </a:solidFill>
                <a:cs typeface="Arial" pitchFamily="34" charset="0"/>
              </a:rPr>
              <a:t>và</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nghĩa</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vụ</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cơ</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bản</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của</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người</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sử</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dụng</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lao</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động</a:t>
            </a:r>
            <a:r>
              <a:rPr lang="en-US" sz="3200" b="1" kern="0" dirty="0" smtClean="0">
                <a:solidFill>
                  <a:prstClr val="black"/>
                </a:solidFill>
                <a:cs typeface="Arial" pitchFamily="34" charset="0"/>
              </a:rPr>
              <a:t> </a:t>
            </a:r>
            <a:endParaRPr kumimoji="0" lang="en-US" sz="3200" b="1" i="0" u="none" strike="noStrike" kern="0" cap="none" spc="0" normalizeH="0" baseline="0" noProof="0" dirty="0">
              <a:ln>
                <a:noFill/>
              </a:ln>
              <a:solidFill>
                <a:srgbClr val="FF0000"/>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916606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heel(1)">
                                      <p:cBhvr>
                                        <p:cTn id="17" dur="20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heel(1)">
                                      <p:cBhvr>
                                        <p:cTn id="22" dur="20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heel(1)">
                                      <p:cBhvr>
                                        <p:cTn id="27" dur="20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circle(in)">
                                      <p:cBhvr>
                                        <p:cTn id="3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0" grpId="0" animBg="1"/>
      <p:bldP spid="11"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700808"/>
            <a:ext cx="10488488" cy="747713"/>
          </a:xfrm>
          <a:prstGeom prst="rect">
            <a:avLst/>
          </a:prstGeom>
          <a:solidFill>
            <a:schemeClr val="accent2">
              <a:lumMod val="40000"/>
              <a:lumOff val="60000"/>
            </a:schemeClr>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kern="0" dirty="0" smtClean="0">
                <a:solidFill>
                  <a:srgbClr val="7030A0"/>
                </a:solidFill>
                <a:latin typeface="Times New Roman" panose="02020603050405020304" pitchFamily="18" charset="0"/>
                <a:cs typeface="Times New Roman" panose="02020603050405020304" pitchFamily="18" charset="0"/>
              </a:rPr>
              <a:t>II. </a:t>
            </a:r>
            <a:r>
              <a:rPr lang="vi-VN" sz="2800" b="1" dirty="0" smtClean="0">
                <a:solidFill>
                  <a:srgbClr val="7030A0"/>
                </a:solidFill>
                <a:latin typeface="Times New Roman" panose="02020603050405020304" pitchFamily="18" charset="0"/>
                <a:cs typeface="Times New Roman" panose="02020603050405020304" pitchFamily="18" charset="0"/>
              </a:rPr>
              <a:t>MỘT SỐ NỘI DUNG CƠ BẢN CỦA LUẬT </a:t>
            </a:r>
            <a:r>
              <a:rPr lang="en-US" sz="2800" b="1" dirty="0" smtClean="0">
                <a:solidFill>
                  <a:srgbClr val="7030A0"/>
                </a:solidFill>
                <a:latin typeface="Times New Roman" panose="02020603050405020304" pitchFamily="18" charset="0"/>
                <a:cs typeface="Times New Roman" panose="02020603050405020304" pitchFamily="18" charset="0"/>
              </a:rPr>
              <a:t>LAO ĐỘNG..</a:t>
            </a:r>
            <a:r>
              <a:rPr lang="en-US" sz="2800" b="1" dirty="0" err="1" smtClean="0">
                <a:solidFill>
                  <a:srgbClr val="7030A0"/>
                </a:solidFill>
                <a:latin typeface="Times New Roman" panose="02020603050405020304" pitchFamily="18" charset="0"/>
                <a:cs typeface="Times New Roman" panose="02020603050405020304" pitchFamily="18" charset="0"/>
              </a:rPr>
              <a:t>tt</a:t>
            </a:r>
            <a:r>
              <a:rPr lang="en-US" sz="2800" b="1" dirty="0" smtClean="0">
                <a:solidFill>
                  <a:srgbClr val="7030A0"/>
                </a:solidFill>
                <a:latin typeface="Times New Roman" panose="02020603050405020304" pitchFamily="18" charset="0"/>
                <a:cs typeface="Times New Roman" panose="02020603050405020304" pitchFamily="18" charset="0"/>
              </a:rPr>
              <a:t>..</a:t>
            </a:r>
            <a:endParaRPr kumimoji="0" lang="en-US" sz="2800" b="0" i="0" u="none" strike="noStrike" kern="0" cap="none" spc="0" normalizeH="0" baseline="0" noProof="0" dirty="0">
              <a:ln>
                <a:noFill/>
              </a:ln>
              <a:solidFill>
                <a:srgbClr val="7030A0"/>
              </a:solidFill>
              <a:effectLst/>
              <a:uLnTx/>
              <a:uFillTx/>
              <a:latin typeface="Times New Roman" panose="02020603050405020304" pitchFamily="18" charset="0"/>
              <a:cs typeface="Times New Roman" panose="02020603050405020304" pitchFamily="18" charset="0"/>
            </a:endParaRPr>
          </a:p>
        </p:txBody>
      </p:sp>
      <p:sp>
        <p:nvSpPr>
          <p:cNvPr id="6" name="Rounded Rectangle 5"/>
          <p:cNvSpPr/>
          <p:nvPr/>
        </p:nvSpPr>
        <p:spPr>
          <a:xfrm>
            <a:off x="695400" y="3291384"/>
            <a:ext cx="8784976" cy="609600"/>
          </a:xfrm>
          <a:prstGeom prst="roundRect">
            <a:avLst/>
          </a:prstGeom>
          <a:solidFill>
            <a:srgbClr val="FEBE2F">
              <a:lumMod val="60000"/>
              <a:lumOff val="40000"/>
            </a:srgbClr>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2.7 An </a:t>
            </a:r>
            <a:r>
              <a:rPr kumimoji="0" lang="en-US" sz="32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Arial" pitchFamily="34" charset="0"/>
              </a:rPr>
              <a:t>toàn</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vệ</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sinh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lao</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động</a:t>
            </a:r>
            <a:endParaRPr kumimoji="0" lang="en-US" sz="3200" b="1" i="0" u="none" strike="noStrike" kern="0" cap="none" spc="0" normalizeH="0" baseline="0" noProof="0" dirty="0">
              <a:ln>
                <a:noFill/>
              </a:ln>
              <a:solidFill>
                <a:prstClr val="black"/>
              </a:solidFill>
              <a:effectLst/>
              <a:uLnTx/>
              <a:uFillTx/>
              <a:latin typeface="Arial" pitchFamily="34" charset="0"/>
              <a:ea typeface="+mn-ea"/>
              <a:cs typeface="Arial" pitchFamily="34" charset="0"/>
            </a:endParaRPr>
          </a:p>
        </p:txBody>
      </p:sp>
      <p:sp>
        <p:nvSpPr>
          <p:cNvPr id="7" name="Rounded Rectangle 6"/>
          <p:cNvSpPr/>
          <p:nvPr/>
        </p:nvSpPr>
        <p:spPr>
          <a:xfrm>
            <a:off x="335360" y="2595985"/>
            <a:ext cx="8352928" cy="609600"/>
          </a:xfrm>
          <a:prstGeom prst="roundRect">
            <a:avLst/>
          </a:prstGeom>
          <a:solidFill>
            <a:srgbClr val="FEBE2F">
              <a:lumMod val="60000"/>
              <a:lumOff val="40000"/>
            </a:srgbClr>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2.6 </a:t>
            </a:r>
            <a:r>
              <a:rPr kumimoji="0" lang="en-US" sz="32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Arial" pitchFamily="34" charset="0"/>
              </a:rPr>
              <a:t>thời</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giờ</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làm</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việc</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thời</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giờ</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nghỉ</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ngơi</a:t>
            </a:r>
            <a:endParaRPr kumimoji="0" lang="en-US" sz="3200" b="1" i="0" u="none" strike="noStrike" kern="0" cap="none" spc="0" normalizeH="0" baseline="0" noProof="0" dirty="0">
              <a:ln>
                <a:noFill/>
              </a:ln>
              <a:solidFill>
                <a:prstClr val="black"/>
              </a:solidFill>
              <a:effectLst/>
              <a:uLnTx/>
              <a:uFillTx/>
              <a:latin typeface="Arial" pitchFamily="34" charset="0"/>
              <a:ea typeface="+mn-ea"/>
              <a:cs typeface="Arial" pitchFamily="34" charset="0"/>
            </a:endParaRPr>
          </a:p>
        </p:txBody>
      </p:sp>
      <p:sp>
        <p:nvSpPr>
          <p:cNvPr id="9" name="Rounded Rectangle 8"/>
          <p:cNvSpPr/>
          <p:nvPr/>
        </p:nvSpPr>
        <p:spPr>
          <a:xfrm>
            <a:off x="911424" y="4000350"/>
            <a:ext cx="9001000" cy="609600"/>
          </a:xfrm>
          <a:prstGeom prst="roundRect">
            <a:avLst/>
          </a:prstGeom>
          <a:solidFill>
            <a:srgbClr val="FEBE2F">
              <a:lumMod val="60000"/>
              <a:lumOff val="40000"/>
            </a:srgbClr>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2.8 </a:t>
            </a:r>
            <a:r>
              <a:rPr kumimoji="0" lang="en-US" sz="32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Arial" pitchFamily="34" charset="0"/>
              </a:rPr>
              <a:t>Tranh</a:t>
            </a: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Arial" pitchFamily="34" charset="0"/>
              </a:rPr>
              <a:t>chấp</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lao</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động</a:t>
            </a:r>
            <a:endParaRPr kumimoji="0" lang="en-US" sz="3200" b="1" i="0" u="none" strike="noStrike" kern="0" cap="none" spc="0" normalizeH="0" baseline="0" noProof="0" dirty="0">
              <a:ln>
                <a:noFill/>
              </a:ln>
              <a:solidFill>
                <a:prstClr val="black"/>
              </a:solidFill>
              <a:effectLst/>
              <a:uLnTx/>
              <a:uFillTx/>
              <a:latin typeface="Arial" pitchFamily="34" charset="0"/>
              <a:ea typeface="+mn-ea"/>
              <a:cs typeface="Arial" pitchFamily="34" charset="0"/>
            </a:endParaRPr>
          </a:p>
        </p:txBody>
      </p:sp>
      <p:sp>
        <p:nvSpPr>
          <p:cNvPr id="10" name="Rounded Rectangle 9"/>
          <p:cNvSpPr/>
          <p:nvPr/>
        </p:nvSpPr>
        <p:spPr>
          <a:xfrm>
            <a:off x="1320685" y="5452813"/>
            <a:ext cx="9145016" cy="609600"/>
          </a:xfrm>
          <a:prstGeom prst="roundRect">
            <a:avLst/>
          </a:prstGeom>
          <a:solidFill>
            <a:srgbClr val="FEBE2F">
              <a:lumMod val="60000"/>
              <a:lumOff val="40000"/>
            </a:srgbClr>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2.10 </a:t>
            </a:r>
            <a:r>
              <a:rPr kumimoji="0" lang="en-US" sz="32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Arial" pitchFamily="34" charset="0"/>
              </a:rPr>
              <a:t>Công</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đoàn</a:t>
            </a:r>
            <a:endParaRPr kumimoji="0" lang="en-US" sz="3200" b="1" i="0" u="none" strike="noStrike" kern="0" cap="none" spc="0" normalizeH="0" baseline="0" noProof="0" dirty="0">
              <a:ln>
                <a:noFill/>
              </a:ln>
              <a:solidFill>
                <a:prstClr val="black"/>
              </a:solidFill>
              <a:effectLst/>
              <a:uLnTx/>
              <a:uFillTx/>
              <a:latin typeface="Arial" pitchFamily="34" charset="0"/>
              <a:ea typeface="+mn-ea"/>
              <a:cs typeface="Arial" pitchFamily="34" charset="0"/>
            </a:endParaRPr>
          </a:p>
        </p:txBody>
      </p:sp>
      <p:sp>
        <p:nvSpPr>
          <p:cNvPr id="11" name="Rounded Rectangle 10"/>
          <p:cNvSpPr/>
          <p:nvPr/>
        </p:nvSpPr>
        <p:spPr>
          <a:xfrm>
            <a:off x="1127448" y="4709316"/>
            <a:ext cx="9148047" cy="609600"/>
          </a:xfrm>
          <a:prstGeom prst="roundRect">
            <a:avLst/>
          </a:prstGeom>
          <a:solidFill>
            <a:srgbClr val="FEBE2F">
              <a:lumMod val="60000"/>
              <a:lumOff val="40000"/>
            </a:srgbClr>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2.9 </a:t>
            </a:r>
            <a:r>
              <a:rPr kumimoji="0" lang="en-US" sz="32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Arial" pitchFamily="34" charset="0"/>
              </a:rPr>
              <a:t>Kỷ</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luật</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lao</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động</a:t>
            </a:r>
            <a:endParaRPr kumimoji="0" lang="en-US" sz="3200" b="1" i="0" u="none" strike="noStrike" kern="0" cap="none" spc="0" normalizeH="0" baseline="0" noProof="0" dirty="0">
              <a:ln>
                <a:noFill/>
              </a:ln>
              <a:solidFill>
                <a:prstClr val="black"/>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392260059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1)">
                                      <p:cBhvr>
                                        <p:cTn id="17" dur="2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heel(1)">
                                      <p:cBhvr>
                                        <p:cTn id="22" dur="20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heel(1)">
                                      <p:cBhvr>
                                        <p:cTn id="27" dur="20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heel(1)">
                                      <p:cBhvr>
                                        <p:cTn id="32"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9" grpId="0" animBg="1"/>
      <p:bldP spid="10"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67408" y="2564904"/>
            <a:ext cx="5112568" cy="3348372"/>
          </a:xfrm>
        </p:spPr>
        <p:txBody>
          <a:bodyPr>
            <a:normAutofit/>
          </a:bodyPr>
          <a:lstStyle/>
          <a:p>
            <a:pPr>
              <a:lnSpc>
                <a:spcPct val="100000"/>
              </a:lnSpc>
            </a:pPr>
            <a:r>
              <a:rPr lang="en-US" sz="3600" dirty="0" smtClean="0">
                <a:latin typeface="Times New Roman" panose="02020603050405020304" pitchFamily="18" charset="0"/>
                <a:ea typeface="Times New Roman" panose="02020603050405020304" pitchFamily="18" charset="0"/>
              </a:rPr>
              <a:t>	Sinh </a:t>
            </a:r>
            <a:r>
              <a:rPr lang="en-US" sz="3600" dirty="0" err="1" smtClean="0">
                <a:latin typeface="Times New Roman" panose="02020603050405020304" pitchFamily="18" charset="0"/>
                <a:ea typeface="Times New Roman" panose="02020603050405020304" pitchFamily="18" charset="0"/>
              </a:rPr>
              <a:t>viên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xem</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tài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liệu</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thảo</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luận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tại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lớp</a:t>
            </a:r>
            <a:r>
              <a:rPr lang="en-US" sz="2800" dirty="0" smtClean="0">
                <a:solidFill>
                  <a:srgbClr val="7030A0"/>
                </a:solidFill>
                <a:latin typeface="Times New Roman" panose="02020603050405020304" pitchFamily="18" charset="0"/>
                <a:ea typeface="Times New Roman" panose="02020603050405020304" pitchFamily="18" charset="0"/>
              </a:rPr>
              <a:t>..</a:t>
            </a:r>
          </a:p>
          <a:p>
            <a:pPr>
              <a:lnSpc>
                <a:spcPct val="100000"/>
              </a:lnSpc>
            </a:pPr>
            <a:r>
              <a:rPr lang="en-US" sz="2800" dirty="0" smtClean="0">
                <a:solidFill>
                  <a:srgbClr val="7030A0"/>
                </a:solidFill>
                <a:latin typeface="Times New Roman" panose="02020603050405020304" pitchFamily="18" charset="0"/>
                <a:ea typeface="Times New Roman" panose="02020603050405020304" pitchFamily="18" charset="0"/>
              </a:rPr>
              <a:t>(</a:t>
            </a:r>
            <a:r>
              <a:rPr lang="en-US" sz="2800" dirty="0" err="1" smtClean="0">
                <a:solidFill>
                  <a:srgbClr val="7030A0"/>
                </a:solidFill>
                <a:latin typeface="Times New Roman" panose="02020603050405020304" pitchFamily="18" charset="0"/>
                <a:ea typeface="Times New Roman" panose="02020603050405020304" pitchFamily="18" charset="0"/>
              </a:rPr>
              <a:t>Chọn</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ra</a:t>
            </a:r>
            <a:r>
              <a:rPr lang="en-US" sz="2800" dirty="0" smtClean="0">
                <a:solidFill>
                  <a:srgbClr val="7030A0"/>
                </a:solidFill>
                <a:latin typeface="Times New Roman" panose="02020603050405020304" pitchFamily="18" charset="0"/>
                <a:ea typeface="Times New Roman" panose="02020603050405020304" pitchFamily="18" charset="0"/>
              </a:rPr>
              <a:t> 03 </a:t>
            </a:r>
            <a:r>
              <a:rPr lang="en-US" sz="2800" dirty="0" err="1" smtClean="0">
                <a:solidFill>
                  <a:srgbClr val="7030A0"/>
                </a:solidFill>
                <a:latin typeface="Times New Roman" panose="02020603050405020304" pitchFamily="18" charset="0"/>
                <a:ea typeface="Times New Roman" panose="02020603050405020304" pitchFamily="18" charset="0"/>
              </a:rPr>
              <a:t>quyền</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và</a:t>
            </a:r>
            <a:r>
              <a:rPr lang="en-US" sz="2800" dirty="0" smtClean="0">
                <a:solidFill>
                  <a:srgbClr val="7030A0"/>
                </a:solidFill>
                <a:latin typeface="Times New Roman" panose="02020603050405020304" pitchFamily="18" charset="0"/>
                <a:ea typeface="Times New Roman" panose="02020603050405020304" pitchFamily="18" charset="0"/>
              </a:rPr>
              <a:t> 03 </a:t>
            </a:r>
            <a:r>
              <a:rPr lang="en-US" sz="2800" dirty="0" err="1" smtClean="0">
                <a:solidFill>
                  <a:srgbClr val="7030A0"/>
                </a:solidFill>
                <a:latin typeface="Times New Roman" panose="02020603050405020304" pitchFamily="18" charset="0"/>
                <a:ea typeface="Times New Roman" panose="02020603050405020304" pitchFamily="18" charset="0"/>
              </a:rPr>
              <a:t>nghĩa</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vụ</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quan</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trọng</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Giải</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thích</a:t>
            </a:r>
            <a:r>
              <a:rPr lang="en-US" sz="2800" dirty="0" smtClean="0">
                <a:solidFill>
                  <a:srgbClr val="7030A0"/>
                </a:solidFill>
                <a:latin typeface="Times New Roman" panose="02020603050405020304" pitchFamily="18" charset="0"/>
                <a:ea typeface="Times New Roman" panose="02020603050405020304" pitchFamily="18" charset="0"/>
              </a:rPr>
              <a:t>)</a:t>
            </a:r>
            <a:endParaRPr lang="en-US" sz="2800" dirty="0" smtClean="0">
              <a:solidFill>
                <a:srgbClr val="7030A0"/>
              </a:solidFill>
              <a:latin typeface="Times New Roman" panose="02020603050405020304" pitchFamily="18" charset="0"/>
              <a:ea typeface="Times New Roman" panose="02020603050405020304" pitchFamily="18" charset="0"/>
            </a:endParaRPr>
          </a:p>
          <a:p>
            <a:pPr>
              <a:lnSpc>
                <a:spcPct val="100000"/>
              </a:lnSpc>
            </a:pPr>
            <a:r>
              <a:rPr lang="en-US" b="1" dirty="0" err="1" smtClean="0">
                <a:solidFill>
                  <a:srgbClr val="0070C0"/>
                </a:solidFill>
                <a:latin typeface="Times New Roman" panose="02020603050405020304" pitchFamily="18" charset="0"/>
                <a:ea typeface="Times New Roman" panose="02020603050405020304" pitchFamily="18" charset="0"/>
              </a:rPr>
              <a:t>Trích</a:t>
            </a:r>
            <a:r>
              <a:rPr lang="en-US" b="1" dirty="0" smtClean="0">
                <a:solidFill>
                  <a:srgbClr val="0070C0"/>
                </a:solidFill>
                <a:latin typeface="Times New Roman" panose="02020603050405020304" pitchFamily="18" charset="0"/>
                <a:ea typeface="Times New Roman" panose="02020603050405020304" pitchFamily="18" charset="0"/>
              </a:rPr>
              <a:t> </a:t>
            </a:r>
            <a:r>
              <a:rPr lang="en-US" b="1" dirty="0" err="1" smtClean="0">
                <a:solidFill>
                  <a:srgbClr val="0070C0"/>
                </a:solidFill>
                <a:latin typeface="Times New Roman" panose="02020603050405020304" pitchFamily="18" charset="0"/>
                <a:ea typeface="Times New Roman" panose="02020603050405020304" pitchFamily="18" charset="0"/>
              </a:rPr>
              <a:t>Điều</a:t>
            </a:r>
            <a:r>
              <a:rPr lang="en-US" b="1" dirty="0" smtClean="0">
                <a:solidFill>
                  <a:srgbClr val="0070C0"/>
                </a:solidFill>
                <a:latin typeface="Times New Roman" panose="02020603050405020304" pitchFamily="18" charset="0"/>
                <a:ea typeface="Times New Roman" panose="02020603050405020304" pitchFamily="18" charset="0"/>
              </a:rPr>
              <a:t>???</a:t>
            </a:r>
            <a:endParaRPr lang="en-US" sz="3600" dirty="0">
              <a:solidFill>
                <a:srgbClr val="0070C0"/>
              </a:solidFill>
            </a:endParaRPr>
          </a:p>
        </p:txBody>
      </p:sp>
      <p:sp>
        <p:nvSpPr>
          <p:cNvPr id="4" name="Rounded Rectangle 3"/>
          <p:cNvSpPr/>
          <p:nvPr/>
        </p:nvSpPr>
        <p:spPr>
          <a:xfrm>
            <a:off x="0" y="1556792"/>
            <a:ext cx="10369152" cy="695250"/>
          </a:xfrm>
          <a:prstGeom prst="roundRect">
            <a:avLst/>
          </a:prstGeom>
          <a:solidFill>
            <a:srgbClr val="FFF7D3">
              <a:lumMod val="90000"/>
            </a:srgbClr>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smtClean="0">
                <a:ln>
                  <a:noFill/>
                </a:ln>
                <a:solidFill>
                  <a:srgbClr val="7030A0"/>
                </a:solidFill>
                <a:effectLst/>
                <a:uLnTx/>
                <a:uFillTx/>
                <a:latin typeface="Arial" panose="020B0604020202020204" pitchFamily="34" charset="0"/>
                <a:ea typeface="+mn-ea"/>
                <a:cs typeface="Arial" pitchFamily="34" charset="0"/>
              </a:rPr>
              <a:t>2.1 </a:t>
            </a:r>
            <a:r>
              <a:rPr kumimoji="0" lang="vi-VN" sz="3200" b="1" i="0" u="none" strike="noStrike" kern="0" cap="none" spc="0" normalizeH="0" baseline="0" noProof="0" dirty="0">
                <a:ln>
                  <a:noFill/>
                </a:ln>
                <a:solidFill>
                  <a:srgbClr val="7030A0"/>
                </a:solidFill>
                <a:effectLst/>
                <a:uLnTx/>
                <a:uFillTx/>
                <a:latin typeface="Arial" panose="020B0604020202020204" pitchFamily="34" charset="0"/>
                <a:ea typeface="+mn-ea"/>
                <a:cs typeface="Arial" pitchFamily="34" charset="0"/>
              </a:rPr>
              <a:t>Quyền </a:t>
            </a:r>
            <a:r>
              <a:rPr kumimoji="0" lang="en-US" sz="3200" b="1" i="0" u="none" strike="noStrike" kern="0" cap="none" spc="0" normalizeH="0" baseline="0" noProof="0" dirty="0" err="1" smtClean="0">
                <a:ln>
                  <a:noFill/>
                </a:ln>
                <a:solidFill>
                  <a:srgbClr val="7030A0"/>
                </a:solidFill>
                <a:effectLst/>
                <a:uLnTx/>
                <a:uFillTx/>
                <a:latin typeface="Arial" panose="020B0604020202020204" pitchFamily="34" charset="0"/>
                <a:ea typeface="+mn-ea"/>
                <a:cs typeface="Arial" pitchFamily="34" charset="0"/>
              </a:rPr>
              <a:t>và</a:t>
            </a:r>
            <a:r>
              <a:rPr kumimoji="0" lang="en-US" sz="3200" b="1" i="0" u="none" strike="noStrike" kern="0" cap="none" spc="0" normalizeH="0" noProof="0" dirty="0" smtClean="0">
                <a:ln>
                  <a:noFill/>
                </a:ln>
                <a:solidFill>
                  <a:srgbClr val="7030A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7030A0"/>
                </a:solidFill>
                <a:effectLst/>
                <a:uLnTx/>
                <a:uFillTx/>
                <a:latin typeface="Arial" panose="020B0604020202020204" pitchFamily="34" charset="0"/>
                <a:ea typeface="+mn-ea"/>
                <a:cs typeface="Arial" pitchFamily="34" charset="0"/>
              </a:rPr>
              <a:t>nghĩa</a:t>
            </a:r>
            <a:r>
              <a:rPr kumimoji="0" lang="en-US" sz="3200" b="1" i="0" u="none" strike="noStrike" kern="0" cap="none" spc="0" normalizeH="0" noProof="0" dirty="0" smtClean="0">
                <a:ln>
                  <a:noFill/>
                </a:ln>
                <a:solidFill>
                  <a:srgbClr val="7030A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7030A0"/>
                </a:solidFill>
                <a:effectLst/>
                <a:uLnTx/>
                <a:uFillTx/>
                <a:latin typeface="Arial" panose="020B0604020202020204" pitchFamily="34" charset="0"/>
                <a:ea typeface="+mn-ea"/>
                <a:cs typeface="Arial" pitchFamily="34" charset="0"/>
              </a:rPr>
              <a:t>vụ</a:t>
            </a:r>
            <a:r>
              <a:rPr kumimoji="0" lang="en-US" sz="3200" b="1" i="0" u="none" strike="noStrike" kern="0" cap="none" spc="0" normalizeH="0" noProof="0" dirty="0" smtClean="0">
                <a:ln>
                  <a:noFill/>
                </a:ln>
                <a:solidFill>
                  <a:srgbClr val="7030A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7030A0"/>
                </a:solidFill>
                <a:effectLst/>
                <a:uLnTx/>
                <a:uFillTx/>
                <a:latin typeface="Arial" panose="020B0604020202020204" pitchFamily="34" charset="0"/>
                <a:ea typeface="+mn-ea"/>
                <a:cs typeface="Arial" pitchFamily="34" charset="0"/>
              </a:rPr>
              <a:t>của</a:t>
            </a:r>
            <a:r>
              <a:rPr kumimoji="0" lang="en-US" sz="3200" b="1" i="0" u="none" strike="noStrike" kern="0" cap="none" spc="0" normalizeH="0" noProof="0" dirty="0" smtClean="0">
                <a:ln>
                  <a:noFill/>
                </a:ln>
                <a:solidFill>
                  <a:srgbClr val="7030A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7030A0"/>
                </a:solidFill>
                <a:effectLst/>
                <a:uLnTx/>
                <a:uFillTx/>
                <a:latin typeface="Arial" panose="020B0604020202020204" pitchFamily="34" charset="0"/>
                <a:ea typeface="+mn-ea"/>
                <a:cs typeface="Arial" pitchFamily="34" charset="0"/>
              </a:rPr>
              <a:t>người</a:t>
            </a:r>
            <a:r>
              <a:rPr kumimoji="0" lang="en-US" sz="3200" b="1" i="0" u="none" strike="noStrike" kern="0" cap="none" spc="0" normalizeH="0" noProof="0" dirty="0" smtClean="0">
                <a:ln>
                  <a:noFill/>
                </a:ln>
                <a:solidFill>
                  <a:srgbClr val="7030A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7030A0"/>
                </a:solidFill>
                <a:effectLst/>
                <a:uLnTx/>
                <a:uFillTx/>
                <a:latin typeface="Arial" panose="020B0604020202020204" pitchFamily="34" charset="0"/>
                <a:ea typeface="+mn-ea"/>
                <a:cs typeface="Arial" pitchFamily="34" charset="0"/>
              </a:rPr>
              <a:t>lao</a:t>
            </a:r>
            <a:r>
              <a:rPr kumimoji="0" lang="en-US" sz="3200" b="1" i="0" u="none" strike="noStrike" kern="0" cap="none" spc="0" normalizeH="0" noProof="0" dirty="0" smtClean="0">
                <a:ln>
                  <a:noFill/>
                </a:ln>
                <a:solidFill>
                  <a:srgbClr val="7030A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7030A0"/>
                </a:solidFill>
                <a:effectLst/>
                <a:uLnTx/>
                <a:uFillTx/>
                <a:latin typeface="Arial" panose="020B0604020202020204" pitchFamily="34" charset="0"/>
                <a:ea typeface="+mn-ea"/>
                <a:cs typeface="Arial" pitchFamily="34" charset="0"/>
              </a:rPr>
              <a:t>động</a:t>
            </a:r>
            <a:endParaRPr kumimoji="0" lang="en-US" sz="3200" b="1" i="0" u="none" strike="noStrike" kern="0" cap="none" spc="0" normalizeH="0" baseline="0" noProof="0" dirty="0">
              <a:ln>
                <a:noFill/>
              </a:ln>
              <a:solidFill>
                <a:srgbClr val="7030A0"/>
              </a:solidFill>
              <a:effectLst/>
              <a:uLnTx/>
              <a:uFillTx/>
              <a:latin typeface="Arial" pitchFamily="34" charset="0"/>
              <a:ea typeface="+mn-ea"/>
              <a:cs typeface="Arial" pitchFamily="34" charset="0"/>
            </a:endParaRPr>
          </a:p>
        </p:txBody>
      </p:sp>
      <p:pic>
        <p:nvPicPr>
          <p:cNvPr id="2" name="Picture 1"/>
          <p:cNvPicPr>
            <a:picLocks noChangeAspect="1"/>
          </p:cNvPicPr>
          <p:nvPr/>
        </p:nvPicPr>
        <p:blipFill>
          <a:blip r:embed="rId3"/>
          <a:stretch>
            <a:fillRect/>
          </a:stretch>
        </p:blipFill>
        <p:spPr>
          <a:xfrm>
            <a:off x="6744072" y="2593139"/>
            <a:ext cx="4248472" cy="3348372"/>
          </a:xfrm>
          <a:prstGeom prst="rect">
            <a:avLst/>
          </a:prstGeom>
        </p:spPr>
      </p:pic>
    </p:spTree>
    <p:extLst>
      <p:ext uri="{BB962C8B-B14F-4D97-AF65-F5344CB8AC3E}">
        <p14:creationId xmlns:p14="http://schemas.microsoft.com/office/powerpoint/2010/main" val="195033067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0" y="2564904"/>
            <a:ext cx="5760640" cy="3600400"/>
          </a:xfrm>
        </p:spPr>
        <p:txBody>
          <a:bodyPr>
            <a:normAutofit/>
          </a:bodyPr>
          <a:lstStyle/>
          <a:p>
            <a:pPr>
              <a:lnSpc>
                <a:spcPct val="100000"/>
              </a:lnSpc>
            </a:pPr>
            <a:r>
              <a:rPr lang="en-US" sz="3600" dirty="0"/>
              <a:t/>
            </a:r>
            <a:br>
              <a:rPr lang="en-US" sz="3600" dirty="0"/>
            </a:br>
            <a:endParaRPr lang="en-US" sz="3600" dirty="0"/>
          </a:p>
        </p:txBody>
      </p:sp>
      <p:sp>
        <p:nvSpPr>
          <p:cNvPr id="5" name="Subtitle 2"/>
          <p:cNvSpPr>
            <a:spLocks noGrp="1"/>
          </p:cNvSpPr>
          <p:nvPr>
            <p:ph type="subTitle" idx="1"/>
          </p:nvPr>
        </p:nvSpPr>
        <p:spPr>
          <a:xfrm>
            <a:off x="623392" y="2618910"/>
            <a:ext cx="5616624" cy="3690410"/>
          </a:xfrm>
        </p:spPr>
        <p:txBody>
          <a:bodyPr>
            <a:normAutofit/>
          </a:bodyPr>
          <a:lstStyle/>
          <a:p>
            <a:pPr>
              <a:lnSpc>
                <a:spcPct val="100000"/>
              </a:lnSpc>
            </a:pPr>
            <a:r>
              <a:rPr lang="en-US" sz="2800" dirty="0" smtClean="0">
                <a:latin typeface="Times New Roman" panose="02020603050405020304" pitchFamily="18" charset="0"/>
                <a:ea typeface="Times New Roman" panose="02020603050405020304" pitchFamily="18" charset="0"/>
              </a:rPr>
              <a:t>Sinh </a:t>
            </a:r>
            <a:r>
              <a:rPr lang="en-US" sz="2800" dirty="0" err="1" smtClean="0">
                <a:latin typeface="Times New Roman" panose="02020603050405020304" pitchFamily="18" charset="0"/>
                <a:ea typeface="Times New Roman" panose="02020603050405020304" pitchFamily="18" charset="0"/>
              </a:rPr>
              <a:t>viên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xem</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tài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liệu</a:t>
            </a:r>
            <a:r>
              <a:rPr lang="en-US" sz="2800" dirty="0" smtClean="0">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tranh</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luận</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trên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lớp</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thông</a:t>
            </a:r>
            <a:r>
              <a:rPr lang="en-US" sz="2800" dirty="0" smtClean="0">
                <a:latin typeface="Times New Roman" panose="02020603050405020304" pitchFamily="18" charset="0"/>
                <a:ea typeface="Times New Roman" panose="02020603050405020304" pitchFamily="18" charset="0"/>
              </a:rPr>
              <a:t> qua </a:t>
            </a:r>
            <a:r>
              <a:rPr lang="en-US" sz="2800" dirty="0" err="1" smtClean="0">
                <a:latin typeface="Times New Roman" panose="02020603050405020304" pitchFamily="18" charset="0"/>
                <a:ea typeface="Times New Roman" panose="02020603050405020304" pitchFamily="18" charset="0"/>
              </a:rPr>
              <a:t>hướng</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dẫn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của</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Gv</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tìm</a:t>
            </a:r>
            <a:r>
              <a:rPr lang="en-US" sz="2800" dirty="0" smtClean="0">
                <a:latin typeface="Times New Roman" panose="02020603050405020304" pitchFamily="18" charset="0"/>
                <a:ea typeface="Times New Roman" panose="02020603050405020304" pitchFamily="18" charset="0"/>
              </a:rPr>
              <a:t> </a:t>
            </a:r>
            <a:r>
              <a:rPr lang="en-US" sz="2800" b="1" dirty="0" err="1" smtClean="0">
                <a:solidFill>
                  <a:srgbClr val="0070C0"/>
                </a:solidFill>
                <a:latin typeface="Times New Roman" panose="02020603050405020304" pitchFamily="18" charset="0"/>
                <a:ea typeface="Times New Roman" panose="02020603050405020304" pitchFamily="18" charset="0"/>
              </a:rPr>
              <a:t>Điều</a:t>
            </a:r>
            <a:r>
              <a:rPr lang="en-US" sz="2800" b="1" dirty="0" smtClean="0">
                <a:solidFill>
                  <a:srgbClr val="0070C0"/>
                </a:solidFill>
                <a:latin typeface="Times New Roman" panose="02020603050405020304" pitchFamily="18" charset="0"/>
                <a:ea typeface="Times New Roman" panose="02020603050405020304" pitchFamily="18" charset="0"/>
              </a:rPr>
              <a:t> </a:t>
            </a:r>
            <a:r>
              <a:rPr lang="en-US" sz="2800" b="1" dirty="0" err="1" smtClean="0">
                <a:solidFill>
                  <a:srgbClr val="0070C0"/>
                </a:solidFill>
                <a:latin typeface="Times New Roman" panose="02020603050405020304" pitchFamily="18" charset="0"/>
                <a:ea typeface="Times New Roman" panose="02020603050405020304" pitchFamily="18" charset="0"/>
              </a:rPr>
              <a:t>luật</a:t>
            </a:r>
            <a:r>
              <a:rPr lang="en-US" sz="2800" b="1" dirty="0" smtClean="0">
                <a:solidFill>
                  <a:srgbClr val="0070C0"/>
                </a:solidFill>
                <a:latin typeface="Times New Roman" panose="02020603050405020304" pitchFamily="18" charset="0"/>
                <a:ea typeface="Times New Roman" panose="02020603050405020304" pitchFamily="18" charset="0"/>
              </a:rPr>
              <a:t> ???</a:t>
            </a:r>
            <a:endParaRPr lang="en-US" sz="2800" b="1" dirty="0" smtClean="0">
              <a:solidFill>
                <a:srgbClr val="0070C0"/>
              </a:solidFill>
              <a:latin typeface="Times New Roman" panose="02020603050405020304" pitchFamily="18" charset="0"/>
              <a:ea typeface="Times New Roman" panose="02020603050405020304" pitchFamily="18" charset="0"/>
            </a:endParaRPr>
          </a:p>
          <a:p>
            <a:pPr>
              <a:lnSpc>
                <a:spcPct val="100000"/>
              </a:lnSpc>
            </a:pPr>
            <a:r>
              <a:rPr lang="en-US" sz="2800" i="1" dirty="0" err="1" smtClean="0">
                <a:solidFill>
                  <a:srgbClr val="7030A0"/>
                </a:solidFill>
                <a:latin typeface="Times New Roman" panose="02020603050405020304" pitchFamily="18" charset="0"/>
              </a:rPr>
              <a:t>Sự</a:t>
            </a:r>
            <a:r>
              <a:rPr lang="en-US" sz="2800" i="1" dirty="0" smtClean="0">
                <a:solidFill>
                  <a:srgbClr val="7030A0"/>
                </a:solidFill>
                <a:latin typeface="Times New Roman" panose="02020603050405020304" pitchFamily="18" charset="0"/>
              </a:rPr>
              <a:t> </a:t>
            </a:r>
            <a:r>
              <a:rPr lang="en-US" sz="2800" i="1" dirty="0" err="1" smtClean="0">
                <a:solidFill>
                  <a:srgbClr val="7030A0"/>
                </a:solidFill>
                <a:latin typeface="Times New Roman" panose="02020603050405020304" pitchFamily="18" charset="0"/>
              </a:rPr>
              <a:t>mâu</a:t>
            </a:r>
            <a:r>
              <a:rPr lang="en-US" sz="2800" i="1" dirty="0" smtClean="0">
                <a:solidFill>
                  <a:srgbClr val="7030A0"/>
                </a:solidFill>
                <a:latin typeface="Times New Roman" panose="02020603050405020304" pitchFamily="18" charset="0"/>
              </a:rPr>
              <a:t> </a:t>
            </a:r>
            <a:r>
              <a:rPr lang="en-US" sz="2800" i="1" dirty="0" err="1" smtClean="0">
                <a:solidFill>
                  <a:srgbClr val="7030A0"/>
                </a:solidFill>
                <a:latin typeface="Times New Roman" panose="02020603050405020304" pitchFamily="18" charset="0"/>
              </a:rPr>
              <a:t>thuẫn</a:t>
            </a:r>
            <a:r>
              <a:rPr lang="en-US" sz="2800" i="1" dirty="0" smtClean="0">
                <a:solidFill>
                  <a:srgbClr val="7030A0"/>
                </a:solidFill>
                <a:latin typeface="Times New Roman" panose="02020603050405020304" pitchFamily="18" charset="0"/>
              </a:rPr>
              <a:t> </a:t>
            </a:r>
            <a:r>
              <a:rPr lang="en-US" sz="2800" i="1" dirty="0" err="1" smtClean="0">
                <a:solidFill>
                  <a:srgbClr val="7030A0"/>
                </a:solidFill>
                <a:latin typeface="Times New Roman" panose="02020603050405020304" pitchFamily="18" charset="0"/>
              </a:rPr>
              <a:t>cơ</a:t>
            </a:r>
            <a:r>
              <a:rPr lang="en-US" sz="2800" i="1" dirty="0" smtClean="0">
                <a:solidFill>
                  <a:srgbClr val="7030A0"/>
                </a:solidFill>
                <a:latin typeface="Times New Roman" panose="02020603050405020304" pitchFamily="18" charset="0"/>
              </a:rPr>
              <a:t> </a:t>
            </a:r>
            <a:r>
              <a:rPr lang="en-US" sz="2800" i="1" dirty="0" err="1" smtClean="0">
                <a:solidFill>
                  <a:srgbClr val="7030A0"/>
                </a:solidFill>
                <a:latin typeface="Times New Roman" panose="02020603050405020304" pitchFamily="18" charset="0"/>
              </a:rPr>
              <a:t>bản</a:t>
            </a:r>
            <a:r>
              <a:rPr lang="en-US" sz="2800" i="1" dirty="0" smtClean="0">
                <a:solidFill>
                  <a:srgbClr val="7030A0"/>
                </a:solidFill>
                <a:latin typeface="Times New Roman" panose="02020603050405020304" pitchFamily="18" charset="0"/>
              </a:rPr>
              <a:t> </a:t>
            </a:r>
            <a:r>
              <a:rPr lang="en-US" sz="2800" i="1" dirty="0" err="1" smtClean="0">
                <a:solidFill>
                  <a:srgbClr val="7030A0"/>
                </a:solidFill>
                <a:latin typeface="Times New Roman" panose="02020603050405020304" pitchFamily="18" charset="0"/>
              </a:rPr>
              <a:t>nào</a:t>
            </a:r>
            <a:r>
              <a:rPr lang="en-US" sz="2800" i="1" dirty="0" smtClean="0">
                <a:solidFill>
                  <a:srgbClr val="7030A0"/>
                </a:solidFill>
                <a:latin typeface="Times New Roman" panose="02020603050405020304" pitchFamily="18" charset="0"/>
              </a:rPr>
              <a:t> </a:t>
            </a:r>
            <a:r>
              <a:rPr lang="en-US" sz="2800" i="1" dirty="0" err="1" smtClean="0">
                <a:solidFill>
                  <a:srgbClr val="7030A0"/>
                </a:solidFill>
                <a:latin typeface="Times New Roman" panose="02020603050405020304" pitchFamily="18" charset="0"/>
              </a:rPr>
              <a:t>trong</a:t>
            </a:r>
            <a:r>
              <a:rPr lang="en-US" sz="2800" i="1" dirty="0" smtClean="0">
                <a:solidFill>
                  <a:srgbClr val="7030A0"/>
                </a:solidFill>
                <a:latin typeface="Times New Roman" panose="02020603050405020304" pitchFamily="18" charset="0"/>
              </a:rPr>
              <a:t> </a:t>
            </a:r>
            <a:r>
              <a:rPr lang="en-US" sz="2800" i="1" dirty="0" smtClean="0">
                <a:solidFill>
                  <a:srgbClr val="7030A0"/>
                </a:solidFill>
                <a:latin typeface="Times New Roman" panose="02020603050405020304" pitchFamily="18" charset="0"/>
              </a:rPr>
              <a:t>QHLĐ </a:t>
            </a:r>
            <a:r>
              <a:rPr lang="en-US" sz="2800" i="1" dirty="0" err="1" smtClean="0">
                <a:solidFill>
                  <a:srgbClr val="7030A0"/>
                </a:solidFill>
                <a:latin typeface="Times New Roman" panose="02020603050405020304" pitchFamily="18" charset="0"/>
              </a:rPr>
              <a:t>dẫn</a:t>
            </a:r>
            <a:r>
              <a:rPr lang="en-US" sz="2800" i="1" dirty="0" smtClean="0">
                <a:solidFill>
                  <a:srgbClr val="7030A0"/>
                </a:solidFill>
                <a:latin typeface="Times New Roman" panose="02020603050405020304" pitchFamily="18" charset="0"/>
              </a:rPr>
              <a:t> </a:t>
            </a:r>
            <a:r>
              <a:rPr lang="en-US" sz="2800" i="1" dirty="0" err="1" smtClean="0">
                <a:solidFill>
                  <a:srgbClr val="7030A0"/>
                </a:solidFill>
                <a:latin typeface="Times New Roman" panose="02020603050405020304" pitchFamily="18" charset="0"/>
              </a:rPr>
              <a:t>đến</a:t>
            </a:r>
            <a:r>
              <a:rPr lang="en-US" sz="2800" i="1" dirty="0" smtClean="0">
                <a:solidFill>
                  <a:srgbClr val="7030A0"/>
                </a:solidFill>
                <a:latin typeface="Times New Roman" panose="02020603050405020304" pitchFamily="18" charset="0"/>
              </a:rPr>
              <a:t> </a:t>
            </a:r>
            <a:r>
              <a:rPr lang="en-US" sz="2800" i="1" dirty="0" err="1" smtClean="0">
                <a:solidFill>
                  <a:srgbClr val="7030A0"/>
                </a:solidFill>
                <a:latin typeface="Times New Roman" panose="02020603050405020304" pitchFamily="18" charset="0"/>
              </a:rPr>
              <a:t>khả</a:t>
            </a:r>
            <a:r>
              <a:rPr lang="en-US" sz="2800" i="1" dirty="0" smtClean="0">
                <a:solidFill>
                  <a:srgbClr val="7030A0"/>
                </a:solidFill>
                <a:latin typeface="Times New Roman" panose="02020603050405020304" pitchFamily="18" charset="0"/>
              </a:rPr>
              <a:t> </a:t>
            </a:r>
            <a:r>
              <a:rPr lang="en-US" sz="2800" i="1" dirty="0" err="1" smtClean="0">
                <a:solidFill>
                  <a:srgbClr val="7030A0"/>
                </a:solidFill>
                <a:latin typeface="Times New Roman" panose="02020603050405020304" pitchFamily="18" charset="0"/>
              </a:rPr>
              <a:t>năng</a:t>
            </a:r>
            <a:r>
              <a:rPr lang="en-US" sz="2800" i="1" dirty="0" smtClean="0">
                <a:solidFill>
                  <a:srgbClr val="7030A0"/>
                </a:solidFill>
                <a:latin typeface="Times New Roman" panose="02020603050405020304" pitchFamily="18" charset="0"/>
              </a:rPr>
              <a:t> </a:t>
            </a:r>
            <a:r>
              <a:rPr lang="en-US" sz="2800" i="1" dirty="0" err="1" smtClean="0">
                <a:solidFill>
                  <a:srgbClr val="7030A0"/>
                </a:solidFill>
                <a:latin typeface="Times New Roman" panose="02020603050405020304" pitchFamily="18" charset="0"/>
              </a:rPr>
              <a:t>phát</a:t>
            </a:r>
            <a:r>
              <a:rPr lang="en-US" sz="2800" i="1" dirty="0" smtClean="0">
                <a:solidFill>
                  <a:srgbClr val="7030A0"/>
                </a:solidFill>
                <a:latin typeface="Times New Roman" panose="02020603050405020304" pitchFamily="18" charset="0"/>
              </a:rPr>
              <a:t> sinh </a:t>
            </a:r>
            <a:r>
              <a:rPr lang="en-US" sz="2800" i="1" dirty="0" err="1" smtClean="0">
                <a:solidFill>
                  <a:srgbClr val="7030A0"/>
                </a:solidFill>
                <a:latin typeface="Times New Roman" panose="02020603050405020304" pitchFamily="18" charset="0"/>
              </a:rPr>
              <a:t>tranh</a:t>
            </a:r>
            <a:r>
              <a:rPr lang="en-US" sz="2800" i="1" dirty="0" smtClean="0">
                <a:solidFill>
                  <a:srgbClr val="7030A0"/>
                </a:solidFill>
                <a:latin typeface="Times New Roman" panose="02020603050405020304" pitchFamily="18" charset="0"/>
              </a:rPr>
              <a:t> </a:t>
            </a:r>
            <a:r>
              <a:rPr lang="en-US" sz="2800" i="1" dirty="0" err="1" smtClean="0">
                <a:solidFill>
                  <a:srgbClr val="7030A0"/>
                </a:solidFill>
                <a:latin typeface="Times New Roman" panose="02020603050405020304" pitchFamily="18" charset="0"/>
              </a:rPr>
              <a:t>chấp</a:t>
            </a:r>
            <a:r>
              <a:rPr lang="en-US" sz="2800" i="1" dirty="0" smtClean="0">
                <a:solidFill>
                  <a:srgbClr val="7030A0"/>
                </a:solidFill>
                <a:latin typeface="Times New Roman" panose="02020603050405020304" pitchFamily="18" charset="0"/>
              </a:rPr>
              <a:t> </a:t>
            </a:r>
            <a:r>
              <a:rPr lang="en-US" sz="2800" i="1" dirty="0" err="1" smtClean="0">
                <a:solidFill>
                  <a:srgbClr val="7030A0"/>
                </a:solidFill>
                <a:latin typeface="Times New Roman" panose="02020603050405020304" pitchFamily="18" charset="0"/>
              </a:rPr>
              <a:t>về</a:t>
            </a:r>
            <a:r>
              <a:rPr lang="en-US" sz="2800" i="1" dirty="0" smtClean="0">
                <a:solidFill>
                  <a:srgbClr val="7030A0"/>
                </a:solidFill>
                <a:latin typeface="Times New Roman" panose="02020603050405020304" pitchFamily="18" charset="0"/>
              </a:rPr>
              <a:t> </a:t>
            </a:r>
            <a:r>
              <a:rPr lang="en-US" sz="2800" i="1" dirty="0" err="1" smtClean="0">
                <a:solidFill>
                  <a:srgbClr val="7030A0"/>
                </a:solidFill>
                <a:latin typeface="Times New Roman" panose="02020603050405020304" pitchFamily="18" charset="0"/>
              </a:rPr>
              <a:t>lợi</a:t>
            </a:r>
            <a:r>
              <a:rPr lang="en-US" sz="2800" i="1" dirty="0" smtClean="0">
                <a:solidFill>
                  <a:srgbClr val="7030A0"/>
                </a:solidFill>
                <a:latin typeface="Times New Roman" panose="02020603050405020304" pitchFamily="18" charset="0"/>
              </a:rPr>
              <a:t> </a:t>
            </a:r>
            <a:r>
              <a:rPr lang="en-US" sz="2800" i="1" dirty="0" err="1" smtClean="0">
                <a:solidFill>
                  <a:srgbClr val="7030A0"/>
                </a:solidFill>
                <a:latin typeface="Times New Roman" panose="02020603050405020304" pitchFamily="18" charset="0"/>
              </a:rPr>
              <a:t>ích</a:t>
            </a:r>
            <a:r>
              <a:rPr lang="en-US" sz="2800" i="1" dirty="0" smtClean="0">
                <a:solidFill>
                  <a:srgbClr val="7030A0"/>
                </a:solidFill>
                <a:latin typeface="Times New Roman" panose="02020603050405020304" pitchFamily="18" charset="0"/>
              </a:rPr>
              <a:t> </a:t>
            </a:r>
            <a:r>
              <a:rPr lang="en-US" sz="2800" i="1" dirty="0" err="1" smtClean="0">
                <a:solidFill>
                  <a:srgbClr val="7030A0"/>
                </a:solidFill>
                <a:latin typeface="Times New Roman" panose="02020603050405020304" pitchFamily="18" charset="0"/>
              </a:rPr>
              <a:t>và</a:t>
            </a:r>
            <a:r>
              <a:rPr lang="en-US" sz="2800" i="1" dirty="0" smtClean="0">
                <a:solidFill>
                  <a:srgbClr val="7030A0"/>
                </a:solidFill>
                <a:latin typeface="Times New Roman" panose="02020603050405020304" pitchFamily="18" charset="0"/>
              </a:rPr>
              <a:t> </a:t>
            </a:r>
            <a:r>
              <a:rPr lang="en-US" sz="2800" i="1" dirty="0" err="1" smtClean="0">
                <a:solidFill>
                  <a:srgbClr val="7030A0"/>
                </a:solidFill>
                <a:latin typeface="Times New Roman" panose="02020603050405020304" pitchFamily="18" charset="0"/>
              </a:rPr>
              <a:t>quyền</a:t>
            </a:r>
            <a:r>
              <a:rPr lang="en-US" sz="2800" i="1" dirty="0" smtClean="0">
                <a:solidFill>
                  <a:srgbClr val="7030A0"/>
                </a:solidFill>
                <a:latin typeface="Times New Roman" panose="02020603050405020304" pitchFamily="18" charset="0"/>
              </a:rPr>
              <a:t> </a:t>
            </a:r>
            <a:r>
              <a:rPr lang="en-US" sz="2800" i="1" dirty="0" err="1" smtClean="0">
                <a:solidFill>
                  <a:srgbClr val="7030A0"/>
                </a:solidFill>
                <a:latin typeface="Times New Roman" panose="02020603050405020304" pitchFamily="18" charset="0"/>
              </a:rPr>
              <a:t>giữa</a:t>
            </a:r>
            <a:r>
              <a:rPr lang="en-US" sz="2800" i="1" dirty="0" smtClean="0">
                <a:solidFill>
                  <a:srgbClr val="7030A0"/>
                </a:solidFill>
                <a:latin typeface="Times New Roman" panose="02020603050405020304" pitchFamily="18" charset="0"/>
              </a:rPr>
              <a:t> </a:t>
            </a:r>
            <a:r>
              <a:rPr lang="en-US" sz="2800" i="1" dirty="0" err="1" smtClean="0">
                <a:solidFill>
                  <a:srgbClr val="7030A0"/>
                </a:solidFill>
                <a:latin typeface="Times New Roman" panose="02020603050405020304" pitchFamily="18" charset="0"/>
              </a:rPr>
              <a:t>các</a:t>
            </a:r>
            <a:r>
              <a:rPr lang="en-US" sz="2800" i="1" dirty="0" smtClean="0">
                <a:solidFill>
                  <a:srgbClr val="7030A0"/>
                </a:solidFill>
                <a:latin typeface="Times New Roman" panose="02020603050405020304" pitchFamily="18" charset="0"/>
              </a:rPr>
              <a:t> </a:t>
            </a:r>
            <a:r>
              <a:rPr lang="en-US" sz="2800" i="1" dirty="0" err="1" smtClean="0">
                <a:solidFill>
                  <a:srgbClr val="7030A0"/>
                </a:solidFill>
                <a:latin typeface="Times New Roman" panose="02020603050405020304" pitchFamily="18" charset="0"/>
              </a:rPr>
              <a:t>bên</a:t>
            </a:r>
            <a:r>
              <a:rPr lang="en-US" sz="2800" i="1" dirty="0" smtClean="0">
                <a:solidFill>
                  <a:srgbClr val="7030A0"/>
                </a:solidFill>
                <a:latin typeface="Times New Roman" panose="02020603050405020304" pitchFamily="18" charset="0"/>
              </a:rPr>
              <a:t>?</a:t>
            </a:r>
            <a:endParaRPr lang="en-US" sz="2800" i="1" dirty="0">
              <a:solidFill>
                <a:srgbClr val="7030A0"/>
              </a:solidFill>
            </a:endParaRPr>
          </a:p>
        </p:txBody>
      </p:sp>
      <p:sp>
        <p:nvSpPr>
          <p:cNvPr id="4" name="Rounded Rectangle 3"/>
          <p:cNvSpPr/>
          <p:nvPr/>
        </p:nvSpPr>
        <p:spPr>
          <a:xfrm>
            <a:off x="0" y="1556792"/>
            <a:ext cx="10369152" cy="695250"/>
          </a:xfrm>
          <a:prstGeom prst="roundRect">
            <a:avLst/>
          </a:prstGeom>
          <a:solidFill>
            <a:srgbClr val="FFF7D3">
              <a:lumMod val="90000"/>
            </a:srgbClr>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srgbClr val="0070C0"/>
                </a:solidFill>
                <a:effectLst/>
                <a:uLnTx/>
                <a:uFillTx/>
                <a:latin typeface="Arial" panose="020B0604020202020204" pitchFamily="34" charset="0"/>
                <a:ea typeface="+mn-ea"/>
                <a:cs typeface="Arial" pitchFamily="34" charset="0"/>
              </a:rPr>
              <a:t>2.2 </a:t>
            </a:r>
            <a:r>
              <a:rPr kumimoji="0" lang="vi-VN" sz="3200" b="1" i="0" u="none" strike="noStrike" kern="0" cap="none" spc="0" normalizeH="0" baseline="0" noProof="0" dirty="0" smtClean="0">
                <a:ln>
                  <a:noFill/>
                </a:ln>
                <a:solidFill>
                  <a:srgbClr val="0070C0"/>
                </a:solidFill>
                <a:effectLst/>
                <a:uLnTx/>
                <a:uFillTx/>
                <a:latin typeface="Arial" panose="020B0604020202020204" pitchFamily="34" charset="0"/>
                <a:ea typeface="+mn-ea"/>
                <a:cs typeface="Arial" pitchFamily="34" charset="0"/>
              </a:rPr>
              <a:t>Quyền </a:t>
            </a:r>
            <a:r>
              <a:rPr lang="en-US" sz="3200" b="1" kern="0" dirty="0" err="1" smtClean="0">
                <a:solidFill>
                  <a:srgbClr val="0070C0"/>
                </a:solidFill>
                <a:cs typeface="Arial" pitchFamily="34" charset="0"/>
              </a:rPr>
              <a:t>và</a:t>
            </a:r>
            <a:r>
              <a:rPr lang="en-US" sz="3200" b="1" kern="0" dirty="0" smtClean="0">
                <a:solidFill>
                  <a:srgbClr val="0070C0"/>
                </a:solidFill>
                <a:cs typeface="Arial" pitchFamily="34" charset="0"/>
              </a:rPr>
              <a:t> </a:t>
            </a:r>
            <a:r>
              <a:rPr lang="en-US" sz="3200" b="1" kern="0" dirty="0" err="1" smtClean="0">
                <a:solidFill>
                  <a:srgbClr val="0070C0"/>
                </a:solidFill>
                <a:cs typeface="Arial" pitchFamily="34" charset="0"/>
              </a:rPr>
              <a:t>nghĩa</a:t>
            </a:r>
            <a:r>
              <a:rPr lang="en-US" sz="3200" b="1" kern="0" dirty="0" smtClean="0">
                <a:solidFill>
                  <a:srgbClr val="0070C0"/>
                </a:solidFill>
                <a:cs typeface="Arial" pitchFamily="34" charset="0"/>
              </a:rPr>
              <a:t> </a:t>
            </a:r>
            <a:r>
              <a:rPr lang="en-US" sz="3200" b="1" kern="0" dirty="0" err="1" smtClean="0">
                <a:solidFill>
                  <a:srgbClr val="0070C0"/>
                </a:solidFill>
                <a:cs typeface="Arial" pitchFamily="34" charset="0"/>
              </a:rPr>
              <a:t>vụ</a:t>
            </a:r>
            <a:r>
              <a:rPr lang="en-US" sz="3200" b="1" kern="0" dirty="0" smtClean="0">
                <a:solidFill>
                  <a:srgbClr val="0070C0"/>
                </a:solidFill>
                <a:cs typeface="Arial" pitchFamily="34" charset="0"/>
              </a:rPr>
              <a:t> </a:t>
            </a:r>
            <a:r>
              <a:rPr lang="en-US" sz="3200" b="1" kern="0" dirty="0" err="1" smtClean="0">
                <a:solidFill>
                  <a:srgbClr val="0070C0"/>
                </a:solidFill>
                <a:cs typeface="Arial" pitchFamily="34" charset="0"/>
              </a:rPr>
              <a:t>của</a:t>
            </a:r>
            <a:r>
              <a:rPr lang="en-US" sz="3200" b="1" kern="0" dirty="0" smtClean="0">
                <a:solidFill>
                  <a:srgbClr val="0070C0"/>
                </a:solidFill>
                <a:cs typeface="Arial" pitchFamily="34" charset="0"/>
              </a:rPr>
              <a:t> </a:t>
            </a:r>
            <a:r>
              <a:rPr lang="en-US" sz="3200" b="1" kern="0" dirty="0" err="1" smtClean="0">
                <a:solidFill>
                  <a:srgbClr val="0070C0"/>
                </a:solidFill>
                <a:cs typeface="Arial" pitchFamily="34" charset="0"/>
              </a:rPr>
              <a:t>người</a:t>
            </a:r>
            <a:r>
              <a:rPr lang="en-US" sz="3200" b="1" kern="0" dirty="0" smtClean="0">
                <a:solidFill>
                  <a:srgbClr val="0070C0"/>
                </a:solidFill>
                <a:cs typeface="Arial" pitchFamily="34" charset="0"/>
              </a:rPr>
              <a:t> </a:t>
            </a:r>
            <a:r>
              <a:rPr lang="en-US" sz="3200" b="1" kern="0" dirty="0" err="1" smtClean="0">
                <a:solidFill>
                  <a:srgbClr val="0070C0"/>
                </a:solidFill>
                <a:cs typeface="Arial" pitchFamily="34" charset="0"/>
              </a:rPr>
              <a:t>sử</a:t>
            </a:r>
            <a:r>
              <a:rPr lang="en-US" sz="3200" b="1" kern="0" dirty="0" smtClean="0">
                <a:solidFill>
                  <a:srgbClr val="0070C0"/>
                </a:solidFill>
                <a:cs typeface="Arial" pitchFamily="34" charset="0"/>
              </a:rPr>
              <a:t> </a:t>
            </a:r>
            <a:r>
              <a:rPr lang="en-US" sz="3200" b="1" kern="0" dirty="0" err="1" smtClean="0">
                <a:solidFill>
                  <a:srgbClr val="0070C0"/>
                </a:solidFill>
                <a:cs typeface="Arial" pitchFamily="34" charset="0"/>
              </a:rPr>
              <a:t>dụng</a:t>
            </a:r>
            <a:r>
              <a:rPr lang="en-US" sz="3200" b="1" kern="0" dirty="0" smtClean="0">
                <a:solidFill>
                  <a:srgbClr val="0070C0"/>
                </a:solidFill>
                <a:cs typeface="Arial" pitchFamily="34" charset="0"/>
              </a:rPr>
              <a:t> </a:t>
            </a:r>
            <a:r>
              <a:rPr lang="en-US" sz="3200" b="1" kern="0" dirty="0" err="1" smtClean="0">
                <a:solidFill>
                  <a:srgbClr val="0070C0"/>
                </a:solidFill>
                <a:cs typeface="Arial" pitchFamily="34" charset="0"/>
              </a:rPr>
              <a:t>lao</a:t>
            </a:r>
            <a:r>
              <a:rPr lang="en-US" sz="3200" b="1" kern="0" dirty="0" smtClean="0">
                <a:solidFill>
                  <a:srgbClr val="0070C0"/>
                </a:solidFill>
                <a:cs typeface="Arial" pitchFamily="34" charset="0"/>
              </a:rPr>
              <a:t> </a:t>
            </a:r>
            <a:r>
              <a:rPr lang="en-US" sz="3200" b="1" kern="0" dirty="0" err="1" smtClean="0">
                <a:solidFill>
                  <a:srgbClr val="0070C0"/>
                </a:solidFill>
                <a:cs typeface="Arial" pitchFamily="34" charset="0"/>
              </a:rPr>
              <a:t>động</a:t>
            </a:r>
            <a:endParaRPr kumimoji="0" lang="en-US" sz="3200" b="1" i="0" u="none" strike="noStrike" kern="0" cap="none" spc="0" normalizeH="0" baseline="0" noProof="0" dirty="0">
              <a:ln>
                <a:noFill/>
              </a:ln>
              <a:solidFill>
                <a:srgbClr val="0070C0"/>
              </a:solidFill>
              <a:effectLst/>
              <a:uLnTx/>
              <a:uFillTx/>
              <a:latin typeface="Arial" pitchFamily="34" charset="0"/>
              <a:ea typeface="+mn-ea"/>
              <a:cs typeface="Arial" pitchFamily="34" charset="0"/>
            </a:endParaRPr>
          </a:p>
        </p:txBody>
      </p:sp>
      <p:pic>
        <p:nvPicPr>
          <p:cNvPr id="3" name="Picture 2"/>
          <p:cNvPicPr>
            <a:picLocks noChangeAspect="1"/>
          </p:cNvPicPr>
          <p:nvPr/>
        </p:nvPicPr>
        <p:blipFill>
          <a:blip r:embed="rId3"/>
          <a:stretch>
            <a:fillRect/>
          </a:stretch>
        </p:blipFill>
        <p:spPr>
          <a:xfrm>
            <a:off x="6923688" y="2691607"/>
            <a:ext cx="4249280" cy="3346994"/>
          </a:xfrm>
          <a:prstGeom prst="rect">
            <a:avLst/>
          </a:prstGeom>
        </p:spPr>
      </p:pic>
    </p:spTree>
    <p:extLst>
      <p:ext uri="{BB962C8B-B14F-4D97-AF65-F5344CB8AC3E}">
        <p14:creationId xmlns:p14="http://schemas.microsoft.com/office/powerpoint/2010/main" val="12345150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1556792"/>
            <a:ext cx="10369152" cy="695250"/>
          </a:xfrm>
          <a:prstGeom prst="roundRect">
            <a:avLst/>
          </a:prstGeom>
          <a:solidFill>
            <a:srgbClr val="FFF7D3">
              <a:lumMod val="90000"/>
            </a:srgbClr>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srgbClr val="0070C0"/>
                </a:solidFill>
                <a:effectLst/>
                <a:uLnTx/>
                <a:uFillTx/>
                <a:latin typeface="Arial" panose="020B0604020202020204" pitchFamily="34" charset="0"/>
                <a:ea typeface="+mn-ea"/>
                <a:cs typeface="Arial" pitchFamily="34" charset="0"/>
              </a:rPr>
              <a:t>2.3 </a:t>
            </a:r>
            <a:r>
              <a:rPr kumimoji="0" lang="en-US" sz="3200" b="1" i="0" u="none" strike="noStrike" kern="0" cap="none" spc="0" normalizeH="0" baseline="0" noProof="0" dirty="0" err="1" smtClean="0">
                <a:ln>
                  <a:noFill/>
                </a:ln>
                <a:solidFill>
                  <a:srgbClr val="0070C0"/>
                </a:solidFill>
                <a:effectLst/>
                <a:uLnTx/>
                <a:uFillTx/>
                <a:latin typeface="Arial" panose="020B0604020202020204" pitchFamily="34" charset="0"/>
                <a:ea typeface="+mn-ea"/>
                <a:cs typeface="Arial" pitchFamily="34" charset="0"/>
              </a:rPr>
              <a:t>Hợp</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anose="020B0604020202020204" pitchFamily="34" charset="0"/>
                <a:ea typeface="+mn-ea"/>
                <a:cs typeface="Arial" pitchFamily="34" charset="0"/>
              </a:rPr>
              <a:t>đồng</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anose="020B0604020202020204" pitchFamily="34" charset="0"/>
                <a:ea typeface="+mn-ea"/>
                <a:cs typeface="Arial" pitchFamily="34" charset="0"/>
              </a:rPr>
              <a:t>lao</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anose="020B0604020202020204" pitchFamily="34" charset="0"/>
                <a:ea typeface="+mn-ea"/>
                <a:cs typeface="Arial" pitchFamily="34" charset="0"/>
              </a:rPr>
              <a:t>động</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endParaRPr kumimoji="0" lang="en-US" sz="3200" b="1" i="0" u="none" strike="noStrike" kern="0" cap="none" spc="0" normalizeH="0" baseline="0" noProof="0" dirty="0">
              <a:ln>
                <a:noFill/>
              </a:ln>
              <a:solidFill>
                <a:srgbClr val="0070C0"/>
              </a:solidFill>
              <a:effectLst/>
              <a:uLnTx/>
              <a:uFillTx/>
              <a:latin typeface="Arial" pitchFamily="34" charset="0"/>
              <a:ea typeface="+mn-ea"/>
              <a:cs typeface="Arial" pitchFamily="34" charset="0"/>
            </a:endParaRPr>
          </a:p>
        </p:txBody>
      </p:sp>
      <p:sp>
        <p:nvSpPr>
          <p:cNvPr id="5" name="Rounded Rectangle 4"/>
          <p:cNvSpPr/>
          <p:nvPr/>
        </p:nvSpPr>
        <p:spPr>
          <a:xfrm>
            <a:off x="395610" y="2986611"/>
            <a:ext cx="6816080" cy="3328388"/>
          </a:xfrm>
          <a:prstGeom prst="roundRect">
            <a:avLst/>
          </a:prstGeom>
          <a:solidFill>
            <a:schemeClr val="accent4">
              <a:lumMod val="20000"/>
              <a:lumOff val="80000"/>
            </a:schemeClr>
          </a:solidFill>
          <a:ln w="28575" cap="flat" cmpd="sng" algn="ctr">
            <a:solidFill>
              <a:sysClr val="window" lastClr="FFFFFF"/>
            </a:solidFill>
            <a:prstDash val="solid"/>
          </a:ln>
          <a:effectLst>
            <a:outerShdw blurRad="50800" dist="38100" dir="5400000" rotWithShape="0">
              <a:srgbClr val="000000">
                <a:alpha val="28000"/>
              </a:srgbClr>
            </a:outerShdw>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smtClean="0">
                <a:ln>
                  <a:noFill/>
                </a:ln>
                <a:solidFill>
                  <a:srgbClr val="7030A0"/>
                </a:solidFill>
                <a:effectLst/>
                <a:uLnTx/>
                <a:uFillTx/>
                <a:latin typeface="+mj-lt"/>
                <a:ea typeface="+mn-ea"/>
                <a:cs typeface="Arial" pitchFamily="34" charset="0"/>
              </a:rPr>
              <a:t>	</a:t>
            </a:r>
            <a:r>
              <a:rPr kumimoji="0" lang="vi-VN" sz="3200" b="0" i="0" u="none" strike="noStrike" kern="0" cap="none" spc="0" normalizeH="0" baseline="0" noProof="0" dirty="0" smtClean="0">
                <a:ln>
                  <a:noFill/>
                </a:ln>
                <a:solidFill>
                  <a:srgbClr val="7030A0"/>
                </a:solidFill>
                <a:effectLst/>
                <a:uLnTx/>
                <a:uFillTx/>
                <a:latin typeface="+mj-lt"/>
                <a:ea typeface="+mn-ea"/>
                <a:cs typeface="Arial" pitchFamily="34" charset="0"/>
              </a:rPr>
              <a:t>Hợp </a:t>
            </a:r>
            <a:r>
              <a:rPr kumimoji="0" lang="vi-VN" sz="3200" b="0" i="0" u="none" strike="noStrike" kern="0" cap="none" spc="0" normalizeH="0" baseline="0" noProof="0" dirty="0">
                <a:ln>
                  <a:noFill/>
                </a:ln>
                <a:solidFill>
                  <a:srgbClr val="7030A0"/>
                </a:solidFill>
                <a:effectLst/>
                <a:uLnTx/>
                <a:uFillTx/>
                <a:latin typeface="+mj-lt"/>
                <a:ea typeface="+mn-ea"/>
                <a:cs typeface="Arial" pitchFamily="34" charset="0"/>
              </a:rPr>
              <a:t>đồng lao động là sự thỏa thuận giữa người lao động và người sử dụng lao động </a:t>
            </a:r>
            <a:r>
              <a:rPr kumimoji="0" lang="vi-VN" sz="3200" b="0" i="0" u="none" strike="noStrike" kern="0" cap="none" spc="0" normalizeH="0" baseline="0" noProof="0" dirty="0" smtClean="0">
                <a:ln>
                  <a:noFill/>
                </a:ln>
                <a:solidFill>
                  <a:srgbClr val="7030A0"/>
                </a:solidFill>
                <a:effectLst/>
                <a:uLnTx/>
                <a:uFillTx/>
                <a:latin typeface="+mj-lt"/>
                <a:ea typeface="+mn-ea"/>
                <a:cs typeface="Arial" pitchFamily="34" charset="0"/>
              </a:rPr>
              <a:t>về</a:t>
            </a:r>
            <a:r>
              <a:rPr kumimoji="0" lang="en-US" sz="3200" b="0" i="0" u="none" strike="noStrike" kern="0" cap="none" spc="0" normalizeH="0" baseline="0" noProof="0" dirty="0" smtClean="0">
                <a:ln>
                  <a:noFill/>
                </a:ln>
                <a:solidFill>
                  <a:srgbClr val="7030A0"/>
                </a:solidFill>
                <a:effectLst/>
                <a:uLnTx/>
                <a:uFillTx/>
                <a:latin typeface="+mj-lt"/>
                <a:ea typeface="+mn-ea"/>
                <a:cs typeface="Arial" pitchFamily="34" charset="0"/>
              </a:rPr>
              <a:t> </a:t>
            </a:r>
            <a:r>
              <a:rPr kumimoji="0" lang="vi-VN" sz="3200" b="0" i="0" u="none" strike="noStrike" kern="0" cap="none" spc="0" normalizeH="0" baseline="0" noProof="0" dirty="0" smtClean="0">
                <a:ln>
                  <a:noFill/>
                </a:ln>
                <a:solidFill>
                  <a:srgbClr val="7030A0"/>
                </a:solidFill>
                <a:effectLst/>
                <a:uLnTx/>
                <a:uFillTx/>
                <a:latin typeface="+mj-lt"/>
                <a:ea typeface="+mn-ea"/>
                <a:cs typeface="Arial" pitchFamily="34" charset="0"/>
              </a:rPr>
              <a:t>việc </a:t>
            </a:r>
            <a:r>
              <a:rPr kumimoji="0" lang="vi-VN" sz="3200" b="0" i="0" u="none" strike="noStrike" kern="0" cap="none" spc="0" normalizeH="0" baseline="0" noProof="0" dirty="0">
                <a:ln>
                  <a:noFill/>
                </a:ln>
                <a:solidFill>
                  <a:srgbClr val="7030A0"/>
                </a:solidFill>
                <a:effectLst/>
                <a:uLnTx/>
                <a:uFillTx/>
                <a:latin typeface="+mj-lt"/>
                <a:ea typeface="+mn-ea"/>
                <a:cs typeface="Arial" pitchFamily="34" charset="0"/>
              </a:rPr>
              <a:t>làm có trả </a:t>
            </a:r>
            <a:r>
              <a:rPr kumimoji="0" lang="en-US" sz="3200" b="0" i="0" u="none" strike="noStrike" kern="0" cap="none" spc="0" normalizeH="0" baseline="0" noProof="0" dirty="0" err="1" smtClean="0">
                <a:ln>
                  <a:noFill/>
                </a:ln>
                <a:solidFill>
                  <a:srgbClr val="7030A0"/>
                </a:solidFill>
                <a:effectLst/>
                <a:uLnTx/>
                <a:uFillTx/>
                <a:latin typeface="+mj-lt"/>
                <a:ea typeface="+mn-ea"/>
                <a:cs typeface="Arial" pitchFamily="34" charset="0"/>
              </a:rPr>
              <a:t>công</a:t>
            </a:r>
            <a:r>
              <a:rPr kumimoji="0" lang="vi-VN" sz="3200" b="0" i="0" u="none" strike="noStrike" kern="0" cap="none" spc="0" normalizeH="0" baseline="0" noProof="0" dirty="0" smtClean="0">
                <a:ln>
                  <a:noFill/>
                </a:ln>
                <a:solidFill>
                  <a:srgbClr val="7030A0"/>
                </a:solidFill>
                <a:effectLst/>
                <a:uLnTx/>
                <a:uFillTx/>
                <a:latin typeface="+mj-lt"/>
                <a:ea typeface="+mn-ea"/>
                <a:cs typeface="Arial" pitchFamily="34" charset="0"/>
              </a:rPr>
              <a:t>, điều </a:t>
            </a:r>
            <a:r>
              <a:rPr kumimoji="0" lang="vi-VN" sz="3200" b="0" i="0" u="none" strike="noStrike" kern="0" cap="none" spc="0" normalizeH="0" baseline="0" noProof="0" dirty="0">
                <a:ln>
                  <a:noFill/>
                </a:ln>
                <a:solidFill>
                  <a:srgbClr val="7030A0"/>
                </a:solidFill>
                <a:effectLst/>
                <a:uLnTx/>
                <a:uFillTx/>
                <a:latin typeface="+mj-lt"/>
                <a:ea typeface="+mn-ea"/>
                <a:cs typeface="Arial" pitchFamily="34" charset="0"/>
              </a:rPr>
              <a:t>kiện làm việc, </a:t>
            </a:r>
            <a:r>
              <a:rPr kumimoji="0" lang="vi-VN" sz="3200" b="0" i="0" u="none" strike="noStrike" kern="0" cap="none" spc="0" normalizeH="0" baseline="0" noProof="0" dirty="0" smtClean="0">
                <a:ln>
                  <a:noFill/>
                </a:ln>
                <a:solidFill>
                  <a:srgbClr val="7030A0"/>
                </a:solidFill>
                <a:effectLst/>
                <a:uLnTx/>
                <a:uFillTx/>
                <a:latin typeface="+mj-lt"/>
                <a:ea typeface="+mn-ea"/>
                <a:cs typeface="Arial" pitchFamily="34" charset="0"/>
              </a:rPr>
              <a:t>quyền </a:t>
            </a:r>
            <a:r>
              <a:rPr kumimoji="0" lang="vi-VN" sz="3200" b="0" i="0" u="none" strike="noStrike" kern="0" cap="none" spc="0" normalizeH="0" baseline="0" noProof="0" dirty="0">
                <a:ln>
                  <a:noFill/>
                </a:ln>
                <a:solidFill>
                  <a:srgbClr val="7030A0"/>
                </a:solidFill>
                <a:effectLst/>
                <a:uLnTx/>
                <a:uFillTx/>
                <a:latin typeface="+mj-lt"/>
                <a:ea typeface="+mn-ea"/>
                <a:cs typeface="Arial" pitchFamily="34" charset="0"/>
              </a:rPr>
              <a:t>và nghĩa vụ của mỗi bên trong </a:t>
            </a:r>
            <a:r>
              <a:rPr kumimoji="0" lang="vi-VN" sz="3200" b="1" i="0" u="none" strike="noStrike" kern="0" cap="none" spc="0" normalizeH="0" baseline="0" noProof="0" dirty="0">
                <a:ln>
                  <a:noFill/>
                </a:ln>
                <a:solidFill>
                  <a:srgbClr val="7030A0"/>
                </a:solidFill>
                <a:effectLst/>
                <a:uLnTx/>
                <a:uFillTx/>
                <a:latin typeface="+mj-lt"/>
                <a:ea typeface="+mn-ea"/>
                <a:cs typeface="Arial" pitchFamily="34" charset="0"/>
              </a:rPr>
              <a:t>quan hệ lao động</a:t>
            </a:r>
            <a:r>
              <a:rPr kumimoji="0" lang="vi-VN" sz="3200" b="0" i="0" u="none" strike="noStrike" kern="0" cap="none" spc="0" normalizeH="0" baseline="0" noProof="0" dirty="0" smtClean="0">
                <a:ln>
                  <a:noFill/>
                </a:ln>
                <a:solidFill>
                  <a:srgbClr val="7030A0"/>
                </a:solidFill>
                <a:effectLst/>
                <a:uLnTx/>
                <a:uFillTx/>
                <a:latin typeface="+mj-lt"/>
                <a:ea typeface="+mn-ea"/>
                <a:cs typeface="Arial" pitchFamily="34" charset="0"/>
              </a:rPr>
              <a:t>.</a:t>
            </a:r>
            <a:r>
              <a:rPr lang="en-US" sz="2800" b="1" kern="0" dirty="0" smtClean="0">
                <a:solidFill>
                  <a:srgbClr val="00B0F0"/>
                </a:solidFill>
                <a:latin typeface="Times New Roman" panose="02020603050405020304" pitchFamily="18" charset="0"/>
                <a:cs typeface="Times New Roman" panose="02020603050405020304" pitchFamily="18" charset="0"/>
              </a:rPr>
              <a:t>_ </a:t>
            </a:r>
            <a:r>
              <a:rPr lang="en-US" sz="2000" b="1" i="1" kern="0" dirty="0" err="1" smtClean="0">
                <a:solidFill>
                  <a:srgbClr val="00B0F0"/>
                </a:solidFill>
                <a:latin typeface="Times New Roman" panose="02020603050405020304" pitchFamily="18" charset="0"/>
                <a:cs typeface="Times New Roman" panose="02020603050405020304" pitchFamily="18" charset="0"/>
              </a:rPr>
              <a:t>Điều</a:t>
            </a:r>
            <a:r>
              <a:rPr lang="en-US" sz="2000" b="1" i="1" kern="0" dirty="0" smtClean="0">
                <a:solidFill>
                  <a:srgbClr val="00B0F0"/>
                </a:solidFill>
                <a:latin typeface="Times New Roman" panose="02020603050405020304" pitchFamily="18" charset="0"/>
                <a:cs typeface="Times New Roman" panose="02020603050405020304" pitchFamily="18" charset="0"/>
              </a:rPr>
              <a:t> 13/BLLĐ/2019</a:t>
            </a:r>
            <a:endParaRPr kumimoji="0" lang="en-US" sz="2000" b="1" i="1" u="none" strike="noStrike" kern="0" cap="none" spc="0" normalizeH="0" baseline="0" noProof="0" dirty="0" smtClean="0">
              <a:ln>
                <a:noFill/>
              </a:ln>
              <a:solidFill>
                <a:srgbClr val="00B0F0"/>
              </a:solidFill>
              <a:effectLst/>
              <a:uLnTx/>
              <a:uFillTx/>
              <a:latin typeface="Times New Roman" panose="02020603050405020304" pitchFamily="18" charset="0"/>
              <a:cs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1" u="none" strike="noStrike" kern="0" cap="none" spc="0" normalizeH="0" baseline="0" noProof="0" dirty="0">
              <a:ln>
                <a:noFill/>
              </a:ln>
              <a:solidFill>
                <a:srgbClr val="7030A0"/>
              </a:solidFill>
              <a:effectLst/>
              <a:uLnTx/>
              <a:uFillTx/>
              <a:latin typeface="+mj-lt"/>
              <a:cs typeface="Arial" pitchFamily="34" charset="0"/>
            </a:endParaRPr>
          </a:p>
        </p:txBody>
      </p:sp>
      <p:sp>
        <p:nvSpPr>
          <p:cNvPr id="6" name="Rounded Rectangle 5"/>
          <p:cNvSpPr/>
          <p:nvPr/>
        </p:nvSpPr>
        <p:spPr>
          <a:xfrm>
            <a:off x="0" y="2348880"/>
            <a:ext cx="3803650" cy="504056"/>
          </a:xfrm>
          <a:prstGeom prst="roundRect">
            <a:avLst/>
          </a:prstGeom>
          <a:solidFill>
            <a:srgbClr val="FFCCFF"/>
          </a:solidFill>
          <a:ln w="28575" cap="flat" cmpd="sng" algn="ctr">
            <a:solidFill>
              <a:sysClr val="window" lastClr="FFFFFF"/>
            </a:solidFill>
            <a:prstDash val="solid"/>
          </a:ln>
          <a:effectLst>
            <a:outerShdw blurRad="50800" dist="38100" dir="5400000" rotWithShape="0">
              <a:srgbClr val="000000">
                <a:alpha val="28000"/>
              </a:srgbClr>
            </a:outerShdw>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prstClr val="black"/>
                </a:solidFill>
                <a:effectLst/>
                <a:uLnTx/>
                <a:uFillTx/>
                <a:latin typeface="Arial" pitchFamily="34" charset="0"/>
                <a:ea typeface="+mn-ea"/>
                <a:cs typeface="Arial" pitchFamily="34" charset="0"/>
              </a:rPr>
              <a:t>2.3.1 </a:t>
            </a:r>
            <a:r>
              <a:rPr kumimoji="0" lang="en-US" sz="3200" b="1" i="0" u="none" strike="noStrike" kern="0" cap="none" spc="0" normalizeH="0" baseline="0" noProof="0" dirty="0" err="1">
                <a:ln>
                  <a:noFill/>
                </a:ln>
                <a:solidFill>
                  <a:prstClr val="black"/>
                </a:solidFill>
                <a:effectLst/>
                <a:uLnTx/>
                <a:uFillTx/>
                <a:latin typeface="Arial" pitchFamily="34" charset="0"/>
                <a:ea typeface="+mn-ea"/>
                <a:cs typeface="Arial" pitchFamily="34" charset="0"/>
              </a:rPr>
              <a:t>Khái</a:t>
            </a:r>
            <a:r>
              <a:rPr kumimoji="0" lang="en-US" sz="3200" b="1" i="0" u="none" strike="noStrike" kern="0" cap="none" spc="0" normalizeH="0" baseline="0" noProof="0" dirty="0">
                <a:ln>
                  <a:noFill/>
                </a:ln>
                <a:solidFill>
                  <a:prstClr val="black"/>
                </a:solidFill>
                <a:effectLst/>
                <a:uLnTx/>
                <a:uFillTx/>
                <a:latin typeface="Arial" pitchFamily="34" charset="0"/>
                <a:ea typeface="+mn-ea"/>
                <a:cs typeface="Arial" pitchFamily="34" charset="0"/>
              </a:rPr>
              <a:t> </a:t>
            </a:r>
            <a:r>
              <a:rPr kumimoji="0" lang="en-US" sz="3200" b="1" i="0" u="none" strike="noStrike" kern="0" cap="none" spc="0" normalizeH="0" baseline="0" noProof="0" dirty="0" err="1">
                <a:ln>
                  <a:noFill/>
                </a:ln>
                <a:solidFill>
                  <a:prstClr val="black"/>
                </a:solidFill>
                <a:effectLst/>
                <a:uLnTx/>
                <a:uFillTx/>
                <a:latin typeface="Arial" pitchFamily="34" charset="0"/>
                <a:ea typeface="+mn-ea"/>
                <a:cs typeface="Arial" pitchFamily="34" charset="0"/>
              </a:rPr>
              <a:t>niệm</a:t>
            </a:r>
            <a:r>
              <a:rPr kumimoji="0" lang="en-US" sz="3200" b="1" i="0" u="none" strike="noStrike" kern="0" cap="none" spc="0" normalizeH="0" baseline="0" noProof="0" dirty="0">
                <a:ln>
                  <a:noFill/>
                </a:ln>
                <a:solidFill>
                  <a:prstClr val="black"/>
                </a:solidFill>
                <a:effectLst/>
                <a:uLnTx/>
                <a:uFillTx/>
                <a:latin typeface="Arial" pitchFamily="34" charset="0"/>
                <a:ea typeface="+mn-ea"/>
                <a:cs typeface="Arial" pitchFamily="34" charset="0"/>
              </a:rPr>
              <a:t> </a:t>
            </a:r>
          </a:p>
        </p:txBody>
      </p:sp>
      <p:pic>
        <p:nvPicPr>
          <p:cNvPr id="2" name="Picture 1"/>
          <p:cNvPicPr>
            <a:picLocks noChangeAspect="1"/>
          </p:cNvPicPr>
          <p:nvPr/>
        </p:nvPicPr>
        <p:blipFill>
          <a:blip r:embed="rId3"/>
          <a:stretch>
            <a:fillRect/>
          </a:stretch>
        </p:blipFill>
        <p:spPr>
          <a:xfrm>
            <a:off x="7608168" y="2980930"/>
            <a:ext cx="4231407" cy="3328389"/>
          </a:xfrm>
          <a:prstGeom prst="rect">
            <a:avLst/>
          </a:prstGeom>
        </p:spPr>
      </p:pic>
    </p:spTree>
    <p:extLst>
      <p:ext uri="{BB962C8B-B14F-4D97-AF65-F5344CB8AC3E}">
        <p14:creationId xmlns:p14="http://schemas.microsoft.com/office/powerpoint/2010/main" val="23767457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1772816"/>
            <a:ext cx="12192000" cy="5184576"/>
          </a:xfrm>
        </p:spPr>
        <p:txBody>
          <a:bodyPr>
            <a:normAutofit lnSpcReduction="10000"/>
          </a:bodyPr>
          <a:lstStyle/>
          <a:p>
            <a:pPr algn="l">
              <a:lnSpc>
                <a:spcPct val="100000"/>
              </a:lnSpc>
              <a:spcBef>
                <a:spcPts val="0"/>
              </a:spcBef>
            </a:pPr>
            <a:r>
              <a:rPr lang="en-US" sz="2800" dirty="0" smtClean="0">
                <a:latin typeface="Times New Roman" panose="02020603050405020304" pitchFamily="18" charset="0"/>
                <a:ea typeface="Times New Roman" panose="02020603050405020304" pitchFamily="18" charset="0"/>
              </a:rPr>
              <a:t>	</a:t>
            </a:r>
            <a:r>
              <a:rPr lang="vi-VN" sz="2800" dirty="0">
                <a:latin typeface="Times New Roman" panose="02020603050405020304" pitchFamily="18" charset="0"/>
                <a:ea typeface="Times New Roman" panose="02020603050405020304" pitchFamily="18" charset="0"/>
              </a:rPr>
              <a:t>- Điều kiện để trở thành chủ thể giao kết hợp đồng lao động.  </a:t>
            </a:r>
          </a:p>
          <a:p>
            <a:pPr algn="l">
              <a:lnSpc>
                <a:spcPct val="100000"/>
              </a:lnSpc>
              <a:spcBef>
                <a:spcPts val="0"/>
              </a:spcBef>
            </a:pPr>
            <a:r>
              <a:rPr lang="vi-VN" sz="2800" dirty="0">
                <a:latin typeface="Times New Roman" panose="02020603050405020304" pitchFamily="18" charset="0"/>
                <a:ea typeface="Times New Roman" panose="02020603050405020304" pitchFamily="18" charset="0"/>
              </a:rPr>
              <a:t>quy định: </a:t>
            </a:r>
            <a:r>
              <a:rPr lang="en-US" sz="2800" dirty="0" err="1" smtClean="0">
                <a:latin typeface="Times New Roman" panose="02020603050405020304" pitchFamily="18" charset="0"/>
                <a:ea typeface="Times New Roman" panose="02020603050405020304" pitchFamily="18" charset="0"/>
              </a:rPr>
              <a:t>Cá</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nhân</a:t>
            </a:r>
            <a:r>
              <a:rPr lang="en-US" sz="2800" dirty="0" smtClean="0">
                <a:latin typeface="Times New Roman" panose="02020603050405020304" pitchFamily="18" charset="0"/>
                <a:ea typeface="Times New Roman" panose="02020603050405020304" pitchFamily="18" charset="0"/>
              </a:rPr>
              <a:t> </a:t>
            </a:r>
            <a:r>
              <a:rPr lang="vi-VN" sz="2800" dirty="0" smtClean="0">
                <a:latin typeface="Times New Roman" panose="02020603050405020304" pitchFamily="18" charset="0"/>
                <a:ea typeface="Times New Roman" panose="02020603050405020304" pitchFamily="18" charset="0"/>
              </a:rPr>
              <a:t>muốn </a:t>
            </a:r>
            <a:r>
              <a:rPr lang="vi-VN" sz="2800" dirty="0">
                <a:latin typeface="Times New Roman" panose="02020603050405020304" pitchFamily="18" charset="0"/>
                <a:ea typeface="Times New Roman" panose="02020603050405020304" pitchFamily="18" charset="0"/>
              </a:rPr>
              <a:t>trở thành một bên chủ thể giao kết hợp đồng lao động phải là người ít nhất từ đủ 15 tuổi trở lên, có khả năng lao động, được trả lương và chịu sự quản lý”. Mặt khác việc xác định tuổi tối thiểu trở thành chủ thể giao kết hợp đồng lao động còn phải căn cứ vào quy định về tuổi tối thiểu được đi làm việc trong </a:t>
            </a:r>
            <a:r>
              <a:rPr lang="en-US" sz="2800" dirty="0" smtClean="0">
                <a:solidFill>
                  <a:srgbClr val="7030A0"/>
                </a:solidFill>
                <a:latin typeface="Times New Roman" panose="02020603050405020304" pitchFamily="18" charset="0"/>
                <a:ea typeface="Times New Roman" panose="02020603050405020304" pitchFamily="18" charset="0"/>
              </a:rPr>
              <a:t>“</a:t>
            </a:r>
            <a:r>
              <a:rPr lang="vi-VN" sz="2800" dirty="0" smtClean="0">
                <a:solidFill>
                  <a:srgbClr val="7030A0"/>
                </a:solidFill>
                <a:latin typeface="Times New Roman" panose="02020603050405020304" pitchFamily="18" charset="0"/>
                <a:ea typeface="Times New Roman" panose="02020603050405020304" pitchFamily="18" charset="0"/>
              </a:rPr>
              <a:t>Công </a:t>
            </a:r>
            <a:r>
              <a:rPr lang="vi-VN" sz="2800" dirty="0">
                <a:solidFill>
                  <a:srgbClr val="7030A0"/>
                </a:solidFill>
                <a:latin typeface="Times New Roman" panose="02020603050405020304" pitchFamily="18" charset="0"/>
                <a:ea typeface="Times New Roman" panose="02020603050405020304" pitchFamily="18" charset="0"/>
              </a:rPr>
              <a:t>ước số 138 của </a:t>
            </a:r>
            <a:r>
              <a:rPr lang="en-US" sz="2800" dirty="0" smtClean="0">
                <a:solidFill>
                  <a:srgbClr val="7030A0"/>
                </a:solidFill>
                <a:latin typeface="Times New Roman" panose="02020603050405020304" pitchFamily="18" charset="0"/>
                <a:ea typeface="Times New Roman" panose="02020603050405020304" pitchFamily="18" charset="0"/>
              </a:rPr>
              <a:t>I.L.O”</a:t>
            </a:r>
            <a:r>
              <a:rPr lang="vi-VN" sz="2800" dirty="0" smtClean="0">
                <a:latin typeface="Times New Roman" panose="02020603050405020304" pitchFamily="18" charset="0"/>
                <a:ea typeface="Times New Roman" panose="02020603050405020304" pitchFamily="18" charset="0"/>
              </a:rPr>
              <a:t>mà </a:t>
            </a:r>
            <a:r>
              <a:rPr lang="vi-VN" sz="2800" dirty="0">
                <a:latin typeface="Times New Roman" panose="02020603050405020304" pitchFamily="18" charset="0"/>
                <a:ea typeface="Times New Roman" panose="02020603050405020304" pitchFamily="18" charset="0"/>
              </a:rPr>
              <a:t>Việt Nam đã phê chuẩn năm 1997.</a:t>
            </a:r>
          </a:p>
          <a:p>
            <a:pPr algn="l">
              <a:lnSpc>
                <a:spcPct val="100000"/>
              </a:lnSpc>
              <a:spcBef>
                <a:spcPts val="0"/>
              </a:spcBef>
            </a:pPr>
            <a:r>
              <a:rPr lang="vi-VN" sz="2800" dirty="0">
                <a:latin typeface="Times New Roman" panose="02020603050405020304" pitchFamily="18" charset="0"/>
                <a:ea typeface="Times New Roman" panose="02020603050405020304" pitchFamily="18" charset="0"/>
              </a:rPr>
              <a:t>	- Tuy nhiên trong một số trường hợp, xuất phát từ đặc thù của nghề nghiệp như lĩnh vực </a:t>
            </a:r>
            <a:r>
              <a:rPr lang="vi-VN" sz="2800" dirty="0">
                <a:solidFill>
                  <a:srgbClr val="7030A0"/>
                </a:solidFill>
                <a:latin typeface="Times New Roman" panose="02020603050405020304" pitchFamily="18" charset="0"/>
                <a:ea typeface="Times New Roman" panose="02020603050405020304" pitchFamily="18" charset="0"/>
              </a:rPr>
              <a:t>văn hóa, nghệ thuật </a:t>
            </a:r>
            <a:r>
              <a:rPr lang="vi-VN" sz="2800" dirty="0">
                <a:latin typeface="Times New Roman" panose="02020603050405020304" pitchFamily="18" charset="0"/>
                <a:ea typeface="Times New Roman" panose="02020603050405020304" pitchFamily="18" charset="0"/>
              </a:rPr>
              <a:t>(</a:t>
            </a:r>
            <a:r>
              <a:rPr lang="vi-VN" sz="2800" i="1" dirty="0">
                <a:solidFill>
                  <a:srgbClr val="FF0000"/>
                </a:solidFill>
                <a:latin typeface="Times New Roman" panose="02020603050405020304" pitchFamily="18" charset="0"/>
                <a:ea typeface="Times New Roman" panose="02020603050405020304" pitchFamily="18" charset="0"/>
              </a:rPr>
              <a:t>xiếc, múa...</a:t>
            </a:r>
            <a:r>
              <a:rPr lang="vi-VN" sz="2800" dirty="0">
                <a:latin typeface="Times New Roman" panose="02020603050405020304" pitchFamily="18" charset="0"/>
                <a:ea typeface="Times New Roman" panose="02020603050405020304" pitchFamily="18" charset="0"/>
              </a:rPr>
              <a:t>), pháp luật lao động cũng cho phép các </a:t>
            </a:r>
            <a:r>
              <a:rPr lang="vi-VN" sz="2800" dirty="0" smtClean="0">
                <a:latin typeface="Times New Roman" panose="02020603050405020304" pitchFamily="18" charset="0"/>
                <a:ea typeface="Times New Roman" panose="02020603050405020304" pitchFamily="18" charset="0"/>
              </a:rPr>
              <a:t>c</a:t>
            </a:r>
            <a:r>
              <a:rPr lang="en-US" sz="2800" dirty="0">
                <a:latin typeface="Times New Roman" panose="02020603050405020304" pitchFamily="18" charset="0"/>
                <a:ea typeface="Times New Roman" panose="02020603050405020304" pitchFamily="18" charset="0"/>
              </a:rPr>
              <a:t>á</a:t>
            </a:r>
            <a:r>
              <a:rPr lang="vi-VN"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nh</a:t>
            </a:r>
            <a:r>
              <a:rPr lang="vi-VN" sz="2800" dirty="0" smtClean="0">
                <a:latin typeface="Times New Roman" panose="02020603050405020304" pitchFamily="18" charset="0"/>
                <a:ea typeface="Times New Roman" panose="02020603050405020304" pitchFamily="18" charset="0"/>
              </a:rPr>
              <a:t>ân </a:t>
            </a:r>
            <a:r>
              <a:rPr lang="vi-VN" sz="2800" dirty="0">
                <a:solidFill>
                  <a:srgbClr val="7030A0"/>
                </a:solidFill>
                <a:latin typeface="Times New Roman" panose="02020603050405020304" pitchFamily="18" charset="0"/>
                <a:ea typeface="Times New Roman" panose="02020603050405020304" pitchFamily="18" charset="0"/>
              </a:rPr>
              <a:t>từ đủ 13 tuổi </a:t>
            </a:r>
            <a:r>
              <a:rPr lang="vi-VN" sz="2800" dirty="0">
                <a:latin typeface="Times New Roman" panose="02020603050405020304" pitchFamily="18" charset="0"/>
                <a:ea typeface="Times New Roman" panose="02020603050405020304" pitchFamily="18" charset="0"/>
              </a:rPr>
              <a:t>nhưng chưa đủ chưa đủ 15 tuổi có thể được trở thành chủ thể giao kết hợp đồng lao động nhưng phải có những điều kiện ràng buộc kèm theo như quá trình giao kết và thực hiện hợp đồng lao động </a:t>
            </a:r>
            <a:r>
              <a:rPr lang="vi-VN" sz="2800" dirty="0">
                <a:solidFill>
                  <a:srgbClr val="7030A0"/>
                </a:solidFill>
                <a:latin typeface="Times New Roman" panose="02020603050405020304" pitchFamily="18" charset="0"/>
                <a:ea typeface="Times New Roman" panose="02020603050405020304" pitchFamily="18" charset="0"/>
              </a:rPr>
              <a:t>phải có sự đồng ý của cha mẹ hoặc người đại diện hợp pháp.</a:t>
            </a:r>
          </a:p>
          <a:p>
            <a:pPr algn="l">
              <a:lnSpc>
                <a:spcPct val="100000"/>
              </a:lnSpc>
              <a:spcBef>
                <a:spcPts val="0"/>
              </a:spcBef>
            </a:pPr>
            <a:endParaRPr lang="en-US" dirty="0"/>
          </a:p>
        </p:txBody>
      </p:sp>
      <p:sp>
        <p:nvSpPr>
          <p:cNvPr id="4" name="Rounded Rectangle 3"/>
          <p:cNvSpPr/>
          <p:nvPr/>
        </p:nvSpPr>
        <p:spPr>
          <a:xfrm>
            <a:off x="0" y="1268760"/>
            <a:ext cx="5663952" cy="504056"/>
          </a:xfrm>
          <a:prstGeom prst="roundRect">
            <a:avLst/>
          </a:prstGeom>
          <a:solidFill>
            <a:srgbClr val="FFCCFF"/>
          </a:solidFill>
          <a:ln w="28575" cap="flat" cmpd="sng" algn="ctr">
            <a:solidFill>
              <a:sysClr val="window" lastClr="FFFFFF"/>
            </a:solidFill>
            <a:prstDash val="solid"/>
          </a:ln>
          <a:effectLst>
            <a:outerShdw blurRad="50800" dist="38100" dir="5400000" rotWithShape="0">
              <a:srgbClr val="000000">
                <a:alpha val="28000"/>
              </a:srgbClr>
            </a:outerShdw>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prstClr val="black"/>
                </a:solidFill>
                <a:effectLst/>
                <a:uLnTx/>
                <a:uFillTx/>
                <a:latin typeface="Arial" pitchFamily="34" charset="0"/>
                <a:ea typeface="+mn-ea"/>
                <a:cs typeface="Arial" pitchFamily="34" charset="0"/>
              </a:rPr>
              <a:t>a/ </a:t>
            </a:r>
            <a:r>
              <a:rPr kumimoji="0" lang="en-US" sz="3200" b="1" i="0" u="none" strike="noStrike" kern="0" cap="none" spc="0" normalizeH="0" baseline="0" noProof="0" dirty="0" err="1" smtClean="0">
                <a:ln>
                  <a:noFill/>
                </a:ln>
                <a:solidFill>
                  <a:prstClr val="black"/>
                </a:solidFill>
                <a:effectLst/>
                <a:uLnTx/>
                <a:uFillTx/>
                <a:latin typeface="Arial" pitchFamily="34" charset="0"/>
                <a:ea typeface="+mn-ea"/>
                <a:cs typeface="Arial" pitchFamily="34" charset="0"/>
              </a:rPr>
              <a:t>Chủ</a:t>
            </a:r>
            <a:r>
              <a:rPr kumimoji="0" lang="en-US" sz="3200" b="1" i="0" u="none" strike="noStrike" kern="0" cap="none" spc="0" normalizeH="0" baseline="0" noProof="0" dirty="0" smtClean="0">
                <a:ln>
                  <a:noFill/>
                </a:ln>
                <a:solidFill>
                  <a:prstClr val="black"/>
                </a:solidFill>
                <a:effectLst/>
                <a:uLnTx/>
                <a:uFillTx/>
                <a:latin typeface="Arial" pitchFamily="34" charset="0"/>
                <a:ea typeface="+mn-ea"/>
                <a:cs typeface="Arial" pitchFamily="34" charset="0"/>
              </a:rPr>
              <a:t> </a:t>
            </a:r>
            <a:r>
              <a:rPr kumimoji="0" lang="en-US" sz="3200" b="1" i="0" u="none" strike="noStrike" kern="0" cap="none" spc="0" normalizeH="0" baseline="0" noProof="0" dirty="0" err="1" smtClean="0">
                <a:ln>
                  <a:noFill/>
                </a:ln>
                <a:solidFill>
                  <a:prstClr val="black"/>
                </a:solidFill>
                <a:effectLst/>
                <a:uLnTx/>
                <a:uFillTx/>
                <a:latin typeface="Arial" pitchFamily="34" charset="0"/>
                <a:ea typeface="+mn-ea"/>
                <a:cs typeface="Arial" pitchFamily="34" charset="0"/>
              </a:rPr>
              <a:t>thể</a:t>
            </a:r>
            <a:r>
              <a:rPr kumimoji="0" lang="en-US" sz="3200" b="1" i="0" u="none" strike="noStrike" kern="0" cap="none" spc="0" normalizeH="0" noProof="0" dirty="0" smtClean="0">
                <a:ln>
                  <a:noFill/>
                </a:ln>
                <a:solidFill>
                  <a:prstClr val="black"/>
                </a:solidFill>
                <a:effectLst/>
                <a:uLnTx/>
                <a:uFillTx/>
                <a:latin typeface="Arial" pitchFamily="34" charset="0"/>
                <a:ea typeface="+mn-ea"/>
                <a:cs typeface="Arial" pitchFamily="34" charset="0"/>
              </a:rPr>
              <a:t> - </a:t>
            </a:r>
            <a:r>
              <a:rPr kumimoji="0" lang="en-US" sz="3200" b="1" i="0" u="none" strike="noStrike" kern="0" cap="none" spc="0" normalizeH="0" noProof="0" dirty="0" err="1" smtClean="0">
                <a:ln>
                  <a:noFill/>
                </a:ln>
                <a:solidFill>
                  <a:prstClr val="black"/>
                </a:solidFill>
                <a:effectLst/>
                <a:uLnTx/>
                <a:uFillTx/>
                <a:latin typeface="Arial" pitchFamily="34" charset="0"/>
                <a:ea typeface="+mn-ea"/>
                <a:cs typeface="Arial" pitchFamily="34" charset="0"/>
              </a:rPr>
              <a:t>Người</a:t>
            </a:r>
            <a:r>
              <a:rPr kumimoji="0" lang="en-US" sz="3200" b="1" i="0" u="none" strike="noStrike" kern="0" cap="none" spc="0" normalizeH="0" noProof="0" dirty="0" smtClean="0">
                <a:ln>
                  <a:noFill/>
                </a:ln>
                <a:solidFill>
                  <a:prstClr val="black"/>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itchFamily="34" charset="0"/>
                <a:ea typeface="+mn-ea"/>
                <a:cs typeface="Arial" pitchFamily="34" charset="0"/>
              </a:rPr>
              <a:t>lao</a:t>
            </a:r>
            <a:r>
              <a:rPr kumimoji="0" lang="en-US" sz="3200" b="1" i="0" u="none" strike="noStrike" kern="0" cap="none" spc="0" normalizeH="0" noProof="0" dirty="0" smtClean="0">
                <a:ln>
                  <a:noFill/>
                </a:ln>
                <a:solidFill>
                  <a:prstClr val="black"/>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itchFamily="34" charset="0"/>
                <a:ea typeface="+mn-ea"/>
                <a:cs typeface="Arial" pitchFamily="34" charset="0"/>
              </a:rPr>
              <a:t>động</a:t>
            </a:r>
            <a:endParaRPr kumimoji="0" lang="en-US" sz="3200" b="1" i="0" u="none" strike="noStrike" kern="0" cap="none" spc="0" normalizeH="0" baseline="0" noProof="0" dirty="0">
              <a:ln>
                <a:noFill/>
              </a:ln>
              <a:solidFill>
                <a:prstClr val="black"/>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275578776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1772816"/>
            <a:ext cx="12192000" cy="4608512"/>
          </a:xfrm>
        </p:spPr>
        <p:txBody>
          <a:bodyPr>
            <a:normAutofit lnSpcReduction="10000"/>
          </a:bodyPr>
          <a:lstStyle/>
          <a:p>
            <a:pPr algn="just">
              <a:lnSpc>
                <a:spcPct val="100000"/>
              </a:lnSpc>
              <a:spcBef>
                <a:spcPts val="0"/>
              </a:spcBef>
            </a:pPr>
            <a:r>
              <a:rPr lang="en-US" sz="3200" dirty="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Điều</a:t>
            </a:r>
            <a:r>
              <a:rPr lang="en-US" sz="3200" dirty="0" smtClean="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kiện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để</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một</a:t>
            </a:r>
            <a:r>
              <a:rPr lang="en-US" sz="3200" dirty="0">
                <a:latin typeface="Times New Roman" panose="02020603050405020304" pitchFamily="18" charset="0"/>
                <a:ea typeface="Times New Roman" panose="02020603050405020304" pitchFamily="18" charset="0"/>
              </a:rPr>
              <a:t> </a:t>
            </a:r>
            <a:r>
              <a:rPr lang="en-US" sz="3200" dirty="0" err="1">
                <a:solidFill>
                  <a:srgbClr val="7030A0"/>
                </a:solidFill>
                <a:latin typeface="Times New Roman" panose="02020603050405020304" pitchFamily="18" charset="0"/>
                <a:ea typeface="Times New Roman" panose="02020603050405020304" pitchFamily="18" charset="0"/>
              </a:rPr>
              <a:t>cá</a:t>
            </a:r>
            <a:r>
              <a:rPr lang="en-US" sz="3200" dirty="0">
                <a:solidFill>
                  <a:srgbClr val="7030A0"/>
                </a:solidFill>
                <a:latin typeface="Times New Roman" panose="02020603050405020304" pitchFamily="18" charset="0"/>
                <a:ea typeface="Times New Roman" panose="02020603050405020304" pitchFamily="18" charset="0"/>
              </a:rPr>
              <a:t> </a:t>
            </a:r>
            <a:r>
              <a:rPr lang="en-US" sz="3200" dirty="0" err="1">
                <a:solidFill>
                  <a:srgbClr val="7030A0"/>
                </a:solidFill>
                <a:latin typeface="Times New Roman" panose="02020603050405020304" pitchFamily="18" charset="0"/>
                <a:ea typeface="Times New Roman" panose="02020603050405020304" pitchFamily="18" charset="0"/>
              </a:rPr>
              <a:t>nhân</a:t>
            </a:r>
            <a:r>
              <a:rPr lang="en-US" sz="3200" dirty="0">
                <a:solidFill>
                  <a:srgbClr val="7030A0"/>
                </a:solidFill>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trở</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thành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chủ</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thể</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thuê</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mướn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giao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kết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hợp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đồng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lao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động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là</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người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ít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nhất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phải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từ</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đủ</a:t>
            </a:r>
            <a:r>
              <a:rPr lang="en-US" sz="3200" dirty="0">
                <a:latin typeface="Times New Roman" panose="02020603050405020304" pitchFamily="18" charset="0"/>
                <a:ea typeface="Times New Roman" panose="02020603050405020304" pitchFamily="18" charset="0"/>
              </a:rPr>
              <a:t> 18 </a:t>
            </a:r>
            <a:r>
              <a:rPr lang="en-US" sz="3200" dirty="0" err="1">
                <a:latin typeface="Times New Roman" panose="02020603050405020304" pitchFamily="18" charset="0"/>
                <a:ea typeface="Times New Roman" panose="02020603050405020304" pitchFamily="18" charset="0"/>
              </a:rPr>
              <a:t>tuổi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trở</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lên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và</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có</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đầy</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đủ</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năng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lực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hành</a:t>
            </a:r>
            <a:r>
              <a:rPr lang="en-US" sz="3200" dirty="0">
                <a:latin typeface="Times New Roman" panose="02020603050405020304" pitchFamily="18" charset="0"/>
                <a:ea typeface="Times New Roman" panose="02020603050405020304" pitchFamily="18" charset="0"/>
              </a:rPr>
              <a:t> vi </a:t>
            </a:r>
            <a:r>
              <a:rPr lang="en-US" sz="3200" dirty="0" err="1">
                <a:latin typeface="Times New Roman" panose="02020603050405020304" pitchFamily="18" charset="0"/>
                <a:ea typeface="Times New Roman" panose="02020603050405020304" pitchFamily="18" charset="0"/>
              </a:rPr>
              <a:t>dân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sự</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có</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khả</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năng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thuê</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mướn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và</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trả</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công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lao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động</a:t>
            </a:r>
            <a:r>
              <a:rPr lang="en-US" sz="3200" dirty="0">
                <a:latin typeface="Times New Roman" panose="02020603050405020304" pitchFamily="18" charset="0"/>
                <a:ea typeface="Times New Roman" panose="02020603050405020304" pitchFamily="18" charset="0"/>
              </a:rPr>
              <a:t>.</a:t>
            </a:r>
            <a:endParaRPr lang="en-US" sz="2800" dirty="0">
              <a:latin typeface="Times New Roman" panose="02020603050405020304" pitchFamily="18" charset="0"/>
              <a:ea typeface="Times New Roman" panose="02020603050405020304" pitchFamily="18" charset="0"/>
            </a:endParaRPr>
          </a:p>
          <a:p>
            <a:pPr algn="just">
              <a:lnSpc>
                <a:spcPct val="100000"/>
              </a:lnSpc>
              <a:spcBef>
                <a:spcPts val="0"/>
              </a:spcBef>
            </a:pPr>
            <a:r>
              <a:rPr lang="en-US" sz="3200" dirty="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Chủ</a:t>
            </a:r>
            <a:r>
              <a:rPr lang="en-US" sz="3200" dirty="0" smtClean="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thể</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hợp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đồng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lao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động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với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tư</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cách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là</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một</a:t>
            </a:r>
            <a:r>
              <a:rPr lang="en-US" sz="3200" dirty="0">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tổ</a:t>
            </a:r>
            <a:r>
              <a:rPr lang="en-US" sz="3200" b="1" dirty="0">
                <a:solidFill>
                  <a:srgbClr val="7030A0"/>
                </a:solidFill>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chức</a:t>
            </a:r>
            <a:r>
              <a:rPr lang="en-US" sz="3200" b="1" dirty="0">
                <a:solidFill>
                  <a:srgbClr val="7030A0"/>
                </a:solidFill>
                <a:latin typeface="Times New Roman" panose="02020603050405020304" pitchFamily="18" charset="0"/>
                <a:ea typeface="Times New Roman" panose="02020603050405020304" pitchFamily="18" charset="0"/>
              </a:rPr>
              <a:t> </a:t>
            </a:r>
            <a:r>
              <a:rPr lang="en-US" sz="3200" b="1" dirty="0" smtClean="0">
                <a:solidFill>
                  <a:srgbClr val="7030A0"/>
                </a:solidFill>
                <a:latin typeface="Times New Roman" panose="02020603050405020304" pitchFamily="18" charset="0"/>
                <a:ea typeface="Times New Roman" panose="02020603050405020304" pitchFamily="18" charset="0"/>
              </a:rPr>
              <a:t>(</a:t>
            </a:r>
            <a:r>
              <a:rPr lang="en-US" sz="3200" b="1" dirty="0" err="1" smtClean="0">
                <a:solidFill>
                  <a:srgbClr val="7030A0"/>
                </a:solidFill>
                <a:latin typeface="Times New Roman" panose="02020603050405020304" pitchFamily="18" charset="0"/>
                <a:ea typeface="Times New Roman" panose="02020603050405020304" pitchFamily="18" charset="0"/>
              </a:rPr>
              <a:t>Pháp</a:t>
            </a:r>
            <a:r>
              <a:rPr lang="en-US" sz="3200" b="1" dirty="0" smtClean="0">
                <a:solidFill>
                  <a:srgbClr val="7030A0"/>
                </a:solidFill>
                <a:latin typeface="Times New Roman" panose="02020603050405020304" pitchFamily="18" charset="0"/>
                <a:ea typeface="Times New Roman" panose="02020603050405020304" pitchFamily="18" charset="0"/>
              </a:rPr>
              <a:t> </a:t>
            </a:r>
            <a:r>
              <a:rPr lang="en-US" sz="3200" b="1" dirty="0" err="1" smtClean="0">
                <a:solidFill>
                  <a:srgbClr val="7030A0"/>
                </a:solidFill>
                <a:latin typeface="Times New Roman" panose="02020603050405020304" pitchFamily="18" charset="0"/>
                <a:ea typeface="Times New Roman" panose="02020603050405020304" pitchFamily="18" charset="0"/>
              </a:rPr>
              <a:t>nhân</a:t>
            </a:r>
            <a:r>
              <a:rPr lang="en-US" sz="3200" b="1" dirty="0" smtClean="0">
                <a:solidFill>
                  <a:srgbClr val="7030A0"/>
                </a:solidFill>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bao</a:t>
            </a:r>
            <a:r>
              <a:rPr lang="en-US" sz="3200" dirty="0" smtClean="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gồm</a:t>
            </a:r>
            <a:r>
              <a:rPr lang="en-US" sz="3200" dirty="0" smtClean="0">
                <a:latin typeface="Times New Roman" panose="02020603050405020304" pitchFamily="18" charset="0"/>
                <a:ea typeface="Times New Roman" panose="02020603050405020304" pitchFamily="18" charset="0"/>
              </a:rPr>
              <a:t>:</a:t>
            </a:r>
          </a:p>
          <a:p>
            <a:pPr marL="342900" indent="-342900" algn="just">
              <a:lnSpc>
                <a:spcPct val="100000"/>
              </a:lnSpc>
              <a:spcBef>
                <a:spcPts val="0"/>
              </a:spcBef>
              <a:buFont typeface="Arial" panose="020B0604020202020204" pitchFamily="34" charset="0"/>
              <a:buChar char="•"/>
            </a:pPr>
            <a:r>
              <a:rPr lang="vi-VN" sz="3200" dirty="0">
                <a:solidFill>
                  <a:srgbClr val="7030A0"/>
                </a:solidFill>
                <a:latin typeface="Times New Roman" panose="02020603050405020304" pitchFamily="18" charset="0"/>
                <a:ea typeface="Times New Roman" panose="02020603050405020304" pitchFamily="18" charset="0"/>
              </a:rPr>
              <a:t>Doanh nghiệp thành lập và hoạt động theo Luật Doanh nghiệp, Luật Đầu tư nước ngoài tại Việt Nam; doanh nghiệp của tổ chức chính trị, tổ chức chính trị - xã hội;</a:t>
            </a:r>
          </a:p>
          <a:p>
            <a:pPr marL="342900" indent="-342900" algn="just">
              <a:lnSpc>
                <a:spcPct val="100000"/>
              </a:lnSpc>
              <a:spcBef>
                <a:spcPts val="0"/>
              </a:spcBef>
              <a:buFont typeface="Arial" panose="020B0604020202020204" pitchFamily="34" charset="0"/>
              <a:buChar char="•"/>
            </a:pPr>
            <a:r>
              <a:rPr lang="vi-VN" sz="3200" dirty="0" smtClean="0">
                <a:solidFill>
                  <a:srgbClr val="7030A0"/>
                </a:solidFill>
                <a:latin typeface="Times New Roman" panose="02020603050405020304" pitchFamily="18" charset="0"/>
                <a:ea typeface="Times New Roman" panose="02020603050405020304" pitchFamily="18" charset="0"/>
              </a:rPr>
              <a:t>Các </a:t>
            </a:r>
            <a:r>
              <a:rPr lang="vi-VN" sz="3200" dirty="0">
                <a:solidFill>
                  <a:srgbClr val="7030A0"/>
                </a:solidFill>
                <a:latin typeface="Times New Roman" panose="02020603050405020304" pitchFamily="18" charset="0"/>
                <a:ea typeface="Times New Roman" panose="02020603050405020304" pitchFamily="18" charset="0"/>
              </a:rPr>
              <a:t>cơ quan hành chính, sự nghiệp có sử dụng lao động không phải là công chức, viên chức nhà </a:t>
            </a:r>
            <a:r>
              <a:rPr lang="vi-VN" sz="3200" dirty="0" smtClean="0">
                <a:solidFill>
                  <a:srgbClr val="7030A0"/>
                </a:solidFill>
                <a:latin typeface="Times New Roman" panose="02020603050405020304" pitchFamily="18" charset="0"/>
                <a:ea typeface="Times New Roman" panose="02020603050405020304" pitchFamily="18" charset="0"/>
              </a:rPr>
              <a:t>nước</a:t>
            </a:r>
            <a:r>
              <a:rPr lang="en-US" dirty="0" smtClean="0">
                <a:solidFill>
                  <a:srgbClr val="7030A0"/>
                </a:solidFill>
                <a:latin typeface="Times New Roman" panose="02020603050405020304" pitchFamily="18" charset="0"/>
                <a:ea typeface="Times New Roman" panose="02020603050405020304" pitchFamily="18" charset="0"/>
              </a:rPr>
              <a:t>.v.v</a:t>
            </a:r>
            <a:r>
              <a:rPr lang="en-US" sz="1800" dirty="0" smtClean="0">
                <a:solidFill>
                  <a:srgbClr val="7030A0"/>
                </a:solidFill>
                <a:latin typeface="Times New Roman" panose="02020603050405020304" pitchFamily="18" charset="0"/>
                <a:ea typeface="Times New Roman" panose="02020603050405020304" pitchFamily="18" charset="0"/>
              </a:rPr>
              <a:t>..</a:t>
            </a:r>
            <a:endParaRPr lang="vi-VN" sz="1800" dirty="0">
              <a:solidFill>
                <a:srgbClr val="7030A0"/>
              </a:solidFill>
              <a:latin typeface="Times New Roman" panose="02020603050405020304" pitchFamily="18" charset="0"/>
              <a:ea typeface="Times New Roman" panose="02020603050405020304" pitchFamily="18" charset="0"/>
            </a:endParaRPr>
          </a:p>
          <a:p>
            <a:pPr algn="just">
              <a:lnSpc>
                <a:spcPct val="100000"/>
              </a:lnSpc>
              <a:spcBef>
                <a:spcPts val="0"/>
              </a:spcBef>
            </a:pPr>
            <a:endParaRPr lang="en-US" sz="2800" dirty="0">
              <a:latin typeface="Times New Roman" panose="02020603050405020304" pitchFamily="18" charset="0"/>
              <a:ea typeface="Times New Roman" panose="02020603050405020304" pitchFamily="18" charset="0"/>
            </a:endParaRPr>
          </a:p>
          <a:p>
            <a:endParaRPr lang="en-US" dirty="0"/>
          </a:p>
        </p:txBody>
      </p:sp>
      <p:sp>
        <p:nvSpPr>
          <p:cNvPr id="4" name="Rounded Rectangle 3"/>
          <p:cNvSpPr/>
          <p:nvPr/>
        </p:nvSpPr>
        <p:spPr>
          <a:xfrm>
            <a:off x="0" y="1268760"/>
            <a:ext cx="7248128" cy="504056"/>
          </a:xfrm>
          <a:prstGeom prst="roundRect">
            <a:avLst/>
          </a:prstGeom>
          <a:solidFill>
            <a:srgbClr val="FFCCFF"/>
          </a:solidFill>
          <a:ln w="28575" cap="flat" cmpd="sng" algn="ctr">
            <a:solidFill>
              <a:sysClr val="window" lastClr="FFFFFF"/>
            </a:solidFill>
            <a:prstDash val="solid"/>
          </a:ln>
          <a:effectLst>
            <a:outerShdw blurRad="50800" dist="38100" dir="5400000" rotWithShape="0">
              <a:srgbClr val="000000">
                <a:alpha val="28000"/>
              </a:srgbClr>
            </a:outerShdw>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prstClr val="black"/>
                </a:solidFill>
                <a:effectLst/>
                <a:uLnTx/>
                <a:uFillTx/>
                <a:latin typeface="Arial" pitchFamily="34" charset="0"/>
                <a:ea typeface="+mn-ea"/>
                <a:cs typeface="Arial" pitchFamily="34" charset="0"/>
              </a:rPr>
              <a:t>b/ </a:t>
            </a:r>
            <a:r>
              <a:rPr kumimoji="0" lang="en-US" sz="3200" b="1" i="0" u="none" strike="noStrike" kern="0" cap="none" spc="0" normalizeH="0" baseline="0" noProof="0" dirty="0" err="1" smtClean="0">
                <a:ln>
                  <a:noFill/>
                </a:ln>
                <a:solidFill>
                  <a:prstClr val="black"/>
                </a:solidFill>
                <a:effectLst/>
                <a:uLnTx/>
                <a:uFillTx/>
                <a:latin typeface="Arial" pitchFamily="34" charset="0"/>
                <a:ea typeface="+mn-ea"/>
                <a:cs typeface="Arial" pitchFamily="34" charset="0"/>
              </a:rPr>
              <a:t>Người</a:t>
            </a:r>
            <a:r>
              <a:rPr kumimoji="0" lang="en-US" sz="3200" b="1" i="0" u="none" strike="noStrike" kern="0" cap="none" spc="0" normalizeH="0" noProof="0" dirty="0" smtClean="0">
                <a:ln>
                  <a:noFill/>
                </a:ln>
                <a:solidFill>
                  <a:prstClr val="black"/>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itchFamily="34" charset="0"/>
                <a:ea typeface="+mn-ea"/>
                <a:cs typeface="Arial" pitchFamily="34" charset="0"/>
              </a:rPr>
              <a:t>sử</a:t>
            </a:r>
            <a:r>
              <a:rPr kumimoji="0" lang="en-US" sz="3200" b="1" i="0" u="none" strike="noStrike" kern="0" cap="none" spc="0" normalizeH="0" noProof="0" dirty="0" smtClean="0">
                <a:ln>
                  <a:noFill/>
                </a:ln>
                <a:solidFill>
                  <a:prstClr val="black"/>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itchFamily="34" charset="0"/>
                <a:ea typeface="+mn-ea"/>
                <a:cs typeface="Arial" pitchFamily="34" charset="0"/>
              </a:rPr>
              <a:t>dụng</a:t>
            </a:r>
            <a:r>
              <a:rPr kumimoji="0" lang="en-US" sz="3200" b="1" i="0" u="none" strike="noStrike" kern="0" cap="none" spc="0" normalizeH="0" noProof="0" dirty="0" smtClean="0">
                <a:ln>
                  <a:noFill/>
                </a:ln>
                <a:solidFill>
                  <a:prstClr val="black"/>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itchFamily="34" charset="0"/>
                <a:ea typeface="+mn-ea"/>
                <a:cs typeface="Arial" pitchFamily="34" charset="0"/>
              </a:rPr>
              <a:t>lao</a:t>
            </a:r>
            <a:r>
              <a:rPr kumimoji="0" lang="en-US" sz="3200" b="1" i="0" u="none" strike="noStrike" kern="0" cap="none" spc="0" normalizeH="0" noProof="0" dirty="0" smtClean="0">
                <a:ln>
                  <a:noFill/>
                </a:ln>
                <a:solidFill>
                  <a:prstClr val="black"/>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itchFamily="34" charset="0"/>
                <a:ea typeface="+mn-ea"/>
                <a:cs typeface="Arial" pitchFamily="34" charset="0"/>
              </a:rPr>
              <a:t>động</a:t>
            </a:r>
            <a:endParaRPr kumimoji="0" lang="en-US" sz="3200" b="1" i="0" u="none" strike="noStrike" kern="0" cap="none" spc="0" normalizeH="0" baseline="0" noProof="0" dirty="0">
              <a:ln>
                <a:noFill/>
              </a:ln>
              <a:solidFill>
                <a:prstClr val="black"/>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406923820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0" y="1556792"/>
            <a:ext cx="10369152" cy="695250"/>
          </a:xfrm>
          <a:prstGeom prst="roundRect">
            <a:avLst/>
          </a:prstGeom>
          <a:solidFill>
            <a:srgbClr val="FFF7D3">
              <a:lumMod val="90000"/>
            </a:srgbClr>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srgbClr val="0070C0"/>
                </a:solidFill>
                <a:effectLst/>
                <a:uLnTx/>
                <a:uFillTx/>
                <a:latin typeface="Arial" panose="020B0604020202020204" pitchFamily="34" charset="0"/>
                <a:ea typeface="+mn-ea"/>
                <a:cs typeface="Arial" pitchFamily="34" charset="0"/>
              </a:rPr>
              <a:t>2.3 </a:t>
            </a:r>
            <a:r>
              <a:rPr kumimoji="0" lang="en-US" sz="3200" b="1" i="0" u="none" strike="noStrike" kern="0" cap="none" spc="0" normalizeH="0" baseline="0" noProof="0" dirty="0" err="1" smtClean="0">
                <a:ln>
                  <a:noFill/>
                </a:ln>
                <a:solidFill>
                  <a:srgbClr val="0070C0"/>
                </a:solidFill>
                <a:effectLst/>
                <a:uLnTx/>
                <a:uFillTx/>
                <a:latin typeface="Arial" panose="020B0604020202020204" pitchFamily="34" charset="0"/>
                <a:ea typeface="+mn-ea"/>
                <a:cs typeface="Arial" pitchFamily="34" charset="0"/>
              </a:rPr>
              <a:t>Hợp</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anose="020B0604020202020204" pitchFamily="34" charset="0"/>
                <a:ea typeface="+mn-ea"/>
                <a:cs typeface="Arial" pitchFamily="34" charset="0"/>
              </a:rPr>
              <a:t>đồng</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anose="020B0604020202020204" pitchFamily="34" charset="0"/>
                <a:ea typeface="+mn-ea"/>
                <a:cs typeface="Arial" pitchFamily="34" charset="0"/>
              </a:rPr>
              <a:t>lao</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anose="020B0604020202020204" pitchFamily="34" charset="0"/>
                <a:ea typeface="+mn-ea"/>
                <a:cs typeface="Arial" pitchFamily="34" charset="0"/>
              </a:rPr>
              <a:t>động</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endParaRPr kumimoji="0" lang="en-US" sz="3200" b="1" i="0" u="none" strike="noStrike" kern="0" cap="none" spc="0" normalizeH="0" baseline="0" noProof="0" dirty="0">
              <a:ln>
                <a:noFill/>
              </a:ln>
              <a:solidFill>
                <a:srgbClr val="0070C0"/>
              </a:solidFill>
              <a:effectLst/>
              <a:uLnTx/>
              <a:uFillTx/>
              <a:latin typeface="Arial" pitchFamily="34" charset="0"/>
              <a:ea typeface="+mn-ea"/>
              <a:cs typeface="Arial" pitchFamily="34" charset="0"/>
            </a:endParaRPr>
          </a:p>
        </p:txBody>
      </p:sp>
      <p:sp>
        <p:nvSpPr>
          <p:cNvPr id="7" name="Rounded Rectangle 6"/>
          <p:cNvSpPr/>
          <p:nvPr/>
        </p:nvSpPr>
        <p:spPr>
          <a:xfrm>
            <a:off x="0" y="2348880"/>
            <a:ext cx="3803650" cy="504056"/>
          </a:xfrm>
          <a:prstGeom prst="roundRect">
            <a:avLst/>
          </a:prstGeom>
          <a:solidFill>
            <a:srgbClr val="FFCCFF"/>
          </a:solidFill>
          <a:ln w="28575" cap="flat" cmpd="sng" algn="ctr">
            <a:solidFill>
              <a:sysClr val="window" lastClr="FFFFFF"/>
            </a:solidFill>
            <a:prstDash val="solid"/>
          </a:ln>
          <a:effectLst>
            <a:outerShdw blurRad="50800" dist="38100" dir="5400000" rotWithShape="0">
              <a:srgbClr val="000000">
                <a:alpha val="28000"/>
              </a:srgbClr>
            </a:outerShdw>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prstClr val="black"/>
                </a:solidFill>
                <a:effectLst/>
                <a:uLnTx/>
                <a:uFillTx/>
                <a:latin typeface="Arial" pitchFamily="34" charset="0"/>
                <a:ea typeface="+mn-ea"/>
                <a:cs typeface="Arial" pitchFamily="34" charset="0"/>
              </a:rPr>
              <a:t>2.3.2 </a:t>
            </a:r>
            <a:r>
              <a:rPr kumimoji="0" lang="en-US" sz="3200" b="1" i="0" u="none" strike="noStrike" kern="0" cap="none" spc="0" normalizeH="0" baseline="0" noProof="0" dirty="0" err="1" smtClean="0">
                <a:ln>
                  <a:noFill/>
                </a:ln>
                <a:solidFill>
                  <a:prstClr val="black"/>
                </a:solidFill>
                <a:effectLst/>
                <a:uLnTx/>
                <a:uFillTx/>
                <a:latin typeface="Arial" pitchFamily="34" charset="0"/>
                <a:ea typeface="+mn-ea"/>
                <a:cs typeface="Arial" pitchFamily="34" charset="0"/>
              </a:rPr>
              <a:t>Phân</a:t>
            </a:r>
            <a:r>
              <a:rPr kumimoji="0" lang="en-US" sz="3200" b="1" i="0" u="none" strike="noStrike" kern="0" cap="none" spc="0" normalizeH="0" noProof="0" dirty="0" smtClean="0">
                <a:ln>
                  <a:noFill/>
                </a:ln>
                <a:solidFill>
                  <a:prstClr val="black"/>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itchFamily="34" charset="0"/>
                <a:ea typeface="+mn-ea"/>
                <a:cs typeface="Arial" pitchFamily="34" charset="0"/>
              </a:rPr>
              <a:t>loại</a:t>
            </a:r>
            <a:endParaRPr kumimoji="0" lang="en-US" sz="3200" b="1" i="0" u="none" strike="noStrike" kern="0" cap="none" spc="0" normalizeH="0" baseline="0" noProof="0" dirty="0">
              <a:ln>
                <a:noFill/>
              </a:ln>
              <a:solidFill>
                <a:prstClr val="black"/>
              </a:solidFill>
              <a:effectLst/>
              <a:uLnTx/>
              <a:uFillTx/>
              <a:latin typeface="Arial" pitchFamily="34" charset="0"/>
              <a:ea typeface="+mn-ea"/>
              <a:cs typeface="Arial" pitchFamily="34" charset="0"/>
            </a:endParaRPr>
          </a:p>
        </p:txBody>
      </p:sp>
      <p:sp>
        <p:nvSpPr>
          <p:cNvPr id="2" name="Rectangle 1"/>
          <p:cNvSpPr/>
          <p:nvPr/>
        </p:nvSpPr>
        <p:spPr>
          <a:xfrm>
            <a:off x="27559" y="2920038"/>
            <a:ext cx="12164441" cy="2677656"/>
          </a:xfrm>
          <a:prstGeom prst="rect">
            <a:avLst/>
          </a:prstGeom>
        </p:spPr>
        <p:txBody>
          <a:bodyPr wrap="square">
            <a:spAutoFit/>
          </a:bodyPr>
          <a:lstStyle/>
          <a:p>
            <a:pPr marL="0" marR="0" algn="just">
              <a:spcBef>
                <a:spcPts val="0"/>
              </a:spcBef>
              <a:spcAft>
                <a:spcPts val="0"/>
              </a:spcAft>
            </a:pPr>
            <a:r>
              <a:rPr lang="en-US" sz="1300" dirty="0">
                <a:latin typeface="Times New Roman" panose="02020603050405020304" pitchFamily="18" charset="0"/>
                <a:ea typeface="Times New Roman" panose="02020603050405020304" pitchFamily="18" charset="0"/>
              </a:rPr>
              <a:t>	</a:t>
            </a:r>
            <a:r>
              <a:rPr lang="en-US" sz="2800" dirty="0">
                <a:latin typeface="Times New Roman" panose="02020603050405020304" pitchFamily="18" charset="0"/>
                <a:ea typeface="Times New Roman" panose="02020603050405020304" pitchFamily="18" charset="0"/>
              </a:rPr>
              <a:t>-</a:t>
            </a:r>
            <a:r>
              <a:rPr lang="en-US" sz="2800" i="1" dirty="0">
                <a:latin typeface="Times New Roman" panose="02020603050405020304" pitchFamily="18" charset="0"/>
                <a:ea typeface="Times New Roman" panose="02020603050405020304" pitchFamily="18" charset="0"/>
              </a:rPr>
              <a:t> </a:t>
            </a:r>
            <a:r>
              <a:rPr lang="en-US" sz="2800" b="1" i="1" dirty="0" err="1">
                <a:solidFill>
                  <a:srgbClr val="7030A0"/>
                </a:solidFill>
                <a:latin typeface="Times New Roman" panose="02020603050405020304" pitchFamily="18" charset="0"/>
                <a:ea typeface="Times New Roman" panose="02020603050405020304" pitchFamily="18" charset="0"/>
              </a:rPr>
              <a:t>Hợp</a:t>
            </a:r>
            <a:r>
              <a:rPr lang="en-US" sz="2800" b="1" i="1" dirty="0">
                <a:solidFill>
                  <a:srgbClr val="7030A0"/>
                </a:solidFill>
                <a:latin typeface="Times New Roman" panose="02020603050405020304" pitchFamily="18" charset="0"/>
                <a:ea typeface="Times New Roman" panose="02020603050405020304" pitchFamily="18" charset="0"/>
              </a:rPr>
              <a:t> </a:t>
            </a:r>
            <a:r>
              <a:rPr lang="en-US" sz="2800" b="1" i="1" dirty="0" err="1">
                <a:solidFill>
                  <a:srgbClr val="7030A0"/>
                </a:solidFill>
                <a:latin typeface="Times New Roman" panose="02020603050405020304" pitchFamily="18" charset="0"/>
                <a:ea typeface="Times New Roman" panose="02020603050405020304" pitchFamily="18" charset="0"/>
              </a:rPr>
              <a:t>đồng</a:t>
            </a:r>
            <a:r>
              <a:rPr lang="en-US" sz="2800" b="1" i="1" dirty="0">
                <a:solidFill>
                  <a:srgbClr val="7030A0"/>
                </a:solidFill>
                <a:latin typeface="Times New Roman" panose="02020603050405020304" pitchFamily="18" charset="0"/>
                <a:ea typeface="Times New Roman" panose="02020603050405020304" pitchFamily="18" charset="0"/>
              </a:rPr>
              <a:t> </a:t>
            </a:r>
            <a:r>
              <a:rPr lang="en-US" sz="2800" b="1" i="1" dirty="0" err="1">
                <a:solidFill>
                  <a:srgbClr val="7030A0"/>
                </a:solidFill>
                <a:latin typeface="Times New Roman" panose="02020603050405020304" pitchFamily="18" charset="0"/>
                <a:ea typeface="Times New Roman" panose="02020603050405020304" pitchFamily="18" charset="0"/>
              </a:rPr>
              <a:t>lao</a:t>
            </a:r>
            <a:r>
              <a:rPr lang="en-US" sz="2800" b="1" i="1" dirty="0">
                <a:solidFill>
                  <a:srgbClr val="7030A0"/>
                </a:solidFill>
                <a:latin typeface="Times New Roman" panose="02020603050405020304" pitchFamily="18" charset="0"/>
                <a:ea typeface="Times New Roman" panose="02020603050405020304" pitchFamily="18" charset="0"/>
              </a:rPr>
              <a:t> </a:t>
            </a:r>
            <a:r>
              <a:rPr lang="en-US" sz="2800" b="1" i="1" dirty="0" err="1">
                <a:solidFill>
                  <a:srgbClr val="7030A0"/>
                </a:solidFill>
                <a:latin typeface="Times New Roman" panose="02020603050405020304" pitchFamily="18" charset="0"/>
                <a:ea typeface="Times New Roman" panose="02020603050405020304" pitchFamily="18" charset="0"/>
              </a:rPr>
              <a:t>động</a:t>
            </a:r>
            <a:r>
              <a:rPr lang="en-US" sz="2800" b="1" i="1" dirty="0">
                <a:solidFill>
                  <a:srgbClr val="7030A0"/>
                </a:solidFill>
                <a:latin typeface="Times New Roman" panose="02020603050405020304" pitchFamily="18" charset="0"/>
                <a:ea typeface="Times New Roman" panose="02020603050405020304" pitchFamily="18" charset="0"/>
              </a:rPr>
              <a:t> </a:t>
            </a:r>
            <a:r>
              <a:rPr lang="en-US" sz="2800" b="1" i="1" dirty="0" err="1">
                <a:solidFill>
                  <a:srgbClr val="7030A0"/>
                </a:solidFill>
                <a:latin typeface="Times New Roman" panose="02020603050405020304" pitchFamily="18" charset="0"/>
                <a:ea typeface="Times New Roman" panose="02020603050405020304" pitchFamily="18" charset="0"/>
              </a:rPr>
              <a:t>không</a:t>
            </a:r>
            <a:r>
              <a:rPr lang="en-US" sz="2800" b="1" i="1" dirty="0">
                <a:solidFill>
                  <a:srgbClr val="7030A0"/>
                </a:solidFill>
                <a:latin typeface="Times New Roman" panose="02020603050405020304" pitchFamily="18" charset="0"/>
                <a:ea typeface="Times New Roman" panose="02020603050405020304" pitchFamily="18" charset="0"/>
              </a:rPr>
              <a:t> </a:t>
            </a:r>
            <a:r>
              <a:rPr lang="en-US" sz="2800" b="1" i="1" dirty="0" err="1">
                <a:solidFill>
                  <a:srgbClr val="7030A0"/>
                </a:solidFill>
                <a:latin typeface="Times New Roman" panose="02020603050405020304" pitchFamily="18" charset="0"/>
                <a:ea typeface="Times New Roman" panose="02020603050405020304" pitchFamily="18" charset="0"/>
              </a:rPr>
              <a:t>xác</a:t>
            </a:r>
            <a:r>
              <a:rPr lang="en-US" sz="2800" b="1" i="1" dirty="0">
                <a:solidFill>
                  <a:srgbClr val="7030A0"/>
                </a:solidFill>
                <a:latin typeface="Times New Roman" panose="02020603050405020304" pitchFamily="18" charset="0"/>
                <a:ea typeface="Times New Roman" panose="02020603050405020304" pitchFamily="18" charset="0"/>
              </a:rPr>
              <a:t> </a:t>
            </a:r>
            <a:r>
              <a:rPr lang="en-US" sz="2800" b="1" i="1" dirty="0" err="1">
                <a:solidFill>
                  <a:srgbClr val="7030A0"/>
                </a:solidFill>
                <a:latin typeface="Times New Roman" panose="02020603050405020304" pitchFamily="18" charset="0"/>
                <a:ea typeface="Times New Roman" panose="02020603050405020304" pitchFamily="18" charset="0"/>
              </a:rPr>
              <a:t>định</a:t>
            </a:r>
            <a:r>
              <a:rPr lang="en-US" sz="2800" b="1" i="1" dirty="0">
                <a:solidFill>
                  <a:srgbClr val="7030A0"/>
                </a:solidFill>
                <a:latin typeface="Times New Roman" panose="02020603050405020304" pitchFamily="18" charset="0"/>
                <a:ea typeface="Times New Roman" panose="02020603050405020304" pitchFamily="18" charset="0"/>
              </a:rPr>
              <a:t> </a:t>
            </a:r>
            <a:r>
              <a:rPr lang="en-US" sz="2800" b="1" i="1" dirty="0" err="1">
                <a:solidFill>
                  <a:srgbClr val="7030A0"/>
                </a:solidFill>
                <a:latin typeface="Times New Roman" panose="02020603050405020304" pitchFamily="18" charset="0"/>
                <a:ea typeface="Times New Roman" panose="02020603050405020304" pitchFamily="18" charset="0"/>
              </a:rPr>
              <a:t>thời</a:t>
            </a:r>
            <a:r>
              <a:rPr lang="en-US" sz="2800" b="1" i="1" dirty="0">
                <a:solidFill>
                  <a:srgbClr val="7030A0"/>
                </a:solidFill>
                <a:latin typeface="Times New Roman" panose="02020603050405020304" pitchFamily="18" charset="0"/>
                <a:ea typeface="Times New Roman" panose="02020603050405020304" pitchFamily="18" charset="0"/>
              </a:rPr>
              <a:t> </a:t>
            </a:r>
            <a:r>
              <a:rPr lang="en-US" sz="2800" b="1" i="1" dirty="0" err="1">
                <a:solidFill>
                  <a:srgbClr val="7030A0"/>
                </a:solidFill>
                <a:latin typeface="Times New Roman" panose="02020603050405020304" pitchFamily="18" charset="0"/>
                <a:ea typeface="Times New Roman" panose="02020603050405020304" pitchFamily="18" charset="0"/>
              </a:rPr>
              <a:t>hạn</a:t>
            </a:r>
            <a:r>
              <a:rPr lang="en-US" sz="2800" b="1" i="1" dirty="0">
                <a:solidFill>
                  <a:srgbClr val="7030A0"/>
                </a:solidFill>
                <a:latin typeface="Times New Roman" panose="02020603050405020304" pitchFamily="18" charset="0"/>
                <a:ea typeface="Times New Roman" panose="02020603050405020304" pitchFamily="18" charset="0"/>
              </a:rPr>
              <a:t> </a:t>
            </a:r>
            <a:r>
              <a:rPr lang="en-US" sz="2800" i="1" dirty="0">
                <a:latin typeface="Times New Roman" panose="02020603050405020304" pitchFamily="18" charset="0"/>
                <a:ea typeface="Times New Roman" panose="02020603050405020304" pitchFamily="18" charset="0"/>
              </a:rPr>
              <a:t>(</a:t>
            </a:r>
            <a:r>
              <a:rPr lang="en-US" sz="2800" i="1" dirty="0" err="1">
                <a:latin typeface="Times New Roman" panose="02020603050405020304" pitchFamily="18" charset="0"/>
                <a:ea typeface="Times New Roman" panose="02020603050405020304" pitchFamily="18" charset="0"/>
              </a:rPr>
              <a:t>loại</a:t>
            </a:r>
            <a:r>
              <a:rPr lang="en-US" sz="2800" i="1" dirty="0">
                <a:latin typeface="Times New Roman" panose="02020603050405020304" pitchFamily="18" charset="0"/>
                <a:ea typeface="Times New Roman" panose="02020603050405020304" pitchFamily="18" charset="0"/>
              </a:rPr>
              <a:t> 1):</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là</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hợp</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đồng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mà</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trong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đó</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hai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bên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không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xác</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định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thời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hạn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thời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điểm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chấm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dứt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hiệu</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lực</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của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hợp</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đồng</a:t>
            </a:r>
            <a:r>
              <a:rPr lang="en-US" sz="2800" dirty="0" smtClean="0">
                <a:latin typeface="Times New Roman" panose="02020603050405020304" pitchFamily="18" charset="0"/>
                <a:ea typeface="Times New Roman" panose="02020603050405020304" pitchFamily="18" charset="0"/>
              </a:rPr>
              <a:t>.</a:t>
            </a:r>
          </a:p>
          <a:p>
            <a:pPr marL="0" marR="0" algn="just">
              <a:spcBef>
                <a:spcPts val="0"/>
              </a:spcBef>
              <a:spcAft>
                <a:spcPts val="0"/>
              </a:spcAft>
            </a:pPr>
            <a:r>
              <a:rPr lang="en-US" sz="2800" i="1" dirty="0">
                <a:latin typeface="Times New Roman" panose="02020603050405020304" pitchFamily="18" charset="0"/>
                <a:ea typeface="Times New Roman" panose="02020603050405020304" pitchFamily="18" charset="0"/>
              </a:rPr>
              <a:t>	- </a:t>
            </a:r>
            <a:r>
              <a:rPr lang="en-US" sz="2800" b="1" i="1" dirty="0" err="1">
                <a:solidFill>
                  <a:srgbClr val="7030A0"/>
                </a:solidFill>
                <a:latin typeface="Times New Roman" panose="02020603050405020304" pitchFamily="18" charset="0"/>
                <a:ea typeface="Times New Roman" panose="02020603050405020304" pitchFamily="18" charset="0"/>
              </a:rPr>
              <a:t>Hợp</a:t>
            </a:r>
            <a:r>
              <a:rPr lang="en-US" sz="2800" b="1" i="1" dirty="0">
                <a:solidFill>
                  <a:srgbClr val="7030A0"/>
                </a:solidFill>
                <a:latin typeface="Times New Roman" panose="02020603050405020304" pitchFamily="18" charset="0"/>
                <a:ea typeface="Times New Roman" panose="02020603050405020304" pitchFamily="18" charset="0"/>
              </a:rPr>
              <a:t> </a:t>
            </a:r>
            <a:r>
              <a:rPr lang="en-US" sz="2800" b="1" i="1" dirty="0" err="1">
                <a:solidFill>
                  <a:srgbClr val="7030A0"/>
                </a:solidFill>
                <a:latin typeface="Times New Roman" panose="02020603050405020304" pitchFamily="18" charset="0"/>
                <a:ea typeface="Times New Roman" panose="02020603050405020304" pitchFamily="18" charset="0"/>
              </a:rPr>
              <a:t>đồng</a:t>
            </a:r>
            <a:r>
              <a:rPr lang="en-US" sz="2800" b="1" i="1" dirty="0">
                <a:solidFill>
                  <a:srgbClr val="7030A0"/>
                </a:solidFill>
                <a:latin typeface="Times New Roman" panose="02020603050405020304" pitchFamily="18" charset="0"/>
                <a:ea typeface="Times New Roman" panose="02020603050405020304" pitchFamily="18" charset="0"/>
              </a:rPr>
              <a:t> </a:t>
            </a:r>
            <a:r>
              <a:rPr lang="en-US" sz="2800" b="1" i="1" dirty="0" err="1">
                <a:solidFill>
                  <a:srgbClr val="7030A0"/>
                </a:solidFill>
                <a:latin typeface="Times New Roman" panose="02020603050405020304" pitchFamily="18" charset="0"/>
                <a:ea typeface="Times New Roman" panose="02020603050405020304" pitchFamily="18" charset="0"/>
              </a:rPr>
              <a:t>lao</a:t>
            </a:r>
            <a:r>
              <a:rPr lang="en-US" sz="2800" b="1" i="1" dirty="0">
                <a:solidFill>
                  <a:srgbClr val="7030A0"/>
                </a:solidFill>
                <a:latin typeface="Times New Roman" panose="02020603050405020304" pitchFamily="18" charset="0"/>
                <a:ea typeface="Times New Roman" panose="02020603050405020304" pitchFamily="18" charset="0"/>
              </a:rPr>
              <a:t> </a:t>
            </a:r>
            <a:r>
              <a:rPr lang="en-US" sz="2800" b="1" i="1" dirty="0" err="1">
                <a:solidFill>
                  <a:srgbClr val="7030A0"/>
                </a:solidFill>
                <a:latin typeface="Times New Roman" panose="02020603050405020304" pitchFamily="18" charset="0"/>
                <a:ea typeface="Times New Roman" panose="02020603050405020304" pitchFamily="18" charset="0"/>
              </a:rPr>
              <a:t>động</a:t>
            </a:r>
            <a:r>
              <a:rPr lang="en-US" sz="2800" b="1" i="1" dirty="0">
                <a:solidFill>
                  <a:srgbClr val="7030A0"/>
                </a:solidFill>
                <a:latin typeface="Times New Roman" panose="02020603050405020304" pitchFamily="18" charset="0"/>
                <a:ea typeface="Times New Roman" panose="02020603050405020304" pitchFamily="18" charset="0"/>
              </a:rPr>
              <a:t> </a:t>
            </a:r>
            <a:r>
              <a:rPr lang="en-US" sz="2800" b="1" i="1" dirty="0" err="1">
                <a:solidFill>
                  <a:srgbClr val="7030A0"/>
                </a:solidFill>
                <a:latin typeface="Times New Roman" panose="02020603050405020304" pitchFamily="18" charset="0"/>
                <a:ea typeface="Times New Roman" panose="02020603050405020304" pitchFamily="18" charset="0"/>
              </a:rPr>
              <a:t>xác</a:t>
            </a:r>
            <a:r>
              <a:rPr lang="en-US" sz="2800" b="1" i="1" dirty="0">
                <a:solidFill>
                  <a:srgbClr val="7030A0"/>
                </a:solidFill>
                <a:latin typeface="Times New Roman" panose="02020603050405020304" pitchFamily="18" charset="0"/>
                <a:ea typeface="Times New Roman" panose="02020603050405020304" pitchFamily="18" charset="0"/>
              </a:rPr>
              <a:t> </a:t>
            </a:r>
            <a:r>
              <a:rPr lang="en-US" sz="2800" b="1" i="1" dirty="0" err="1">
                <a:solidFill>
                  <a:srgbClr val="7030A0"/>
                </a:solidFill>
                <a:latin typeface="Times New Roman" panose="02020603050405020304" pitchFamily="18" charset="0"/>
                <a:ea typeface="Times New Roman" panose="02020603050405020304" pitchFamily="18" charset="0"/>
              </a:rPr>
              <a:t>định</a:t>
            </a:r>
            <a:r>
              <a:rPr lang="en-US" sz="2800" b="1" i="1" dirty="0">
                <a:solidFill>
                  <a:srgbClr val="7030A0"/>
                </a:solidFill>
                <a:latin typeface="Times New Roman" panose="02020603050405020304" pitchFamily="18" charset="0"/>
                <a:ea typeface="Times New Roman" panose="02020603050405020304" pitchFamily="18" charset="0"/>
              </a:rPr>
              <a:t> </a:t>
            </a:r>
            <a:r>
              <a:rPr lang="en-US" sz="2800" b="1" i="1" dirty="0" err="1">
                <a:solidFill>
                  <a:srgbClr val="7030A0"/>
                </a:solidFill>
                <a:latin typeface="Times New Roman" panose="02020603050405020304" pitchFamily="18" charset="0"/>
                <a:ea typeface="Times New Roman" panose="02020603050405020304" pitchFamily="18" charset="0"/>
              </a:rPr>
              <a:t>thời</a:t>
            </a:r>
            <a:r>
              <a:rPr lang="en-US" sz="2800" b="1" i="1" dirty="0">
                <a:solidFill>
                  <a:srgbClr val="7030A0"/>
                </a:solidFill>
                <a:latin typeface="Times New Roman" panose="02020603050405020304" pitchFamily="18" charset="0"/>
                <a:ea typeface="Times New Roman" panose="02020603050405020304" pitchFamily="18" charset="0"/>
              </a:rPr>
              <a:t> </a:t>
            </a:r>
            <a:r>
              <a:rPr lang="en-US" sz="2800" b="1" i="1" dirty="0" err="1">
                <a:solidFill>
                  <a:srgbClr val="7030A0"/>
                </a:solidFill>
                <a:latin typeface="Times New Roman" panose="02020603050405020304" pitchFamily="18" charset="0"/>
                <a:ea typeface="Times New Roman" panose="02020603050405020304" pitchFamily="18" charset="0"/>
              </a:rPr>
              <a:t>hạn</a:t>
            </a:r>
            <a:r>
              <a:rPr lang="en-US" sz="2800" b="1" i="1" dirty="0">
                <a:latin typeface="Times New Roman" panose="02020603050405020304" pitchFamily="18" charset="0"/>
                <a:ea typeface="Times New Roman" panose="02020603050405020304" pitchFamily="18" charset="0"/>
              </a:rPr>
              <a:t> </a:t>
            </a:r>
            <a:r>
              <a:rPr lang="en-US" sz="2800" i="1" dirty="0">
                <a:latin typeface="Times New Roman" panose="02020603050405020304" pitchFamily="18" charset="0"/>
                <a:ea typeface="Times New Roman" panose="02020603050405020304" pitchFamily="18" charset="0"/>
              </a:rPr>
              <a:t>(</a:t>
            </a:r>
            <a:r>
              <a:rPr lang="en-US" sz="2800" i="1" dirty="0" err="1">
                <a:latin typeface="Times New Roman" panose="02020603050405020304" pitchFamily="18" charset="0"/>
                <a:ea typeface="Times New Roman" panose="02020603050405020304" pitchFamily="18" charset="0"/>
              </a:rPr>
              <a:t>loại</a:t>
            </a:r>
            <a:r>
              <a:rPr lang="en-US" sz="2800" i="1" dirty="0">
                <a:latin typeface="Times New Roman" panose="02020603050405020304" pitchFamily="18" charset="0"/>
                <a:ea typeface="Times New Roman" panose="02020603050405020304" pitchFamily="18" charset="0"/>
              </a:rPr>
              <a:t> 2):</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là</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hợp</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đồng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mà</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trong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đó</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hai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bên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xác</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định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thời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hạn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thời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điểm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chấm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dứt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hiệu</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lực</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của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hợp</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đồng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trong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thời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gian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không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quá</a:t>
            </a:r>
            <a:r>
              <a:rPr lang="en-US" sz="2800" dirty="0">
                <a:latin typeface="Times New Roman" panose="02020603050405020304" pitchFamily="18" charset="0"/>
                <a:ea typeface="Times New Roman" panose="02020603050405020304" pitchFamily="18" charset="0"/>
              </a:rPr>
              <a:t> 36 </a:t>
            </a:r>
            <a:r>
              <a:rPr lang="en-US" sz="2800" dirty="0" err="1">
                <a:latin typeface="Times New Roman" panose="02020603050405020304" pitchFamily="18" charset="0"/>
                <a:ea typeface="Times New Roman" panose="02020603050405020304" pitchFamily="18" charset="0"/>
              </a:rPr>
              <a:t>tháng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kể</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từ</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thời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điểm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có</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hiệu</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lực</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của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hợp</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đồng</a:t>
            </a:r>
            <a:r>
              <a:rPr lang="en-US" sz="2800" dirty="0">
                <a:latin typeface="Times New Roman" panose="02020603050405020304" pitchFamily="18" charset="0"/>
                <a:ea typeface="Times New Roman" panose="02020603050405020304" pitchFamily="18" charset="0"/>
              </a:rPr>
              <a:t>.</a:t>
            </a:r>
            <a:r>
              <a:rPr lang="en-US" sz="2800" dirty="0">
                <a:solidFill>
                  <a:srgbClr val="000000"/>
                </a:solidFill>
                <a:ea typeface="Times New Roman" panose="02020603050405020304" pitchFamily="18" charset="0"/>
              </a:rPr>
              <a:t> </a:t>
            </a:r>
            <a:r>
              <a:rPr lang="en-US" sz="900" dirty="0">
                <a:solidFill>
                  <a:srgbClr val="000000"/>
                </a:solidFill>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p:txBody>
      </p:sp>
      <p:sp>
        <p:nvSpPr>
          <p:cNvPr id="3" name="Rectangle 2"/>
          <p:cNvSpPr/>
          <p:nvPr/>
        </p:nvSpPr>
        <p:spPr>
          <a:xfrm>
            <a:off x="9775954" y="5819729"/>
            <a:ext cx="2281394" cy="369332"/>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b="1" i="1" kern="0" dirty="0">
                <a:solidFill>
                  <a:srgbClr val="7030A0"/>
                </a:solidFill>
                <a:latin typeface="Times New Roman" panose="02020603050405020304" pitchFamily="18" charset="0"/>
                <a:cs typeface="Times New Roman" panose="02020603050405020304" pitchFamily="18" charset="0"/>
              </a:rPr>
              <a:t>(</a:t>
            </a:r>
            <a:r>
              <a:rPr lang="en-US" b="1" i="1" kern="0" dirty="0" err="1">
                <a:solidFill>
                  <a:srgbClr val="7030A0"/>
                </a:solidFill>
                <a:latin typeface="Times New Roman" panose="02020603050405020304" pitchFamily="18" charset="0"/>
                <a:cs typeface="Times New Roman" panose="02020603050405020304" pitchFamily="18" charset="0"/>
              </a:rPr>
              <a:t>Điều</a:t>
            </a:r>
            <a:r>
              <a:rPr lang="en-US" b="1" i="1" kern="0" dirty="0">
                <a:solidFill>
                  <a:srgbClr val="7030A0"/>
                </a:solidFill>
                <a:latin typeface="Times New Roman" panose="02020603050405020304" pitchFamily="18" charset="0"/>
                <a:cs typeface="Times New Roman" panose="02020603050405020304" pitchFamily="18" charset="0"/>
              </a:rPr>
              <a:t> 20/BLLĐ/2019)</a:t>
            </a:r>
          </a:p>
        </p:txBody>
      </p:sp>
    </p:spTree>
    <p:extLst>
      <p:ext uri="{BB962C8B-B14F-4D97-AF65-F5344CB8AC3E}">
        <p14:creationId xmlns:p14="http://schemas.microsoft.com/office/powerpoint/2010/main" val="32645946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79116" y="1484784"/>
            <a:ext cx="11361499" cy="695250"/>
          </a:xfrm>
          <a:prstGeom prst="roundRect">
            <a:avLst/>
          </a:prstGeom>
          <a:solidFill>
            <a:srgbClr val="FFF7D3">
              <a:lumMod val="90000"/>
            </a:srgbClr>
          </a:solidFill>
          <a:ln w="12700" cap="flat" cmpd="sng" algn="ctr">
            <a:solidFill>
              <a:srgbClr val="EB7F23">
                <a:shade val="50000"/>
              </a:srgbClr>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srgbClr val="0070C0"/>
                </a:solidFill>
                <a:effectLst/>
                <a:uLnTx/>
                <a:uFillTx/>
                <a:latin typeface="Arial" panose="020B0604020202020204" pitchFamily="34" charset="0"/>
                <a:ea typeface="+mn-ea"/>
                <a:cs typeface="Arial" pitchFamily="34" charset="0"/>
              </a:rPr>
              <a:t>2.3 </a:t>
            </a:r>
            <a:r>
              <a:rPr kumimoji="0" lang="en-US" sz="3200" b="1" i="0" u="none" strike="noStrike" kern="0" cap="none" spc="0" normalizeH="0" baseline="0" noProof="0" dirty="0" err="1" smtClean="0">
                <a:ln>
                  <a:noFill/>
                </a:ln>
                <a:solidFill>
                  <a:srgbClr val="0070C0"/>
                </a:solidFill>
                <a:effectLst/>
                <a:uLnTx/>
                <a:uFillTx/>
                <a:latin typeface="Arial" panose="020B0604020202020204" pitchFamily="34" charset="0"/>
                <a:ea typeface="+mn-ea"/>
                <a:cs typeface="Arial" pitchFamily="34" charset="0"/>
              </a:rPr>
              <a:t>Hợp</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anose="020B0604020202020204" pitchFamily="34" charset="0"/>
                <a:ea typeface="+mn-ea"/>
                <a:cs typeface="Arial" pitchFamily="34" charset="0"/>
              </a:rPr>
              <a:t>đồng</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anose="020B0604020202020204" pitchFamily="34" charset="0"/>
                <a:ea typeface="+mn-ea"/>
                <a:cs typeface="Arial" pitchFamily="34" charset="0"/>
              </a:rPr>
              <a:t>lao</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anose="020B0604020202020204" pitchFamily="34" charset="0"/>
                <a:ea typeface="+mn-ea"/>
                <a:cs typeface="Arial" pitchFamily="34" charset="0"/>
              </a:rPr>
              <a:t>động</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endParaRPr kumimoji="0" lang="en-US" sz="3200" b="1" i="0" u="none" strike="noStrike" kern="0" cap="none" spc="0" normalizeH="0" baseline="0" noProof="0" dirty="0">
              <a:ln>
                <a:noFill/>
              </a:ln>
              <a:solidFill>
                <a:srgbClr val="0070C0"/>
              </a:solidFill>
              <a:effectLst/>
              <a:uLnTx/>
              <a:uFillTx/>
              <a:latin typeface="Arial" pitchFamily="34" charset="0"/>
              <a:ea typeface="+mn-ea"/>
              <a:cs typeface="Arial" pitchFamily="34" charset="0"/>
            </a:endParaRPr>
          </a:p>
        </p:txBody>
      </p:sp>
      <p:sp>
        <p:nvSpPr>
          <p:cNvPr id="7" name="Rounded Rectangle 6"/>
          <p:cNvSpPr/>
          <p:nvPr/>
        </p:nvSpPr>
        <p:spPr>
          <a:xfrm>
            <a:off x="3842522" y="2192935"/>
            <a:ext cx="4007768" cy="1696886"/>
          </a:xfrm>
          <a:prstGeom prst="roundRect">
            <a:avLst/>
          </a:prstGeom>
          <a:solidFill>
            <a:srgbClr val="FFCCFF"/>
          </a:solidFill>
          <a:ln w="28575" cap="flat" cmpd="sng" algn="ctr">
            <a:solidFill>
              <a:sysClr val="window" lastClr="FFFFFF"/>
            </a:solidFill>
            <a:prstDash val="solid"/>
          </a:ln>
          <a:effectLst>
            <a:outerShdw blurRad="50800" dist="38100" dir="5400000" rotWithShape="0">
              <a:srgbClr val="000000">
                <a:alpha val="2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smtClean="0">
                <a:ln>
                  <a:noFill/>
                </a:ln>
                <a:solidFill>
                  <a:srgbClr val="0070C0"/>
                </a:solidFill>
                <a:effectLst/>
                <a:uLnTx/>
                <a:uFillTx/>
                <a:latin typeface="Arial" pitchFamily="34" charset="0"/>
                <a:ea typeface="+mn-ea"/>
                <a:cs typeface="Arial" pitchFamily="34" charset="0"/>
              </a:rPr>
              <a:t>2.3.3 </a:t>
            </a:r>
            <a:r>
              <a:rPr kumimoji="0" lang="en-US" sz="2800" b="1" i="0" u="none" strike="noStrike" kern="0" cap="none" spc="0" normalizeH="0" baseline="0" noProof="0" dirty="0" err="1" smtClean="0">
                <a:ln>
                  <a:noFill/>
                </a:ln>
                <a:solidFill>
                  <a:srgbClr val="0070C0"/>
                </a:solidFill>
                <a:effectLst/>
                <a:uLnTx/>
                <a:uFillTx/>
                <a:latin typeface="Arial" pitchFamily="34" charset="0"/>
                <a:ea typeface="+mn-ea"/>
                <a:cs typeface="Arial" pitchFamily="34" charset="0"/>
              </a:rPr>
              <a:t>Hình</a:t>
            </a:r>
            <a:r>
              <a:rPr kumimoji="0" lang="en-US" sz="2800" b="1" i="0" u="none" strike="noStrike" kern="0" cap="none" spc="0" normalizeH="0" noProof="0" dirty="0" smtClean="0">
                <a:ln>
                  <a:noFill/>
                </a:ln>
                <a:solidFill>
                  <a:srgbClr val="0070C0"/>
                </a:solidFill>
                <a:effectLst/>
                <a:uLnTx/>
                <a:uFillTx/>
                <a:latin typeface="Arial" pitchFamily="34" charset="0"/>
                <a:ea typeface="+mn-ea"/>
                <a:cs typeface="Arial" pitchFamily="34" charset="0"/>
              </a:rPr>
              <a:t> </a:t>
            </a:r>
            <a:r>
              <a:rPr kumimoji="0" lang="en-US" sz="2800" b="1" i="0" u="none" strike="noStrike" kern="0" cap="none" spc="0" normalizeH="0" noProof="0" dirty="0" err="1" smtClean="0">
                <a:ln>
                  <a:noFill/>
                </a:ln>
                <a:solidFill>
                  <a:srgbClr val="0070C0"/>
                </a:solidFill>
                <a:effectLst/>
                <a:uLnTx/>
                <a:uFillTx/>
                <a:latin typeface="Arial" pitchFamily="34" charset="0"/>
                <a:ea typeface="+mn-ea"/>
                <a:cs typeface="Arial" pitchFamily="34" charset="0"/>
              </a:rPr>
              <a:t>thức</a:t>
            </a:r>
            <a:endParaRPr kumimoji="0" lang="en-US" sz="2800" b="1" i="0" u="none" strike="noStrike" kern="0" cap="none" spc="0" normalizeH="0" noProof="0" dirty="0" smtClean="0">
              <a:ln>
                <a:noFill/>
              </a:ln>
              <a:solidFill>
                <a:srgbClr val="0070C0"/>
              </a:solidFill>
              <a:effectLst/>
              <a:uLnTx/>
              <a:uFillTx/>
              <a:latin typeface="Arial" pitchFamily="34" charset="0"/>
              <a:ea typeface="+mn-ea"/>
              <a:cs typeface="Arial" pitchFamily="34" charset="0"/>
            </a:endParaRPr>
          </a:p>
          <a:p>
            <a:pPr marR="0" lvl="0" defTabSz="914400" eaLnBrk="1" fontAlgn="auto" latinLnBrk="0" hangingPunct="1">
              <a:lnSpc>
                <a:spcPct val="100000"/>
              </a:lnSpc>
              <a:spcBef>
                <a:spcPts val="0"/>
              </a:spcBef>
              <a:spcAft>
                <a:spcPts val="0"/>
              </a:spcAft>
              <a:buClrTx/>
              <a:buSzTx/>
              <a:tabLst/>
              <a:defRPr/>
            </a:pPr>
            <a:r>
              <a:rPr lang="en-US" sz="3200" b="1" i="1" kern="0" baseline="0" dirty="0" smtClean="0">
                <a:solidFill>
                  <a:srgbClr val="7030A0"/>
                </a:solidFill>
                <a:latin typeface="Times New Roman" panose="02020603050405020304" pitchFamily="18" charset="0"/>
                <a:cs typeface="Times New Roman" panose="02020603050405020304" pitchFamily="18" charset="0"/>
              </a:rPr>
              <a:t>- </a:t>
            </a:r>
            <a:r>
              <a:rPr lang="en-US" sz="3200" b="1" i="1" kern="0" baseline="0" dirty="0" err="1" smtClean="0">
                <a:solidFill>
                  <a:srgbClr val="7030A0"/>
                </a:solidFill>
                <a:latin typeface="Times New Roman" panose="02020603050405020304" pitchFamily="18" charset="0"/>
                <a:cs typeface="Times New Roman" panose="02020603050405020304" pitchFamily="18" charset="0"/>
              </a:rPr>
              <a:t>Bằng</a:t>
            </a:r>
            <a:r>
              <a:rPr lang="en-US" sz="3200" b="1" i="1" kern="0" dirty="0" smtClean="0">
                <a:solidFill>
                  <a:srgbClr val="7030A0"/>
                </a:solidFill>
                <a:latin typeface="Times New Roman" panose="02020603050405020304" pitchFamily="18" charset="0"/>
                <a:cs typeface="Times New Roman" panose="02020603050405020304" pitchFamily="18" charset="0"/>
              </a:rPr>
              <a:t> </a:t>
            </a:r>
            <a:r>
              <a:rPr lang="en-US" sz="3200" b="1" i="1" kern="0" dirty="0" err="1" smtClean="0">
                <a:solidFill>
                  <a:srgbClr val="7030A0"/>
                </a:solidFill>
                <a:latin typeface="Times New Roman" panose="02020603050405020304" pitchFamily="18" charset="0"/>
                <a:cs typeface="Times New Roman" panose="02020603050405020304" pitchFamily="18" charset="0"/>
              </a:rPr>
              <a:t>lời</a:t>
            </a:r>
            <a:r>
              <a:rPr lang="en-US" sz="3200" b="1" i="1" kern="0" dirty="0" smtClean="0">
                <a:solidFill>
                  <a:srgbClr val="7030A0"/>
                </a:solidFill>
                <a:latin typeface="Times New Roman" panose="02020603050405020304" pitchFamily="18" charset="0"/>
                <a:cs typeface="Times New Roman" panose="02020603050405020304" pitchFamily="18" charset="0"/>
              </a:rPr>
              <a:t> </a:t>
            </a:r>
            <a:r>
              <a:rPr lang="en-US" sz="3200" b="1" i="1" kern="0" dirty="0" err="1" smtClean="0">
                <a:solidFill>
                  <a:srgbClr val="7030A0"/>
                </a:solidFill>
                <a:latin typeface="Times New Roman" panose="02020603050405020304" pitchFamily="18" charset="0"/>
                <a:cs typeface="Times New Roman" panose="02020603050405020304" pitchFamily="18" charset="0"/>
              </a:rPr>
              <a:t>nói</a:t>
            </a:r>
            <a:endParaRPr lang="en-US" sz="3200" b="1" i="1" kern="0" dirty="0" smtClean="0">
              <a:solidFill>
                <a:srgbClr val="7030A0"/>
              </a:solidFill>
              <a:latin typeface="Times New Roman" panose="02020603050405020304" pitchFamily="18" charset="0"/>
              <a:cs typeface="Times New Roman" panose="02020603050405020304" pitchFamily="18" charset="0"/>
            </a:endParaRPr>
          </a:p>
          <a:p>
            <a:pPr marR="0" lvl="0" algn="r" defTabSz="914400" eaLnBrk="1" fontAlgn="auto" latinLnBrk="0" hangingPunct="1">
              <a:lnSpc>
                <a:spcPct val="100000"/>
              </a:lnSpc>
              <a:spcBef>
                <a:spcPts val="0"/>
              </a:spcBef>
              <a:spcAft>
                <a:spcPts val="0"/>
              </a:spcAft>
              <a:buClrTx/>
              <a:buSzTx/>
              <a:tabLst/>
              <a:defRPr/>
            </a:pPr>
            <a:r>
              <a:rPr kumimoji="0" lang="en-US" sz="3200" b="1" i="1" u="none" strike="noStrike" kern="0" cap="none" spc="0" normalizeH="0" baseline="0" noProof="0" dirty="0" err="1" smtClean="0">
                <a:ln>
                  <a:noFill/>
                </a:ln>
                <a:solidFill>
                  <a:srgbClr val="7030A0"/>
                </a:solidFill>
                <a:effectLst/>
                <a:uLnTx/>
                <a:uFillTx/>
                <a:latin typeface="Times New Roman" panose="02020603050405020304" pitchFamily="18" charset="0"/>
                <a:cs typeface="Times New Roman" panose="02020603050405020304" pitchFamily="18" charset="0"/>
              </a:rPr>
              <a:t>Bằng</a:t>
            </a:r>
            <a:r>
              <a:rPr kumimoji="0" lang="en-US" sz="3200" b="1" i="1" u="none" strike="noStrike" kern="0" cap="none" spc="0" normalizeH="0" baseline="0" noProof="0" dirty="0" smtClean="0">
                <a:ln>
                  <a:noFill/>
                </a:ln>
                <a:solidFill>
                  <a:srgbClr val="7030A0"/>
                </a:solidFill>
                <a:effectLst/>
                <a:uLnTx/>
                <a:uFillTx/>
                <a:latin typeface="Times New Roman" panose="02020603050405020304" pitchFamily="18" charset="0"/>
                <a:cs typeface="Times New Roman" panose="02020603050405020304" pitchFamily="18" charset="0"/>
              </a:rPr>
              <a:t> </a:t>
            </a:r>
            <a:r>
              <a:rPr kumimoji="0" lang="en-US" sz="3200" b="1" i="1" u="none" strike="noStrike" kern="0" cap="none" spc="0" normalizeH="0" baseline="0" noProof="0" dirty="0" err="1" smtClean="0">
                <a:ln>
                  <a:noFill/>
                </a:ln>
                <a:solidFill>
                  <a:srgbClr val="7030A0"/>
                </a:solidFill>
                <a:effectLst/>
                <a:uLnTx/>
                <a:uFillTx/>
                <a:latin typeface="Times New Roman" panose="02020603050405020304" pitchFamily="18" charset="0"/>
                <a:cs typeface="Times New Roman" panose="02020603050405020304" pitchFamily="18" charset="0"/>
              </a:rPr>
              <a:t>văn</a:t>
            </a:r>
            <a:r>
              <a:rPr kumimoji="0" lang="en-US" sz="3200" b="1" i="1" u="none" strike="noStrike" kern="0" cap="none" spc="0" normalizeH="0" noProof="0" dirty="0" smtClean="0">
                <a:ln>
                  <a:noFill/>
                </a:ln>
                <a:solidFill>
                  <a:srgbClr val="7030A0"/>
                </a:solidFill>
                <a:effectLst/>
                <a:uLnTx/>
                <a:uFillTx/>
                <a:latin typeface="Times New Roman" panose="02020603050405020304" pitchFamily="18" charset="0"/>
                <a:cs typeface="Times New Roman" panose="02020603050405020304" pitchFamily="18" charset="0"/>
              </a:rPr>
              <a:t> </a:t>
            </a:r>
            <a:r>
              <a:rPr kumimoji="0" lang="en-US" sz="3200" b="1" i="1" u="none" strike="noStrike" kern="0" cap="none" spc="0" normalizeH="0" noProof="0" dirty="0" err="1" smtClean="0">
                <a:ln>
                  <a:noFill/>
                </a:ln>
                <a:solidFill>
                  <a:srgbClr val="7030A0"/>
                </a:solidFill>
                <a:effectLst/>
                <a:uLnTx/>
                <a:uFillTx/>
                <a:latin typeface="Times New Roman" panose="02020603050405020304" pitchFamily="18" charset="0"/>
                <a:cs typeface="Times New Roman" panose="02020603050405020304" pitchFamily="18" charset="0"/>
              </a:rPr>
              <a:t>bản</a:t>
            </a:r>
            <a:r>
              <a:rPr kumimoji="0" lang="en-US" sz="3200" b="1" i="1" u="none" strike="noStrike" kern="0" cap="none" spc="0" normalizeH="0" noProof="0" dirty="0" smtClean="0">
                <a:ln>
                  <a:noFill/>
                </a:ln>
                <a:solidFill>
                  <a:srgbClr val="7030A0"/>
                </a:solidFill>
                <a:effectLst/>
                <a:uLnTx/>
                <a:uFillTx/>
                <a:latin typeface="Times New Roman" panose="02020603050405020304" pitchFamily="18" charset="0"/>
                <a:cs typeface="Times New Roman" panose="02020603050405020304" pitchFamily="18" charset="0"/>
              </a:rPr>
              <a:t> -</a:t>
            </a:r>
            <a:endParaRPr kumimoji="0" lang="en-US" sz="3200" b="1" i="1" u="none" strike="noStrike" kern="0" cap="none" spc="0" normalizeH="0" baseline="0" noProof="0" dirty="0">
              <a:ln>
                <a:noFill/>
              </a:ln>
              <a:solidFill>
                <a:srgbClr val="7030A0"/>
              </a:solidFill>
              <a:effectLst/>
              <a:uLnTx/>
              <a:uFillTx/>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7838066" y="4022827"/>
            <a:ext cx="2798307" cy="2299393"/>
          </a:xfrm>
          <a:prstGeom prst="rect">
            <a:avLst/>
          </a:prstGeom>
        </p:spPr>
      </p:pic>
      <p:pic>
        <p:nvPicPr>
          <p:cNvPr id="3" name="Picture 2"/>
          <p:cNvPicPr>
            <a:picLocks noChangeAspect="1"/>
          </p:cNvPicPr>
          <p:nvPr/>
        </p:nvPicPr>
        <p:blipFill>
          <a:blip r:embed="rId4"/>
          <a:stretch>
            <a:fillRect/>
          </a:stretch>
        </p:blipFill>
        <p:spPr>
          <a:xfrm>
            <a:off x="1007636" y="4068386"/>
            <a:ext cx="2834886" cy="2215775"/>
          </a:xfrm>
          <a:prstGeom prst="rect">
            <a:avLst/>
          </a:prstGeom>
        </p:spPr>
      </p:pic>
      <p:sp>
        <p:nvSpPr>
          <p:cNvPr id="9" name="Curved Right Arrow 8"/>
          <p:cNvSpPr/>
          <p:nvPr/>
        </p:nvSpPr>
        <p:spPr>
          <a:xfrm>
            <a:off x="115103" y="2324834"/>
            <a:ext cx="892533" cy="1743552"/>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Curved Left Arrow 9"/>
          <p:cNvSpPr/>
          <p:nvPr/>
        </p:nvSpPr>
        <p:spPr>
          <a:xfrm>
            <a:off x="10662811" y="2180034"/>
            <a:ext cx="659512" cy="1842794"/>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Rectangle 10"/>
          <p:cNvSpPr/>
          <p:nvPr/>
        </p:nvSpPr>
        <p:spPr>
          <a:xfrm>
            <a:off x="970433" y="3640229"/>
            <a:ext cx="2845651" cy="369332"/>
          </a:xfrm>
          <a:prstGeom prst="rect">
            <a:avLst/>
          </a:prstGeom>
        </p:spPr>
        <p:txBody>
          <a:bodyPr wrap="none">
            <a:spAutoFit/>
          </a:bodyPr>
          <a:lstStyle/>
          <a:p>
            <a:r>
              <a:rPr lang="vi-VN" dirty="0">
                <a:solidFill>
                  <a:srgbClr val="FF0066"/>
                </a:solidFill>
              </a:rPr>
              <a:t>có thời hạn dưới 01 tháng</a:t>
            </a:r>
            <a:endParaRPr lang="en-US" dirty="0">
              <a:solidFill>
                <a:srgbClr val="FF0066"/>
              </a:solidFill>
            </a:endParaRPr>
          </a:p>
        </p:txBody>
      </p:sp>
      <p:sp>
        <p:nvSpPr>
          <p:cNvPr id="12" name="Rectangle 11"/>
          <p:cNvSpPr/>
          <p:nvPr/>
        </p:nvSpPr>
        <p:spPr>
          <a:xfrm>
            <a:off x="7876728" y="3614266"/>
            <a:ext cx="2759089" cy="369332"/>
          </a:xfrm>
          <a:prstGeom prst="rect">
            <a:avLst/>
          </a:prstGeom>
        </p:spPr>
        <p:txBody>
          <a:bodyPr wrap="none">
            <a:spAutoFit/>
          </a:bodyPr>
          <a:lstStyle/>
          <a:p>
            <a:r>
              <a:rPr lang="vi-VN" dirty="0">
                <a:solidFill>
                  <a:srgbClr val="FF0066"/>
                </a:solidFill>
              </a:rPr>
              <a:t>có thời hạn </a:t>
            </a:r>
            <a:r>
              <a:rPr lang="en-US" dirty="0" err="1" smtClean="0">
                <a:solidFill>
                  <a:srgbClr val="FF0066"/>
                </a:solidFill>
              </a:rPr>
              <a:t>trên</a:t>
            </a:r>
            <a:r>
              <a:rPr lang="en-US" dirty="0" smtClean="0">
                <a:solidFill>
                  <a:srgbClr val="FF0066"/>
                </a:solidFill>
              </a:rPr>
              <a:t> </a:t>
            </a:r>
            <a:r>
              <a:rPr lang="vi-VN" dirty="0" smtClean="0">
                <a:solidFill>
                  <a:srgbClr val="FF0066"/>
                </a:solidFill>
              </a:rPr>
              <a:t>01 </a:t>
            </a:r>
            <a:r>
              <a:rPr lang="vi-VN" dirty="0">
                <a:solidFill>
                  <a:srgbClr val="FF0066"/>
                </a:solidFill>
              </a:rPr>
              <a:t>tháng</a:t>
            </a:r>
            <a:endParaRPr lang="en-US" dirty="0">
              <a:solidFill>
                <a:srgbClr val="FF0066"/>
              </a:solidFill>
            </a:endParaRPr>
          </a:p>
        </p:txBody>
      </p:sp>
      <p:sp>
        <p:nvSpPr>
          <p:cNvPr id="13" name="Rectangle 12"/>
          <p:cNvSpPr/>
          <p:nvPr/>
        </p:nvSpPr>
        <p:spPr>
          <a:xfrm>
            <a:off x="4079776" y="5914829"/>
            <a:ext cx="3384375" cy="369332"/>
          </a:xfrm>
          <a:prstGeom prst="rect">
            <a:avLst/>
          </a:prstGeom>
        </p:spPr>
        <p:txBody>
          <a:bodyPr wrap="square">
            <a:spAutoFit/>
          </a:bodyPr>
          <a:lstStyle/>
          <a:p>
            <a:pPr algn="ctr"/>
            <a:r>
              <a:rPr lang="en-US" b="1" i="1" dirty="0" err="1">
                <a:solidFill>
                  <a:srgbClr val="FF66FF"/>
                </a:solidFill>
                <a:latin typeface="Times New Roman" panose="02020603050405020304" pitchFamily="18" charset="0"/>
                <a:cs typeface="Times New Roman" panose="02020603050405020304" pitchFamily="18" charset="0"/>
              </a:rPr>
              <a:t>Điều</a:t>
            </a:r>
            <a:r>
              <a:rPr lang="en-US" b="1" i="1" dirty="0">
                <a:solidFill>
                  <a:srgbClr val="FF66FF"/>
                </a:solidFill>
                <a:latin typeface="Times New Roman" panose="02020603050405020304" pitchFamily="18" charset="0"/>
                <a:cs typeface="Times New Roman" panose="02020603050405020304" pitchFamily="18" charset="0"/>
              </a:rPr>
              <a:t> 14/BLLĐ/2019</a:t>
            </a:r>
          </a:p>
        </p:txBody>
      </p:sp>
    </p:spTree>
    <p:extLst>
      <p:ext uri="{BB962C8B-B14F-4D97-AF65-F5344CB8AC3E}">
        <p14:creationId xmlns:p14="http://schemas.microsoft.com/office/powerpoint/2010/main" val="24927023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2095152"/>
            <a:ext cx="12192000" cy="4286176"/>
          </a:xfrm>
        </p:spPr>
        <p:txBody>
          <a:bodyPr>
            <a:normAutofit fontScale="92500" lnSpcReduction="10000"/>
          </a:bodyPr>
          <a:lstStyle/>
          <a:p>
            <a:pPr>
              <a:lnSpc>
                <a:spcPct val="100000"/>
              </a:lnSpc>
              <a:spcBef>
                <a:spcPts val="0"/>
              </a:spcBef>
              <a:tabLst>
                <a:tab pos="360045" algn="l"/>
              </a:tabLst>
            </a:pPr>
            <a:r>
              <a:rPr lang="en-US" sz="3200" b="1" dirty="0" smtClean="0">
                <a:solidFill>
                  <a:srgbClr val="7030A0"/>
                </a:solidFill>
                <a:latin typeface="Times New Roman" panose="02020603050405020304" pitchFamily="18" charset="0"/>
                <a:ea typeface="Times New Roman" panose="02020603050405020304" pitchFamily="18" charset="0"/>
              </a:rPr>
              <a:t>a/ </a:t>
            </a:r>
            <a:r>
              <a:rPr lang="en-US" sz="3200" b="1" dirty="0" err="1" smtClean="0">
                <a:solidFill>
                  <a:srgbClr val="7030A0"/>
                </a:solidFill>
                <a:latin typeface="Times New Roman" panose="02020603050405020304" pitchFamily="18" charset="0"/>
                <a:ea typeface="Times New Roman" panose="02020603050405020304" pitchFamily="18" charset="0"/>
              </a:rPr>
              <a:t>Hợp</a:t>
            </a:r>
            <a:r>
              <a:rPr lang="en-US" sz="3200" b="1" dirty="0" smtClean="0">
                <a:solidFill>
                  <a:srgbClr val="7030A0"/>
                </a:solidFill>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đồng</a:t>
            </a:r>
            <a:r>
              <a:rPr lang="en-US" sz="3200" b="1" dirty="0">
                <a:solidFill>
                  <a:srgbClr val="7030A0"/>
                </a:solidFill>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lao</a:t>
            </a:r>
            <a:r>
              <a:rPr lang="en-US" sz="3200" b="1" dirty="0">
                <a:solidFill>
                  <a:srgbClr val="7030A0"/>
                </a:solidFill>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động</a:t>
            </a:r>
            <a:r>
              <a:rPr lang="en-US" sz="3200" b="1" dirty="0">
                <a:solidFill>
                  <a:srgbClr val="7030A0"/>
                </a:solidFill>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có</a:t>
            </a:r>
            <a:r>
              <a:rPr lang="en-US" sz="3200" b="1" dirty="0">
                <a:solidFill>
                  <a:srgbClr val="7030A0"/>
                </a:solidFill>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hiệu</a:t>
            </a:r>
            <a:r>
              <a:rPr lang="en-US" sz="3200" b="1" dirty="0">
                <a:solidFill>
                  <a:srgbClr val="7030A0"/>
                </a:solidFill>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lực</a:t>
            </a:r>
            <a:r>
              <a:rPr lang="en-US" sz="3200" b="1" dirty="0">
                <a:solidFill>
                  <a:srgbClr val="7030A0"/>
                </a:solidFill>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kể</a:t>
            </a:r>
            <a:r>
              <a:rPr lang="en-US" sz="3200" b="1" dirty="0">
                <a:solidFill>
                  <a:srgbClr val="7030A0"/>
                </a:solidFill>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từ</a:t>
            </a:r>
            <a:r>
              <a:rPr lang="en-US" sz="3200" b="1" dirty="0">
                <a:solidFill>
                  <a:srgbClr val="7030A0"/>
                </a:solidFill>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ngày</a:t>
            </a:r>
            <a:r>
              <a:rPr lang="en-US" sz="3200" b="1" dirty="0">
                <a:solidFill>
                  <a:srgbClr val="7030A0"/>
                </a:solidFill>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giao</a:t>
            </a:r>
            <a:r>
              <a:rPr lang="en-US" sz="3200" b="1" dirty="0">
                <a:solidFill>
                  <a:srgbClr val="7030A0"/>
                </a:solidFill>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kết</a:t>
            </a:r>
            <a:r>
              <a:rPr lang="en-US" sz="3200" b="1" dirty="0">
                <a:solidFill>
                  <a:srgbClr val="7030A0"/>
                </a:solidFill>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trừ</a:t>
            </a:r>
            <a:r>
              <a:rPr lang="en-US" sz="3200" b="1" dirty="0">
                <a:solidFill>
                  <a:srgbClr val="7030A0"/>
                </a:solidFill>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trường</a:t>
            </a:r>
            <a:r>
              <a:rPr lang="en-US" sz="3200" b="1" dirty="0">
                <a:solidFill>
                  <a:srgbClr val="7030A0"/>
                </a:solidFill>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hợp</a:t>
            </a:r>
            <a:r>
              <a:rPr lang="en-US" sz="3200" b="1" dirty="0">
                <a:solidFill>
                  <a:srgbClr val="7030A0"/>
                </a:solidFill>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hai</a:t>
            </a:r>
            <a:r>
              <a:rPr lang="en-US" sz="3200" b="1" dirty="0">
                <a:solidFill>
                  <a:srgbClr val="7030A0"/>
                </a:solidFill>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bên</a:t>
            </a:r>
            <a:r>
              <a:rPr lang="en-US" sz="3200" b="1" dirty="0">
                <a:solidFill>
                  <a:srgbClr val="7030A0"/>
                </a:solidFill>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có</a:t>
            </a:r>
            <a:r>
              <a:rPr lang="en-US" sz="3200" b="1" dirty="0">
                <a:solidFill>
                  <a:srgbClr val="7030A0"/>
                </a:solidFill>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thỏa</a:t>
            </a:r>
            <a:r>
              <a:rPr lang="en-US" sz="3200" b="1" dirty="0">
                <a:solidFill>
                  <a:srgbClr val="7030A0"/>
                </a:solidFill>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thuận</a:t>
            </a:r>
            <a:r>
              <a:rPr lang="en-US" sz="3200" b="1" dirty="0">
                <a:solidFill>
                  <a:srgbClr val="7030A0"/>
                </a:solidFill>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khác</a:t>
            </a:r>
            <a:r>
              <a:rPr lang="en-US" sz="3200" b="1" dirty="0">
                <a:solidFill>
                  <a:srgbClr val="7030A0"/>
                </a:solidFill>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hoặc</a:t>
            </a:r>
            <a:r>
              <a:rPr lang="en-US" sz="3200" b="1" dirty="0">
                <a:solidFill>
                  <a:srgbClr val="7030A0"/>
                </a:solidFill>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pháp</a:t>
            </a:r>
            <a:r>
              <a:rPr lang="en-US" sz="3200" b="1" dirty="0">
                <a:solidFill>
                  <a:srgbClr val="7030A0"/>
                </a:solidFill>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luật</a:t>
            </a:r>
            <a:r>
              <a:rPr lang="en-US" sz="3200" b="1" dirty="0">
                <a:solidFill>
                  <a:srgbClr val="7030A0"/>
                </a:solidFill>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có</a:t>
            </a:r>
            <a:r>
              <a:rPr lang="en-US" sz="3200" b="1" dirty="0">
                <a:solidFill>
                  <a:srgbClr val="7030A0"/>
                </a:solidFill>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quy</a:t>
            </a:r>
            <a:r>
              <a:rPr lang="en-US" sz="3200" b="1" dirty="0">
                <a:solidFill>
                  <a:srgbClr val="7030A0"/>
                </a:solidFill>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định</a:t>
            </a:r>
            <a:r>
              <a:rPr lang="en-US" sz="3200" b="1" dirty="0">
                <a:solidFill>
                  <a:srgbClr val="7030A0"/>
                </a:solidFill>
                <a:latin typeface="Times New Roman" panose="02020603050405020304" pitchFamily="18" charset="0"/>
                <a:ea typeface="Times New Roman" panose="02020603050405020304" pitchFamily="18" charset="0"/>
              </a:rPr>
              <a:t> </a:t>
            </a:r>
            <a:r>
              <a:rPr lang="en-US" sz="3200" b="1" dirty="0" err="1">
                <a:solidFill>
                  <a:srgbClr val="7030A0"/>
                </a:solidFill>
                <a:latin typeface="Times New Roman" panose="02020603050405020304" pitchFamily="18" charset="0"/>
                <a:ea typeface="Times New Roman" panose="02020603050405020304" pitchFamily="18" charset="0"/>
              </a:rPr>
              <a:t>khác</a:t>
            </a:r>
            <a:r>
              <a:rPr lang="en-US" sz="3200" b="1" dirty="0" smtClean="0">
                <a:solidFill>
                  <a:srgbClr val="7030A0"/>
                </a:solidFill>
                <a:latin typeface="Times New Roman" panose="02020603050405020304" pitchFamily="18" charset="0"/>
                <a:ea typeface="Times New Roman" panose="02020603050405020304" pitchFamily="18" charset="0"/>
              </a:rPr>
              <a:t>.</a:t>
            </a:r>
          </a:p>
          <a:p>
            <a:pPr algn="just">
              <a:lnSpc>
                <a:spcPct val="100000"/>
              </a:lnSpc>
              <a:spcBef>
                <a:spcPts val="0"/>
              </a:spcBef>
            </a:pPr>
            <a:r>
              <a:rPr lang="en-US" sz="3600" dirty="0" smtClean="0">
                <a:latin typeface="Times New Roman" panose="02020603050405020304" pitchFamily="18" charset="0"/>
                <a:ea typeface="Times New Roman" panose="02020603050405020304" pitchFamily="18" charset="0"/>
              </a:rPr>
              <a:t>	-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quá</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thực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hiện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đồng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lao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nếu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bên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nào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yêu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thay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đổi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nội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dung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đồng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thì</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báo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bên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kia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biết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trước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ít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nhất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03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ngày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p>
          <a:p>
            <a:pPr algn="just">
              <a:lnSpc>
                <a:spcPct val="100000"/>
              </a:lnSpc>
              <a:spcBef>
                <a:spcPts val="0"/>
              </a:spcBef>
            </a:pPr>
            <a:r>
              <a:rPr lang="en-US" sz="2800"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hình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thức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thay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đổi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nội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dung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đồng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lao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sửa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đổi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bổ</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sung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điều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khoản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đồng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đã</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giao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kết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hoặc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giao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kết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đồng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mới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p>
          <a:p>
            <a:pPr>
              <a:lnSpc>
                <a:spcPct val="100000"/>
              </a:lnSpc>
            </a:pPr>
            <a:r>
              <a:rPr lang="en-US" sz="2800"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Nếu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02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bên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thỏa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thuận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việc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sửa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đổi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bổ</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sung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hoặc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giao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kết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đồng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mới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thì</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tiếp</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tục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thực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hiện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đồng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đã</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giao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kết</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a:lnSpc>
                <a:spcPct val="100000"/>
              </a:lnSpc>
            </a:pPr>
            <a:r>
              <a:rPr lang="en-US" sz="2600" b="1" dirty="0" smtClean="0">
                <a:solidFill>
                  <a:srgbClr val="7030A0"/>
                </a:solidFill>
                <a:latin typeface="Times New Roman" panose="02020603050405020304" pitchFamily="18" charset="0"/>
                <a:cs typeface="Times New Roman" panose="02020603050405020304" pitchFamily="18" charset="0"/>
              </a:rPr>
              <a:t>b/ </a:t>
            </a:r>
            <a:r>
              <a:rPr lang="en-US" sz="2600" b="1" dirty="0" err="1" smtClean="0">
                <a:solidFill>
                  <a:srgbClr val="7030A0"/>
                </a:solidFill>
                <a:latin typeface="Times New Roman" panose="02020603050405020304" pitchFamily="18" charset="0"/>
                <a:cs typeface="Times New Roman" panose="02020603050405020304" pitchFamily="18" charset="0"/>
              </a:rPr>
              <a:t>Việc</a:t>
            </a:r>
            <a:r>
              <a:rPr lang="en-US" sz="2600" b="1" dirty="0" smtClean="0">
                <a:solidFill>
                  <a:srgbClr val="7030A0"/>
                </a:solidFill>
                <a:latin typeface="Times New Roman" panose="02020603050405020304" pitchFamily="18" charset="0"/>
                <a:cs typeface="Times New Roman" panose="02020603050405020304" pitchFamily="18" charset="0"/>
              </a:rPr>
              <a:t> </a:t>
            </a:r>
            <a:r>
              <a:rPr lang="en-US" sz="2600" b="1" dirty="0" err="1" smtClean="0">
                <a:solidFill>
                  <a:srgbClr val="7030A0"/>
                </a:solidFill>
                <a:latin typeface="Times New Roman" panose="02020603050405020304" pitchFamily="18" charset="0"/>
                <a:cs typeface="Times New Roman" panose="02020603050405020304" pitchFamily="18" charset="0"/>
              </a:rPr>
              <a:t>chấm</a:t>
            </a:r>
            <a:r>
              <a:rPr lang="en-US" sz="2600" b="1" dirty="0" smtClean="0">
                <a:solidFill>
                  <a:srgbClr val="7030A0"/>
                </a:solidFill>
                <a:latin typeface="Times New Roman" panose="02020603050405020304" pitchFamily="18" charset="0"/>
                <a:cs typeface="Times New Roman" panose="02020603050405020304" pitchFamily="18" charset="0"/>
              </a:rPr>
              <a:t> </a:t>
            </a:r>
            <a:r>
              <a:rPr lang="en-US" sz="2600" b="1" dirty="0" err="1" smtClean="0">
                <a:solidFill>
                  <a:srgbClr val="7030A0"/>
                </a:solidFill>
                <a:latin typeface="Times New Roman" panose="02020603050405020304" pitchFamily="18" charset="0"/>
                <a:cs typeface="Times New Roman" panose="02020603050405020304" pitchFamily="18" charset="0"/>
              </a:rPr>
              <a:t>dứt</a:t>
            </a:r>
            <a:r>
              <a:rPr lang="en-US" sz="2600" b="1" dirty="0" smtClean="0">
                <a:solidFill>
                  <a:srgbClr val="7030A0"/>
                </a:solidFill>
                <a:latin typeface="Times New Roman" panose="02020603050405020304" pitchFamily="18" charset="0"/>
                <a:cs typeface="Times New Roman" panose="02020603050405020304" pitchFamily="18" charset="0"/>
              </a:rPr>
              <a:t>/ </a:t>
            </a:r>
            <a:r>
              <a:rPr lang="en-US" sz="2600" b="1" dirty="0" err="1" smtClean="0">
                <a:solidFill>
                  <a:srgbClr val="7030A0"/>
                </a:solidFill>
                <a:latin typeface="Times New Roman" panose="02020603050405020304" pitchFamily="18" charset="0"/>
                <a:cs typeface="Times New Roman" panose="02020603050405020304" pitchFamily="18" charset="0"/>
              </a:rPr>
              <a:t>hủy</a:t>
            </a:r>
            <a:r>
              <a:rPr lang="en-US" sz="2600" b="1" dirty="0" smtClean="0">
                <a:solidFill>
                  <a:srgbClr val="7030A0"/>
                </a:solidFill>
                <a:latin typeface="Times New Roman" panose="02020603050405020304" pitchFamily="18" charset="0"/>
                <a:cs typeface="Times New Roman" panose="02020603050405020304" pitchFamily="18" charset="0"/>
              </a:rPr>
              <a:t> </a:t>
            </a:r>
            <a:r>
              <a:rPr lang="en-US" sz="2600" b="1" dirty="0" err="1" smtClean="0">
                <a:solidFill>
                  <a:srgbClr val="7030A0"/>
                </a:solidFill>
                <a:latin typeface="Times New Roman" panose="02020603050405020304" pitchFamily="18" charset="0"/>
                <a:cs typeface="Times New Roman" panose="02020603050405020304" pitchFamily="18" charset="0"/>
              </a:rPr>
              <a:t>bỏ</a:t>
            </a:r>
            <a:r>
              <a:rPr lang="en-US" sz="2600" b="1" dirty="0" smtClean="0">
                <a:solidFill>
                  <a:srgbClr val="7030A0"/>
                </a:solidFill>
                <a:latin typeface="Times New Roman" panose="02020603050405020304" pitchFamily="18" charset="0"/>
                <a:cs typeface="Times New Roman" panose="02020603050405020304" pitchFamily="18" charset="0"/>
              </a:rPr>
              <a:t> </a:t>
            </a:r>
            <a:r>
              <a:rPr lang="en-US" sz="2600" b="1" dirty="0" err="1" smtClean="0">
                <a:solidFill>
                  <a:srgbClr val="7030A0"/>
                </a:solidFill>
                <a:latin typeface="Times New Roman" panose="02020603050405020304" pitchFamily="18" charset="0"/>
                <a:cs typeface="Times New Roman" panose="02020603050405020304" pitchFamily="18" charset="0"/>
              </a:rPr>
              <a:t>hợp</a:t>
            </a:r>
            <a:r>
              <a:rPr lang="en-US" sz="2600" b="1" dirty="0" smtClean="0">
                <a:solidFill>
                  <a:srgbClr val="7030A0"/>
                </a:solidFill>
                <a:latin typeface="Times New Roman" panose="02020603050405020304" pitchFamily="18" charset="0"/>
                <a:cs typeface="Times New Roman" panose="02020603050405020304" pitchFamily="18" charset="0"/>
              </a:rPr>
              <a:t> </a:t>
            </a:r>
            <a:r>
              <a:rPr lang="en-US" sz="2600" b="1" dirty="0" err="1" smtClean="0">
                <a:solidFill>
                  <a:srgbClr val="7030A0"/>
                </a:solidFill>
                <a:latin typeface="Times New Roman" panose="02020603050405020304" pitchFamily="18" charset="0"/>
                <a:cs typeface="Times New Roman" panose="02020603050405020304" pitchFamily="18" charset="0"/>
              </a:rPr>
              <a:t>đồng</a:t>
            </a:r>
            <a:r>
              <a:rPr lang="en-US" sz="2600" b="1" dirty="0" smtClean="0">
                <a:solidFill>
                  <a:srgbClr val="7030A0"/>
                </a:solidFill>
                <a:latin typeface="Times New Roman" panose="02020603050405020304" pitchFamily="18" charset="0"/>
                <a:cs typeface="Times New Roman" panose="02020603050405020304" pitchFamily="18" charset="0"/>
              </a:rPr>
              <a:t> …Sinh </a:t>
            </a:r>
            <a:r>
              <a:rPr lang="en-US" sz="2600" b="1" dirty="0" err="1" smtClean="0">
                <a:solidFill>
                  <a:srgbClr val="7030A0"/>
                </a:solidFill>
                <a:latin typeface="Times New Roman" panose="02020603050405020304" pitchFamily="18" charset="0"/>
                <a:cs typeface="Times New Roman" panose="02020603050405020304" pitchFamily="18" charset="0"/>
              </a:rPr>
              <a:t>viên</a:t>
            </a:r>
            <a:r>
              <a:rPr lang="en-US" sz="2600" b="1" dirty="0" smtClean="0">
                <a:solidFill>
                  <a:srgbClr val="7030A0"/>
                </a:solidFill>
                <a:latin typeface="Times New Roman" panose="02020603050405020304" pitchFamily="18" charset="0"/>
                <a:cs typeface="Times New Roman" panose="02020603050405020304" pitchFamily="18" charset="0"/>
              </a:rPr>
              <a:t> </a:t>
            </a:r>
            <a:r>
              <a:rPr lang="en-US" sz="2600" b="1" dirty="0" err="1" smtClean="0">
                <a:solidFill>
                  <a:srgbClr val="7030A0"/>
                </a:solidFill>
                <a:latin typeface="Times New Roman" panose="02020603050405020304" pitchFamily="18" charset="0"/>
                <a:cs typeface="Times New Roman" panose="02020603050405020304" pitchFamily="18" charset="0"/>
              </a:rPr>
              <a:t>xem</a:t>
            </a:r>
            <a:r>
              <a:rPr lang="en-US" sz="2600" b="1" dirty="0" smtClean="0">
                <a:solidFill>
                  <a:srgbClr val="7030A0"/>
                </a:solidFill>
                <a:latin typeface="Times New Roman" panose="02020603050405020304" pitchFamily="18" charset="0"/>
                <a:cs typeface="Times New Roman" panose="02020603050405020304" pitchFamily="18" charset="0"/>
              </a:rPr>
              <a:t> TL </a:t>
            </a:r>
            <a:r>
              <a:rPr lang="en-US" sz="2600" b="1" dirty="0" err="1" smtClean="0">
                <a:solidFill>
                  <a:srgbClr val="7030A0"/>
                </a:solidFill>
                <a:latin typeface="Times New Roman" panose="02020603050405020304" pitchFamily="18" charset="0"/>
                <a:cs typeface="Times New Roman" panose="02020603050405020304" pitchFamily="18" charset="0"/>
              </a:rPr>
              <a:t>thảo</a:t>
            </a:r>
            <a:r>
              <a:rPr lang="en-US" sz="2600" b="1" dirty="0" smtClean="0">
                <a:solidFill>
                  <a:srgbClr val="7030A0"/>
                </a:solidFill>
                <a:latin typeface="Times New Roman" panose="02020603050405020304" pitchFamily="18" charset="0"/>
                <a:cs typeface="Times New Roman" panose="02020603050405020304" pitchFamily="18" charset="0"/>
              </a:rPr>
              <a:t> </a:t>
            </a:r>
            <a:r>
              <a:rPr lang="en-US" sz="2600" b="1" dirty="0" err="1" smtClean="0">
                <a:solidFill>
                  <a:srgbClr val="7030A0"/>
                </a:solidFill>
                <a:latin typeface="Times New Roman" panose="02020603050405020304" pitchFamily="18" charset="0"/>
                <a:cs typeface="Times New Roman" panose="02020603050405020304" pitchFamily="18" charset="0"/>
              </a:rPr>
              <a:t>luận</a:t>
            </a:r>
            <a:r>
              <a:rPr lang="en-US" sz="2600" b="1" dirty="0" smtClean="0">
                <a:solidFill>
                  <a:srgbClr val="7030A0"/>
                </a:solidFill>
                <a:latin typeface="Times New Roman" panose="02020603050405020304" pitchFamily="18" charset="0"/>
                <a:cs typeface="Times New Roman" panose="02020603050405020304" pitchFamily="18" charset="0"/>
              </a:rPr>
              <a:t> </a:t>
            </a:r>
            <a:r>
              <a:rPr lang="en-US" sz="2600" b="1" dirty="0" err="1" smtClean="0">
                <a:solidFill>
                  <a:srgbClr val="7030A0"/>
                </a:solidFill>
                <a:latin typeface="Times New Roman" panose="02020603050405020304" pitchFamily="18" charset="0"/>
                <a:cs typeface="Times New Roman" panose="02020603050405020304" pitchFamily="18" charset="0"/>
              </a:rPr>
              <a:t>trên</a:t>
            </a:r>
            <a:r>
              <a:rPr lang="en-US" sz="2600" b="1" dirty="0" smtClean="0">
                <a:solidFill>
                  <a:srgbClr val="7030A0"/>
                </a:solidFill>
                <a:latin typeface="Times New Roman" panose="02020603050405020304" pitchFamily="18" charset="0"/>
                <a:cs typeface="Times New Roman" panose="02020603050405020304" pitchFamily="18" charset="0"/>
              </a:rPr>
              <a:t> </a:t>
            </a:r>
            <a:r>
              <a:rPr lang="en-US" sz="2600" b="1" dirty="0" err="1" smtClean="0">
                <a:solidFill>
                  <a:srgbClr val="7030A0"/>
                </a:solidFill>
                <a:latin typeface="Times New Roman" panose="02020603050405020304" pitchFamily="18" charset="0"/>
                <a:cs typeface="Times New Roman" panose="02020603050405020304" pitchFamily="18" charset="0"/>
              </a:rPr>
              <a:t>lớp</a:t>
            </a:r>
            <a:r>
              <a:rPr lang="en-US" sz="2600" b="1" dirty="0" smtClean="0">
                <a:solidFill>
                  <a:srgbClr val="7030A0"/>
                </a:solidFill>
                <a:latin typeface="Times New Roman" panose="02020603050405020304" pitchFamily="18" charset="0"/>
                <a:cs typeface="Times New Roman" panose="02020603050405020304" pitchFamily="18" charset="0"/>
              </a:rPr>
              <a:t> </a:t>
            </a:r>
            <a:r>
              <a:rPr lang="en-US" sz="2600" b="1" dirty="0" err="1" smtClean="0">
                <a:solidFill>
                  <a:srgbClr val="7030A0"/>
                </a:solidFill>
                <a:latin typeface="Times New Roman" panose="02020603050405020304" pitchFamily="18" charset="0"/>
                <a:cs typeface="Times New Roman" panose="02020603050405020304" pitchFamily="18" charset="0"/>
              </a:rPr>
              <a:t>theo</a:t>
            </a:r>
            <a:r>
              <a:rPr lang="en-US" sz="2600" b="1" dirty="0" smtClean="0">
                <a:solidFill>
                  <a:srgbClr val="7030A0"/>
                </a:solidFill>
                <a:latin typeface="Times New Roman" panose="02020603050405020304" pitchFamily="18" charset="0"/>
                <a:cs typeface="Times New Roman" panose="02020603050405020304" pitchFamily="18" charset="0"/>
              </a:rPr>
              <a:t> </a:t>
            </a:r>
            <a:r>
              <a:rPr lang="en-US" sz="2600" b="1" dirty="0" err="1" smtClean="0">
                <a:solidFill>
                  <a:srgbClr val="7030A0"/>
                </a:solidFill>
                <a:latin typeface="Times New Roman" panose="02020603050405020304" pitchFamily="18" charset="0"/>
                <a:cs typeface="Times New Roman" panose="02020603050405020304" pitchFamily="18" charset="0"/>
              </a:rPr>
              <a:t>hướng</a:t>
            </a:r>
            <a:r>
              <a:rPr lang="en-US" sz="2600" b="1" dirty="0" smtClean="0">
                <a:solidFill>
                  <a:srgbClr val="7030A0"/>
                </a:solidFill>
                <a:latin typeface="Times New Roman" panose="02020603050405020304" pitchFamily="18" charset="0"/>
                <a:cs typeface="Times New Roman" panose="02020603050405020304" pitchFamily="18" charset="0"/>
              </a:rPr>
              <a:t> </a:t>
            </a:r>
            <a:r>
              <a:rPr lang="en-US" sz="2600" b="1" dirty="0" err="1" smtClean="0">
                <a:solidFill>
                  <a:srgbClr val="7030A0"/>
                </a:solidFill>
                <a:latin typeface="Times New Roman" panose="02020603050405020304" pitchFamily="18" charset="0"/>
                <a:cs typeface="Times New Roman" panose="02020603050405020304" pitchFamily="18" charset="0"/>
              </a:rPr>
              <a:t>dẫn</a:t>
            </a:r>
            <a:r>
              <a:rPr lang="en-US" sz="2600" b="1" dirty="0" smtClean="0">
                <a:solidFill>
                  <a:srgbClr val="7030A0"/>
                </a:solidFill>
                <a:latin typeface="Times New Roman" panose="02020603050405020304" pitchFamily="18" charset="0"/>
                <a:cs typeface="Times New Roman" panose="02020603050405020304" pitchFamily="18" charset="0"/>
              </a:rPr>
              <a:t> </a:t>
            </a:r>
            <a:r>
              <a:rPr lang="en-US" sz="2600" b="1" dirty="0" err="1" smtClean="0">
                <a:solidFill>
                  <a:srgbClr val="7030A0"/>
                </a:solidFill>
                <a:latin typeface="Times New Roman" panose="02020603050405020304" pitchFamily="18" charset="0"/>
                <a:cs typeface="Times New Roman" panose="02020603050405020304" pitchFamily="18" charset="0"/>
              </a:rPr>
              <a:t>của</a:t>
            </a:r>
            <a:r>
              <a:rPr lang="en-US" sz="2600" b="1" dirty="0" smtClean="0">
                <a:solidFill>
                  <a:srgbClr val="7030A0"/>
                </a:solidFill>
                <a:latin typeface="Times New Roman" panose="02020603050405020304" pitchFamily="18" charset="0"/>
                <a:cs typeface="Times New Roman" panose="02020603050405020304" pitchFamily="18" charset="0"/>
              </a:rPr>
              <a:t> GV</a:t>
            </a:r>
            <a:endParaRPr lang="en-US" sz="2600" b="1" dirty="0">
              <a:solidFill>
                <a:srgbClr val="7030A0"/>
              </a:solidFill>
              <a:latin typeface="Times New Roman" panose="02020603050405020304" pitchFamily="18" charset="0"/>
              <a:cs typeface="Times New Roman" panose="02020603050405020304" pitchFamily="18" charset="0"/>
            </a:endParaRPr>
          </a:p>
        </p:txBody>
      </p:sp>
      <p:sp>
        <p:nvSpPr>
          <p:cNvPr id="4" name="Rounded Rectangle 3"/>
          <p:cNvSpPr/>
          <p:nvPr/>
        </p:nvSpPr>
        <p:spPr>
          <a:xfrm>
            <a:off x="0" y="1556792"/>
            <a:ext cx="10369113" cy="538360"/>
          </a:xfrm>
          <a:prstGeom prst="roundRect">
            <a:avLst/>
          </a:prstGeom>
          <a:solidFill>
            <a:srgbClr val="FFF7D3">
              <a:lumMod val="90000"/>
            </a:srgbClr>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a:t>
            </a: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3.4</a:t>
            </a: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Arial" pitchFamily="34" charset="0"/>
              </a:rPr>
              <a:t>Hiệu</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lực</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của</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hợp</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đồng</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lao</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động</a:t>
            </a:r>
            <a:endParaRPr kumimoji="0" lang="en-US" sz="3200" b="1" i="0" u="none" strike="noStrike" kern="0" cap="none" spc="0" normalizeH="0" baseline="0" noProof="0" dirty="0">
              <a:ln>
                <a:noFill/>
              </a:ln>
              <a:solidFill>
                <a:srgbClr val="FF0000"/>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31670090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063" y="2527200"/>
            <a:ext cx="12192000" cy="5043960"/>
          </a:xfrm>
        </p:spPr>
        <p:txBody>
          <a:bodyPr>
            <a:normAutofit fontScale="90000"/>
          </a:bodyPr>
          <a:lstStyle/>
          <a:p>
            <a:pPr marL="0" marR="0">
              <a:spcBef>
                <a:spcPts val="600"/>
              </a:spcBef>
              <a:spcAft>
                <a:spcPts val="0"/>
              </a:spcAft>
            </a:pPr>
            <a:r>
              <a:rPr lang="en-US" sz="3600" dirty="0" smtClean="0">
                <a:ea typeface="Times New Roman" panose="02020603050405020304" pitchFamily="18" charset="0"/>
              </a:rPr>
              <a:t/>
            </a:r>
            <a:br>
              <a:rPr lang="en-US" sz="3600" dirty="0" smtClean="0">
                <a:ea typeface="Times New Roman" panose="02020603050405020304" pitchFamily="18" charset="0"/>
              </a:rPr>
            </a:br>
            <a:r>
              <a:rPr lang="en-US" sz="3600" dirty="0">
                <a:ea typeface="Times New Roman" panose="02020603050405020304" pitchFamily="18" charset="0"/>
              </a:rPr>
              <a:t/>
            </a:r>
            <a:br>
              <a:rPr lang="en-US" sz="3600" dirty="0">
                <a:ea typeface="Times New Roman" panose="02020603050405020304" pitchFamily="18" charset="0"/>
              </a:rPr>
            </a:br>
            <a:r>
              <a:rPr lang="en-US" sz="3600" dirty="0" smtClean="0">
                <a:ea typeface="Times New Roman" panose="02020603050405020304" pitchFamily="18" charset="0"/>
              </a:rPr>
              <a:t/>
            </a:r>
            <a:br>
              <a:rPr lang="en-US" sz="3600" dirty="0" smtClean="0">
                <a:ea typeface="Times New Roman" panose="02020603050405020304" pitchFamily="18" charset="0"/>
              </a:rPr>
            </a:br>
            <a:r>
              <a:rPr lang="en-US" sz="3600" dirty="0">
                <a:ea typeface="Times New Roman" panose="02020603050405020304" pitchFamily="18" charset="0"/>
              </a:rPr>
              <a:t/>
            </a:r>
            <a:br>
              <a:rPr lang="en-US" sz="3600" dirty="0">
                <a:ea typeface="Times New Roman" panose="02020603050405020304" pitchFamily="18" charset="0"/>
              </a:rPr>
            </a:br>
            <a:r>
              <a:rPr lang="en-US" sz="3600" dirty="0" smtClean="0">
                <a:ea typeface="Times New Roman" panose="02020603050405020304" pitchFamily="18" charset="0"/>
              </a:rPr>
              <a:t/>
            </a:r>
            <a:br>
              <a:rPr lang="en-US" sz="3600" dirty="0" smtClean="0">
                <a:ea typeface="Times New Roman" panose="02020603050405020304" pitchFamily="18" charset="0"/>
              </a:rPr>
            </a:br>
            <a:r>
              <a:rPr lang="en-US" sz="3600" b="1" dirty="0">
                <a:latin typeface="Times New Roman" panose="02020603050405020304" pitchFamily="18" charset="0"/>
                <a:ea typeface="Times New Roman" panose="02020603050405020304" pitchFamily="18" charset="0"/>
                <a:cs typeface="Times New Roman" panose="02020603050405020304" pitchFamily="18" charset="0"/>
              </a:rPr>
              <a:t/>
            </a:r>
            <a:br>
              <a:rPr lang="en-US" sz="3600" b="1" dirty="0">
                <a:latin typeface="Times New Roman" panose="02020603050405020304" pitchFamily="18" charset="0"/>
                <a:ea typeface="Times New Roman" panose="02020603050405020304" pitchFamily="18" charset="0"/>
                <a:cs typeface="Times New Roman" panose="02020603050405020304" pitchFamily="18" charset="0"/>
              </a:rPr>
            </a:br>
            <a:r>
              <a:rPr lang="en-US" sz="3600" b="1" dirty="0" smtClean="0">
                <a:latin typeface="Times New Roman" panose="02020603050405020304" pitchFamily="18" charset="0"/>
                <a:ea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ea typeface="Times New Roman" panose="02020603050405020304" pitchFamily="18" charset="0"/>
                <a:cs typeface="Times New Roman" panose="02020603050405020304" pitchFamily="18" charset="0"/>
              </a:rPr>
            </a:br>
            <a:r>
              <a:rPr lang="vi-VN" sz="3600" b="1" dirty="0" smtClean="0">
                <a:solidFill>
                  <a:schemeClr val="accent5"/>
                </a:solidFill>
                <a:latin typeface="Times New Roman" panose="02020603050405020304" pitchFamily="18" charset="0"/>
                <a:ea typeface="Times New Roman" panose="02020603050405020304" pitchFamily="18" charset="0"/>
                <a:cs typeface="Times New Roman" panose="02020603050405020304" pitchFamily="18" charset="0"/>
              </a:rPr>
              <a:t>Tiền </a:t>
            </a:r>
            <a:r>
              <a:rPr lang="vi-VN" sz="3600" b="1" dirty="0">
                <a:solidFill>
                  <a:schemeClr val="accent5"/>
                </a:solidFill>
                <a:latin typeface="Times New Roman" panose="02020603050405020304" pitchFamily="18" charset="0"/>
                <a:ea typeface="Times New Roman" panose="02020603050405020304" pitchFamily="18" charset="0"/>
                <a:cs typeface="Times New Roman" panose="02020603050405020304" pitchFamily="18" charset="0"/>
              </a:rPr>
              <a:t>lương là số tiền mà người sử dụng lao động trả cho người lao động theo thỏa thuận để thực hiện công việc, bao gồm mức lương theo công việc hoặc chức danh, phụ cấp lương và các khoản bổ sung </a:t>
            </a:r>
            <a:r>
              <a:rPr lang="vi-VN" sz="3600" b="1" dirty="0" smtClean="0">
                <a:solidFill>
                  <a:schemeClr val="accent5"/>
                </a:solidFill>
                <a:latin typeface="Times New Roman" panose="02020603050405020304" pitchFamily="18" charset="0"/>
                <a:ea typeface="Times New Roman" panose="02020603050405020304" pitchFamily="18" charset="0"/>
                <a:cs typeface="Times New Roman" panose="02020603050405020304" pitchFamily="18" charset="0"/>
              </a:rPr>
              <a:t>khác.</a:t>
            </a:r>
            <a:r>
              <a:rPr lang="en-US" sz="3600" b="1" dirty="0" smtClean="0">
                <a:solidFill>
                  <a:schemeClr val="accent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smtClean="0">
                <a:latin typeface="Times New Roman" panose="02020603050405020304" pitchFamily="18" charset="0"/>
                <a:ea typeface="Times New Roman" panose="02020603050405020304" pitchFamily="18" charset="0"/>
                <a:cs typeface="Times New Roman" panose="02020603050405020304" pitchFamily="18" charset="0"/>
              </a:rPr>
              <a:t/>
            </a:r>
            <a:br>
              <a:rPr lang="en-US" sz="3200" b="1" dirty="0" smtClean="0">
                <a:latin typeface="Times New Roman" panose="02020603050405020304" pitchFamily="18" charset="0"/>
                <a:ea typeface="Times New Roman" panose="02020603050405020304" pitchFamily="18" charset="0"/>
                <a:cs typeface="Times New Roman" panose="02020603050405020304" pitchFamily="18" charset="0"/>
              </a:rPr>
            </a:br>
            <a:r>
              <a:rPr lang="vi-VN" sz="3600" dirty="0" smtClean="0">
                <a:ea typeface="Times New Roman" panose="02020603050405020304" pitchFamily="18" charset="0"/>
              </a:rPr>
              <a:t>Mức </a:t>
            </a:r>
            <a:r>
              <a:rPr lang="vi-VN" sz="3600" dirty="0">
                <a:ea typeface="Times New Roman" panose="02020603050405020304" pitchFamily="18" charset="0"/>
              </a:rPr>
              <a:t>lương theo công việc hoặc chức danh </a:t>
            </a:r>
            <a:r>
              <a:rPr lang="vi-VN" sz="3600" b="1" dirty="0">
                <a:solidFill>
                  <a:srgbClr val="7030A0"/>
                </a:solidFill>
                <a:ea typeface="Times New Roman" panose="02020603050405020304" pitchFamily="18" charset="0"/>
              </a:rPr>
              <a:t>không được thấp hơn mức lương tối </a:t>
            </a:r>
            <a:r>
              <a:rPr lang="vi-VN" sz="3600" b="1" dirty="0" smtClean="0">
                <a:solidFill>
                  <a:srgbClr val="7030A0"/>
                </a:solidFill>
                <a:ea typeface="Times New Roman" panose="02020603050405020304" pitchFamily="18" charset="0"/>
              </a:rPr>
              <a:t>thiểu</a:t>
            </a:r>
            <a:r>
              <a:rPr lang="vi-VN" sz="3600" dirty="0" smtClean="0">
                <a:ea typeface="Times New Roman" panose="02020603050405020304" pitchFamily="18" charset="0"/>
              </a:rPr>
              <a:t>.</a:t>
            </a:r>
            <a:r>
              <a:rPr lang="en-US" sz="3600" dirty="0" smtClean="0">
                <a:ea typeface="Times New Roman" panose="02020603050405020304" pitchFamily="18" charset="0"/>
              </a:rPr>
              <a:t/>
            </a:r>
            <a:br>
              <a:rPr lang="en-US" sz="3600" dirty="0" smtClean="0">
                <a:ea typeface="Times New Roman" panose="02020603050405020304" pitchFamily="18" charset="0"/>
              </a:rPr>
            </a:br>
            <a:r>
              <a:rPr lang="vi-VN" sz="3600" dirty="0" smtClean="0">
                <a:ea typeface="Times New Roman" panose="02020603050405020304" pitchFamily="18" charset="0"/>
              </a:rPr>
              <a:t> </a:t>
            </a:r>
            <a:r>
              <a:rPr lang="en-US" sz="3600" dirty="0" smtClean="0">
                <a:ea typeface="Times New Roman" panose="02020603050405020304" pitchFamily="18" charset="0"/>
              </a:rPr>
              <a:t>	</a:t>
            </a:r>
            <a:r>
              <a:rPr lang="vi-VN" sz="3600" dirty="0" smtClean="0">
                <a:ea typeface="Times New Roman" panose="02020603050405020304" pitchFamily="18" charset="0"/>
              </a:rPr>
              <a:t>Người </a:t>
            </a:r>
            <a:r>
              <a:rPr lang="vi-VN" sz="3600" dirty="0">
                <a:ea typeface="Times New Roman" panose="02020603050405020304" pitchFamily="18" charset="0"/>
              </a:rPr>
              <a:t>sử dụng lao động phải bảo đảm </a:t>
            </a:r>
            <a:r>
              <a:rPr lang="vi-VN" sz="3600" b="1" dirty="0">
                <a:solidFill>
                  <a:srgbClr val="7030A0"/>
                </a:solidFill>
                <a:ea typeface="Times New Roman" panose="02020603050405020304" pitchFamily="18" charset="0"/>
              </a:rPr>
              <a:t>trả lương bình đẳng</a:t>
            </a:r>
            <a:r>
              <a:rPr lang="vi-VN" sz="3600" dirty="0">
                <a:ea typeface="Times New Roman" panose="02020603050405020304" pitchFamily="18" charset="0"/>
              </a:rPr>
              <a:t>, không phân biệt giới tính đối với người lao động làm công việc có giá trị như </a:t>
            </a:r>
            <a:r>
              <a:rPr lang="vi-VN" sz="3600" dirty="0" smtClean="0">
                <a:ea typeface="Times New Roman" panose="02020603050405020304" pitchFamily="18" charset="0"/>
              </a:rPr>
              <a:t>nhau</a:t>
            </a:r>
            <a:r>
              <a:rPr lang="en-US" sz="3600" dirty="0" smtClean="0">
                <a:ea typeface="Times New Roman" panose="02020603050405020304" pitchFamily="18" charset="0"/>
              </a:rPr>
              <a:t/>
            </a:r>
            <a:br>
              <a:rPr lang="en-US" sz="3600" dirty="0" smtClean="0">
                <a:ea typeface="Times New Roman" panose="02020603050405020304" pitchFamily="18" charset="0"/>
              </a:rPr>
            </a:br>
            <a:r>
              <a:rPr lang="en-US" sz="3200" i="1" dirty="0" smtClean="0">
                <a:solidFill>
                  <a:srgbClr val="0070C0"/>
                </a:solidFill>
              </a:rPr>
              <a:t/>
            </a:r>
            <a:br>
              <a:rPr lang="en-US" sz="3200" i="1" dirty="0" smtClean="0">
                <a:solidFill>
                  <a:srgbClr val="0070C0"/>
                </a:solidFill>
              </a:rPr>
            </a:br>
            <a:endParaRPr lang="en-US" sz="3200" i="1" dirty="0">
              <a:solidFill>
                <a:srgbClr val="0070C0"/>
              </a:solidFill>
            </a:endParaRPr>
          </a:p>
        </p:txBody>
      </p:sp>
      <p:sp>
        <p:nvSpPr>
          <p:cNvPr id="5" name="Rounded Rectangle 4"/>
          <p:cNvSpPr/>
          <p:nvPr/>
        </p:nvSpPr>
        <p:spPr>
          <a:xfrm>
            <a:off x="-13063" y="1484784"/>
            <a:ext cx="10369113" cy="538360"/>
          </a:xfrm>
          <a:prstGeom prst="roundRect">
            <a:avLst/>
          </a:prstGeom>
          <a:gradFill flip="none" rotWithShape="1">
            <a:gsLst>
              <a:gs pos="0">
                <a:srgbClr val="FF66FF">
                  <a:tint val="66000"/>
                  <a:satMod val="160000"/>
                </a:srgbClr>
              </a:gs>
              <a:gs pos="50000">
                <a:srgbClr val="FF66FF">
                  <a:tint val="44500"/>
                  <a:satMod val="160000"/>
                </a:srgbClr>
              </a:gs>
              <a:gs pos="100000">
                <a:srgbClr val="FF66FF">
                  <a:tint val="23500"/>
                  <a:satMod val="160000"/>
                </a:srgbClr>
              </a:gs>
            </a:gsLst>
            <a:lin ang="18900000" scaled="1"/>
            <a:tileRect/>
          </a:gra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prstClr val="black"/>
                </a:solidFill>
                <a:effectLst/>
                <a:uLnTx/>
                <a:uFillTx/>
                <a:latin typeface="Times New Roman" panose="02020603050405020304" pitchFamily="18" charset="0"/>
                <a:cs typeface="Times New Roman" panose="02020603050405020304" pitchFamily="18" charset="0"/>
              </a:rPr>
              <a:t>2.4</a:t>
            </a:r>
            <a:r>
              <a:rPr kumimoji="0" lang="en-US" sz="3200" b="1" i="0" u="none" strike="noStrike" kern="0" cap="none" spc="0" normalizeH="0" noProof="0" dirty="0" smtClean="0">
                <a:ln>
                  <a:noFill/>
                </a:ln>
                <a:solidFill>
                  <a:prstClr val="black"/>
                </a:solidFill>
                <a:effectLst/>
                <a:uLnTx/>
                <a:uFillTx/>
                <a:latin typeface="Times New Roman" panose="02020603050405020304" pitchFamily="18" charset="0"/>
                <a:cs typeface="Times New Roman" panose="02020603050405020304" pitchFamily="18" charset="0"/>
              </a:rPr>
              <a:t> TIỀN LƯƠNG - </a:t>
            </a:r>
            <a:r>
              <a:rPr lang="en-US" sz="2800" dirty="0" smtClean="0">
                <a:solidFill>
                  <a:schemeClr val="accent5"/>
                </a:solidFill>
                <a:latin typeface="Times New Roman" panose="02020603050405020304" pitchFamily="18" charset="0"/>
                <a:cs typeface="Times New Roman" panose="02020603050405020304" pitchFamily="18" charset="0"/>
              </a:rPr>
              <a:t>Đ</a:t>
            </a:r>
            <a:r>
              <a:rPr lang="vi-VN" sz="2000" b="1" dirty="0" smtClean="0">
                <a:solidFill>
                  <a:schemeClr val="accent5"/>
                </a:solidFill>
                <a:latin typeface="Times New Roman" panose="02020603050405020304" pitchFamily="18" charset="0"/>
                <a:ea typeface="Times New Roman" panose="02020603050405020304" pitchFamily="18" charset="0"/>
                <a:cs typeface="Times New Roman" panose="02020603050405020304" pitchFamily="18" charset="0"/>
              </a:rPr>
              <a:t>iều </a:t>
            </a:r>
            <a:r>
              <a:rPr lang="vi-VN" sz="2000" b="1" dirty="0">
                <a:solidFill>
                  <a:schemeClr val="accent5"/>
                </a:solidFill>
                <a:latin typeface="Times New Roman" panose="02020603050405020304" pitchFamily="18" charset="0"/>
                <a:ea typeface="Times New Roman" panose="02020603050405020304" pitchFamily="18" charset="0"/>
                <a:cs typeface="Times New Roman" panose="02020603050405020304" pitchFamily="18" charset="0"/>
              </a:rPr>
              <a:t>90</a:t>
            </a:r>
            <a:r>
              <a:rPr lang="en-US" sz="2000" b="1" dirty="0">
                <a:solidFill>
                  <a:schemeClr val="accent5"/>
                </a:solidFill>
                <a:latin typeface="Times New Roman" panose="02020603050405020304" pitchFamily="18" charset="0"/>
                <a:ea typeface="Times New Roman" panose="02020603050405020304" pitchFamily="18" charset="0"/>
                <a:cs typeface="Times New Roman" panose="02020603050405020304" pitchFamily="18" charset="0"/>
              </a:rPr>
              <a:t>/BLLĐ/2019</a:t>
            </a:r>
            <a:endParaRPr kumimoji="0" lang="en-US" sz="3200" b="1" i="0" u="none" strike="noStrike" kern="0" cap="none" spc="0" normalizeH="0" baseline="0" noProof="0" dirty="0">
              <a:ln>
                <a:noFill/>
              </a:ln>
              <a:solidFill>
                <a:schemeClr val="accent5"/>
              </a:solidFill>
              <a:effectLst/>
              <a:uLnTx/>
              <a:uFillTx/>
              <a:latin typeface="Times New Roman" panose="02020603050405020304" pitchFamily="18" charset="0"/>
              <a:cs typeface="Times New Roman" panose="02020603050405020304" pitchFamily="18" charset="0"/>
            </a:endParaRPr>
          </a:p>
        </p:txBody>
      </p:sp>
      <p:sp>
        <p:nvSpPr>
          <p:cNvPr id="4" name="Rounded Rectangle 3"/>
          <p:cNvSpPr/>
          <p:nvPr/>
        </p:nvSpPr>
        <p:spPr>
          <a:xfrm>
            <a:off x="13063" y="2023144"/>
            <a:ext cx="4871864" cy="504056"/>
          </a:xfrm>
          <a:prstGeom prst="roundRect">
            <a:avLst/>
          </a:prstGeom>
          <a:solidFill>
            <a:schemeClr val="accent6">
              <a:lumMod val="20000"/>
              <a:lumOff val="80000"/>
            </a:schemeClr>
          </a:solidFill>
          <a:ln w="12700" cap="flat" cmpd="sng" algn="ctr">
            <a:solidFill>
              <a:srgbClr val="4A66AC"/>
            </a:solidFill>
            <a:prstDash val="solid"/>
          </a:ln>
          <a:effectLst>
            <a:outerShdw blurRad="50800" dist="38100" dir="5400000" rotWithShape="0">
              <a:srgbClr val="000000">
                <a:alpha val="28000"/>
              </a:srgbClr>
            </a:outerShdw>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smtClean="0">
                <a:ln>
                  <a:noFill/>
                </a:ln>
                <a:solidFill>
                  <a:prstClr val="black"/>
                </a:solidFill>
                <a:effectLst/>
                <a:uLnTx/>
                <a:uFillTx/>
                <a:latin typeface="Times New Roman" panose="02020603050405020304" pitchFamily="18" charset="0"/>
                <a:cs typeface="Times New Roman" panose="02020603050405020304" pitchFamily="18" charset="0"/>
              </a:rPr>
              <a:t>2.4.1 KHÁI</a:t>
            </a:r>
            <a:r>
              <a:rPr kumimoji="0" lang="en-US" sz="2800" i="0" u="none" strike="noStrike" kern="0" cap="none" spc="0" normalizeH="0" noProof="0" dirty="0" smtClean="0">
                <a:ln>
                  <a:noFill/>
                </a:ln>
                <a:solidFill>
                  <a:prstClr val="black"/>
                </a:solidFill>
                <a:effectLst/>
                <a:uLnTx/>
                <a:uFillTx/>
                <a:latin typeface="Times New Roman" panose="02020603050405020304" pitchFamily="18" charset="0"/>
                <a:cs typeface="Times New Roman" panose="02020603050405020304" pitchFamily="18" charset="0"/>
              </a:rPr>
              <a:t> NIỆM {</a:t>
            </a:r>
            <a:r>
              <a:rPr kumimoji="0" lang="en-US" sz="2800" b="1" i="0" u="none" strike="noStrike" kern="0" cap="none" spc="0" normalizeH="0" noProof="0" dirty="0" smtClean="0">
                <a:ln>
                  <a:noFill/>
                </a:ln>
                <a:solidFill>
                  <a:srgbClr val="0070C0"/>
                </a:solidFill>
                <a:effectLst/>
                <a:uLnTx/>
                <a:uFillTx/>
                <a:latin typeface="Times New Roman" panose="02020603050405020304" pitchFamily="18" charset="0"/>
                <a:cs typeface="Times New Roman" panose="02020603050405020304" pitchFamily="18" charset="0"/>
              </a:rPr>
              <a:t>*1}</a:t>
            </a:r>
            <a:endParaRPr kumimoji="0" lang="vi-VN" sz="28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5744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35360" y="2077464"/>
            <a:ext cx="5157787" cy="494279"/>
          </a:xfrm>
        </p:spPr>
        <p:txBody>
          <a:bodyPr>
            <a:normAutofit fontScale="92500" lnSpcReduction="10000"/>
          </a:bodyPr>
          <a:lstStyle/>
          <a:p>
            <a:r>
              <a:rPr lang="en-US" sz="3600" dirty="0" smtClean="0">
                <a:solidFill>
                  <a:srgbClr val="7030A0"/>
                </a:solidFill>
              </a:rPr>
              <a:t>2.4.1 </a:t>
            </a:r>
            <a:r>
              <a:rPr lang="en-US" sz="3600" dirty="0" err="1" smtClean="0">
                <a:solidFill>
                  <a:srgbClr val="7030A0"/>
                </a:solidFill>
              </a:rPr>
              <a:t>Khái</a:t>
            </a:r>
            <a:r>
              <a:rPr lang="en-US" sz="3600" dirty="0" smtClean="0">
                <a:solidFill>
                  <a:srgbClr val="7030A0"/>
                </a:solidFill>
              </a:rPr>
              <a:t> </a:t>
            </a:r>
            <a:r>
              <a:rPr lang="en-US" sz="3600" dirty="0" err="1" smtClean="0">
                <a:solidFill>
                  <a:srgbClr val="7030A0"/>
                </a:solidFill>
              </a:rPr>
              <a:t>niệm</a:t>
            </a:r>
            <a:r>
              <a:rPr lang="en-US" sz="3600" dirty="0" smtClean="0">
                <a:solidFill>
                  <a:srgbClr val="7030A0"/>
                </a:solidFill>
              </a:rPr>
              <a:t> </a:t>
            </a:r>
            <a:r>
              <a:rPr lang="en-US" sz="3600" dirty="0" smtClean="0">
                <a:solidFill>
                  <a:srgbClr val="0070C0"/>
                </a:solidFill>
              </a:rPr>
              <a:t>{</a:t>
            </a:r>
            <a:r>
              <a:rPr lang="en-US" sz="3600" dirty="0">
                <a:solidFill>
                  <a:srgbClr val="0070C0"/>
                </a:solidFill>
              </a:rPr>
              <a:t>*2</a:t>
            </a:r>
            <a:r>
              <a:rPr lang="en-US" sz="3600" dirty="0" smtClean="0">
                <a:solidFill>
                  <a:srgbClr val="0070C0"/>
                </a:solidFill>
              </a:rPr>
              <a:t> }</a:t>
            </a:r>
            <a:endParaRPr lang="en-US" sz="3600" dirty="0">
              <a:solidFill>
                <a:srgbClr val="0070C0"/>
              </a:solidFill>
            </a:endParaRPr>
          </a:p>
        </p:txBody>
      </p:sp>
      <p:sp>
        <p:nvSpPr>
          <p:cNvPr id="4" name="Content Placeholder 3"/>
          <p:cNvSpPr>
            <a:spLocks noGrp="1"/>
          </p:cNvSpPr>
          <p:nvPr>
            <p:ph sz="half" idx="2"/>
          </p:nvPr>
        </p:nvSpPr>
        <p:spPr>
          <a:xfrm>
            <a:off x="839786" y="2708920"/>
            <a:ext cx="5157787" cy="3684588"/>
          </a:xfrm>
        </p:spPr>
        <p:txBody>
          <a:bodyPr>
            <a:normAutofit/>
          </a:bodyPr>
          <a:lstStyle/>
          <a:p>
            <a:r>
              <a:rPr lang="vi-VN" sz="3600" dirty="0">
                <a:latin typeface="+mj-lt"/>
              </a:rPr>
              <a:t>Do hai bên thoả thuận trong hợp đồng lao động và được trả theo </a:t>
            </a:r>
            <a:r>
              <a:rPr lang="vi-VN" sz="3600" dirty="0">
                <a:solidFill>
                  <a:srgbClr val="0070C0"/>
                </a:solidFill>
                <a:latin typeface="+mj-lt"/>
              </a:rPr>
              <a:t>năng xuất </a:t>
            </a:r>
            <a:r>
              <a:rPr lang="vi-VN" sz="3600" dirty="0">
                <a:latin typeface="+mj-lt"/>
              </a:rPr>
              <a:t>lao động, </a:t>
            </a:r>
            <a:r>
              <a:rPr lang="vi-VN" sz="3600" dirty="0">
                <a:solidFill>
                  <a:srgbClr val="0070C0"/>
                </a:solidFill>
                <a:latin typeface="+mj-lt"/>
              </a:rPr>
              <a:t>chất lượng</a:t>
            </a:r>
            <a:r>
              <a:rPr lang="vi-VN" sz="3600" dirty="0">
                <a:latin typeface="+mj-lt"/>
              </a:rPr>
              <a:t> và </a:t>
            </a:r>
            <a:r>
              <a:rPr lang="vi-VN" sz="3600" dirty="0">
                <a:solidFill>
                  <a:srgbClr val="0070C0"/>
                </a:solidFill>
                <a:latin typeface="+mj-lt"/>
              </a:rPr>
              <a:t>hiệu quả </a:t>
            </a:r>
            <a:r>
              <a:rPr lang="vi-VN" sz="3600" dirty="0">
                <a:latin typeface="+mj-lt"/>
              </a:rPr>
              <a:t>công việc</a:t>
            </a:r>
            <a:endParaRPr lang="en-US" sz="3600" dirty="0">
              <a:latin typeface="+mj-lt"/>
            </a:endParaRPr>
          </a:p>
        </p:txBody>
      </p:sp>
      <p:sp>
        <p:nvSpPr>
          <p:cNvPr id="6" name="Content Placeholder 5"/>
          <p:cNvSpPr>
            <a:spLocks noGrp="1"/>
          </p:cNvSpPr>
          <p:nvPr>
            <p:ph sz="quarter" idx="4"/>
          </p:nvPr>
        </p:nvSpPr>
        <p:spPr>
          <a:xfrm>
            <a:off x="6168008" y="2708920"/>
            <a:ext cx="5183188" cy="3684588"/>
          </a:xfrm>
        </p:spPr>
        <p:txBody>
          <a:bodyPr>
            <a:normAutofit/>
          </a:bodyPr>
          <a:lstStyle/>
          <a:p>
            <a:r>
              <a:rPr lang="vi-VN" sz="3600" dirty="0">
                <a:latin typeface="+mj-lt"/>
              </a:rPr>
              <a:t>Mức lương của người lao động không được thấp hơn mức </a:t>
            </a:r>
            <a:r>
              <a:rPr lang="vi-VN" sz="3600" dirty="0">
                <a:solidFill>
                  <a:srgbClr val="0070C0"/>
                </a:solidFill>
                <a:latin typeface="+mj-lt"/>
              </a:rPr>
              <a:t>lương tối thiểu </a:t>
            </a:r>
            <a:r>
              <a:rPr lang="vi-VN" sz="3600" dirty="0">
                <a:latin typeface="+mj-lt"/>
              </a:rPr>
              <a:t>do Nhà nước quy định </a:t>
            </a:r>
            <a:r>
              <a:rPr lang="vi-VN" sz="3600" dirty="0">
                <a:solidFill>
                  <a:srgbClr val="0070C0"/>
                </a:solidFill>
                <a:latin typeface="+mj-lt"/>
              </a:rPr>
              <a:t>tại thời điểm tính lương</a:t>
            </a:r>
            <a:r>
              <a:rPr lang="vi-VN" sz="3600" dirty="0">
                <a:latin typeface="+mj-lt"/>
              </a:rPr>
              <a:t>.</a:t>
            </a:r>
            <a:endParaRPr lang="en-US" sz="3600" dirty="0">
              <a:latin typeface="+mj-lt"/>
            </a:endParaRPr>
          </a:p>
        </p:txBody>
      </p:sp>
      <p:sp>
        <p:nvSpPr>
          <p:cNvPr id="9" name="Rounded Rectangle 8"/>
          <p:cNvSpPr/>
          <p:nvPr/>
        </p:nvSpPr>
        <p:spPr>
          <a:xfrm>
            <a:off x="0" y="1472436"/>
            <a:ext cx="10369113" cy="538360"/>
          </a:xfrm>
          <a:prstGeom prst="roundRect">
            <a:avLst/>
          </a:prstGeom>
          <a:gradFill flip="none" rotWithShape="1">
            <a:gsLst>
              <a:gs pos="0">
                <a:srgbClr val="FF66FF">
                  <a:tint val="66000"/>
                  <a:satMod val="160000"/>
                </a:srgbClr>
              </a:gs>
              <a:gs pos="50000">
                <a:srgbClr val="FF66FF">
                  <a:tint val="44500"/>
                  <a:satMod val="160000"/>
                </a:srgbClr>
              </a:gs>
              <a:gs pos="100000">
                <a:srgbClr val="FF66FF">
                  <a:tint val="23500"/>
                  <a:satMod val="160000"/>
                </a:srgbClr>
              </a:gs>
            </a:gsLst>
            <a:lin ang="18900000" scaled="1"/>
            <a:tileRect/>
          </a:gra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prstClr val="black"/>
                </a:solidFill>
                <a:effectLst/>
                <a:uLnTx/>
                <a:uFillTx/>
                <a:latin typeface="Times New Roman" panose="02020603050405020304" pitchFamily="18" charset="0"/>
                <a:cs typeface="Times New Roman" panose="02020603050405020304" pitchFamily="18" charset="0"/>
              </a:rPr>
              <a:t>2.4</a:t>
            </a:r>
            <a:r>
              <a:rPr kumimoji="0" lang="en-US" sz="3200" b="1" i="0" u="none" strike="noStrike" kern="0" cap="none" spc="0" normalizeH="0" noProof="0" dirty="0" smtClean="0">
                <a:ln>
                  <a:noFill/>
                </a:ln>
                <a:solidFill>
                  <a:prstClr val="black"/>
                </a:solidFill>
                <a:effectLst/>
                <a:uLnTx/>
                <a:uFillTx/>
                <a:latin typeface="Times New Roman" panose="02020603050405020304" pitchFamily="18" charset="0"/>
                <a:cs typeface="Times New Roman" panose="02020603050405020304" pitchFamily="18" charset="0"/>
              </a:rPr>
              <a:t> TIỀN LƯƠNG .</a:t>
            </a:r>
            <a:r>
              <a:rPr kumimoji="0" lang="en-US" sz="3200" b="1" i="0" u="none" strike="noStrike" kern="0" cap="none" spc="0" normalizeH="0" noProof="0" dirty="0" err="1" smtClean="0">
                <a:ln>
                  <a:noFill/>
                </a:ln>
                <a:solidFill>
                  <a:prstClr val="black"/>
                </a:solidFill>
                <a:effectLst/>
                <a:uLnTx/>
                <a:uFillTx/>
                <a:latin typeface="Times New Roman" panose="02020603050405020304" pitchFamily="18" charset="0"/>
                <a:cs typeface="Times New Roman" panose="02020603050405020304" pitchFamily="18" charset="0"/>
              </a:rPr>
              <a:t>tt</a:t>
            </a:r>
            <a:r>
              <a:rPr kumimoji="0" lang="en-US" sz="3200" b="1" i="0" u="none" strike="noStrike" kern="0" cap="none" spc="0" normalizeH="0" noProof="0" dirty="0" smtClean="0">
                <a:ln>
                  <a:noFill/>
                </a:ln>
                <a:solidFill>
                  <a:prstClr val="black"/>
                </a:solidFill>
                <a:effectLst/>
                <a:uLnTx/>
                <a:uFillTx/>
                <a:latin typeface="Times New Roman" panose="02020603050405020304" pitchFamily="18" charset="0"/>
                <a:cs typeface="Times New Roman" panose="02020603050405020304" pitchFamily="18" charset="0"/>
              </a:rPr>
              <a:t>..</a:t>
            </a:r>
            <a:endParaRPr kumimoji="0" lang="en-US" sz="3200" b="1" i="0" u="none" strike="noStrike" kern="0" cap="none" spc="0" normalizeH="0" baseline="0" noProof="0" dirty="0">
              <a:ln>
                <a:noFill/>
              </a:ln>
              <a:solidFill>
                <a:schemeClr val="accent5"/>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6215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0" y="1628800"/>
            <a:ext cx="12192000" cy="894432"/>
          </a:xfrm>
          <a:prstGeom prst="roundRect">
            <a:avLst/>
          </a:prstGeom>
          <a:solidFill>
            <a:schemeClr val="accent6">
              <a:lumMod val="20000"/>
              <a:lumOff val="80000"/>
            </a:schemeClr>
          </a:solidFill>
          <a:ln w="12700" cap="flat" cmpd="sng" algn="ctr">
            <a:solidFill>
              <a:srgbClr val="4A66AC"/>
            </a:solidFill>
            <a:prstDash val="solid"/>
          </a:ln>
          <a:effectLst>
            <a:outerShdw blurRad="50800" dist="38100" dir="5400000" rotWithShape="0">
              <a:srgbClr val="000000">
                <a:alpha val="28000"/>
              </a:srgbClr>
            </a:outerShdw>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1" u="none" strike="noStrike" kern="0" cap="none" spc="0" normalizeH="0" baseline="0" noProof="0" dirty="0" smtClean="0">
                <a:ln>
                  <a:noFill/>
                </a:ln>
                <a:solidFill>
                  <a:srgbClr val="7030A0"/>
                </a:solidFill>
                <a:effectLst/>
                <a:uLnTx/>
                <a:uFillTx/>
                <a:latin typeface="Times New Roman" panose="02020603050405020304" pitchFamily="18" charset="0"/>
                <a:cs typeface="Times New Roman" panose="02020603050405020304" pitchFamily="18" charset="0"/>
              </a:rPr>
              <a:t>2.4.2 </a:t>
            </a:r>
            <a:r>
              <a:rPr lang="vi-VN" sz="3200" b="1" i="1" dirty="0" smtClean="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Tiền </a:t>
            </a:r>
            <a:r>
              <a:rPr lang="vi-VN" sz="3200" b="1" i="1"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lương làm thêm giờ, làm việc vào ban đêm</a:t>
            </a:r>
            <a:r>
              <a:rPr lang="en-US" sz="2800" dirty="0">
                <a:ea typeface="Times New Roman" panose="02020603050405020304" pitchFamily="18" charset="0"/>
              </a:rPr>
              <a:t/>
            </a:r>
            <a:br>
              <a:rPr lang="en-US" sz="2800" dirty="0">
                <a:ea typeface="Times New Roman" panose="02020603050405020304" pitchFamily="18" charset="0"/>
              </a:rPr>
            </a:br>
            <a:endParaRPr kumimoji="0" lang="vi-VN" sz="280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endParaRPr>
          </a:p>
        </p:txBody>
      </p:sp>
      <p:sp>
        <p:nvSpPr>
          <p:cNvPr id="6" name="Title 5"/>
          <p:cNvSpPr>
            <a:spLocks noGrp="1"/>
          </p:cNvSpPr>
          <p:nvPr>
            <p:ph type="ctrTitle"/>
          </p:nvPr>
        </p:nvSpPr>
        <p:spPr>
          <a:xfrm>
            <a:off x="-1" y="2523232"/>
            <a:ext cx="12167969" cy="4434160"/>
          </a:xfrm>
        </p:spPr>
        <p:txBody>
          <a:bodyPr>
            <a:normAutofit fontScale="90000"/>
          </a:bodyPr>
          <a:lstStyle/>
          <a:p>
            <a:pPr algn="l"/>
            <a:r>
              <a:rPr lang="en-US" sz="3100" dirty="0" smtClean="0">
                <a:solidFill>
                  <a:prstClr val="black"/>
                </a:solidFill>
                <a:ea typeface="Times New Roman" panose="02020603050405020304" pitchFamily="18" charset="0"/>
              </a:rPr>
              <a:t/>
            </a:r>
            <a:br>
              <a:rPr lang="en-US" sz="3100" dirty="0" smtClean="0">
                <a:solidFill>
                  <a:prstClr val="black"/>
                </a:solidFill>
                <a:ea typeface="Times New Roman" panose="02020603050405020304" pitchFamily="18" charset="0"/>
              </a:rPr>
            </a:br>
            <a:r>
              <a:rPr lang="en-US" sz="3100" dirty="0">
                <a:solidFill>
                  <a:prstClr val="black"/>
                </a:solidFill>
                <a:ea typeface="Times New Roman" panose="02020603050405020304" pitchFamily="18" charset="0"/>
              </a:rPr>
              <a:t/>
            </a:r>
            <a:br>
              <a:rPr lang="en-US" sz="3100" dirty="0">
                <a:solidFill>
                  <a:prstClr val="black"/>
                </a:solidFill>
                <a:ea typeface="Times New Roman" panose="02020603050405020304" pitchFamily="18" charset="0"/>
              </a:rPr>
            </a:br>
            <a:r>
              <a:rPr lang="en-US" sz="36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vi-VN" sz="36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Vào </a:t>
            </a:r>
            <a:r>
              <a:rPr lang="vi-VN"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ngày thường, </a:t>
            </a:r>
            <a:r>
              <a:rPr lang="vi-VN" sz="3600"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ít nhất bằng 150%;</a:t>
            </a:r>
            <a:r>
              <a:rPr lang="en-US" sz="3600"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r>
            <a:br>
              <a:rPr lang="en-US" sz="3600"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br>
            <a:r>
              <a:rPr lang="vi-VN"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ngày nghỉ hằng tuần, </a:t>
            </a:r>
            <a:r>
              <a:rPr lang="vi-VN" sz="3600"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ít nhất bằng 200%;</a:t>
            </a:r>
            <a:r>
              <a:rPr lang="en-US" sz="3600"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r>
            <a:br>
              <a:rPr lang="en-US" sz="3600"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br>
            <a:r>
              <a:rPr lang="en-US" sz="36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 </a:t>
            </a:r>
            <a:r>
              <a:rPr lang="vi-VN" sz="36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Vào </a:t>
            </a:r>
            <a:r>
              <a:rPr lang="vi-VN"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ngày nghỉ lễ, tết, ngày nghỉ có hư</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ở</a:t>
            </a:r>
            <a:r>
              <a:rPr lang="vi-VN"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ng lương, </a:t>
            </a:r>
            <a:r>
              <a:rPr lang="vi-VN" sz="3600"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ít nhất bằng 300% </a:t>
            </a:r>
            <a:r>
              <a:rPr lang="vi-VN"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chưa kể tiền lương ngày lễ, tết, ngày nghỉ c</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ó </a:t>
            </a:r>
            <a:r>
              <a:rPr lang="vi-VN"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hưởng lương đối với người lao động hưởng lương ngày</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r>
            <a:b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br>
            <a:r>
              <a:rPr lang="en-US" sz="36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vi-VN" sz="36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Người </a:t>
            </a:r>
            <a:r>
              <a:rPr lang="vi-VN"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lao động làm việc vào ban đêm thì được trả </a:t>
            </a:r>
            <a:r>
              <a:rPr lang="vi-VN" sz="3600"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thêm ít nhất bằng 30% </a:t>
            </a:r>
            <a:r>
              <a:rPr lang="vi-VN"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tiền lương tính theo đơn giá tiền lương hoặc tiền lương thực </a:t>
            </a:r>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tr</a:t>
            </a:r>
            <a:r>
              <a:rPr lang="vi-VN"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ả theo công việc của ngày làm việc bình thường.</a:t>
            </a:r>
            <a:r>
              <a:rPr lang="en-US" sz="2900" dirty="0">
                <a:solidFill>
                  <a:prstClr val="black"/>
                </a:solidFill>
                <a:ea typeface="Times New Roman" panose="02020603050405020304" pitchFamily="18" charset="0"/>
              </a:rPr>
              <a:t/>
            </a:r>
            <a:br>
              <a:rPr lang="en-US" sz="2900" dirty="0">
                <a:solidFill>
                  <a:prstClr val="black"/>
                </a:solidFill>
                <a:ea typeface="Times New Roman" panose="02020603050405020304" pitchFamily="18" charset="0"/>
              </a:rPr>
            </a:br>
            <a:r>
              <a:rPr lang="en-US" sz="2900" dirty="0">
                <a:solidFill>
                  <a:prstClr val="black"/>
                </a:solidFill>
                <a:ea typeface="Times New Roman" panose="02020603050405020304" pitchFamily="18" charset="0"/>
              </a:rPr>
              <a:t/>
            </a:r>
            <a:br>
              <a:rPr lang="en-US" sz="2900" dirty="0">
                <a:solidFill>
                  <a:prstClr val="black"/>
                </a:solidFill>
                <a:ea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529093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387588" y="2877074"/>
            <a:ext cx="7416824" cy="2664296"/>
          </a:xfrm>
        </p:spPr>
        <p:txBody>
          <a:bodyPr/>
          <a:lstStyle/>
          <a:p>
            <a:endParaRPr lang="en-US" dirty="0" smtClean="0"/>
          </a:p>
          <a:p>
            <a:r>
              <a:rPr lang="en-US" sz="3200" b="1" dirty="0" smtClean="0">
                <a:solidFill>
                  <a:srgbClr val="0070C0"/>
                </a:solidFill>
                <a:latin typeface="Times New Roman" panose="02020603050405020304" pitchFamily="18" charset="0"/>
                <a:cs typeface="Times New Roman" panose="02020603050405020304" pitchFamily="18" charset="0"/>
              </a:rPr>
              <a:t>SINH VIÊN </a:t>
            </a:r>
          </a:p>
          <a:p>
            <a:r>
              <a:rPr lang="en-US" sz="3200" b="1" dirty="0" smtClean="0">
                <a:solidFill>
                  <a:srgbClr val="0070C0"/>
                </a:solidFill>
                <a:latin typeface="Times New Roman" panose="02020603050405020304" pitchFamily="18" charset="0"/>
                <a:cs typeface="Times New Roman" panose="02020603050405020304" pitchFamily="18" charset="0"/>
              </a:rPr>
              <a:t>TÌM HIỂU </a:t>
            </a:r>
            <a:r>
              <a:rPr lang="en-US" sz="2800" b="1" i="1" dirty="0" smtClean="0">
                <a:solidFill>
                  <a:srgbClr val="FF0000"/>
                </a:solidFill>
                <a:latin typeface="Times New Roman" panose="02020603050405020304" pitchFamily="18" charset="0"/>
                <a:cs typeface="Times New Roman" panose="02020603050405020304" pitchFamily="18" charset="0"/>
              </a:rPr>
              <a:t>CÁC </a:t>
            </a:r>
            <a:r>
              <a:rPr lang="en-US" sz="2800" b="1" i="1" dirty="0" smtClean="0">
                <a:solidFill>
                  <a:srgbClr val="FF0000"/>
                </a:solidFill>
                <a:latin typeface="Times New Roman" panose="02020603050405020304" pitchFamily="18" charset="0"/>
                <a:cs typeface="Times New Roman" panose="02020603050405020304" pitchFamily="18" charset="0"/>
              </a:rPr>
              <a:t>ĐIỀU LUẬT LAO ĐỘNG </a:t>
            </a:r>
            <a:r>
              <a:rPr lang="en-US" sz="3200" b="1" dirty="0" smtClean="0">
                <a:solidFill>
                  <a:srgbClr val="0070C0"/>
                </a:solidFill>
                <a:latin typeface="Times New Roman" panose="02020603050405020304" pitchFamily="18" charset="0"/>
                <a:cs typeface="Times New Roman" panose="02020603050405020304" pitchFamily="18" charset="0"/>
              </a:rPr>
              <a:t>- </a:t>
            </a:r>
            <a:r>
              <a:rPr lang="en-US" sz="3200" b="1" dirty="0" smtClean="0">
                <a:solidFill>
                  <a:srgbClr val="0070C0"/>
                </a:solidFill>
                <a:latin typeface="Times New Roman" panose="02020603050405020304" pitchFamily="18" charset="0"/>
                <a:cs typeface="Times New Roman" panose="02020603050405020304" pitchFamily="18" charset="0"/>
              </a:rPr>
              <a:t>THẢO </a:t>
            </a:r>
            <a:r>
              <a:rPr lang="en-US" sz="3200" b="1" dirty="0" smtClean="0">
                <a:solidFill>
                  <a:srgbClr val="0070C0"/>
                </a:solidFill>
                <a:latin typeface="Times New Roman" panose="02020603050405020304" pitchFamily="18" charset="0"/>
                <a:cs typeface="Times New Roman" panose="02020603050405020304" pitchFamily="18" charset="0"/>
              </a:rPr>
              <a:t>LUẬN TRÊN LỚP</a:t>
            </a:r>
          </a:p>
          <a:p>
            <a:r>
              <a:rPr lang="en-US" sz="3200" b="1" dirty="0" smtClean="0">
                <a:solidFill>
                  <a:srgbClr val="0070C0"/>
                </a:solidFill>
                <a:latin typeface="Times New Roman" panose="02020603050405020304" pitchFamily="18" charset="0"/>
                <a:cs typeface="Times New Roman" panose="02020603050405020304" pitchFamily="18" charset="0"/>
              </a:rPr>
              <a:t>THEO HƯỚNG DẪN TỪ GV…</a:t>
            </a:r>
            <a:endParaRPr lang="en-US" sz="3200" b="1" dirty="0">
              <a:solidFill>
                <a:srgbClr val="0070C0"/>
              </a:solidFill>
              <a:latin typeface="Times New Roman" panose="02020603050405020304" pitchFamily="18" charset="0"/>
              <a:cs typeface="Times New Roman" panose="02020603050405020304" pitchFamily="18" charset="0"/>
            </a:endParaRPr>
          </a:p>
        </p:txBody>
      </p:sp>
      <p:sp>
        <p:nvSpPr>
          <p:cNvPr id="5" name="Rounded Rectangle 4"/>
          <p:cNvSpPr/>
          <p:nvPr/>
        </p:nvSpPr>
        <p:spPr>
          <a:xfrm>
            <a:off x="0" y="1700808"/>
            <a:ext cx="12192000" cy="1152128"/>
          </a:xfrm>
          <a:prstGeom prst="roundRect">
            <a:avLst/>
          </a:prstGeom>
          <a:solidFill>
            <a:schemeClr val="accent6">
              <a:lumMod val="20000"/>
              <a:lumOff val="80000"/>
            </a:schemeClr>
          </a:solidFill>
          <a:ln w="12700" cap="flat" cmpd="sng" algn="ctr">
            <a:solidFill>
              <a:srgbClr val="4A66AC"/>
            </a:solidFill>
            <a:prstDash val="solid"/>
          </a:ln>
          <a:effectLst>
            <a:outerShdw blurRad="50800" dist="38100" dir="5400000" rotWithShape="0">
              <a:srgbClr val="000000">
                <a:alpha val="2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smtClean="0">
                <a:ln>
                  <a:noFill/>
                </a:ln>
                <a:solidFill>
                  <a:srgbClr val="7030A0"/>
                </a:solidFill>
                <a:effectLst/>
                <a:uLnTx/>
                <a:uFillTx/>
                <a:latin typeface="Times New Roman" panose="02020603050405020304" pitchFamily="18" charset="0"/>
                <a:cs typeface="Times New Roman" panose="02020603050405020304" pitchFamily="18" charset="0"/>
              </a:rPr>
              <a:t>2.4.3 TẠM</a:t>
            </a:r>
            <a:r>
              <a:rPr kumimoji="0" lang="en-US" sz="2800" b="1" i="0" u="none" strike="noStrike" kern="0" cap="none" spc="0" normalizeH="0" noProof="0" dirty="0" smtClean="0">
                <a:ln>
                  <a:noFill/>
                </a:ln>
                <a:solidFill>
                  <a:srgbClr val="7030A0"/>
                </a:solidFill>
                <a:effectLst/>
                <a:uLnTx/>
                <a:uFillTx/>
                <a:latin typeface="Times New Roman" panose="02020603050405020304" pitchFamily="18" charset="0"/>
                <a:cs typeface="Times New Roman" panose="02020603050405020304" pitchFamily="18" charset="0"/>
              </a:rPr>
              <a:t> ỨNG </a:t>
            </a:r>
            <a:r>
              <a:rPr kumimoji="0" lang="en-US" sz="2800" b="1" i="0" u="none" strike="noStrike" kern="0" cap="none" spc="0" normalizeH="0" baseline="0" noProof="0" dirty="0" smtClean="0">
                <a:ln>
                  <a:noFill/>
                </a:ln>
                <a:solidFill>
                  <a:srgbClr val="7030A0"/>
                </a:solidFill>
                <a:effectLst/>
                <a:uLnTx/>
                <a:uFillTx/>
                <a:latin typeface="Times New Roman" panose="02020603050405020304" pitchFamily="18" charset="0"/>
                <a:cs typeface="Times New Roman" panose="02020603050405020304" pitchFamily="18" charset="0"/>
              </a:rPr>
              <a:t>LƯƠNG/ THANG – BẢNG LƯƠNG</a:t>
            </a:r>
            <a:r>
              <a:rPr kumimoji="0" lang="en-US" sz="2800" b="1" i="0" u="none" strike="noStrike" kern="0" cap="none" spc="0" normalizeH="0" noProof="0" dirty="0" smtClean="0">
                <a:ln>
                  <a:noFill/>
                </a:ln>
                <a:solidFill>
                  <a:srgbClr val="7030A0"/>
                </a:solidFill>
                <a:effectLst/>
                <a:uLnTx/>
                <a:uFillTx/>
                <a:latin typeface="Times New Roman" panose="02020603050405020304" pitchFamily="18" charset="0"/>
                <a:cs typeface="Times New Roman" panose="02020603050405020304" pitchFamily="18" charset="0"/>
              </a:rPr>
              <a:t> </a:t>
            </a:r>
            <a:r>
              <a:rPr kumimoji="0" lang="en-US" sz="2800" b="1" i="0" u="none" strike="noStrike" kern="0" cap="none" spc="0" normalizeH="0" baseline="0" noProof="0" dirty="0" smtClean="0">
                <a:ln>
                  <a:noFill/>
                </a:ln>
                <a:solidFill>
                  <a:srgbClr val="7030A0"/>
                </a:solidFill>
                <a:effectLst/>
                <a:uLnTx/>
                <a:uFillTx/>
                <a:latin typeface="Times New Roman" panose="02020603050405020304" pitchFamily="18" charset="0"/>
                <a:cs typeface="Times New Roman" panose="02020603050405020304" pitchFamily="18" charset="0"/>
              </a:rPr>
              <a:t>/ KHẤU</a:t>
            </a:r>
            <a:r>
              <a:rPr kumimoji="0" lang="en-US" sz="2800" b="1" i="0" u="none" strike="noStrike" kern="0" cap="none" spc="0" normalizeH="0" noProof="0" dirty="0" smtClean="0">
                <a:ln>
                  <a:noFill/>
                </a:ln>
                <a:solidFill>
                  <a:srgbClr val="7030A0"/>
                </a:solidFill>
                <a:effectLst/>
                <a:uLnTx/>
                <a:uFillTx/>
                <a:latin typeface="Times New Roman" panose="02020603050405020304" pitchFamily="18" charset="0"/>
                <a:cs typeface="Times New Roman" panose="02020603050405020304" pitchFamily="18" charset="0"/>
              </a:rPr>
              <a:t> TRỪ LƯƠNG/ NÂNG LƯƠNG… &amp; TIỀN </a:t>
            </a:r>
            <a:r>
              <a:rPr lang="en-US" sz="2800" b="1" kern="0" dirty="0" smtClean="0">
                <a:solidFill>
                  <a:srgbClr val="7030A0"/>
                </a:solidFill>
                <a:latin typeface="Times New Roman" panose="02020603050405020304" pitchFamily="18" charset="0"/>
                <a:cs typeface="Times New Roman" panose="02020603050405020304" pitchFamily="18" charset="0"/>
              </a:rPr>
              <a:t>THƯỞNG</a:t>
            </a:r>
            <a:endParaRPr kumimoji="0" lang="vi-VN" sz="2800" b="1" i="0" u="none" strike="noStrike" kern="0" cap="none" spc="0" normalizeH="0" baseline="0" noProof="0" dirty="0">
              <a:ln>
                <a:noFill/>
              </a:ln>
              <a:solidFill>
                <a:srgbClr val="7030A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936797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7681" y="1556792"/>
            <a:ext cx="12219681" cy="504056"/>
          </a:xfrm>
          <a:prstGeom prst="roundRect">
            <a:avLst/>
          </a:prstGeom>
          <a:solidFill>
            <a:schemeClr val="accent6">
              <a:lumMod val="20000"/>
              <a:lumOff val="80000"/>
            </a:schemeClr>
          </a:solidFill>
          <a:ln w="12700" cap="flat" cmpd="sng" algn="ctr">
            <a:solidFill>
              <a:srgbClr val="4A66AC"/>
            </a:solidFill>
            <a:prstDash val="solid"/>
          </a:ln>
          <a:effectLst>
            <a:outerShdw blurRad="50800" dist="38100" dir="5400000" rotWithShape="0">
              <a:srgbClr val="000000">
                <a:alpha val="28000"/>
              </a:srgbClr>
            </a:outerShdw>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smtClean="0">
                <a:ln>
                  <a:noFill/>
                </a:ln>
                <a:solidFill>
                  <a:srgbClr val="7030A0"/>
                </a:solidFill>
                <a:effectLst/>
                <a:uLnTx/>
                <a:uFillTx/>
                <a:latin typeface="Arial" panose="020B0604020202020204" pitchFamily="34" charset="0"/>
                <a:ea typeface="+mn-ea"/>
                <a:cs typeface="Arial" pitchFamily="34" charset="0"/>
              </a:rPr>
              <a:t>2.5 THỜI</a:t>
            </a:r>
            <a:r>
              <a:rPr kumimoji="0" lang="en-US" sz="2800" b="1" i="0" u="none" strike="noStrike" kern="0" cap="none" spc="0" normalizeH="0" noProof="0" dirty="0" smtClean="0">
                <a:ln>
                  <a:noFill/>
                </a:ln>
                <a:solidFill>
                  <a:srgbClr val="7030A0"/>
                </a:solidFill>
                <a:effectLst/>
                <a:uLnTx/>
                <a:uFillTx/>
                <a:latin typeface="Arial" panose="020B0604020202020204" pitchFamily="34" charset="0"/>
                <a:ea typeface="+mn-ea"/>
                <a:cs typeface="Arial" pitchFamily="34" charset="0"/>
              </a:rPr>
              <a:t> GIAN LÀM VIỆC - THỜI GIỜ NGHỈ NGƠI</a:t>
            </a:r>
            <a:endParaRPr kumimoji="0" lang="vi-VN" sz="2800" b="1" i="0" u="none" strike="noStrike" kern="0" cap="none" spc="0" normalizeH="0" baseline="0" noProof="0" dirty="0">
              <a:ln>
                <a:noFill/>
              </a:ln>
              <a:solidFill>
                <a:srgbClr val="7030A0"/>
              </a:solidFill>
              <a:effectLst/>
              <a:uLnTx/>
              <a:uFillTx/>
              <a:latin typeface="Arial" panose="020B0604020202020204" pitchFamily="34" charset="0"/>
              <a:ea typeface="+mn-ea"/>
              <a:cs typeface="Arial" pitchFamily="34" charset="0"/>
            </a:endParaRPr>
          </a:p>
        </p:txBody>
      </p:sp>
      <p:sp>
        <p:nvSpPr>
          <p:cNvPr id="6" name="Subtitle 5"/>
          <p:cNvSpPr>
            <a:spLocks noGrp="1"/>
          </p:cNvSpPr>
          <p:nvPr>
            <p:ph type="subTitle" idx="1"/>
          </p:nvPr>
        </p:nvSpPr>
        <p:spPr>
          <a:xfrm>
            <a:off x="695400" y="2204864"/>
            <a:ext cx="4896544" cy="4176464"/>
          </a:xfrm>
          <a:prstGeom prst="roundRect">
            <a:avLst/>
          </a:prstGeom>
          <a:solidFill>
            <a:schemeClr val="accent4">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dk1"/>
          </a:lnRef>
          <a:fillRef idx="2">
            <a:schemeClr val="dk1"/>
          </a:fillRef>
          <a:effectRef idx="1">
            <a:schemeClr val="dk1"/>
          </a:effectRef>
          <a:fontRef idx="minor">
            <a:schemeClr val="dk1"/>
          </a:fontRef>
        </p:style>
        <p:txBody>
          <a:bodyPr anchor="ctr">
            <a:normAutofit fontScale="77500" lnSpcReduction="20000"/>
          </a:bodyPr>
          <a:lstStyle/>
          <a:p>
            <a:pPr>
              <a:lnSpc>
                <a:spcPct val="150000"/>
              </a:lnSpc>
              <a:defRPr/>
            </a:pPr>
            <a:r>
              <a:rPr lang="vi-VN" sz="3200" b="1" dirty="0" smtClean="0">
                <a:solidFill>
                  <a:srgbClr val="7030A0"/>
                </a:solidFill>
                <a:latin typeface="+mj-lt"/>
                <a:cs typeface="Arial" pitchFamily="34" charset="0"/>
              </a:rPr>
              <a:t>THỜI GIAN LÀM VIỆC TIÊU CHUẨN TRONG ĐIỀU KIỆN LAO ĐỘNG BÌNH THƯỜNG LÀ</a:t>
            </a:r>
            <a:r>
              <a:rPr lang="en-US" sz="3200" b="1" dirty="0" smtClean="0">
                <a:solidFill>
                  <a:srgbClr val="7030A0"/>
                </a:solidFill>
                <a:latin typeface="+mj-lt"/>
                <a:cs typeface="Arial" pitchFamily="34" charset="0"/>
              </a:rPr>
              <a:t> </a:t>
            </a:r>
            <a:r>
              <a:rPr lang="en-US" sz="3200" b="1" dirty="0" smtClean="0">
                <a:solidFill>
                  <a:srgbClr val="7030A0"/>
                </a:solidFill>
                <a:latin typeface="Times New Roman" panose="02020603050405020304" pitchFamily="18" charset="0"/>
                <a:cs typeface="Times New Roman" panose="02020603050405020304" pitchFamily="18" charset="0"/>
              </a:rPr>
              <a:t>KHÔNG QUÁ 08 GIỜ TRONG MỘT NGÀY VÀ 48 GIỜ TRONG MỘT TUẦN</a:t>
            </a:r>
            <a:endParaRPr lang="vi-VN" sz="3200" b="1" dirty="0">
              <a:solidFill>
                <a:srgbClr val="7030A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6600056" y="2233424"/>
            <a:ext cx="4832303" cy="4048170"/>
          </a:xfrm>
          <a:prstGeom prst="rect">
            <a:avLst/>
          </a:prstGeom>
        </p:spPr>
      </p:pic>
    </p:spTree>
    <p:extLst>
      <p:ext uri="{BB962C8B-B14F-4D97-AF65-F5344CB8AC3E}">
        <p14:creationId xmlns:p14="http://schemas.microsoft.com/office/powerpoint/2010/main" val="266536907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6431" y="2527395"/>
            <a:ext cx="11651455" cy="3785652"/>
          </a:xfrm>
          <a:prstGeom prst="rect">
            <a:avLst/>
          </a:prstGeom>
        </p:spPr>
        <p:txBody>
          <a:bodyPr wrap="square">
            <a:spAutoFit/>
          </a:bodyPr>
          <a:lstStyle/>
          <a:p>
            <a:r>
              <a:rPr lang="vi-VN" sz="3000" dirty="0" smtClean="0">
                <a:latin typeface="+mj-lt"/>
              </a:rPr>
              <a:t> </a:t>
            </a:r>
            <a:r>
              <a:rPr lang="vi-VN" sz="3000" dirty="0">
                <a:latin typeface="+mj-lt"/>
              </a:rPr>
              <a:t>Lao động làm việc trong môi trường </a:t>
            </a:r>
            <a:r>
              <a:rPr lang="vi-VN" sz="3000" dirty="0">
                <a:solidFill>
                  <a:srgbClr val="FF0000"/>
                </a:solidFill>
                <a:latin typeface="+mj-lt"/>
              </a:rPr>
              <a:t>độc hại</a:t>
            </a:r>
            <a:r>
              <a:rPr lang="vi-VN" sz="3000" dirty="0">
                <a:latin typeface="+mj-lt"/>
              </a:rPr>
              <a:t>, </a:t>
            </a:r>
            <a:r>
              <a:rPr lang="vi-VN" sz="3000" dirty="0">
                <a:solidFill>
                  <a:srgbClr val="FF0000"/>
                </a:solidFill>
                <a:latin typeface="+mj-lt"/>
              </a:rPr>
              <a:t>nặng </a:t>
            </a:r>
            <a:r>
              <a:rPr lang="vi-VN" sz="3000" dirty="0" smtClean="0">
                <a:solidFill>
                  <a:srgbClr val="FF0000"/>
                </a:solidFill>
                <a:latin typeface="+mj-lt"/>
              </a:rPr>
              <a:t>nhọc</a:t>
            </a:r>
            <a:r>
              <a:rPr lang="vi-VN" sz="3000" dirty="0">
                <a:latin typeface="+mj-lt"/>
              </a:rPr>
              <a:t>, </a:t>
            </a:r>
            <a:r>
              <a:rPr lang="vi-VN" sz="3000" dirty="0">
                <a:solidFill>
                  <a:srgbClr val="FF0000"/>
                </a:solidFill>
                <a:latin typeface="+mj-lt"/>
              </a:rPr>
              <a:t>nguy </a:t>
            </a:r>
            <a:r>
              <a:rPr lang="en-US" sz="3000" dirty="0" smtClean="0">
                <a:solidFill>
                  <a:srgbClr val="FF0000"/>
                </a:solidFill>
                <a:latin typeface="+mj-lt"/>
              </a:rPr>
              <a:t>h</a:t>
            </a:r>
            <a:r>
              <a:rPr lang="vi-VN" sz="3000" dirty="0" smtClean="0">
                <a:solidFill>
                  <a:srgbClr val="FF0000"/>
                </a:solidFill>
                <a:latin typeface="+mj-lt"/>
              </a:rPr>
              <a:t>iểm</a:t>
            </a:r>
            <a:r>
              <a:rPr lang="vi-VN" sz="3000" dirty="0" smtClean="0">
                <a:latin typeface="+mj-lt"/>
              </a:rPr>
              <a:t> </a:t>
            </a:r>
            <a:r>
              <a:rPr lang="vi-VN" sz="3000" dirty="0">
                <a:latin typeface="+mj-lt"/>
              </a:rPr>
              <a:t>không quá 07 giờ/ngày.</a:t>
            </a:r>
          </a:p>
          <a:p>
            <a:r>
              <a:rPr lang="vi-VN" sz="3000" dirty="0">
                <a:latin typeface="+mj-lt"/>
              </a:rPr>
              <a:t> Lao động làm việc trong môi trường </a:t>
            </a:r>
            <a:r>
              <a:rPr lang="vi-VN" sz="3000" dirty="0">
                <a:solidFill>
                  <a:srgbClr val="FF0000"/>
                </a:solidFill>
                <a:latin typeface="+mj-lt"/>
              </a:rPr>
              <a:t>đặc biệt độc </a:t>
            </a:r>
            <a:r>
              <a:rPr lang="vi-VN" sz="3000" dirty="0" smtClean="0">
                <a:solidFill>
                  <a:srgbClr val="FF0000"/>
                </a:solidFill>
                <a:latin typeface="+mj-lt"/>
              </a:rPr>
              <a:t>hại</a:t>
            </a:r>
            <a:r>
              <a:rPr lang="vi-VN" sz="3000" dirty="0">
                <a:latin typeface="+mj-lt"/>
              </a:rPr>
              <a:t>, nặng nhọc, nguy hiểm không quá 06 giờ/ngày </a:t>
            </a:r>
            <a:r>
              <a:rPr lang="vi-VN" sz="3000" dirty="0" smtClean="0">
                <a:latin typeface="+mj-lt"/>
              </a:rPr>
              <a:t>(</a:t>
            </a:r>
            <a:r>
              <a:rPr lang="vi-VN" sz="3000" b="1" dirty="0">
                <a:solidFill>
                  <a:srgbClr val="7030A0"/>
                </a:solidFill>
                <a:latin typeface="+mj-lt"/>
              </a:rPr>
              <a:t>Danh mục nghề </a:t>
            </a:r>
            <a:r>
              <a:rPr lang="vi-VN" sz="3000" dirty="0">
                <a:latin typeface="+mj-lt"/>
              </a:rPr>
              <a:t>nặng nhọc, độc hại, nguy hiểm do </a:t>
            </a:r>
            <a:r>
              <a:rPr lang="vi-VN" sz="3000" dirty="0" smtClean="0">
                <a:latin typeface="+mj-lt"/>
              </a:rPr>
              <a:t>BYT </a:t>
            </a:r>
            <a:r>
              <a:rPr lang="vi-VN" sz="3000" dirty="0">
                <a:latin typeface="+mj-lt"/>
              </a:rPr>
              <a:t>– LĐ – TB&amp;XH quy định).</a:t>
            </a:r>
          </a:p>
          <a:p>
            <a:r>
              <a:rPr lang="vi-VN" sz="3000" dirty="0">
                <a:latin typeface="+mj-lt"/>
              </a:rPr>
              <a:t> Trường hợp do yêu cầu SXKD, NSDLĐ và NLĐ có </a:t>
            </a:r>
            <a:r>
              <a:rPr lang="vi-VN" sz="3000" dirty="0" smtClean="0">
                <a:latin typeface="+mj-lt"/>
              </a:rPr>
              <a:t>thể </a:t>
            </a:r>
            <a:r>
              <a:rPr lang="vi-VN" sz="3000" dirty="0">
                <a:latin typeface="+mj-lt"/>
              </a:rPr>
              <a:t>thoả thuận làm thêm giờ nhưng không quá 04 </a:t>
            </a:r>
            <a:r>
              <a:rPr lang="vi-VN" sz="3000" dirty="0" smtClean="0">
                <a:latin typeface="+mj-lt"/>
              </a:rPr>
              <a:t>giờ/ngày</a:t>
            </a:r>
            <a:r>
              <a:rPr lang="vi-VN" sz="3000" dirty="0">
                <a:latin typeface="+mj-lt"/>
              </a:rPr>
              <a:t>, 200 </a:t>
            </a:r>
            <a:r>
              <a:rPr lang="vi-VN" sz="3000" dirty="0" smtClean="0">
                <a:latin typeface="+mj-lt"/>
              </a:rPr>
              <a:t>giờ/năm</a:t>
            </a:r>
            <a:r>
              <a:rPr lang="en-US" sz="3000" dirty="0" smtClean="0">
                <a:latin typeface="+mj-lt"/>
              </a:rPr>
              <a:t> </a:t>
            </a:r>
            <a:r>
              <a:rPr lang="en-US" sz="3000" b="1" dirty="0" smtClean="0">
                <a:solidFill>
                  <a:srgbClr val="FF0000"/>
                </a:solidFill>
                <a:latin typeface="+mj-lt"/>
              </a:rPr>
              <a:t>{</a:t>
            </a:r>
            <a:r>
              <a:rPr lang="en-US" sz="3000" b="1" dirty="0" err="1" smtClean="0">
                <a:solidFill>
                  <a:srgbClr val="FF0000"/>
                </a:solidFill>
                <a:latin typeface="+mj-lt"/>
              </a:rPr>
              <a:t>trường</a:t>
            </a:r>
            <a:r>
              <a:rPr lang="en-US" sz="3000" b="1" dirty="0" smtClean="0">
                <a:solidFill>
                  <a:srgbClr val="FF0000"/>
                </a:solidFill>
                <a:latin typeface="+mj-lt"/>
              </a:rPr>
              <a:t> </a:t>
            </a:r>
            <a:r>
              <a:rPr lang="en-US" sz="3000" b="1" dirty="0" err="1" smtClean="0">
                <a:solidFill>
                  <a:srgbClr val="FF0000"/>
                </a:solidFill>
                <a:latin typeface="+mj-lt"/>
              </a:rPr>
              <a:t>hợp</a:t>
            </a:r>
            <a:r>
              <a:rPr lang="en-US" sz="3000" b="1" dirty="0" smtClean="0">
                <a:solidFill>
                  <a:srgbClr val="FF0000"/>
                </a:solidFill>
                <a:latin typeface="+mj-lt"/>
              </a:rPr>
              <a:t> </a:t>
            </a:r>
            <a:r>
              <a:rPr lang="en-US" sz="3000" b="1" dirty="0" err="1" smtClean="0">
                <a:solidFill>
                  <a:srgbClr val="FF0000"/>
                </a:solidFill>
                <a:latin typeface="+mj-lt"/>
              </a:rPr>
              <a:t>cấp</a:t>
            </a:r>
            <a:r>
              <a:rPr lang="en-US" sz="3000" b="1" dirty="0" smtClean="0">
                <a:solidFill>
                  <a:srgbClr val="FF0000"/>
                </a:solidFill>
                <a:latin typeface="+mj-lt"/>
              </a:rPr>
              <a:t> </a:t>
            </a:r>
            <a:r>
              <a:rPr lang="en-US" sz="3000" b="1" dirty="0" err="1" smtClean="0">
                <a:solidFill>
                  <a:srgbClr val="FF0000"/>
                </a:solidFill>
                <a:latin typeface="+mj-lt"/>
              </a:rPr>
              <a:t>thiết</a:t>
            </a:r>
            <a:r>
              <a:rPr lang="en-US" sz="3000" b="1" dirty="0" smtClean="0">
                <a:solidFill>
                  <a:srgbClr val="FF0000"/>
                </a:solidFill>
                <a:latin typeface="+mj-lt"/>
              </a:rPr>
              <a:t> </a:t>
            </a:r>
            <a:r>
              <a:rPr lang="en-US" sz="3000" b="1" dirty="0" err="1" smtClean="0">
                <a:solidFill>
                  <a:srgbClr val="FF0000"/>
                </a:solidFill>
                <a:latin typeface="+mj-lt"/>
              </a:rPr>
              <a:t>không</a:t>
            </a:r>
            <a:r>
              <a:rPr lang="en-US" sz="3000" b="1" dirty="0" smtClean="0">
                <a:solidFill>
                  <a:srgbClr val="FF0000"/>
                </a:solidFill>
                <a:latin typeface="+mj-lt"/>
              </a:rPr>
              <a:t> </a:t>
            </a:r>
            <a:r>
              <a:rPr lang="en-US" sz="3000" b="1" dirty="0" err="1" smtClean="0">
                <a:solidFill>
                  <a:srgbClr val="FF0000"/>
                </a:solidFill>
                <a:latin typeface="+mj-lt"/>
              </a:rPr>
              <a:t>vượt</a:t>
            </a:r>
            <a:r>
              <a:rPr lang="en-US" sz="3000" b="1" dirty="0" smtClean="0">
                <a:solidFill>
                  <a:srgbClr val="FF0000"/>
                </a:solidFill>
                <a:latin typeface="+mj-lt"/>
              </a:rPr>
              <a:t> </a:t>
            </a:r>
            <a:r>
              <a:rPr lang="en-US" sz="3000" b="1" dirty="0" err="1" smtClean="0">
                <a:solidFill>
                  <a:srgbClr val="FF0000"/>
                </a:solidFill>
                <a:latin typeface="+mj-lt"/>
              </a:rPr>
              <a:t>quá</a:t>
            </a:r>
            <a:r>
              <a:rPr lang="en-US" sz="3000" b="1" dirty="0" smtClean="0">
                <a:solidFill>
                  <a:srgbClr val="FF0000"/>
                </a:solidFill>
                <a:latin typeface="+mj-lt"/>
              </a:rPr>
              <a:t> 300 </a:t>
            </a:r>
            <a:r>
              <a:rPr lang="en-US" sz="3000" b="1" dirty="0" err="1" smtClean="0">
                <a:solidFill>
                  <a:srgbClr val="FF0000"/>
                </a:solidFill>
                <a:latin typeface="+mj-lt"/>
              </a:rPr>
              <a:t>giờ</a:t>
            </a:r>
            <a:r>
              <a:rPr lang="en-US" sz="3000" b="1" dirty="0" smtClean="0">
                <a:solidFill>
                  <a:srgbClr val="FF0000"/>
                </a:solidFill>
                <a:latin typeface="+mj-lt"/>
              </a:rPr>
              <a:t>/</a:t>
            </a:r>
            <a:r>
              <a:rPr lang="en-US" sz="3000" b="1" dirty="0" err="1" smtClean="0">
                <a:solidFill>
                  <a:srgbClr val="FF0000"/>
                </a:solidFill>
                <a:latin typeface="+mj-lt"/>
              </a:rPr>
              <a:t>năm</a:t>
            </a:r>
            <a:r>
              <a:rPr lang="en-US" sz="3000" b="1" dirty="0" smtClean="0">
                <a:solidFill>
                  <a:srgbClr val="FF0000"/>
                </a:solidFill>
                <a:latin typeface="+mj-lt"/>
              </a:rPr>
              <a:t>}</a:t>
            </a:r>
            <a:endParaRPr lang="en-US" sz="3000" b="1" dirty="0">
              <a:solidFill>
                <a:srgbClr val="FF0000"/>
              </a:solidFill>
              <a:latin typeface="+mj-lt"/>
            </a:endParaRPr>
          </a:p>
        </p:txBody>
      </p:sp>
      <p:sp>
        <p:nvSpPr>
          <p:cNvPr id="3" name="Rounded Rectangle 2"/>
          <p:cNvSpPr/>
          <p:nvPr/>
        </p:nvSpPr>
        <p:spPr>
          <a:xfrm>
            <a:off x="-27681" y="1484784"/>
            <a:ext cx="12219681" cy="504056"/>
          </a:xfrm>
          <a:prstGeom prst="roundRect">
            <a:avLst/>
          </a:prstGeom>
          <a:solidFill>
            <a:schemeClr val="accent6">
              <a:lumMod val="20000"/>
              <a:lumOff val="80000"/>
            </a:schemeClr>
          </a:solidFill>
          <a:ln w="12700" cap="flat" cmpd="sng" algn="ctr">
            <a:solidFill>
              <a:srgbClr val="4A66AC"/>
            </a:solidFill>
            <a:prstDash val="solid"/>
          </a:ln>
          <a:effectLst>
            <a:outerShdw blurRad="50800" dist="38100" dir="5400000" rotWithShape="0">
              <a:srgbClr val="000000">
                <a:alpha val="28000"/>
              </a:srgbClr>
            </a:outerShdw>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smtClean="0">
                <a:ln>
                  <a:noFill/>
                </a:ln>
                <a:solidFill>
                  <a:srgbClr val="7030A0"/>
                </a:solidFill>
                <a:effectLst/>
                <a:uLnTx/>
                <a:uFillTx/>
                <a:latin typeface="Arial" panose="020B0604020202020204" pitchFamily="34" charset="0"/>
                <a:ea typeface="+mn-ea"/>
                <a:cs typeface="Arial" pitchFamily="34" charset="0"/>
              </a:rPr>
              <a:t>2.5 THỜI</a:t>
            </a:r>
            <a:r>
              <a:rPr kumimoji="0" lang="en-US" sz="2800" b="1" i="0" u="none" strike="noStrike" kern="0" cap="none" spc="0" normalizeH="0" noProof="0" dirty="0" smtClean="0">
                <a:ln>
                  <a:noFill/>
                </a:ln>
                <a:solidFill>
                  <a:srgbClr val="7030A0"/>
                </a:solidFill>
                <a:effectLst/>
                <a:uLnTx/>
                <a:uFillTx/>
                <a:latin typeface="Arial" panose="020B0604020202020204" pitchFamily="34" charset="0"/>
                <a:ea typeface="+mn-ea"/>
                <a:cs typeface="Arial" pitchFamily="34" charset="0"/>
              </a:rPr>
              <a:t> GIAN LÀM VIỆC - THỜI GIỜ NGHỈ </a:t>
            </a:r>
            <a:r>
              <a:rPr kumimoji="0" lang="en-US" sz="2800" b="1" i="0" u="none" strike="noStrike" kern="0" cap="none" spc="0" normalizeH="0" noProof="0" dirty="0" smtClean="0">
                <a:ln>
                  <a:noFill/>
                </a:ln>
                <a:solidFill>
                  <a:srgbClr val="7030A0"/>
                </a:solidFill>
                <a:effectLst/>
                <a:uLnTx/>
                <a:uFillTx/>
                <a:latin typeface="Arial" panose="020B0604020202020204" pitchFamily="34" charset="0"/>
                <a:ea typeface="+mn-ea"/>
                <a:cs typeface="Arial" pitchFamily="34" charset="0"/>
              </a:rPr>
              <a:t>NGƠI .</a:t>
            </a:r>
            <a:r>
              <a:rPr kumimoji="0" lang="en-US" sz="2800" b="1" i="0" u="none" strike="noStrike" kern="0" cap="none" spc="0" normalizeH="0" noProof="0" dirty="0" err="1" smtClean="0">
                <a:ln>
                  <a:noFill/>
                </a:ln>
                <a:solidFill>
                  <a:srgbClr val="7030A0"/>
                </a:solidFill>
                <a:effectLst/>
                <a:uLnTx/>
                <a:uFillTx/>
                <a:latin typeface="Arial" panose="020B0604020202020204" pitchFamily="34" charset="0"/>
                <a:ea typeface="+mn-ea"/>
                <a:cs typeface="Arial" pitchFamily="34" charset="0"/>
              </a:rPr>
              <a:t>tt</a:t>
            </a:r>
            <a:r>
              <a:rPr kumimoji="0" lang="en-US" sz="2800" b="1" i="0" u="none" strike="noStrike" kern="0" cap="none" spc="0" normalizeH="0" noProof="0" dirty="0" smtClean="0">
                <a:ln>
                  <a:noFill/>
                </a:ln>
                <a:solidFill>
                  <a:srgbClr val="7030A0"/>
                </a:solidFill>
                <a:effectLst/>
                <a:uLnTx/>
                <a:uFillTx/>
                <a:latin typeface="Arial" panose="020B0604020202020204" pitchFamily="34" charset="0"/>
                <a:ea typeface="+mn-ea"/>
                <a:cs typeface="Arial" pitchFamily="34" charset="0"/>
              </a:rPr>
              <a:t>..</a:t>
            </a:r>
            <a:endParaRPr kumimoji="0" lang="vi-VN" sz="2800" b="1" i="0" u="none" strike="noStrike" kern="0" cap="none" spc="0" normalizeH="0" baseline="0" noProof="0" dirty="0">
              <a:ln>
                <a:noFill/>
              </a:ln>
              <a:solidFill>
                <a:srgbClr val="7030A0"/>
              </a:solidFill>
              <a:effectLst/>
              <a:uLnTx/>
              <a:uFillTx/>
              <a:latin typeface="Arial" panose="020B0604020202020204" pitchFamily="34" charset="0"/>
              <a:ea typeface="+mn-ea"/>
              <a:cs typeface="Arial" pitchFamily="34" charset="0"/>
            </a:endParaRPr>
          </a:p>
        </p:txBody>
      </p:sp>
      <p:sp>
        <p:nvSpPr>
          <p:cNvPr id="4" name="Rectangle 3"/>
          <p:cNvSpPr/>
          <p:nvPr/>
        </p:nvSpPr>
        <p:spPr>
          <a:xfrm>
            <a:off x="245138" y="1984783"/>
            <a:ext cx="4223792" cy="523220"/>
          </a:xfrm>
          <a:prstGeom prst="rect">
            <a:avLst/>
          </a:prstGeom>
          <a:solidFill>
            <a:schemeClr val="accent1">
              <a:lumMod val="40000"/>
              <a:lumOff val="60000"/>
            </a:schemeClr>
          </a:solidFill>
        </p:spPr>
        <p:txBody>
          <a:bodyPr wrap="square">
            <a:spAutoFit/>
          </a:bodyPr>
          <a:lstStyle/>
          <a:p>
            <a:r>
              <a:rPr lang="en-US" sz="2800" b="1" dirty="0" smtClean="0">
                <a:solidFill>
                  <a:srgbClr val="7030A0"/>
                </a:solidFill>
                <a:latin typeface="+mj-lt"/>
              </a:rPr>
              <a:t>2.5.2 </a:t>
            </a:r>
            <a:r>
              <a:rPr lang="vi-VN" sz="2800" b="1" dirty="0" smtClean="0">
                <a:solidFill>
                  <a:srgbClr val="7030A0"/>
                </a:solidFill>
                <a:latin typeface="+mj-lt"/>
              </a:rPr>
              <a:t>Thời </a:t>
            </a:r>
            <a:r>
              <a:rPr lang="vi-VN" sz="2800" b="1" dirty="0">
                <a:solidFill>
                  <a:srgbClr val="7030A0"/>
                </a:solidFill>
                <a:latin typeface="+mj-lt"/>
              </a:rPr>
              <a:t>giờ </a:t>
            </a:r>
            <a:r>
              <a:rPr lang="en-US" sz="2800" b="1" dirty="0" err="1" smtClean="0">
                <a:solidFill>
                  <a:srgbClr val="7030A0"/>
                </a:solidFill>
                <a:latin typeface="+mj-lt"/>
              </a:rPr>
              <a:t>làm</a:t>
            </a:r>
            <a:r>
              <a:rPr lang="en-US" sz="2800" b="1" dirty="0" smtClean="0">
                <a:solidFill>
                  <a:srgbClr val="7030A0"/>
                </a:solidFill>
                <a:latin typeface="+mj-lt"/>
              </a:rPr>
              <a:t> </a:t>
            </a:r>
            <a:r>
              <a:rPr lang="en-US" sz="2800" b="1" dirty="0" err="1" smtClean="0">
                <a:solidFill>
                  <a:srgbClr val="7030A0"/>
                </a:solidFill>
                <a:latin typeface="+mj-lt"/>
              </a:rPr>
              <a:t>việc</a:t>
            </a:r>
            <a:endParaRPr lang="en-US" sz="2800" b="1" dirty="0">
              <a:solidFill>
                <a:srgbClr val="7030A0"/>
              </a:solidFill>
              <a:latin typeface="+mj-lt"/>
            </a:endParaRPr>
          </a:p>
        </p:txBody>
      </p:sp>
    </p:spTree>
    <p:extLst>
      <p:ext uri="{BB962C8B-B14F-4D97-AF65-F5344CB8AC3E}">
        <p14:creationId xmlns:p14="http://schemas.microsoft.com/office/powerpoint/2010/main" val="2563391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9336" y="1791980"/>
            <a:ext cx="12072664" cy="4247317"/>
          </a:xfrm>
          <a:prstGeom prst="rect">
            <a:avLst/>
          </a:prstGeom>
        </p:spPr>
        <p:txBody>
          <a:bodyPr wrap="square">
            <a:spAutoFit/>
          </a:bodyPr>
          <a:lstStyle/>
          <a:p>
            <a:r>
              <a:rPr lang="vi-VN" sz="2700" dirty="0" smtClean="0">
                <a:latin typeface="+mj-lt"/>
              </a:rPr>
              <a:t> </a:t>
            </a:r>
            <a:r>
              <a:rPr lang="vi-VN" sz="2700" dirty="0">
                <a:latin typeface="+mj-lt"/>
              </a:rPr>
              <a:t>Người lao động làm việc </a:t>
            </a:r>
            <a:r>
              <a:rPr lang="en-US" sz="2700" dirty="0" smtClean="0">
                <a:latin typeface="+mj-lt"/>
              </a:rPr>
              <a:t>0</a:t>
            </a:r>
            <a:r>
              <a:rPr lang="vi-VN" sz="2700" dirty="0" smtClean="0">
                <a:latin typeface="+mj-lt"/>
              </a:rPr>
              <a:t>8 </a:t>
            </a:r>
            <a:r>
              <a:rPr lang="vi-VN" sz="2700" dirty="0">
                <a:latin typeface="+mj-lt"/>
              </a:rPr>
              <a:t>giờ liên tục thì được nghỉ ít nhất nửa </a:t>
            </a:r>
            <a:r>
              <a:rPr lang="vi-VN" sz="2700" dirty="0" smtClean="0">
                <a:latin typeface="+mj-lt"/>
              </a:rPr>
              <a:t>giờ</a:t>
            </a:r>
            <a:r>
              <a:rPr lang="en-US" sz="2700" dirty="0" smtClean="0">
                <a:latin typeface="+mj-lt"/>
              </a:rPr>
              <a:t> (</a:t>
            </a:r>
            <a:r>
              <a:rPr lang="en-US" sz="2700" b="1" dirty="0" smtClean="0">
                <a:solidFill>
                  <a:srgbClr val="7030A0"/>
                </a:solidFill>
                <a:latin typeface="+mj-lt"/>
              </a:rPr>
              <a:t>30 </a:t>
            </a:r>
            <a:r>
              <a:rPr lang="en-US" sz="2700" b="1" dirty="0" err="1" smtClean="0">
                <a:solidFill>
                  <a:srgbClr val="7030A0"/>
                </a:solidFill>
                <a:latin typeface="+mj-lt"/>
              </a:rPr>
              <a:t>phút</a:t>
            </a:r>
            <a:r>
              <a:rPr lang="en-US" sz="2700" dirty="0" smtClean="0">
                <a:latin typeface="+mj-lt"/>
              </a:rPr>
              <a:t>)</a:t>
            </a:r>
            <a:r>
              <a:rPr lang="vi-VN" sz="2700" dirty="0" smtClean="0">
                <a:latin typeface="+mj-lt"/>
              </a:rPr>
              <a:t>, </a:t>
            </a:r>
            <a:r>
              <a:rPr lang="vi-VN" sz="2700" dirty="0">
                <a:latin typeface="+mj-lt"/>
              </a:rPr>
              <a:t>tính vào thời giờ làm việc. </a:t>
            </a:r>
            <a:endParaRPr lang="en-US" sz="2700" dirty="0" smtClean="0">
              <a:latin typeface="+mj-lt"/>
            </a:endParaRPr>
          </a:p>
          <a:p>
            <a:r>
              <a:rPr lang="vi-VN" sz="2700" dirty="0" smtClean="0">
                <a:latin typeface="+mj-lt"/>
              </a:rPr>
              <a:t> </a:t>
            </a:r>
            <a:r>
              <a:rPr lang="vi-VN" sz="2700" dirty="0">
                <a:latin typeface="+mj-lt"/>
              </a:rPr>
              <a:t>Người làm ca đêm được nghỉ giữa ca ít nhất </a:t>
            </a:r>
            <a:r>
              <a:rPr lang="vi-VN" sz="2700" b="1" dirty="0">
                <a:solidFill>
                  <a:srgbClr val="7030A0"/>
                </a:solidFill>
                <a:latin typeface="+mj-lt"/>
              </a:rPr>
              <a:t>45 phút</a:t>
            </a:r>
            <a:r>
              <a:rPr lang="vi-VN" sz="2700" dirty="0">
                <a:latin typeface="+mj-lt"/>
              </a:rPr>
              <a:t>, tính vào thời giờ làm việc. </a:t>
            </a:r>
            <a:endParaRPr lang="en-US" sz="2700" dirty="0" smtClean="0">
              <a:latin typeface="+mj-lt"/>
            </a:endParaRPr>
          </a:p>
          <a:p>
            <a:r>
              <a:rPr lang="vi-VN" sz="2700" dirty="0" smtClean="0">
                <a:latin typeface="+mj-lt"/>
              </a:rPr>
              <a:t> </a:t>
            </a:r>
            <a:r>
              <a:rPr lang="vi-VN" sz="2700" dirty="0">
                <a:latin typeface="+mj-lt"/>
              </a:rPr>
              <a:t>Người lao động làm việc theo ca được được nghỉ ít nhất 12 giờ trước khi chuyển sang ca khác. </a:t>
            </a:r>
            <a:endParaRPr lang="en-US" sz="2700" dirty="0" smtClean="0">
              <a:latin typeface="+mj-lt"/>
            </a:endParaRPr>
          </a:p>
          <a:p>
            <a:r>
              <a:rPr lang="vi-VN" sz="2700" dirty="0" smtClean="0">
                <a:latin typeface="+mj-lt"/>
              </a:rPr>
              <a:t> </a:t>
            </a:r>
            <a:r>
              <a:rPr lang="vi-VN" sz="2700" dirty="0">
                <a:latin typeface="+mj-lt"/>
              </a:rPr>
              <a:t>Mỗi tuần người lao động được nghỉ ít nhất một ngày (24 giờ liên tục). NSDLĐ có thể sắp xếp ngày nghỉ hàng tuần vào chủ nhật hoặc vào một ngày cố định khác trong tuần. </a:t>
            </a:r>
            <a:endParaRPr lang="en-US" sz="2700" dirty="0" smtClean="0">
              <a:latin typeface="+mj-lt"/>
            </a:endParaRPr>
          </a:p>
          <a:p>
            <a:r>
              <a:rPr lang="vi-VN" sz="2700" dirty="0" smtClean="0">
                <a:latin typeface="+mj-lt"/>
              </a:rPr>
              <a:t> </a:t>
            </a:r>
            <a:r>
              <a:rPr lang="vi-VN" sz="2700" dirty="0">
                <a:latin typeface="+mj-lt"/>
              </a:rPr>
              <a:t>Trong trường hợp đặt biệt do chu kỳ lao động không thể nghỉ hàng tuần thì NSDLĐ phải phải bảo đảm cho NLĐ nghỉ tính bình quân một tháng ít nhất là bốn ngày.</a:t>
            </a:r>
            <a:endParaRPr lang="en-US" sz="2700" dirty="0">
              <a:latin typeface="+mj-lt"/>
            </a:endParaRPr>
          </a:p>
        </p:txBody>
      </p:sp>
      <p:sp>
        <p:nvSpPr>
          <p:cNvPr id="3" name="Rectangle 2"/>
          <p:cNvSpPr/>
          <p:nvPr/>
        </p:nvSpPr>
        <p:spPr>
          <a:xfrm>
            <a:off x="93210" y="1264378"/>
            <a:ext cx="4223792" cy="523220"/>
          </a:xfrm>
          <a:prstGeom prst="rect">
            <a:avLst/>
          </a:prstGeom>
          <a:solidFill>
            <a:schemeClr val="accent1">
              <a:lumMod val="40000"/>
              <a:lumOff val="60000"/>
            </a:schemeClr>
          </a:solidFill>
        </p:spPr>
        <p:txBody>
          <a:bodyPr wrap="square">
            <a:spAutoFit/>
          </a:bodyPr>
          <a:lstStyle/>
          <a:p>
            <a:r>
              <a:rPr lang="en-US" sz="2800" b="1" dirty="0" smtClean="0">
                <a:solidFill>
                  <a:srgbClr val="7030A0"/>
                </a:solidFill>
                <a:latin typeface="+mj-lt"/>
              </a:rPr>
              <a:t>2.5.2 </a:t>
            </a:r>
            <a:r>
              <a:rPr lang="vi-VN" sz="2800" b="1" dirty="0" smtClean="0">
                <a:solidFill>
                  <a:srgbClr val="7030A0"/>
                </a:solidFill>
                <a:latin typeface="+mj-lt"/>
              </a:rPr>
              <a:t>Thời </a:t>
            </a:r>
            <a:r>
              <a:rPr lang="vi-VN" sz="2800" b="1" dirty="0">
                <a:solidFill>
                  <a:srgbClr val="7030A0"/>
                </a:solidFill>
                <a:latin typeface="+mj-lt"/>
              </a:rPr>
              <a:t>giờ nghỉ ngơi </a:t>
            </a:r>
            <a:endParaRPr lang="en-US" sz="2800" b="1" dirty="0">
              <a:solidFill>
                <a:srgbClr val="7030A0"/>
              </a:solidFill>
              <a:latin typeface="+mj-lt"/>
            </a:endParaRPr>
          </a:p>
        </p:txBody>
      </p:sp>
    </p:spTree>
    <p:extLst>
      <p:ext uri="{BB962C8B-B14F-4D97-AF65-F5344CB8AC3E}">
        <p14:creationId xmlns:p14="http://schemas.microsoft.com/office/powerpoint/2010/main" val="393832312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9336" y="2136339"/>
            <a:ext cx="11953328" cy="3108543"/>
          </a:xfrm>
          <a:prstGeom prst="rect">
            <a:avLst/>
          </a:prstGeom>
        </p:spPr>
        <p:txBody>
          <a:bodyPr wrap="square">
            <a:spAutoFit/>
          </a:bodyPr>
          <a:lstStyle/>
          <a:p>
            <a:r>
              <a:rPr lang="vi-VN" sz="2800" dirty="0">
                <a:latin typeface="+mj-lt"/>
              </a:rPr>
              <a:t> Nghỉ ngày lễ tết </a:t>
            </a:r>
            <a:r>
              <a:rPr lang="vi-VN" sz="2800" dirty="0" smtClean="0">
                <a:latin typeface="+mj-lt"/>
              </a:rPr>
              <a:t>(</a:t>
            </a:r>
            <a:r>
              <a:rPr lang="en-US" sz="2800" dirty="0" smtClean="0">
                <a:latin typeface="+mj-lt"/>
              </a:rPr>
              <a:t>11</a:t>
            </a:r>
            <a:r>
              <a:rPr lang="vi-VN" sz="2800" dirty="0" smtClean="0">
                <a:latin typeface="+mj-lt"/>
              </a:rPr>
              <a:t> </a:t>
            </a:r>
            <a:r>
              <a:rPr lang="vi-VN" sz="2800" dirty="0">
                <a:latin typeface="+mj-lt"/>
              </a:rPr>
              <a:t>ngày) </a:t>
            </a:r>
            <a:endParaRPr lang="en-US" sz="2800" dirty="0" smtClean="0">
              <a:latin typeface="+mj-lt"/>
            </a:endParaRPr>
          </a:p>
          <a:p>
            <a:r>
              <a:rPr lang="vi-VN" sz="2800" dirty="0" smtClean="0">
                <a:latin typeface="+mj-lt"/>
              </a:rPr>
              <a:t> </a:t>
            </a:r>
            <a:r>
              <a:rPr lang="vi-VN" sz="2800" dirty="0">
                <a:latin typeface="+mj-lt"/>
              </a:rPr>
              <a:t>Nghỉ phép năm: NLĐ làm việc liên tục 01 năm thì được nghỉ phép 12 ngày đối với lao động bình thường; 14 ngày đối với lao động nặng nhọc, độc hại, nguy hiểm và 16 ngày đối với lao động đặc biệt nặng nhọc, độc hại, nguy hiểm. </a:t>
            </a:r>
            <a:endParaRPr lang="en-US" sz="2800" dirty="0" smtClean="0">
              <a:latin typeface="+mj-lt"/>
            </a:endParaRPr>
          </a:p>
          <a:p>
            <a:r>
              <a:rPr lang="vi-VN" sz="2800" dirty="0" smtClean="0">
                <a:latin typeface="+mj-lt"/>
              </a:rPr>
              <a:t> </a:t>
            </a:r>
            <a:r>
              <a:rPr lang="vi-VN" sz="2800" dirty="0">
                <a:latin typeface="+mj-lt"/>
              </a:rPr>
              <a:t>Nghỉ việc riêng: </a:t>
            </a:r>
            <a:r>
              <a:rPr lang="vi-VN" sz="2800" dirty="0" smtClean="0">
                <a:latin typeface="+mj-lt"/>
              </a:rPr>
              <a:t>Kết </a:t>
            </a:r>
            <a:r>
              <a:rPr lang="vi-VN" sz="2800" dirty="0">
                <a:latin typeface="+mj-lt"/>
              </a:rPr>
              <a:t>hôn, nghỉ ba </a:t>
            </a:r>
            <a:r>
              <a:rPr lang="vi-VN" sz="2800" dirty="0" smtClean="0">
                <a:latin typeface="+mj-lt"/>
              </a:rPr>
              <a:t>ngày</a:t>
            </a:r>
            <a:r>
              <a:rPr lang="en-US" sz="2800" dirty="0" smtClean="0">
                <a:latin typeface="+mj-lt"/>
              </a:rPr>
              <a:t>. </a:t>
            </a:r>
            <a:r>
              <a:rPr lang="vi-VN" sz="2800" dirty="0" smtClean="0">
                <a:latin typeface="+mj-lt"/>
              </a:rPr>
              <a:t>Con </a:t>
            </a:r>
            <a:r>
              <a:rPr lang="vi-VN" sz="2800" dirty="0">
                <a:latin typeface="+mj-lt"/>
              </a:rPr>
              <a:t>kết hôn, nghỉ một </a:t>
            </a:r>
            <a:r>
              <a:rPr lang="vi-VN" sz="2800" dirty="0" smtClean="0">
                <a:latin typeface="+mj-lt"/>
              </a:rPr>
              <a:t>ngày</a:t>
            </a:r>
            <a:r>
              <a:rPr lang="en-US" sz="2800" dirty="0" smtClean="0">
                <a:latin typeface="+mj-lt"/>
              </a:rPr>
              <a:t>. </a:t>
            </a:r>
            <a:r>
              <a:rPr lang="vi-VN" sz="2800" dirty="0" smtClean="0">
                <a:latin typeface="+mj-lt"/>
              </a:rPr>
              <a:t>Bố </a:t>
            </a:r>
            <a:r>
              <a:rPr lang="vi-VN" sz="2800" dirty="0">
                <a:latin typeface="+mj-lt"/>
              </a:rPr>
              <a:t>mẹ(cả chồng và bên vợ) chết, vợ hoặc chồng chết, con chết, nghỉ </a:t>
            </a:r>
            <a:r>
              <a:rPr lang="en-US" sz="2800" dirty="0" smtClean="0">
                <a:latin typeface="+mj-lt"/>
              </a:rPr>
              <a:t>0</a:t>
            </a:r>
            <a:r>
              <a:rPr lang="vi-VN" sz="2800" dirty="0" smtClean="0">
                <a:latin typeface="+mj-lt"/>
              </a:rPr>
              <a:t>3 ngày</a:t>
            </a:r>
            <a:r>
              <a:rPr lang="en-US" sz="2800" dirty="0" smtClean="0">
                <a:latin typeface="+mj-lt"/>
              </a:rPr>
              <a:t>. </a:t>
            </a:r>
          </a:p>
          <a:p>
            <a:r>
              <a:rPr lang="en-US" sz="2800" dirty="0">
                <a:latin typeface="+mj-lt"/>
              </a:rPr>
              <a:t>	</a:t>
            </a:r>
            <a:r>
              <a:rPr lang="vi-VN" sz="2800" dirty="0" smtClean="0">
                <a:latin typeface="+mj-lt"/>
              </a:rPr>
              <a:t>NLĐ </a:t>
            </a:r>
            <a:r>
              <a:rPr lang="vi-VN" sz="2800" dirty="0">
                <a:latin typeface="+mj-lt"/>
              </a:rPr>
              <a:t>có thể thoả thuận với NSDLĐ để nghỉ không hưởng lương</a:t>
            </a:r>
            <a:endParaRPr lang="en-US" sz="2800" dirty="0">
              <a:latin typeface="+mj-lt"/>
            </a:endParaRPr>
          </a:p>
        </p:txBody>
      </p:sp>
      <p:sp>
        <p:nvSpPr>
          <p:cNvPr id="3" name="Rounded Rectangle 2"/>
          <p:cNvSpPr/>
          <p:nvPr/>
        </p:nvSpPr>
        <p:spPr>
          <a:xfrm>
            <a:off x="0" y="1573597"/>
            <a:ext cx="10128448" cy="504056"/>
          </a:xfrm>
          <a:prstGeom prst="roundRect">
            <a:avLst/>
          </a:prstGeom>
          <a:solidFill>
            <a:schemeClr val="accent6">
              <a:lumMod val="20000"/>
              <a:lumOff val="80000"/>
            </a:schemeClr>
          </a:solidFill>
          <a:ln w="12700" cap="flat" cmpd="sng" algn="ctr">
            <a:solidFill>
              <a:srgbClr val="4A66AC"/>
            </a:solidFill>
            <a:prstDash val="solid"/>
          </a:ln>
          <a:effectLst>
            <a:outerShdw blurRad="50800" dist="38100" dir="5400000" rotWithShape="0">
              <a:srgbClr val="000000">
                <a:alpha val="28000"/>
              </a:srgbClr>
            </a:outerShdw>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smtClean="0">
                <a:ln>
                  <a:noFill/>
                </a:ln>
                <a:solidFill>
                  <a:schemeClr val="accent4"/>
                </a:solidFill>
                <a:effectLst/>
                <a:uLnTx/>
                <a:uFillTx/>
                <a:latin typeface="Times New Roman" panose="02020603050405020304" pitchFamily="18" charset="0"/>
                <a:cs typeface="Times New Roman" panose="02020603050405020304" pitchFamily="18" charset="0"/>
              </a:rPr>
              <a:t>2.5.3 </a:t>
            </a:r>
            <a:r>
              <a:rPr lang="en-US" sz="2800" b="1" dirty="0" err="1" smtClean="0">
                <a:solidFill>
                  <a:schemeClr val="accent4"/>
                </a:solidFill>
                <a:latin typeface="+mj-lt"/>
              </a:rPr>
              <a:t>Ngày</a:t>
            </a:r>
            <a:r>
              <a:rPr lang="en-US" sz="2800" b="1" dirty="0" smtClean="0">
                <a:solidFill>
                  <a:schemeClr val="accent4"/>
                </a:solidFill>
                <a:latin typeface="+mj-lt"/>
              </a:rPr>
              <a:t> </a:t>
            </a:r>
            <a:r>
              <a:rPr lang="en-US" sz="2800" b="1" dirty="0" err="1" smtClean="0">
                <a:solidFill>
                  <a:schemeClr val="accent4"/>
                </a:solidFill>
                <a:latin typeface="+mj-lt"/>
              </a:rPr>
              <a:t>nghĩ</a:t>
            </a:r>
            <a:r>
              <a:rPr lang="en-US" sz="2800" b="1" dirty="0" smtClean="0">
                <a:solidFill>
                  <a:schemeClr val="accent4"/>
                </a:solidFill>
                <a:latin typeface="+mj-lt"/>
              </a:rPr>
              <a:t> </a:t>
            </a:r>
            <a:r>
              <a:rPr lang="en-US" sz="2800" b="1" dirty="0" err="1" smtClean="0">
                <a:solidFill>
                  <a:schemeClr val="accent4"/>
                </a:solidFill>
                <a:latin typeface="+mj-lt"/>
              </a:rPr>
              <a:t>lễ</a:t>
            </a:r>
            <a:r>
              <a:rPr lang="en-US" sz="2800" b="1" dirty="0">
                <a:solidFill>
                  <a:schemeClr val="accent4"/>
                </a:solidFill>
                <a:latin typeface="+mj-lt"/>
              </a:rPr>
              <a:t> </a:t>
            </a:r>
            <a:r>
              <a:rPr lang="en-US" sz="2800" b="1" dirty="0" smtClean="0">
                <a:solidFill>
                  <a:schemeClr val="accent4"/>
                </a:solidFill>
                <a:latin typeface="+mj-lt"/>
              </a:rPr>
              <a:t>- </a:t>
            </a:r>
            <a:r>
              <a:rPr lang="en-US" sz="2800" b="1" dirty="0" err="1" smtClean="0">
                <a:solidFill>
                  <a:schemeClr val="accent4"/>
                </a:solidFill>
                <a:latin typeface="+mj-lt"/>
              </a:rPr>
              <a:t>tết</a:t>
            </a:r>
            <a:r>
              <a:rPr lang="en-US" sz="2800" b="1" dirty="0" smtClean="0">
                <a:solidFill>
                  <a:schemeClr val="accent4"/>
                </a:solidFill>
                <a:latin typeface="+mj-lt"/>
              </a:rPr>
              <a:t>, </a:t>
            </a:r>
            <a:r>
              <a:rPr lang="en-US" sz="2800" b="1" dirty="0" err="1" smtClean="0">
                <a:solidFill>
                  <a:schemeClr val="accent4"/>
                </a:solidFill>
                <a:latin typeface="+mj-lt"/>
              </a:rPr>
              <a:t>phép</a:t>
            </a:r>
            <a:r>
              <a:rPr lang="en-US" sz="2800" b="1" dirty="0" smtClean="0">
                <a:solidFill>
                  <a:schemeClr val="accent4"/>
                </a:solidFill>
                <a:latin typeface="+mj-lt"/>
              </a:rPr>
              <a:t>, </a:t>
            </a:r>
            <a:r>
              <a:rPr lang="en-US" sz="2800" b="1" dirty="0" err="1" smtClean="0">
                <a:solidFill>
                  <a:schemeClr val="accent4"/>
                </a:solidFill>
                <a:latin typeface="+mj-lt"/>
              </a:rPr>
              <a:t>nghỉ</a:t>
            </a:r>
            <a:r>
              <a:rPr lang="en-US" sz="2800" b="1" dirty="0" smtClean="0">
                <a:solidFill>
                  <a:schemeClr val="accent4"/>
                </a:solidFill>
                <a:latin typeface="+mj-lt"/>
              </a:rPr>
              <a:t> </a:t>
            </a:r>
            <a:r>
              <a:rPr lang="en-US" sz="2800" b="1" dirty="0" err="1" smtClean="0">
                <a:solidFill>
                  <a:schemeClr val="accent4"/>
                </a:solidFill>
                <a:latin typeface="+mj-lt"/>
              </a:rPr>
              <a:t>việc</a:t>
            </a:r>
            <a:r>
              <a:rPr lang="en-US" sz="2800" b="1" dirty="0" smtClean="0">
                <a:solidFill>
                  <a:schemeClr val="accent4"/>
                </a:solidFill>
                <a:latin typeface="+mj-lt"/>
              </a:rPr>
              <a:t> </a:t>
            </a:r>
            <a:r>
              <a:rPr lang="en-US" sz="2800" b="1" dirty="0" err="1" smtClean="0">
                <a:solidFill>
                  <a:schemeClr val="accent4"/>
                </a:solidFill>
                <a:latin typeface="+mj-lt"/>
              </a:rPr>
              <a:t>riêng</a:t>
            </a:r>
            <a:endParaRPr kumimoji="0" lang="vi-VN" sz="28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7862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4511824" y="2839068"/>
            <a:ext cx="2821855" cy="2167682"/>
          </a:xfrm>
          <a:prstGeom prst="rect">
            <a:avLst/>
          </a:prstGeom>
        </p:spPr>
      </p:pic>
      <p:pic>
        <p:nvPicPr>
          <p:cNvPr id="3" name="Picture 2"/>
          <p:cNvPicPr>
            <a:picLocks noChangeAspect="1"/>
          </p:cNvPicPr>
          <p:nvPr/>
        </p:nvPicPr>
        <p:blipFill>
          <a:blip r:embed="rId4"/>
          <a:stretch>
            <a:fillRect/>
          </a:stretch>
        </p:blipFill>
        <p:spPr>
          <a:xfrm>
            <a:off x="8084963" y="2780928"/>
            <a:ext cx="2808312" cy="2225822"/>
          </a:xfrm>
          <a:prstGeom prst="rect">
            <a:avLst/>
          </a:prstGeom>
        </p:spPr>
      </p:pic>
      <p:pic>
        <p:nvPicPr>
          <p:cNvPr id="4" name="Picture 3"/>
          <p:cNvPicPr>
            <a:picLocks noChangeAspect="1"/>
          </p:cNvPicPr>
          <p:nvPr/>
        </p:nvPicPr>
        <p:blipFill>
          <a:blip r:embed="rId5"/>
          <a:stretch>
            <a:fillRect/>
          </a:stretch>
        </p:blipFill>
        <p:spPr>
          <a:xfrm>
            <a:off x="640918" y="2839068"/>
            <a:ext cx="3119622" cy="2167682"/>
          </a:xfrm>
          <a:prstGeom prst="rect">
            <a:avLst/>
          </a:prstGeom>
        </p:spPr>
      </p:pic>
      <p:sp>
        <p:nvSpPr>
          <p:cNvPr id="5" name="Rounded Rectangle 4"/>
          <p:cNvSpPr/>
          <p:nvPr/>
        </p:nvSpPr>
        <p:spPr>
          <a:xfrm>
            <a:off x="-27681" y="1484784"/>
            <a:ext cx="12219681" cy="936104"/>
          </a:xfrm>
          <a:prstGeom prst="roundRect">
            <a:avLst/>
          </a:prstGeom>
          <a:solidFill>
            <a:schemeClr val="accent6">
              <a:lumMod val="20000"/>
              <a:lumOff val="80000"/>
            </a:schemeClr>
          </a:solidFill>
          <a:ln w="12700" cap="flat" cmpd="sng" algn="ctr">
            <a:solidFill>
              <a:srgbClr val="4A66AC"/>
            </a:solidFill>
            <a:prstDash val="solid"/>
          </a:ln>
          <a:effectLst>
            <a:outerShdw blurRad="50800" dist="38100" dir="5400000" rotWithShape="0">
              <a:srgbClr val="000000">
                <a:alpha val="2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smtClean="0">
                <a:ln>
                  <a:noFill/>
                </a:ln>
                <a:solidFill>
                  <a:srgbClr val="7030A0"/>
                </a:solidFill>
                <a:effectLst/>
                <a:uLnTx/>
                <a:uFillTx/>
                <a:latin typeface="Arial" panose="020B0604020202020204" pitchFamily="34" charset="0"/>
                <a:ea typeface="+mn-ea"/>
                <a:cs typeface="Arial" pitchFamily="34" charset="0"/>
              </a:rPr>
              <a:t>…THỜI</a:t>
            </a:r>
            <a:r>
              <a:rPr kumimoji="0" lang="en-US" sz="2800" b="1" i="0" u="none" strike="noStrike" kern="0" cap="none" spc="0" normalizeH="0" noProof="0" dirty="0" smtClean="0">
                <a:ln>
                  <a:noFill/>
                </a:ln>
                <a:solidFill>
                  <a:srgbClr val="7030A0"/>
                </a:solidFill>
                <a:effectLst/>
                <a:uLnTx/>
                <a:uFillTx/>
                <a:latin typeface="Arial" panose="020B0604020202020204" pitchFamily="34" charset="0"/>
                <a:ea typeface="+mn-ea"/>
                <a:cs typeface="Arial" pitchFamily="34" charset="0"/>
              </a:rPr>
              <a:t> </a:t>
            </a:r>
            <a:r>
              <a:rPr kumimoji="0" lang="en-US" sz="2800" b="1" i="0" u="none" strike="noStrike" kern="0" cap="none" spc="0" normalizeH="0" noProof="0" dirty="0" smtClean="0">
                <a:ln>
                  <a:noFill/>
                </a:ln>
                <a:solidFill>
                  <a:srgbClr val="7030A0"/>
                </a:solidFill>
                <a:effectLst/>
                <a:uLnTx/>
                <a:uFillTx/>
                <a:latin typeface="Arial" panose="020B0604020202020204" pitchFamily="34" charset="0"/>
                <a:ea typeface="+mn-ea"/>
                <a:cs typeface="Arial" pitchFamily="34" charset="0"/>
              </a:rPr>
              <a:t>GIAN LÀM VIỆC - THỜI GIỜ NGHỈ </a:t>
            </a:r>
            <a:r>
              <a:rPr kumimoji="0" lang="en-US" sz="2800" b="1" i="0" u="none" strike="noStrike" kern="0" cap="none" spc="0" normalizeH="0" noProof="0" dirty="0" smtClean="0">
                <a:ln>
                  <a:noFill/>
                </a:ln>
                <a:solidFill>
                  <a:srgbClr val="7030A0"/>
                </a:solidFill>
                <a:effectLst/>
                <a:uLnTx/>
                <a:uFillTx/>
                <a:latin typeface="Arial" panose="020B0604020202020204" pitchFamily="34" charset="0"/>
                <a:ea typeface="+mn-ea"/>
                <a:cs typeface="Arial" pitchFamily="34" charset="0"/>
              </a:rPr>
              <a:t>NGƠI…</a:t>
            </a:r>
          </a:p>
          <a:p>
            <a:pPr marL="0" marR="0" lvl="0" indent="0" algn="ctr" defTabSz="914400" eaLnBrk="1" fontAlgn="auto" latinLnBrk="0" hangingPunct="1">
              <a:lnSpc>
                <a:spcPct val="100000"/>
              </a:lnSpc>
              <a:spcBef>
                <a:spcPts val="0"/>
              </a:spcBef>
              <a:spcAft>
                <a:spcPts val="0"/>
              </a:spcAft>
              <a:buClrTx/>
              <a:buSzTx/>
              <a:buFontTx/>
              <a:buNone/>
              <a:tabLst/>
              <a:defRPr/>
            </a:pPr>
            <a:r>
              <a:rPr lang="en-US" sz="2800" b="1" i="1" kern="0" baseline="0" dirty="0" err="1" smtClean="0">
                <a:solidFill>
                  <a:schemeClr val="accent1"/>
                </a:solidFill>
                <a:latin typeface="+mj-lt"/>
                <a:cs typeface="Arial" pitchFamily="34" charset="0"/>
              </a:rPr>
              <a:t>Thời</a:t>
            </a:r>
            <a:r>
              <a:rPr lang="en-US" sz="2800" b="1" i="1" kern="0" baseline="0" dirty="0" smtClean="0">
                <a:solidFill>
                  <a:schemeClr val="accent1"/>
                </a:solidFill>
                <a:latin typeface="+mj-lt"/>
                <a:cs typeface="Arial" pitchFamily="34" charset="0"/>
              </a:rPr>
              <a:t> </a:t>
            </a:r>
            <a:r>
              <a:rPr lang="en-US" sz="2800" b="1" i="1" kern="0" baseline="0" dirty="0" err="1" smtClean="0">
                <a:solidFill>
                  <a:schemeClr val="accent1"/>
                </a:solidFill>
                <a:latin typeface="+mj-lt"/>
                <a:cs typeface="Arial" pitchFamily="34" charset="0"/>
              </a:rPr>
              <a:t>gian</a:t>
            </a:r>
            <a:r>
              <a:rPr lang="en-US" sz="2800" b="1" i="1" kern="0" dirty="0">
                <a:solidFill>
                  <a:schemeClr val="accent1"/>
                </a:solidFill>
                <a:latin typeface="+mj-lt"/>
                <a:cs typeface="Arial" pitchFamily="34" charset="0"/>
              </a:rPr>
              <a:t> </a:t>
            </a:r>
            <a:r>
              <a:rPr lang="en-US" sz="2800" b="1" i="1" kern="0" dirty="0" smtClean="0">
                <a:solidFill>
                  <a:schemeClr val="accent1"/>
                </a:solidFill>
                <a:latin typeface="+mj-lt"/>
                <a:cs typeface="Arial" pitchFamily="34" charset="0"/>
              </a:rPr>
              <a:t>&amp; </a:t>
            </a:r>
            <a:r>
              <a:rPr lang="en-US" sz="2800" b="1" i="1" kern="0" dirty="0" err="1" smtClean="0">
                <a:solidFill>
                  <a:schemeClr val="accent1"/>
                </a:solidFill>
                <a:latin typeface="+mj-lt"/>
                <a:cs typeface="Arial" pitchFamily="34" charset="0"/>
              </a:rPr>
              <a:t>cuộc</a:t>
            </a:r>
            <a:r>
              <a:rPr lang="en-US" sz="2800" b="1" i="1" kern="0" dirty="0" smtClean="0">
                <a:solidFill>
                  <a:schemeClr val="accent1"/>
                </a:solidFill>
                <a:latin typeface="+mj-lt"/>
                <a:cs typeface="Arial" pitchFamily="34" charset="0"/>
              </a:rPr>
              <a:t> </a:t>
            </a:r>
            <a:r>
              <a:rPr lang="en-US" sz="2800" b="1" i="1" kern="0" dirty="0" err="1" smtClean="0">
                <a:solidFill>
                  <a:schemeClr val="accent1"/>
                </a:solidFill>
                <a:latin typeface="+mj-lt"/>
                <a:cs typeface="Arial" pitchFamily="34" charset="0"/>
              </a:rPr>
              <a:t>sống</a:t>
            </a:r>
            <a:endParaRPr kumimoji="0" lang="vi-VN" sz="2800" b="1" i="1" u="none" strike="noStrike" kern="0" cap="none" spc="0" normalizeH="0" baseline="0" noProof="0" dirty="0">
              <a:ln>
                <a:noFill/>
              </a:ln>
              <a:solidFill>
                <a:schemeClr val="accent1"/>
              </a:solidFill>
              <a:effectLst/>
              <a:uLnTx/>
              <a:uFillTx/>
              <a:latin typeface="+mj-lt"/>
              <a:cs typeface="Arial" pitchFamily="34" charset="0"/>
            </a:endParaRPr>
          </a:p>
        </p:txBody>
      </p:sp>
    </p:spTree>
    <p:extLst>
      <p:ext uri="{BB962C8B-B14F-4D97-AF65-F5344CB8AC3E}">
        <p14:creationId xmlns:p14="http://schemas.microsoft.com/office/powerpoint/2010/main" val="3472439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475426" y="2697966"/>
            <a:ext cx="10657184" cy="2675249"/>
          </a:xfrm>
          <a:prstGeom prst="roundRect">
            <a:avLst/>
          </a:prstGeom>
          <a:solidFill>
            <a:srgbClr val="ACCBF9">
              <a:lumMod val="40000"/>
              <a:lumOff val="60000"/>
            </a:srgbClr>
          </a:solidFill>
          <a:ln w="2857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prstClr val="black"/>
                </a:solidFill>
                <a:effectLst/>
                <a:uLnTx/>
                <a:uFillTx/>
                <a:latin typeface="Times New Roman" panose="02020603050405020304" pitchFamily="18" charset="0"/>
                <a:cs typeface="Times New Roman" panose="02020603050405020304" pitchFamily="18" charset="0"/>
              </a:rPr>
              <a:t>2.6.1 </a:t>
            </a:r>
            <a:r>
              <a:rPr kumimoji="0" lang="en-US" sz="3200" b="1" i="0" u="none" strike="noStrike" kern="0" cap="none" spc="0" normalizeH="0" baseline="0" noProof="0" dirty="0" err="1" smtClean="0">
                <a:ln>
                  <a:noFill/>
                </a:ln>
                <a:solidFill>
                  <a:prstClr val="black"/>
                </a:solidFill>
                <a:effectLst/>
                <a:uLnTx/>
                <a:uFillTx/>
                <a:latin typeface="Times New Roman" panose="02020603050405020304" pitchFamily="18" charset="0"/>
                <a:cs typeface="Times New Roman" panose="02020603050405020304" pitchFamily="18" charset="0"/>
              </a:rPr>
              <a:t>Khái</a:t>
            </a:r>
            <a:r>
              <a:rPr kumimoji="0" lang="en-US" sz="3200" b="1" i="0" u="none" strike="noStrike" kern="0" cap="none" spc="0" normalizeH="0" noProof="0" dirty="0" smtClean="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b="1" i="0" u="none" strike="noStrike" kern="0" cap="none" spc="0" normalizeH="0" noProof="0" dirty="0" err="1" smtClean="0">
                <a:ln>
                  <a:noFill/>
                </a:ln>
                <a:solidFill>
                  <a:prstClr val="black"/>
                </a:solidFill>
                <a:effectLst/>
                <a:uLnTx/>
                <a:uFillTx/>
                <a:latin typeface="Times New Roman" panose="02020603050405020304" pitchFamily="18" charset="0"/>
                <a:cs typeface="Times New Roman" panose="02020603050405020304" pitchFamily="18" charset="0"/>
              </a:rPr>
              <a:t>niệm</a:t>
            </a:r>
            <a:r>
              <a:rPr kumimoji="0" lang="en-US" sz="3200" b="1" i="0" u="none" strike="noStrike" kern="0" cap="none" spc="0" normalizeH="0" noProof="0" dirty="0" smtClean="0">
                <a:ln>
                  <a:noFill/>
                </a:ln>
                <a:solidFill>
                  <a:prstClr val="black"/>
                </a:solidFill>
                <a:effectLst/>
                <a:uLnTx/>
                <a:uFillTx/>
                <a:latin typeface="Times New Roman" panose="02020603050405020304" pitchFamily="18" charset="0"/>
                <a:cs typeface="Times New Roman" panose="02020603050405020304" pitchFamily="18" charset="0"/>
              </a:rPr>
              <a:t>:</a:t>
            </a:r>
            <a:endParaRPr kumimoji="0" lang="en-US" sz="3200" b="1" i="0" u="none" strike="noStrike" kern="0" cap="none" spc="0" normalizeH="0" baseline="0" noProof="0" dirty="0" smtClean="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vi-VN" sz="3600" b="1" i="0" u="none" strike="noStrike" kern="0" cap="none" spc="0" normalizeH="0" baseline="0" noProof="0" dirty="0" smtClean="0">
                <a:ln>
                  <a:noFill/>
                </a:ln>
                <a:solidFill>
                  <a:prstClr val="black"/>
                </a:solidFill>
                <a:effectLst/>
                <a:uLnTx/>
                <a:uFillTx/>
                <a:latin typeface="Times New Roman" panose="02020603050405020304" pitchFamily="18" charset="0"/>
                <a:cs typeface="Times New Roman" panose="02020603050405020304" pitchFamily="18" charset="0"/>
              </a:rPr>
              <a:t>“</a:t>
            </a:r>
            <a:r>
              <a:rPr kumimoji="0" lang="vi-VN" sz="36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Kỷ luật lao động là những </a:t>
            </a:r>
            <a:r>
              <a:rPr kumimoji="0" lang="vi-VN" sz="36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quy định </a:t>
            </a:r>
            <a:r>
              <a:rPr kumimoji="0" lang="vi-VN" sz="36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về việc tuân theo </a:t>
            </a:r>
            <a:r>
              <a:rPr kumimoji="0" lang="vi-VN" sz="36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thời gian, công nghệ </a:t>
            </a:r>
            <a:r>
              <a:rPr kumimoji="0" lang="vi-VN" sz="36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và </a:t>
            </a:r>
            <a:r>
              <a:rPr kumimoji="0" lang="vi-VN" sz="36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điều hành </a:t>
            </a:r>
            <a:r>
              <a:rPr kumimoji="0" lang="vi-VN" sz="36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sản xuất kinh doanh thể hiện trong nội quy lao động”</a:t>
            </a:r>
          </a:p>
        </p:txBody>
      </p:sp>
      <p:sp>
        <p:nvSpPr>
          <p:cNvPr id="4" name="Title 1"/>
          <p:cNvSpPr txBox="1">
            <a:spLocks/>
          </p:cNvSpPr>
          <p:nvPr/>
        </p:nvSpPr>
        <p:spPr>
          <a:xfrm>
            <a:off x="479376" y="1628800"/>
            <a:ext cx="11449272" cy="1080120"/>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US" b="1" dirty="0" smtClean="0">
                <a:solidFill>
                  <a:srgbClr val="00B050"/>
                </a:solidFill>
              </a:rPr>
              <a:t>2.6 </a:t>
            </a:r>
            <a:r>
              <a:rPr lang="en-US" b="1" dirty="0" err="1" smtClean="0">
                <a:solidFill>
                  <a:srgbClr val="00B050"/>
                </a:solidFill>
              </a:rPr>
              <a:t>Kỷ</a:t>
            </a:r>
            <a:r>
              <a:rPr lang="en-US" b="1" dirty="0" smtClean="0">
                <a:solidFill>
                  <a:srgbClr val="00B050"/>
                </a:solidFill>
              </a:rPr>
              <a:t> </a:t>
            </a:r>
            <a:r>
              <a:rPr lang="en-US" b="1" dirty="0" err="1" smtClean="0">
                <a:solidFill>
                  <a:srgbClr val="00B050"/>
                </a:solidFill>
              </a:rPr>
              <a:t>luật</a:t>
            </a:r>
            <a:r>
              <a:rPr lang="en-US" b="1" dirty="0" smtClean="0">
                <a:solidFill>
                  <a:srgbClr val="00B050"/>
                </a:solidFill>
              </a:rPr>
              <a:t> </a:t>
            </a:r>
            <a:r>
              <a:rPr lang="en-US" b="1" dirty="0" err="1" smtClean="0">
                <a:solidFill>
                  <a:srgbClr val="00B050"/>
                </a:solidFill>
              </a:rPr>
              <a:t>lao</a:t>
            </a:r>
            <a:r>
              <a:rPr lang="en-US" b="1" dirty="0" smtClean="0">
                <a:solidFill>
                  <a:srgbClr val="00B050"/>
                </a:solidFill>
              </a:rPr>
              <a:t> </a:t>
            </a:r>
            <a:r>
              <a:rPr lang="en-US" b="1" dirty="0" err="1" smtClean="0">
                <a:solidFill>
                  <a:srgbClr val="00B050"/>
                </a:solidFill>
              </a:rPr>
              <a:t>động</a:t>
            </a:r>
            <a:r>
              <a:rPr lang="en-US" b="1" dirty="0" smtClean="0">
                <a:solidFill>
                  <a:srgbClr val="00B050"/>
                </a:solidFill>
              </a:rPr>
              <a:t> - </a:t>
            </a:r>
            <a:r>
              <a:rPr lang="en-US" b="1" dirty="0" err="1" smtClean="0">
                <a:solidFill>
                  <a:srgbClr val="00B050"/>
                </a:solidFill>
              </a:rPr>
              <a:t>Trách</a:t>
            </a:r>
            <a:r>
              <a:rPr lang="en-US" b="1" dirty="0" smtClean="0">
                <a:solidFill>
                  <a:srgbClr val="00B050"/>
                </a:solidFill>
              </a:rPr>
              <a:t> </a:t>
            </a:r>
            <a:r>
              <a:rPr lang="en-US" b="1" dirty="0" err="1" smtClean="0">
                <a:solidFill>
                  <a:srgbClr val="00B050"/>
                </a:solidFill>
              </a:rPr>
              <a:t>nhiệm</a:t>
            </a:r>
            <a:r>
              <a:rPr lang="en-US" b="1" dirty="0" smtClean="0">
                <a:solidFill>
                  <a:srgbClr val="00B050"/>
                </a:solidFill>
              </a:rPr>
              <a:t> </a:t>
            </a:r>
            <a:r>
              <a:rPr lang="en-US" b="1" dirty="0" err="1" smtClean="0">
                <a:solidFill>
                  <a:srgbClr val="00B050"/>
                </a:solidFill>
              </a:rPr>
              <a:t>vật</a:t>
            </a:r>
            <a:r>
              <a:rPr lang="en-US" b="1" dirty="0" smtClean="0">
                <a:solidFill>
                  <a:srgbClr val="00B050"/>
                </a:solidFill>
              </a:rPr>
              <a:t> </a:t>
            </a:r>
            <a:r>
              <a:rPr lang="en-US" b="1" dirty="0" err="1" smtClean="0">
                <a:solidFill>
                  <a:srgbClr val="00B050"/>
                </a:solidFill>
              </a:rPr>
              <a:t>chất</a:t>
            </a:r>
            <a:endParaRPr lang="en-US" b="1" dirty="0">
              <a:solidFill>
                <a:srgbClr val="00B050"/>
              </a:solidFill>
            </a:endParaRPr>
          </a:p>
        </p:txBody>
      </p:sp>
    </p:spTree>
    <p:extLst>
      <p:ext uri="{BB962C8B-B14F-4D97-AF65-F5344CB8AC3E}">
        <p14:creationId xmlns:p14="http://schemas.microsoft.com/office/powerpoint/2010/main" val="4081081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3392" y="2420887"/>
            <a:ext cx="6552728" cy="3816425"/>
          </a:xfrm>
        </p:spPr>
        <p:txBody>
          <a:bodyPr>
            <a:normAutofit lnSpcReduction="10000"/>
          </a:bodyPr>
          <a:lstStyle/>
          <a:p>
            <a:pPr marL="0" lvl="0" indent="0" eaLnBrk="0" fontAlgn="base" hangingPunct="0">
              <a:lnSpc>
                <a:spcPct val="100000"/>
              </a:lnSpc>
              <a:spcBef>
                <a:spcPct val="0"/>
              </a:spcBef>
              <a:spcAft>
                <a:spcPct val="0"/>
              </a:spcAft>
              <a:buNone/>
            </a:pPr>
            <a:r>
              <a:rPr lang="en-US" sz="3200" b="1" dirty="0" smtClean="0">
                <a:solidFill>
                  <a:prstClr val="black"/>
                </a:solidFill>
                <a:latin typeface="+mj-lt"/>
              </a:rPr>
              <a:t>2.6.2 </a:t>
            </a:r>
            <a:r>
              <a:rPr lang="vi-VN" sz="3200" b="1" dirty="0" smtClean="0">
                <a:solidFill>
                  <a:prstClr val="black"/>
                </a:solidFill>
                <a:latin typeface="+mj-lt"/>
              </a:rPr>
              <a:t>Hình </a:t>
            </a:r>
            <a:r>
              <a:rPr lang="vi-VN" sz="3200" b="1" dirty="0">
                <a:solidFill>
                  <a:prstClr val="black"/>
                </a:solidFill>
                <a:latin typeface="+mj-lt"/>
              </a:rPr>
              <a:t>thức kỷ luật lao động: </a:t>
            </a:r>
            <a:endParaRPr lang="en-US" sz="3200" b="1" dirty="0">
              <a:solidFill>
                <a:prstClr val="black"/>
              </a:solidFill>
              <a:latin typeface="+mj-lt"/>
            </a:endParaRPr>
          </a:p>
          <a:p>
            <a:pPr marL="0" lvl="0" indent="0" eaLnBrk="0" fontAlgn="base" hangingPunct="0">
              <a:lnSpc>
                <a:spcPct val="100000"/>
              </a:lnSpc>
              <a:spcBef>
                <a:spcPct val="0"/>
              </a:spcBef>
              <a:spcAft>
                <a:spcPct val="0"/>
              </a:spcAft>
              <a:buNone/>
            </a:pPr>
            <a:r>
              <a:rPr lang="vi-VN" sz="3200" dirty="0">
                <a:solidFill>
                  <a:srgbClr val="7030A0"/>
                </a:solidFill>
                <a:latin typeface="+mj-lt"/>
              </a:rPr>
              <a:t> Khiển trách </a:t>
            </a:r>
            <a:endParaRPr lang="en-US" sz="3200" dirty="0">
              <a:solidFill>
                <a:srgbClr val="7030A0"/>
              </a:solidFill>
              <a:latin typeface="+mj-lt"/>
            </a:endParaRPr>
          </a:p>
          <a:p>
            <a:pPr marL="0" lvl="0" indent="0" eaLnBrk="0" fontAlgn="base" hangingPunct="0">
              <a:lnSpc>
                <a:spcPct val="100000"/>
              </a:lnSpc>
              <a:spcBef>
                <a:spcPct val="0"/>
              </a:spcBef>
              <a:spcAft>
                <a:spcPct val="0"/>
              </a:spcAft>
              <a:buNone/>
            </a:pPr>
            <a:r>
              <a:rPr lang="vi-VN" sz="3200" dirty="0">
                <a:solidFill>
                  <a:srgbClr val="7030A0"/>
                </a:solidFill>
                <a:latin typeface="+mj-lt"/>
              </a:rPr>
              <a:t> Kéo dài thời hạn nâng lương không quá </a:t>
            </a:r>
            <a:r>
              <a:rPr lang="en-US" sz="3200" dirty="0" smtClean="0">
                <a:solidFill>
                  <a:srgbClr val="7030A0"/>
                </a:solidFill>
                <a:latin typeface="+mj-lt"/>
              </a:rPr>
              <a:t>0</a:t>
            </a:r>
            <a:r>
              <a:rPr lang="vi-VN" sz="3200" dirty="0" smtClean="0">
                <a:solidFill>
                  <a:srgbClr val="7030A0"/>
                </a:solidFill>
                <a:latin typeface="+mj-lt"/>
              </a:rPr>
              <a:t>6 </a:t>
            </a:r>
            <a:r>
              <a:rPr lang="vi-VN" sz="3200" dirty="0">
                <a:solidFill>
                  <a:srgbClr val="7030A0"/>
                </a:solidFill>
                <a:latin typeface="+mj-lt"/>
              </a:rPr>
              <a:t>tháng hoặc chuyển làm công viêc khác có mức lương thấp hơn trong thời hạn tối đa là sáu tháng hoặc cách chức. </a:t>
            </a:r>
            <a:endParaRPr lang="en-US" sz="3200" dirty="0">
              <a:solidFill>
                <a:srgbClr val="7030A0"/>
              </a:solidFill>
              <a:latin typeface="+mj-lt"/>
            </a:endParaRPr>
          </a:p>
          <a:p>
            <a:pPr marL="0" lvl="0" indent="0" eaLnBrk="0" fontAlgn="base" hangingPunct="0">
              <a:lnSpc>
                <a:spcPct val="100000"/>
              </a:lnSpc>
              <a:spcBef>
                <a:spcPct val="0"/>
              </a:spcBef>
              <a:spcAft>
                <a:spcPct val="0"/>
              </a:spcAft>
              <a:buNone/>
            </a:pPr>
            <a:r>
              <a:rPr lang="vi-VN" sz="3200" dirty="0">
                <a:solidFill>
                  <a:srgbClr val="7030A0"/>
                </a:solidFill>
                <a:latin typeface="+mj-lt"/>
              </a:rPr>
              <a:t> Sa thải</a:t>
            </a:r>
            <a:endParaRPr lang="en-US" sz="3200" dirty="0">
              <a:solidFill>
                <a:srgbClr val="7030A0"/>
              </a:solidFill>
              <a:latin typeface="+mj-lt"/>
            </a:endParaRPr>
          </a:p>
          <a:p>
            <a:pPr marL="0" indent="0">
              <a:buNone/>
            </a:pPr>
            <a:endParaRPr lang="en-US" dirty="0"/>
          </a:p>
        </p:txBody>
      </p:sp>
      <p:sp>
        <p:nvSpPr>
          <p:cNvPr id="4" name="Title 1"/>
          <p:cNvSpPr txBox="1">
            <a:spLocks/>
          </p:cNvSpPr>
          <p:nvPr/>
        </p:nvSpPr>
        <p:spPr>
          <a:xfrm>
            <a:off x="479376" y="1628800"/>
            <a:ext cx="11449272" cy="576064"/>
          </a:xfrm>
          <a:prstGeom prst="rect">
            <a:avLst/>
          </a:prstGeom>
        </p:spPr>
        <p:txBody>
          <a:bodyPr vert="horz" lIns="91440" tIns="45720" rIns="91440" bIns="45720" rtlCol="0" anchor="ctr">
            <a:normAutofit fontScale="9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US" b="1" dirty="0" smtClean="0">
                <a:solidFill>
                  <a:srgbClr val="00B050"/>
                </a:solidFill>
              </a:rPr>
              <a:t>2.6 </a:t>
            </a:r>
            <a:r>
              <a:rPr lang="en-US" b="1" dirty="0" err="1" smtClean="0">
                <a:solidFill>
                  <a:srgbClr val="00B050"/>
                </a:solidFill>
              </a:rPr>
              <a:t>Kỷ</a:t>
            </a:r>
            <a:r>
              <a:rPr lang="en-US" b="1" dirty="0" smtClean="0">
                <a:solidFill>
                  <a:srgbClr val="00B050"/>
                </a:solidFill>
              </a:rPr>
              <a:t> </a:t>
            </a:r>
            <a:r>
              <a:rPr lang="en-US" b="1" dirty="0" err="1" smtClean="0">
                <a:solidFill>
                  <a:srgbClr val="00B050"/>
                </a:solidFill>
              </a:rPr>
              <a:t>luật</a:t>
            </a:r>
            <a:r>
              <a:rPr lang="en-US" b="1" dirty="0" smtClean="0">
                <a:solidFill>
                  <a:srgbClr val="00B050"/>
                </a:solidFill>
              </a:rPr>
              <a:t> </a:t>
            </a:r>
            <a:r>
              <a:rPr lang="en-US" b="1" dirty="0" err="1" smtClean="0">
                <a:solidFill>
                  <a:srgbClr val="00B050"/>
                </a:solidFill>
              </a:rPr>
              <a:t>lao</a:t>
            </a:r>
            <a:r>
              <a:rPr lang="en-US" b="1" dirty="0" smtClean="0">
                <a:solidFill>
                  <a:srgbClr val="00B050"/>
                </a:solidFill>
              </a:rPr>
              <a:t> </a:t>
            </a:r>
            <a:r>
              <a:rPr lang="en-US" b="1" dirty="0" err="1" smtClean="0">
                <a:solidFill>
                  <a:srgbClr val="00B050"/>
                </a:solidFill>
              </a:rPr>
              <a:t>động</a:t>
            </a:r>
            <a:r>
              <a:rPr lang="en-US" b="1" dirty="0" smtClean="0">
                <a:solidFill>
                  <a:srgbClr val="00B050"/>
                </a:solidFill>
              </a:rPr>
              <a:t> - </a:t>
            </a:r>
            <a:r>
              <a:rPr lang="en-US" b="1" dirty="0" err="1" smtClean="0">
                <a:solidFill>
                  <a:srgbClr val="00B050"/>
                </a:solidFill>
              </a:rPr>
              <a:t>Trách</a:t>
            </a:r>
            <a:r>
              <a:rPr lang="en-US" b="1" dirty="0" smtClean="0">
                <a:solidFill>
                  <a:srgbClr val="00B050"/>
                </a:solidFill>
              </a:rPr>
              <a:t> </a:t>
            </a:r>
            <a:r>
              <a:rPr lang="en-US" b="1" dirty="0" err="1" smtClean="0">
                <a:solidFill>
                  <a:srgbClr val="00B050"/>
                </a:solidFill>
              </a:rPr>
              <a:t>nhiệm</a:t>
            </a:r>
            <a:r>
              <a:rPr lang="en-US" b="1" dirty="0" smtClean="0">
                <a:solidFill>
                  <a:srgbClr val="00B050"/>
                </a:solidFill>
              </a:rPr>
              <a:t> </a:t>
            </a:r>
            <a:r>
              <a:rPr lang="en-US" b="1" dirty="0" err="1" smtClean="0">
                <a:solidFill>
                  <a:srgbClr val="00B050"/>
                </a:solidFill>
              </a:rPr>
              <a:t>vật</a:t>
            </a:r>
            <a:r>
              <a:rPr lang="en-US" b="1" dirty="0" smtClean="0">
                <a:solidFill>
                  <a:srgbClr val="00B050"/>
                </a:solidFill>
              </a:rPr>
              <a:t> </a:t>
            </a:r>
            <a:r>
              <a:rPr lang="en-US" b="1" dirty="0" err="1" smtClean="0">
                <a:solidFill>
                  <a:srgbClr val="00B050"/>
                </a:solidFill>
              </a:rPr>
              <a:t>chất</a:t>
            </a:r>
            <a:endParaRPr lang="en-US" b="1" dirty="0">
              <a:solidFill>
                <a:srgbClr val="00B050"/>
              </a:solidFill>
            </a:endParaRPr>
          </a:p>
        </p:txBody>
      </p:sp>
      <p:pic>
        <p:nvPicPr>
          <p:cNvPr id="5" name="Picture 4"/>
          <p:cNvPicPr>
            <a:picLocks noChangeAspect="1"/>
          </p:cNvPicPr>
          <p:nvPr/>
        </p:nvPicPr>
        <p:blipFill>
          <a:blip r:embed="rId3"/>
          <a:stretch>
            <a:fillRect/>
          </a:stretch>
        </p:blipFill>
        <p:spPr>
          <a:xfrm>
            <a:off x="7176120" y="2420887"/>
            <a:ext cx="4608512" cy="3816425"/>
          </a:xfrm>
          <a:prstGeom prst="rect">
            <a:avLst/>
          </a:prstGeom>
        </p:spPr>
      </p:pic>
    </p:spTree>
    <p:extLst>
      <p:ext uri="{BB962C8B-B14F-4D97-AF65-F5344CB8AC3E}">
        <p14:creationId xmlns:p14="http://schemas.microsoft.com/office/powerpoint/2010/main" val="230955930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368" y="1388962"/>
            <a:ext cx="11449272" cy="576064"/>
          </a:xfrm>
        </p:spPr>
        <p:txBody>
          <a:bodyPr>
            <a:normAutofit fontScale="90000"/>
          </a:bodyPr>
          <a:lstStyle/>
          <a:p>
            <a:r>
              <a:rPr lang="en-US" b="1" dirty="0" err="1" smtClean="0">
                <a:solidFill>
                  <a:srgbClr val="00B050"/>
                </a:solidFill>
              </a:rPr>
              <a:t>Kỷ</a:t>
            </a:r>
            <a:r>
              <a:rPr lang="en-US" b="1" dirty="0" smtClean="0">
                <a:solidFill>
                  <a:srgbClr val="00B050"/>
                </a:solidFill>
              </a:rPr>
              <a:t> </a:t>
            </a:r>
            <a:r>
              <a:rPr lang="en-US" b="1" dirty="0" err="1" smtClean="0">
                <a:solidFill>
                  <a:srgbClr val="00B050"/>
                </a:solidFill>
              </a:rPr>
              <a:t>luật</a:t>
            </a:r>
            <a:r>
              <a:rPr lang="en-US" b="1" dirty="0" smtClean="0">
                <a:solidFill>
                  <a:srgbClr val="00B050"/>
                </a:solidFill>
              </a:rPr>
              <a:t> </a:t>
            </a:r>
            <a:r>
              <a:rPr lang="en-US" b="1" dirty="0" err="1" smtClean="0">
                <a:solidFill>
                  <a:srgbClr val="00B050"/>
                </a:solidFill>
              </a:rPr>
              <a:t>lao</a:t>
            </a:r>
            <a:r>
              <a:rPr lang="en-US" b="1" dirty="0" smtClean="0">
                <a:solidFill>
                  <a:srgbClr val="00B050"/>
                </a:solidFill>
              </a:rPr>
              <a:t> </a:t>
            </a:r>
            <a:r>
              <a:rPr lang="en-US" b="1" dirty="0" err="1" smtClean="0">
                <a:solidFill>
                  <a:srgbClr val="00B050"/>
                </a:solidFill>
              </a:rPr>
              <a:t>động</a:t>
            </a:r>
            <a:r>
              <a:rPr lang="en-US" b="1" dirty="0" smtClean="0">
                <a:solidFill>
                  <a:srgbClr val="00B050"/>
                </a:solidFill>
              </a:rPr>
              <a:t> - </a:t>
            </a:r>
            <a:r>
              <a:rPr lang="en-US" b="1" dirty="0" err="1" smtClean="0">
                <a:solidFill>
                  <a:srgbClr val="00B050"/>
                </a:solidFill>
              </a:rPr>
              <a:t>Trách</a:t>
            </a:r>
            <a:r>
              <a:rPr lang="en-US" b="1" dirty="0" smtClean="0">
                <a:solidFill>
                  <a:srgbClr val="00B050"/>
                </a:solidFill>
              </a:rPr>
              <a:t> </a:t>
            </a:r>
            <a:r>
              <a:rPr lang="en-US" b="1" dirty="0" err="1" smtClean="0">
                <a:solidFill>
                  <a:srgbClr val="00B050"/>
                </a:solidFill>
              </a:rPr>
              <a:t>nhiệm</a:t>
            </a:r>
            <a:r>
              <a:rPr lang="en-US" b="1" dirty="0" smtClean="0">
                <a:solidFill>
                  <a:srgbClr val="00B050"/>
                </a:solidFill>
              </a:rPr>
              <a:t> </a:t>
            </a:r>
            <a:r>
              <a:rPr lang="en-US" b="1" dirty="0" err="1" smtClean="0">
                <a:solidFill>
                  <a:srgbClr val="00B050"/>
                </a:solidFill>
              </a:rPr>
              <a:t>vật</a:t>
            </a:r>
            <a:r>
              <a:rPr lang="en-US" b="1" dirty="0" smtClean="0">
                <a:solidFill>
                  <a:srgbClr val="00B050"/>
                </a:solidFill>
              </a:rPr>
              <a:t> </a:t>
            </a:r>
            <a:r>
              <a:rPr lang="en-US" b="1" dirty="0" err="1" smtClean="0">
                <a:solidFill>
                  <a:srgbClr val="00B050"/>
                </a:solidFill>
              </a:rPr>
              <a:t>chất</a:t>
            </a:r>
            <a:endParaRPr lang="en-US" b="1" dirty="0">
              <a:solidFill>
                <a:srgbClr val="00B050"/>
              </a:solidFill>
            </a:endParaRPr>
          </a:p>
        </p:txBody>
      </p:sp>
      <p:sp>
        <p:nvSpPr>
          <p:cNvPr id="3" name="Content Placeholder 2"/>
          <p:cNvSpPr>
            <a:spLocks noGrp="1"/>
          </p:cNvSpPr>
          <p:nvPr>
            <p:ph idx="1"/>
          </p:nvPr>
        </p:nvSpPr>
        <p:spPr>
          <a:xfrm>
            <a:off x="263352" y="1988840"/>
            <a:ext cx="11928648" cy="4392488"/>
          </a:xfrm>
        </p:spPr>
        <p:txBody>
          <a:bodyPr>
            <a:noAutofit/>
          </a:bodyPr>
          <a:lstStyle/>
          <a:p>
            <a:pPr marL="0" indent="0">
              <a:buNone/>
            </a:pPr>
            <a:r>
              <a:rPr lang="en-US" sz="3200" b="1" dirty="0" smtClean="0">
                <a:solidFill>
                  <a:srgbClr val="7030A0"/>
                </a:solidFill>
                <a:latin typeface="+mj-lt"/>
              </a:rPr>
              <a:t>	</a:t>
            </a:r>
            <a:r>
              <a:rPr lang="vi-VN" sz="3200" b="1" dirty="0" smtClean="0">
                <a:solidFill>
                  <a:srgbClr val="7030A0"/>
                </a:solidFill>
                <a:latin typeface="+mj-lt"/>
              </a:rPr>
              <a:t>Hình </a:t>
            </a:r>
            <a:r>
              <a:rPr lang="vi-VN" sz="3200" b="1" dirty="0">
                <a:solidFill>
                  <a:srgbClr val="7030A0"/>
                </a:solidFill>
                <a:latin typeface="+mj-lt"/>
              </a:rPr>
              <a:t>thức kỷ luật Sa </a:t>
            </a:r>
            <a:r>
              <a:rPr lang="vi-VN" sz="3200" b="1" dirty="0" smtClean="0">
                <a:solidFill>
                  <a:srgbClr val="7030A0"/>
                </a:solidFill>
                <a:latin typeface="+mj-lt"/>
              </a:rPr>
              <a:t>thải</a:t>
            </a:r>
            <a:r>
              <a:rPr lang="en-US" sz="3200" b="1" dirty="0" smtClean="0">
                <a:solidFill>
                  <a:srgbClr val="7030A0"/>
                </a:solidFill>
                <a:latin typeface="+mj-lt"/>
              </a:rPr>
              <a:t>.</a:t>
            </a:r>
            <a:r>
              <a:rPr lang="en-US" sz="3200" b="1" dirty="0" err="1" smtClean="0">
                <a:solidFill>
                  <a:srgbClr val="7030A0"/>
                </a:solidFill>
                <a:latin typeface="+mj-lt"/>
              </a:rPr>
              <a:t>tt</a:t>
            </a:r>
            <a:r>
              <a:rPr lang="en-US" sz="3200" b="1" dirty="0" smtClean="0">
                <a:solidFill>
                  <a:srgbClr val="7030A0"/>
                </a:solidFill>
                <a:latin typeface="+mj-lt"/>
              </a:rPr>
              <a:t>..</a:t>
            </a:r>
            <a:r>
              <a:rPr lang="vi-VN" sz="3200" b="1" dirty="0" smtClean="0">
                <a:solidFill>
                  <a:srgbClr val="7030A0"/>
                </a:solidFill>
                <a:latin typeface="+mj-lt"/>
              </a:rPr>
              <a:t>: </a:t>
            </a:r>
            <a:endParaRPr lang="en-US" sz="3200" b="1" dirty="0" smtClean="0">
              <a:solidFill>
                <a:srgbClr val="7030A0"/>
              </a:solidFill>
              <a:latin typeface="+mj-lt"/>
            </a:endParaRPr>
          </a:p>
          <a:p>
            <a:r>
              <a:rPr lang="vi-VN" sz="3200" dirty="0" smtClean="0">
                <a:latin typeface="+mj-lt"/>
              </a:rPr>
              <a:t>Người </a:t>
            </a:r>
            <a:r>
              <a:rPr lang="vi-VN" sz="3200" dirty="0">
                <a:latin typeface="+mj-lt"/>
              </a:rPr>
              <a:t>lao động có hành vi trộm cắp, tham ô, tiết lộ bí mật công nghệ, kinh doanh hoặc có hành vi khác gây thiệt hại nghiêm trọng về tài sản, lợi ích của doanh nghiệp. </a:t>
            </a:r>
            <a:endParaRPr lang="en-US" sz="3200" dirty="0" smtClean="0">
              <a:latin typeface="+mj-lt"/>
            </a:endParaRPr>
          </a:p>
          <a:p>
            <a:r>
              <a:rPr lang="vi-VN" sz="3200" dirty="0" smtClean="0">
                <a:latin typeface="+mj-lt"/>
              </a:rPr>
              <a:t>Người </a:t>
            </a:r>
            <a:r>
              <a:rPr lang="vi-VN" sz="3200" dirty="0">
                <a:latin typeface="+mj-lt"/>
              </a:rPr>
              <a:t>lao động bị xử lý kỷ luật kéo dài thời hạn nâng lương chuyển làm công việc khác mà tái phạm trong thời gian chưa xoá kỷ luật hoặc bị xử lý kỷ luật cách chức mà tái phạm. </a:t>
            </a:r>
            <a:endParaRPr lang="en-US" sz="3200" dirty="0" smtClean="0">
              <a:latin typeface="+mj-lt"/>
            </a:endParaRPr>
          </a:p>
          <a:p>
            <a:r>
              <a:rPr lang="vi-VN" sz="3200" dirty="0" smtClean="0">
                <a:latin typeface="+mj-lt"/>
              </a:rPr>
              <a:t>Người </a:t>
            </a:r>
            <a:r>
              <a:rPr lang="vi-VN" sz="3200" dirty="0">
                <a:latin typeface="+mj-lt"/>
              </a:rPr>
              <a:t>lao động tự ý bỏ việc năm ngày cộng dồn trong một tháng hoặc 20 ngày cộng dồn trong một năm mà không có lý do chính đáng.</a:t>
            </a:r>
            <a:endParaRPr lang="en-US" sz="3200" dirty="0">
              <a:latin typeface="+mj-lt"/>
            </a:endParaRPr>
          </a:p>
        </p:txBody>
      </p:sp>
    </p:spTree>
    <p:extLst>
      <p:ext uri="{BB962C8B-B14F-4D97-AF65-F5344CB8AC3E}">
        <p14:creationId xmlns:p14="http://schemas.microsoft.com/office/powerpoint/2010/main" val="80621787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388962"/>
            <a:ext cx="11856640" cy="959918"/>
          </a:xfrm>
        </p:spPr>
        <p:txBody>
          <a:bodyPr>
            <a:noAutofit/>
          </a:bodyPr>
          <a:lstStyle/>
          <a:p>
            <a:r>
              <a:rPr lang="en-US" sz="3200" b="1" dirty="0" smtClean="0">
                <a:solidFill>
                  <a:srgbClr val="00B050"/>
                </a:solidFill>
              </a:rPr>
              <a:t>   </a:t>
            </a:r>
            <a:r>
              <a:rPr lang="en-US" sz="3200" b="1" dirty="0" err="1" smtClean="0">
                <a:solidFill>
                  <a:srgbClr val="00B050"/>
                </a:solidFill>
              </a:rPr>
              <a:t>Kỷ</a:t>
            </a:r>
            <a:r>
              <a:rPr lang="en-US" sz="3200" b="1" dirty="0" smtClean="0">
                <a:solidFill>
                  <a:srgbClr val="00B050"/>
                </a:solidFill>
              </a:rPr>
              <a:t> </a:t>
            </a:r>
            <a:r>
              <a:rPr lang="en-US" sz="3200" b="1" dirty="0" err="1" smtClean="0">
                <a:solidFill>
                  <a:srgbClr val="00B050"/>
                </a:solidFill>
              </a:rPr>
              <a:t>luật</a:t>
            </a:r>
            <a:r>
              <a:rPr lang="en-US" sz="3200" b="1" dirty="0" smtClean="0">
                <a:solidFill>
                  <a:srgbClr val="00B050"/>
                </a:solidFill>
              </a:rPr>
              <a:t> </a:t>
            </a:r>
            <a:r>
              <a:rPr lang="en-US" sz="3200" b="1" dirty="0" err="1" smtClean="0">
                <a:solidFill>
                  <a:srgbClr val="00B050"/>
                </a:solidFill>
              </a:rPr>
              <a:t>lao</a:t>
            </a:r>
            <a:r>
              <a:rPr lang="en-US" sz="3200" b="1" dirty="0" smtClean="0">
                <a:solidFill>
                  <a:srgbClr val="00B050"/>
                </a:solidFill>
              </a:rPr>
              <a:t> </a:t>
            </a:r>
            <a:r>
              <a:rPr lang="en-US" sz="3200" b="1" dirty="0" err="1" smtClean="0">
                <a:solidFill>
                  <a:srgbClr val="00B050"/>
                </a:solidFill>
              </a:rPr>
              <a:t>động</a:t>
            </a:r>
            <a:r>
              <a:rPr lang="en-US" sz="3200" b="1" dirty="0" smtClean="0">
                <a:solidFill>
                  <a:srgbClr val="00B050"/>
                </a:solidFill>
              </a:rPr>
              <a:t> - </a:t>
            </a:r>
            <a:r>
              <a:rPr lang="en-US" sz="3200" b="1" dirty="0" err="1" smtClean="0">
                <a:solidFill>
                  <a:srgbClr val="00B050"/>
                </a:solidFill>
              </a:rPr>
              <a:t>Trách</a:t>
            </a:r>
            <a:r>
              <a:rPr lang="en-US" sz="3200" b="1" dirty="0" smtClean="0">
                <a:solidFill>
                  <a:srgbClr val="00B050"/>
                </a:solidFill>
              </a:rPr>
              <a:t> </a:t>
            </a:r>
            <a:r>
              <a:rPr lang="en-US" sz="3200" b="1" dirty="0" err="1" smtClean="0">
                <a:solidFill>
                  <a:srgbClr val="00B050"/>
                </a:solidFill>
              </a:rPr>
              <a:t>nhiệm</a:t>
            </a:r>
            <a:r>
              <a:rPr lang="en-US" sz="3200" b="1" dirty="0" smtClean="0">
                <a:solidFill>
                  <a:srgbClr val="00B050"/>
                </a:solidFill>
              </a:rPr>
              <a:t> </a:t>
            </a:r>
            <a:r>
              <a:rPr lang="en-US" sz="3200" b="1" dirty="0" err="1" smtClean="0">
                <a:solidFill>
                  <a:srgbClr val="00B050"/>
                </a:solidFill>
              </a:rPr>
              <a:t>vật</a:t>
            </a:r>
            <a:r>
              <a:rPr lang="en-US" sz="3200" b="1" dirty="0" smtClean="0">
                <a:solidFill>
                  <a:srgbClr val="00B050"/>
                </a:solidFill>
              </a:rPr>
              <a:t> chất.tt..</a:t>
            </a:r>
            <a:br>
              <a:rPr lang="en-US" sz="3200" b="1" dirty="0" smtClean="0">
                <a:solidFill>
                  <a:srgbClr val="00B050"/>
                </a:solidFill>
              </a:rPr>
            </a:br>
            <a:r>
              <a:rPr lang="en-US" sz="3200" b="1" dirty="0" smtClean="0">
                <a:solidFill>
                  <a:srgbClr val="00B050"/>
                </a:solidFill>
              </a:rPr>
              <a:t>	</a:t>
            </a:r>
            <a:r>
              <a:rPr lang="en-US" sz="3200" b="1" dirty="0" smtClean="0">
                <a:solidFill>
                  <a:srgbClr val="7030A0"/>
                </a:solidFill>
                <a:latin typeface="Times New Roman" panose="02020603050405020304" pitchFamily="18" charset="0"/>
                <a:cs typeface="Times New Roman" panose="02020603050405020304" pitchFamily="18" charset="0"/>
              </a:rPr>
              <a:t>2.6.3 </a:t>
            </a:r>
            <a:r>
              <a:rPr lang="en-US" sz="3200" b="1" dirty="0" err="1" smtClean="0">
                <a:solidFill>
                  <a:srgbClr val="7030A0"/>
                </a:solidFill>
                <a:latin typeface="Times New Roman" panose="02020603050405020304" pitchFamily="18" charset="0"/>
                <a:cs typeface="Times New Roman" panose="02020603050405020304" pitchFamily="18" charset="0"/>
              </a:rPr>
              <a:t>Trách</a:t>
            </a:r>
            <a:r>
              <a:rPr lang="en-US" sz="3200" b="1" dirty="0" smtClean="0">
                <a:solidFill>
                  <a:srgbClr val="7030A0"/>
                </a:solidFill>
                <a:latin typeface="Times New Roman" panose="02020603050405020304" pitchFamily="18" charset="0"/>
                <a:cs typeface="Times New Roman" panose="02020603050405020304" pitchFamily="18" charset="0"/>
              </a:rPr>
              <a:t> </a:t>
            </a:r>
            <a:r>
              <a:rPr lang="en-US" sz="3200" b="1" dirty="0" err="1" smtClean="0">
                <a:solidFill>
                  <a:srgbClr val="7030A0"/>
                </a:solidFill>
                <a:latin typeface="Times New Roman" panose="02020603050405020304" pitchFamily="18" charset="0"/>
                <a:cs typeface="Times New Roman" panose="02020603050405020304" pitchFamily="18" charset="0"/>
              </a:rPr>
              <a:t>nhiệm</a:t>
            </a:r>
            <a:r>
              <a:rPr lang="en-US" sz="3200" b="1" dirty="0" smtClean="0">
                <a:solidFill>
                  <a:srgbClr val="7030A0"/>
                </a:solidFill>
                <a:latin typeface="Times New Roman" panose="02020603050405020304" pitchFamily="18" charset="0"/>
                <a:cs typeface="Times New Roman" panose="02020603050405020304" pitchFamily="18" charset="0"/>
              </a:rPr>
              <a:t> </a:t>
            </a:r>
            <a:r>
              <a:rPr lang="en-US" sz="3200" b="1" dirty="0" err="1" smtClean="0">
                <a:solidFill>
                  <a:srgbClr val="7030A0"/>
                </a:solidFill>
                <a:latin typeface="Times New Roman" panose="02020603050405020304" pitchFamily="18" charset="0"/>
                <a:cs typeface="Times New Roman" panose="02020603050405020304" pitchFamily="18" charset="0"/>
              </a:rPr>
              <a:t>vật</a:t>
            </a:r>
            <a:r>
              <a:rPr lang="en-US" sz="3200" b="1" dirty="0" smtClean="0">
                <a:solidFill>
                  <a:srgbClr val="7030A0"/>
                </a:solidFill>
                <a:latin typeface="Times New Roman" panose="02020603050405020304" pitchFamily="18" charset="0"/>
                <a:cs typeface="Times New Roman" panose="02020603050405020304" pitchFamily="18" charset="0"/>
              </a:rPr>
              <a:t> </a:t>
            </a:r>
            <a:r>
              <a:rPr lang="en-US" sz="3200" b="1" dirty="0" err="1" smtClean="0">
                <a:solidFill>
                  <a:srgbClr val="7030A0"/>
                </a:solidFill>
                <a:latin typeface="Times New Roman" panose="02020603050405020304" pitchFamily="18" charset="0"/>
                <a:cs typeface="Times New Roman" panose="02020603050405020304" pitchFamily="18" charset="0"/>
              </a:rPr>
              <a:t>chất</a:t>
            </a:r>
            <a:r>
              <a:rPr lang="en-US" sz="3200" b="1" dirty="0" smtClean="0">
                <a:solidFill>
                  <a:srgbClr val="7030A0"/>
                </a:solidFill>
                <a:latin typeface="Times New Roman" panose="02020603050405020304" pitchFamily="18" charset="0"/>
                <a:cs typeface="Times New Roman" panose="02020603050405020304" pitchFamily="18" charset="0"/>
              </a:rPr>
              <a:t>  </a:t>
            </a:r>
            <a:endParaRPr lang="en-US" sz="3200" b="1" dirty="0">
              <a:solidFill>
                <a:srgbClr val="7030A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6004" y="2348880"/>
            <a:ext cx="12155996" cy="4351338"/>
          </a:xfrm>
        </p:spPr>
        <p:txBody>
          <a:bodyPr>
            <a:noAutofit/>
          </a:bodyPr>
          <a:lstStyle/>
          <a:p>
            <a:r>
              <a:rPr lang="vi-VN" sz="3000" dirty="0" smtClean="0">
                <a:solidFill>
                  <a:srgbClr val="002060"/>
                </a:solidFill>
                <a:latin typeface="+mj-lt"/>
              </a:rPr>
              <a:t>NLĐ </a:t>
            </a:r>
            <a:r>
              <a:rPr lang="vi-VN" sz="3000" dirty="0">
                <a:solidFill>
                  <a:srgbClr val="002060"/>
                </a:solidFill>
                <a:latin typeface="+mj-lt"/>
              </a:rPr>
              <a:t>làm hư hỏng dụng cụ, thiết bị hoặc có hành vi khác gây thiệt hại cho tài sản của doanh nghiệp </a:t>
            </a:r>
            <a:r>
              <a:rPr lang="vi-VN" sz="3000" dirty="0">
                <a:solidFill>
                  <a:srgbClr val="FF0000"/>
                </a:solidFill>
                <a:latin typeface="+mj-lt"/>
              </a:rPr>
              <a:t>thì phải bồi thường </a:t>
            </a:r>
            <a:r>
              <a:rPr lang="vi-VN" sz="3000" dirty="0">
                <a:solidFill>
                  <a:srgbClr val="002060"/>
                </a:solidFill>
                <a:latin typeface="+mj-lt"/>
              </a:rPr>
              <a:t>theo quy định của pháp luật về </a:t>
            </a:r>
            <a:r>
              <a:rPr lang="vi-VN" sz="3000" dirty="0">
                <a:solidFill>
                  <a:srgbClr val="FF0000"/>
                </a:solidFill>
                <a:latin typeface="+mj-lt"/>
              </a:rPr>
              <a:t>thiệt hại đã gây ra</a:t>
            </a:r>
            <a:r>
              <a:rPr lang="vi-VN" sz="3000" dirty="0">
                <a:solidFill>
                  <a:srgbClr val="002060"/>
                </a:solidFill>
                <a:latin typeface="+mj-lt"/>
              </a:rPr>
              <a:t>. Nếu gây thiệt hại không nghiêm trọng do sơ xuất, thì phải bồi thường nhiều nhất ba tháng lương và bị khấu trừ vào lương. </a:t>
            </a:r>
            <a:endParaRPr lang="en-US" sz="3000" dirty="0" smtClean="0">
              <a:solidFill>
                <a:srgbClr val="002060"/>
              </a:solidFill>
              <a:latin typeface="+mj-lt"/>
            </a:endParaRPr>
          </a:p>
          <a:p>
            <a:r>
              <a:rPr lang="vi-VN" sz="3000" dirty="0" smtClean="0">
                <a:solidFill>
                  <a:srgbClr val="002060"/>
                </a:solidFill>
                <a:latin typeface="+mj-lt"/>
              </a:rPr>
              <a:t>NLĐ </a:t>
            </a:r>
            <a:r>
              <a:rPr lang="vi-VN" sz="3000" dirty="0">
                <a:solidFill>
                  <a:srgbClr val="002060"/>
                </a:solidFill>
                <a:latin typeface="+mj-lt"/>
              </a:rPr>
              <a:t>làm mất dụng cụ, thiết bị, làm mất các tài sản khác do doanh nghiệp giao hoặc tiêu hao vật tư quá định mức cho phép thì tùy trường hợp phải </a:t>
            </a:r>
            <a:r>
              <a:rPr lang="vi-VN" sz="3000" dirty="0">
                <a:solidFill>
                  <a:srgbClr val="FF0000"/>
                </a:solidFill>
                <a:latin typeface="+mj-lt"/>
              </a:rPr>
              <a:t>bồi thường thiệt hại một phần </a:t>
            </a:r>
            <a:r>
              <a:rPr lang="vi-VN" sz="3000" dirty="0">
                <a:solidFill>
                  <a:srgbClr val="002060"/>
                </a:solidFill>
                <a:latin typeface="+mj-lt"/>
              </a:rPr>
              <a:t>hay </a:t>
            </a:r>
            <a:r>
              <a:rPr lang="vi-VN" sz="3000" dirty="0">
                <a:solidFill>
                  <a:srgbClr val="FF0000"/>
                </a:solidFill>
                <a:latin typeface="+mj-lt"/>
              </a:rPr>
              <a:t>hay toàn bộ </a:t>
            </a:r>
            <a:r>
              <a:rPr lang="vi-VN" sz="3000" dirty="0">
                <a:solidFill>
                  <a:srgbClr val="002060"/>
                </a:solidFill>
                <a:latin typeface="+mj-lt"/>
              </a:rPr>
              <a:t>theo thời giá thị trường; trong trường hợp có hợp đồng trách nhiệm thì phải bồi thường theo hợp đồng trách nhiệm; trong trường hợp bất khả kháng thì không phải bồi thường</a:t>
            </a:r>
            <a:endParaRPr lang="en-US" sz="3000" dirty="0">
              <a:solidFill>
                <a:srgbClr val="002060"/>
              </a:solidFill>
              <a:latin typeface="+mj-lt"/>
            </a:endParaRPr>
          </a:p>
        </p:txBody>
      </p:sp>
    </p:spTree>
    <p:extLst>
      <p:ext uri="{BB962C8B-B14F-4D97-AF65-F5344CB8AC3E}">
        <p14:creationId xmlns:p14="http://schemas.microsoft.com/office/powerpoint/2010/main" val="374450083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0" y="1556792"/>
            <a:ext cx="10369113" cy="538360"/>
          </a:xfrm>
          <a:prstGeom prst="roundRect">
            <a:avLst/>
          </a:prstGeom>
          <a:blipFill>
            <a:blip r:embed="rId3"/>
            <a:tile tx="0" ty="0" sx="100000" sy="100000" flip="none" algn="tl"/>
          </a:blip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a:t>
            </a: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7 BẢO</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HIỂM </a:t>
            </a: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 </a:t>
            </a:r>
            <a:endParaRPr kumimoji="0" lang="en-US" sz="3200" b="1" i="0" u="none" strike="noStrike" kern="0" cap="none" spc="0" normalizeH="0" baseline="0" noProof="0" dirty="0">
              <a:ln>
                <a:noFill/>
              </a:ln>
              <a:solidFill>
                <a:srgbClr val="FF0000"/>
              </a:solidFill>
              <a:effectLst/>
              <a:uLnTx/>
              <a:uFillTx/>
              <a:latin typeface="Arial" pitchFamily="34" charset="0"/>
              <a:ea typeface="+mn-ea"/>
              <a:cs typeface="Arial" pitchFamily="34" charset="0"/>
            </a:endParaRPr>
          </a:p>
        </p:txBody>
      </p:sp>
      <p:sp>
        <p:nvSpPr>
          <p:cNvPr id="2" name="Rectangle 1"/>
          <p:cNvSpPr/>
          <p:nvPr/>
        </p:nvSpPr>
        <p:spPr>
          <a:xfrm>
            <a:off x="0" y="2166131"/>
            <a:ext cx="7032104" cy="5016758"/>
          </a:xfrm>
          <a:prstGeom prst="rect">
            <a:avLst/>
          </a:prstGeom>
        </p:spPr>
        <p:txBody>
          <a:bodyPr wrap="square">
            <a:spAutoFit/>
          </a:bodyPr>
          <a:lstStyle/>
          <a:p>
            <a:pPr lvl="0" eaLnBrk="1" fontAlgn="auto" hangingPunct="1">
              <a:spcBef>
                <a:spcPts val="0"/>
              </a:spcBef>
              <a:spcAft>
                <a:spcPts val="0"/>
              </a:spcAft>
              <a:defRPr/>
            </a:pPr>
            <a:endParaRPr lang="en-US" sz="3200" dirty="0">
              <a:solidFill>
                <a:prstClr val="black"/>
              </a:solidFill>
              <a:cs typeface="Arial" pitchFamily="34" charset="0"/>
            </a:endParaRPr>
          </a:p>
          <a:p>
            <a:pPr lvl="0" algn="just" eaLnBrk="1" fontAlgn="auto" hangingPunct="1">
              <a:spcBef>
                <a:spcPts val="0"/>
              </a:spcBef>
              <a:spcAft>
                <a:spcPts val="0"/>
              </a:spcAft>
              <a:defRPr/>
            </a:pPr>
            <a:r>
              <a:rPr lang="en-US" sz="3200" dirty="0" smtClean="0">
                <a:solidFill>
                  <a:prstClr val="black"/>
                </a:solidFill>
                <a:cs typeface="Arial" pitchFamily="34" charset="0"/>
              </a:rPr>
              <a:t>	</a:t>
            </a:r>
            <a:r>
              <a:rPr lang="vi-VN" sz="3200" dirty="0" smtClean="0">
                <a:solidFill>
                  <a:prstClr val="black"/>
                </a:solidFill>
                <a:latin typeface="+mj-lt"/>
                <a:cs typeface="Arial" pitchFamily="34" charset="0"/>
              </a:rPr>
              <a:t>Là </a:t>
            </a:r>
            <a:r>
              <a:rPr lang="vi-VN" sz="3200" dirty="0">
                <a:solidFill>
                  <a:srgbClr val="FF0000"/>
                </a:solidFill>
                <a:latin typeface="+mj-lt"/>
                <a:cs typeface="Arial" pitchFamily="34" charset="0"/>
              </a:rPr>
              <a:t>sự bảo đảm </a:t>
            </a:r>
            <a:r>
              <a:rPr lang="vi-VN" sz="3200" dirty="0">
                <a:solidFill>
                  <a:prstClr val="black"/>
                </a:solidFill>
                <a:latin typeface="+mj-lt"/>
                <a:cs typeface="Arial" pitchFamily="34" charset="0"/>
              </a:rPr>
              <a:t>thay thế hoặc </a:t>
            </a:r>
            <a:r>
              <a:rPr lang="vi-VN" sz="3200" dirty="0">
                <a:solidFill>
                  <a:srgbClr val="9D90A0">
                    <a:lumMod val="50000"/>
                  </a:srgbClr>
                </a:solidFill>
                <a:latin typeface="+mj-lt"/>
                <a:cs typeface="Arial" pitchFamily="34" charset="0"/>
              </a:rPr>
              <a:t>bù đắp một phần thu nhập </a:t>
            </a:r>
            <a:r>
              <a:rPr lang="vi-VN" sz="3200" dirty="0">
                <a:solidFill>
                  <a:prstClr val="black"/>
                </a:solidFill>
                <a:latin typeface="+mj-lt"/>
                <a:cs typeface="Arial" pitchFamily="34" charset="0"/>
              </a:rPr>
              <a:t>của người lao động </a:t>
            </a:r>
            <a:r>
              <a:rPr lang="vi-VN" sz="3200" dirty="0">
                <a:solidFill>
                  <a:srgbClr val="FF0000"/>
                </a:solidFill>
                <a:latin typeface="+mj-lt"/>
                <a:cs typeface="Arial" pitchFamily="34" charset="0"/>
              </a:rPr>
              <a:t>khi bị giảm hoặc mất thu nhập</a:t>
            </a:r>
            <a:r>
              <a:rPr lang="vi-VN" sz="3200" dirty="0">
                <a:solidFill>
                  <a:prstClr val="black"/>
                </a:solidFill>
                <a:latin typeface="+mj-lt"/>
                <a:cs typeface="Arial" pitchFamily="34" charset="0"/>
              </a:rPr>
              <a:t> do </a:t>
            </a:r>
            <a:r>
              <a:rPr lang="vi-VN" sz="3200" dirty="0">
                <a:solidFill>
                  <a:srgbClr val="9D90A0">
                    <a:lumMod val="50000"/>
                  </a:srgbClr>
                </a:solidFill>
                <a:latin typeface="+mj-lt"/>
                <a:cs typeface="Arial" pitchFamily="34" charset="0"/>
              </a:rPr>
              <a:t>ốm đau, thai sản, tai nạn lao động, bệnh nghề nghiệp, thất nghiệp, hết tuổi lao động hoặc chết </a:t>
            </a:r>
            <a:r>
              <a:rPr lang="vi-VN" sz="3200" dirty="0">
                <a:solidFill>
                  <a:prstClr val="black"/>
                </a:solidFill>
                <a:latin typeface="+mj-lt"/>
                <a:cs typeface="Arial" pitchFamily="34" charset="0"/>
              </a:rPr>
              <a:t>trên cơ sở đóng vào quỹ bảo hiểm xã hội</a:t>
            </a:r>
            <a:r>
              <a:rPr lang="vi-VN" sz="3200" dirty="0" smtClean="0">
                <a:solidFill>
                  <a:prstClr val="black"/>
                </a:solidFill>
                <a:latin typeface="+mj-lt"/>
                <a:cs typeface="Arial" pitchFamily="34" charset="0"/>
              </a:rPr>
              <a:t>.</a:t>
            </a:r>
            <a:r>
              <a:rPr lang="en-US" sz="3200" dirty="0" smtClean="0">
                <a:solidFill>
                  <a:prstClr val="black"/>
                </a:solidFill>
                <a:latin typeface="+mj-lt"/>
                <a:cs typeface="Arial" pitchFamily="34" charset="0"/>
              </a:rPr>
              <a:t> </a:t>
            </a:r>
          </a:p>
          <a:p>
            <a:pPr lvl="0" eaLnBrk="1" fontAlgn="auto" hangingPunct="1">
              <a:spcBef>
                <a:spcPts val="0"/>
              </a:spcBef>
              <a:spcAft>
                <a:spcPts val="0"/>
              </a:spcAft>
              <a:defRPr/>
            </a:pPr>
            <a:endParaRPr lang="en-US" sz="3200" dirty="0" smtClean="0">
              <a:solidFill>
                <a:prstClr val="black"/>
              </a:solidFill>
              <a:latin typeface="+mj-lt"/>
              <a:cs typeface="Arial" pitchFamily="34" charset="0"/>
            </a:endParaRPr>
          </a:p>
          <a:p>
            <a:pPr lvl="0" eaLnBrk="1" fontAlgn="auto" hangingPunct="1">
              <a:spcBef>
                <a:spcPts val="0"/>
              </a:spcBef>
              <a:spcAft>
                <a:spcPts val="0"/>
              </a:spcAft>
              <a:defRPr/>
            </a:pPr>
            <a:endParaRPr lang="vi-VN" sz="3200" dirty="0">
              <a:solidFill>
                <a:prstClr val="black"/>
              </a:solidFill>
              <a:latin typeface="+mj-lt"/>
              <a:cs typeface="Arial" pitchFamily="34" charset="0"/>
            </a:endParaRPr>
          </a:p>
        </p:txBody>
      </p:sp>
      <p:sp>
        <p:nvSpPr>
          <p:cNvPr id="4" name="Rounded Rectangle 3"/>
          <p:cNvSpPr/>
          <p:nvPr/>
        </p:nvSpPr>
        <p:spPr>
          <a:xfrm>
            <a:off x="0" y="2138422"/>
            <a:ext cx="3071664" cy="504056"/>
          </a:xfrm>
          <a:prstGeom prst="roundRect">
            <a:avLst/>
          </a:prstGeom>
          <a:blipFill>
            <a:blip r:embed="rId4"/>
            <a:tile tx="0" ty="0" sx="100000" sy="100000" flip="none" algn="tl"/>
          </a:blipFill>
          <a:ln w="12700" cap="flat" cmpd="sng" algn="ctr">
            <a:solidFill>
              <a:srgbClr val="00B0F0"/>
            </a:solidFill>
            <a:prstDash val="solid"/>
          </a:ln>
          <a:effectLst>
            <a:outerShdw blurRad="50800" dist="38100" dir="5400000" rotWithShape="0">
              <a:srgbClr val="000000">
                <a:alpha val="28000"/>
              </a:srgbClr>
            </a:outerShdw>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smtClean="0">
                <a:ln>
                  <a:noFill/>
                </a:ln>
                <a:solidFill>
                  <a:prstClr val="black"/>
                </a:solidFill>
                <a:effectLst/>
                <a:uLnTx/>
                <a:uFillTx/>
                <a:latin typeface="Times New Roman" panose="02020603050405020304" pitchFamily="18" charset="0"/>
                <a:cs typeface="Times New Roman" panose="02020603050405020304" pitchFamily="18" charset="0"/>
              </a:rPr>
              <a:t>2.7.1 KHÁI</a:t>
            </a:r>
            <a:r>
              <a:rPr kumimoji="0" lang="en-US" sz="2800" i="0" u="none" strike="noStrike" kern="0" cap="none" spc="0" normalizeH="0" noProof="0" dirty="0" smtClean="0">
                <a:ln>
                  <a:noFill/>
                </a:ln>
                <a:solidFill>
                  <a:prstClr val="black"/>
                </a:solidFill>
                <a:effectLst/>
                <a:uLnTx/>
                <a:uFillTx/>
                <a:latin typeface="Times New Roman" panose="02020603050405020304" pitchFamily="18" charset="0"/>
                <a:cs typeface="Times New Roman" panose="02020603050405020304" pitchFamily="18" charset="0"/>
              </a:rPr>
              <a:t> NIỆM</a:t>
            </a:r>
            <a:endParaRPr kumimoji="0" lang="vi-VN" sz="28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5"/>
          <a:stretch>
            <a:fillRect/>
          </a:stretch>
        </p:blipFill>
        <p:spPr>
          <a:xfrm>
            <a:off x="7704817" y="2642478"/>
            <a:ext cx="2664296" cy="3378810"/>
          </a:xfrm>
          <a:prstGeom prst="rect">
            <a:avLst/>
          </a:prstGeom>
        </p:spPr>
      </p:pic>
    </p:spTree>
    <p:extLst>
      <p:ext uri="{BB962C8B-B14F-4D97-AF65-F5344CB8AC3E}">
        <p14:creationId xmlns:p14="http://schemas.microsoft.com/office/powerpoint/2010/main" val="42422566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2077653"/>
            <a:ext cx="10515600" cy="2935524"/>
          </a:xfrm>
        </p:spPr>
        <p:txBody>
          <a:bodyPr>
            <a:normAutofit/>
          </a:bodyPr>
          <a:lstStyle/>
          <a:p>
            <a:pPr marL="0" indent="0">
              <a:buNone/>
            </a:pPr>
            <a:endParaRPr lang="en-US" b="1" dirty="0" smtClean="0">
              <a:solidFill>
                <a:schemeClr val="accent4"/>
              </a:solidFill>
              <a:latin typeface="+mj-lt"/>
            </a:endParaRPr>
          </a:p>
          <a:p>
            <a:r>
              <a:rPr lang="vi-VN" sz="3200" dirty="0" smtClean="0">
                <a:solidFill>
                  <a:schemeClr val="accent4"/>
                </a:solidFill>
                <a:latin typeface="+mj-lt"/>
              </a:rPr>
              <a:t> </a:t>
            </a:r>
            <a:r>
              <a:rPr lang="vi-VN" sz="3200" dirty="0">
                <a:solidFill>
                  <a:schemeClr val="accent4"/>
                </a:solidFill>
                <a:latin typeface="+mj-lt"/>
              </a:rPr>
              <a:t>Chức năng bảo đảm thay thế hoặc bù đắp sự thiếu hụt thu nhập của người lao động và gia đình họ. </a:t>
            </a:r>
            <a:endParaRPr lang="en-US" sz="3200" dirty="0" smtClean="0">
              <a:solidFill>
                <a:schemeClr val="accent4"/>
              </a:solidFill>
              <a:latin typeface="+mj-lt"/>
            </a:endParaRPr>
          </a:p>
          <a:p>
            <a:r>
              <a:rPr lang="vi-VN" sz="3200" dirty="0" smtClean="0">
                <a:solidFill>
                  <a:schemeClr val="accent4"/>
                </a:solidFill>
                <a:latin typeface="+mj-lt"/>
              </a:rPr>
              <a:t>Chức </a:t>
            </a:r>
            <a:r>
              <a:rPr lang="vi-VN" sz="3200" dirty="0">
                <a:solidFill>
                  <a:schemeClr val="accent4"/>
                </a:solidFill>
                <a:latin typeface="+mj-lt"/>
              </a:rPr>
              <a:t>năng phân phối lại thu nhập. </a:t>
            </a:r>
            <a:endParaRPr lang="en-US" sz="3200" dirty="0" smtClean="0">
              <a:solidFill>
                <a:schemeClr val="accent4"/>
              </a:solidFill>
              <a:latin typeface="+mj-lt"/>
            </a:endParaRPr>
          </a:p>
          <a:p>
            <a:r>
              <a:rPr lang="vi-VN" sz="3200" dirty="0" smtClean="0">
                <a:solidFill>
                  <a:schemeClr val="accent4"/>
                </a:solidFill>
                <a:latin typeface="+mj-lt"/>
              </a:rPr>
              <a:t>Góp </a:t>
            </a:r>
            <a:r>
              <a:rPr lang="vi-VN" sz="3200" dirty="0">
                <a:solidFill>
                  <a:schemeClr val="accent4"/>
                </a:solidFill>
                <a:latin typeface="+mj-lt"/>
              </a:rPr>
              <a:t>phần tạo ra sự sản sẻ, tương trợ giữa các nhóm lao động. </a:t>
            </a:r>
            <a:endParaRPr lang="en-US" sz="3200" dirty="0">
              <a:solidFill>
                <a:schemeClr val="accent4"/>
              </a:solidFill>
              <a:latin typeface="+mj-lt"/>
            </a:endParaRPr>
          </a:p>
        </p:txBody>
      </p:sp>
      <p:sp>
        <p:nvSpPr>
          <p:cNvPr id="5" name="Rounded Rectangle 4"/>
          <p:cNvSpPr/>
          <p:nvPr/>
        </p:nvSpPr>
        <p:spPr>
          <a:xfrm>
            <a:off x="119336" y="1573597"/>
            <a:ext cx="6096000" cy="504056"/>
          </a:xfrm>
          <a:prstGeom prst="roundRect">
            <a:avLst/>
          </a:prstGeom>
          <a:solidFill>
            <a:schemeClr val="accent6">
              <a:lumMod val="20000"/>
              <a:lumOff val="80000"/>
            </a:schemeClr>
          </a:solidFill>
          <a:ln w="12700" cap="flat" cmpd="sng" algn="ctr">
            <a:solidFill>
              <a:srgbClr val="4A66AC"/>
            </a:solidFill>
            <a:prstDash val="solid"/>
          </a:ln>
          <a:effectLst>
            <a:outerShdw blurRad="50800" dist="38100" dir="5400000" rotWithShape="0">
              <a:srgbClr val="000000">
                <a:alpha val="28000"/>
              </a:srgbClr>
            </a:outerShdw>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smtClean="0">
                <a:ln>
                  <a:noFill/>
                </a:ln>
                <a:solidFill>
                  <a:schemeClr val="accent4"/>
                </a:solidFill>
                <a:effectLst/>
                <a:uLnTx/>
                <a:uFillTx/>
                <a:latin typeface="Times New Roman" panose="02020603050405020304" pitchFamily="18" charset="0"/>
                <a:cs typeface="Times New Roman" panose="02020603050405020304" pitchFamily="18" charset="0"/>
              </a:rPr>
              <a:t>2.7.2 </a:t>
            </a:r>
            <a:r>
              <a:rPr lang="vi-VN" sz="2800" b="1" dirty="0">
                <a:solidFill>
                  <a:schemeClr val="accent4"/>
                </a:solidFill>
                <a:latin typeface="+mj-lt"/>
              </a:rPr>
              <a:t>Chức năng của bảo hiểm xã </a:t>
            </a:r>
            <a:r>
              <a:rPr lang="vi-VN" sz="2800" b="1" dirty="0" smtClean="0">
                <a:solidFill>
                  <a:schemeClr val="accent4"/>
                </a:solidFill>
                <a:latin typeface="+mj-lt"/>
              </a:rPr>
              <a:t>hội</a:t>
            </a:r>
            <a:endParaRPr kumimoji="0" lang="vi-VN" sz="28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97647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79376" y="2204864"/>
            <a:ext cx="10515600" cy="4351338"/>
          </a:xfrm>
        </p:spPr>
        <p:txBody>
          <a:bodyPr>
            <a:normAutofit/>
          </a:bodyPr>
          <a:lstStyle/>
          <a:p>
            <a:r>
              <a:rPr lang="vi-VN" dirty="0" smtClean="0">
                <a:latin typeface="+mj-lt"/>
              </a:rPr>
              <a:t>Phân </a:t>
            </a:r>
            <a:r>
              <a:rPr lang="vi-VN" dirty="0">
                <a:latin typeface="+mj-lt"/>
              </a:rPr>
              <a:t>loại theo </a:t>
            </a:r>
            <a:r>
              <a:rPr lang="vi-VN" dirty="0">
                <a:solidFill>
                  <a:schemeClr val="accent4"/>
                </a:solidFill>
                <a:latin typeface="+mj-lt"/>
              </a:rPr>
              <a:t>hình thức </a:t>
            </a:r>
            <a:r>
              <a:rPr lang="vi-VN" dirty="0">
                <a:latin typeface="+mj-lt"/>
              </a:rPr>
              <a:t>của bảo hiểm xã hội: </a:t>
            </a:r>
            <a:r>
              <a:rPr lang="vi-VN" dirty="0" smtClean="0">
                <a:latin typeface="+mj-lt"/>
              </a:rPr>
              <a:t>BHXH </a:t>
            </a:r>
            <a:r>
              <a:rPr lang="vi-VN" dirty="0">
                <a:latin typeface="+mj-lt"/>
              </a:rPr>
              <a:t>bắt buộc </a:t>
            </a:r>
            <a:r>
              <a:rPr lang="en-US" sz="2000" dirty="0" smtClean="0">
                <a:latin typeface="+mj-lt"/>
              </a:rPr>
              <a:t>&amp;</a:t>
            </a:r>
            <a:r>
              <a:rPr lang="vi-VN" dirty="0" smtClean="0">
                <a:latin typeface="+mj-lt"/>
              </a:rPr>
              <a:t> </a:t>
            </a:r>
            <a:r>
              <a:rPr lang="vi-VN" dirty="0">
                <a:latin typeface="+mj-lt"/>
              </a:rPr>
              <a:t>BHXH tự nguyện </a:t>
            </a:r>
            <a:endParaRPr lang="en-US" dirty="0" smtClean="0">
              <a:latin typeface="+mj-lt"/>
            </a:endParaRPr>
          </a:p>
          <a:p>
            <a:r>
              <a:rPr lang="vi-VN" b="1" dirty="0" smtClean="0">
                <a:latin typeface="+mj-lt"/>
              </a:rPr>
              <a:t>Phân </a:t>
            </a:r>
            <a:r>
              <a:rPr lang="vi-VN" b="1" dirty="0">
                <a:latin typeface="+mj-lt"/>
              </a:rPr>
              <a:t>loại theo các </a:t>
            </a:r>
            <a:r>
              <a:rPr lang="vi-VN" b="1" dirty="0">
                <a:solidFill>
                  <a:schemeClr val="accent4"/>
                </a:solidFill>
                <a:latin typeface="+mj-lt"/>
              </a:rPr>
              <a:t>trường hợp rủi ro </a:t>
            </a:r>
            <a:r>
              <a:rPr lang="vi-VN" b="1" dirty="0">
                <a:latin typeface="+mj-lt"/>
              </a:rPr>
              <a:t>được </a:t>
            </a:r>
            <a:r>
              <a:rPr lang="vi-VN" b="1" dirty="0" smtClean="0">
                <a:latin typeface="+mj-lt"/>
              </a:rPr>
              <a:t>BHXH </a:t>
            </a:r>
            <a:r>
              <a:rPr lang="vi-VN" b="1" dirty="0">
                <a:latin typeface="+mj-lt"/>
              </a:rPr>
              <a:t>trong trường </a:t>
            </a:r>
            <a:r>
              <a:rPr lang="vi-VN" b="1" dirty="0" smtClean="0">
                <a:latin typeface="+mj-lt"/>
              </a:rPr>
              <a:t>hợp</a:t>
            </a:r>
            <a:r>
              <a:rPr lang="en-US" b="1" dirty="0" smtClean="0">
                <a:latin typeface="+mj-lt"/>
              </a:rPr>
              <a:t>:</a:t>
            </a:r>
            <a:r>
              <a:rPr lang="vi-VN" b="1" dirty="0" smtClean="0">
                <a:latin typeface="+mj-lt"/>
              </a:rPr>
              <a:t> </a:t>
            </a:r>
            <a:r>
              <a:rPr lang="vi-VN" dirty="0">
                <a:solidFill>
                  <a:srgbClr val="7030A0"/>
                </a:solidFill>
                <a:latin typeface="+mj-lt"/>
              </a:rPr>
              <a:t>ốm </a:t>
            </a:r>
            <a:r>
              <a:rPr lang="vi-VN" dirty="0" smtClean="0">
                <a:solidFill>
                  <a:srgbClr val="7030A0"/>
                </a:solidFill>
                <a:latin typeface="+mj-lt"/>
              </a:rPr>
              <a:t>đau</a:t>
            </a:r>
            <a:r>
              <a:rPr lang="en-US" dirty="0" smtClean="0">
                <a:solidFill>
                  <a:srgbClr val="7030A0"/>
                </a:solidFill>
                <a:latin typeface="+mj-lt"/>
              </a:rPr>
              <a:t>, </a:t>
            </a:r>
            <a:r>
              <a:rPr lang="vi-VN" dirty="0" smtClean="0">
                <a:solidFill>
                  <a:srgbClr val="7030A0"/>
                </a:solidFill>
                <a:latin typeface="+mj-lt"/>
              </a:rPr>
              <a:t>thai </a:t>
            </a:r>
            <a:r>
              <a:rPr lang="vi-VN" dirty="0">
                <a:solidFill>
                  <a:srgbClr val="7030A0"/>
                </a:solidFill>
                <a:latin typeface="+mj-lt"/>
              </a:rPr>
              <a:t>sản; tai nạn lao </a:t>
            </a:r>
            <a:r>
              <a:rPr lang="vi-VN" dirty="0" smtClean="0">
                <a:solidFill>
                  <a:srgbClr val="7030A0"/>
                </a:solidFill>
                <a:latin typeface="+mj-lt"/>
              </a:rPr>
              <a:t>động</a:t>
            </a:r>
            <a:r>
              <a:rPr lang="en-US" dirty="0" smtClean="0">
                <a:solidFill>
                  <a:srgbClr val="7030A0"/>
                </a:solidFill>
                <a:latin typeface="+mj-lt"/>
              </a:rPr>
              <a:t>, </a:t>
            </a:r>
            <a:r>
              <a:rPr lang="vi-VN" dirty="0" smtClean="0">
                <a:solidFill>
                  <a:srgbClr val="7030A0"/>
                </a:solidFill>
                <a:latin typeface="+mj-lt"/>
              </a:rPr>
              <a:t>bệnh </a:t>
            </a:r>
            <a:r>
              <a:rPr lang="vi-VN" dirty="0">
                <a:solidFill>
                  <a:srgbClr val="7030A0"/>
                </a:solidFill>
                <a:latin typeface="+mj-lt"/>
              </a:rPr>
              <a:t>nghề nghiệp; </a:t>
            </a:r>
            <a:r>
              <a:rPr lang="en-US" dirty="0" err="1" smtClean="0">
                <a:solidFill>
                  <a:srgbClr val="7030A0"/>
                </a:solidFill>
                <a:latin typeface="+mj-lt"/>
              </a:rPr>
              <a:t>hưu</a:t>
            </a:r>
            <a:r>
              <a:rPr lang="en-US" dirty="0" smtClean="0">
                <a:solidFill>
                  <a:srgbClr val="7030A0"/>
                </a:solidFill>
                <a:latin typeface="+mj-lt"/>
              </a:rPr>
              <a:t> </a:t>
            </a:r>
            <a:r>
              <a:rPr lang="en-US" dirty="0" err="1" smtClean="0">
                <a:solidFill>
                  <a:srgbClr val="7030A0"/>
                </a:solidFill>
                <a:latin typeface="+mj-lt"/>
              </a:rPr>
              <a:t>trí</a:t>
            </a:r>
            <a:r>
              <a:rPr lang="vi-VN" dirty="0" smtClean="0">
                <a:solidFill>
                  <a:srgbClr val="7030A0"/>
                </a:solidFill>
                <a:latin typeface="+mj-lt"/>
              </a:rPr>
              <a:t>; </a:t>
            </a:r>
            <a:r>
              <a:rPr lang="vi-VN" dirty="0">
                <a:solidFill>
                  <a:srgbClr val="7030A0"/>
                </a:solidFill>
                <a:latin typeface="+mj-lt"/>
              </a:rPr>
              <a:t>chết; mất việc làm</a:t>
            </a:r>
            <a:r>
              <a:rPr lang="vi-VN" dirty="0">
                <a:latin typeface="+mj-lt"/>
              </a:rPr>
              <a:t>. </a:t>
            </a:r>
            <a:endParaRPr lang="en-US" dirty="0" smtClean="0">
              <a:latin typeface="+mj-lt"/>
            </a:endParaRPr>
          </a:p>
          <a:p>
            <a:r>
              <a:rPr lang="vi-VN" b="1" dirty="0" smtClean="0">
                <a:latin typeface="+mj-lt"/>
              </a:rPr>
              <a:t>Phân </a:t>
            </a:r>
            <a:r>
              <a:rPr lang="vi-VN" b="1" dirty="0">
                <a:latin typeface="+mj-lt"/>
              </a:rPr>
              <a:t>loại theo </a:t>
            </a:r>
            <a:r>
              <a:rPr lang="vi-VN" b="1" dirty="0">
                <a:solidFill>
                  <a:schemeClr val="accent4"/>
                </a:solidFill>
                <a:latin typeface="+mj-lt"/>
              </a:rPr>
              <a:t>thời gian hưởng</a:t>
            </a:r>
            <a:r>
              <a:rPr lang="vi-VN" b="1" dirty="0">
                <a:latin typeface="+mj-lt"/>
              </a:rPr>
              <a:t> trợ cấp: </a:t>
            </a:r>
            <a:endParaRPr lang="en-US" b="1" dirty="0" smtClean="0">
              <a:latin typeface="+mj-lt"/>
            </a:endParaRPr>
          </a:p>
          <a:p>
            <a:pPr marL="0" indent="0">
              <a:buNone/>
            </a:pPr>
            <a:r>
              <a:rPr lang="vi-VN" dirty="0" smtClean="0">
                <a:latin typeface="+mj-lt"/>
              </a:rPr>
              <a:t>- </a:t>
            </a:r>
            <a:r>
              <a:rPr lang="vi-VN" dirty="0">
                <a:latin typeface="+mj-lt"/>
              </a:rPr>
              <a:t>BHXH ngắn hạn </a:t>
            </a:r>
            <a:endParaRPr lang="en-US" dirty="0" smtClean="0">
              <a:latin typeface="+mj-lt"/>
            </a:endParaRPr>
          </a:p>
          <a:p>
            <a:pPr marL="0" indent="0">
              <a:buNone/>
            </a:pPr>
            <a:r>
              <a:rPr lang="vi-VN" dirty="0" smtClean="0">
                <a:latin typeface="+mj-lt"/>
              </a:rPr>
              <a:t>- </a:t>
            </a:r>
            <a:r>
              <a:rPr lang="vi-VN" dirty="0">
                <a:latin typeface="+mj-lt"/>
              </a:rPr>
              <a:t>BHXH dài hạn </a:t>
            </a:r>
            <a:endParaRPr lang="en-US" dirty="0">
              <a:latin typeface="+mj-lt"/>
            </a:endParaRPr>
          </a:p>
        </p:txBody>
      </p:sp>
      <p:sp>
        <p:nvSpPr>
          <p:cNvPr id="5" name="Rounded Rectangle 4"/>
          <p:cNvSpPr/>
          <p:nvPr/>
        </p:nvSpPr>
        <p:spPr>
          <a:xfrm>
            <a:off x="0" y="1573597"/>
            <a:ext cx="10776520" cy="504056"/>
          </a:xfrm>
          <a:prstGeom prst="roundRect">
            <a:avLst/>
          </a:prstGeom>
          <a:solidFill>
            <a:schemeClr val="accent6">
              <a:lumMod val="20000"/>
              <a:lumOff val="80000"/>
            </a:schemeClr>
          </a:solidFill>
          <a:ln w="12700" cap="flat" cmpd="sng" algn="ctr">
            <a:solidFill>
              <a:srgbClr val="4A66AC"/>
            </a:solidFill>
            <a:prstDash val="solid"/>
          </a:ln>
          <a:effectLst>
            <a:outerShdw blurRad="50800" dist="38100" dir="5400000" rotWithShape="0">
              <a:srgbClr val="000000">
                <a:alpha val="28000"/>
              </a:srgbClr>
            </a:outerShdw>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smtClean="0">
                <a:ln>
                  <a:noFill/>
                </a:ln>
                <a:solidFill>
                  <a:prstClr val="black"/>
                </a:solidFill>
                <a:effectLst/>
                <a:uLnTx/>
                <a:uFillTx/>
                <a:latin typeface="Times New Roman" panose="02020603050405020304" pitchFamily="18" charset="0"/>
                <a:cs typeface="Times New Roman" panose="02020603050405020304" pitchFamily="18" charset="0"/>
              </a:rPr>
              <a:t>2.7.3 </a:t>
            </a:r>
            <a:r>
              <a:rPr lang="vi-VN" sz="2800" b="1" dirty="0" smtClean="0">
                <a:solidFill>
                  <a:schemeClr val="accent4"/>
                </a:solidFill>
              </a:rPr>
              <a:t>Phân </a:t>
            </a:r>
            <a:r>
              <a:rPr lang="vi-VN" sz="2800" b="1" dirty="0">
                <a:solidFill>
                  <a:schemeClr val="accent4"/>
                </a:solidFill>
              </a:rPr>
              <a:t>loại bảo hiểm xã hội</a:t>
            </a:r>
            <a:endParaRPr kumimoji="0" lang="vi-VN" sz="28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9854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5360" y="2132856"/>
            <a:ext cx="11305256" cy="3046988"/>
          </a:xfrm>
          <a:prstGeom prst="rect">
            <a:avLst/>
          </a:prstGeom>
        </p:spPr>
        <p:txBody>
          <a:bodyPr wrap="square">
            <a:spAutoFit/>
          </a:bodyPr>
          <a:lstStyle/>
          <a:p>
            <a:r>
              <a:rPr lang="en-US" sz="3200" dirty="0" smtClean="0">
                <a:latin typeface="+mj-lt"/>
              </a:rPr>
              <a:t>	</a:t>
            </a:r>
            <a:r>
              <a:rPr lang="vi-VN" sz="3200" dirty="0" smtClean="0">
                <a:latin typeface="+mj-lt"/>
              </a:rPr>
              <a:t>Điều </a:t>
            </a:r>
            <a:r>
              <a:rPr lang="vi-VN" sz="3200" dirty="0">
                <a:latin typeface="+mj-lt"/>
              </a:rPr>
              <a:t>kiện hưởng BHXH là tập hợp các quy định của PL làm cơ sở pháp lý để người lao động hoặc thành viên gia đình họ được hưởng BHXH. </a:t>
            </a:r>
            <a:endParaRPr lang="en-US" sz="3200" dirty="0" smtClean="0">
              <a:latin typeface="+mj-lt"/>
            </a:endParaRPr>
          </a:p>
          <a:p>
            <a:pPr marL="285750" indent="-285750">
              <a:buFontTx/>
              <a:buChar char="-"/>
            </a:pPr>
            <a:r>
              <a:rPr lang="vi-VN" sz="3200" dirty="0" smtClean="0">
                <a:latin typeface="+mj-lt"/>
              </a:rPr>
              <a:t>Tuổi </a:t>
            </a:r>
            <a:r>
              <a:rPr lang="vi-VN" sz="3200" dirty="0">
                <a:latin typeface="+mj-lt"/>
              </a:rPr>
              <a:t>đời </a:t>
            </a:r>
            <a:endParaRPr lang="en-US" sz="3200" dirty="0" smtClean="0">
              <a:latin typeface="+mj-lt"/>
            </a:endParaRPr>
          </a:p>
          <a:p>
            <a:pPr marL="285750" indent="-285750">
              <a:buFontTx/>
              <a:buChar char="-"/>
            </a:pPr>
            <a:r>
              <a:rPr lang="vi-VN" sz="3200" dirty="0" smtClean="0">
                <a:latin typeface="+mj-lt"/>
              </a:rPr>
              <a:t>Mức </a:t>
            </a:r>
            <a:r>
              <a:rPr lang="vi-VN" sz="3200" dirty="0">
                <a:latin typeface="+mj-lt"/>
              </a:rPr>
              <a:t>độ suy giảm hoặc mất khả năng lao động </a:t>
            </a:r>
            <a:endParaRPr lang="en-US" sz="3200" dirty="0" smtClean="0">
              <a:latin typeface="+mj-lt"/>
            </a:endParaRPr>
          </a:p>
          <a:p>
            <a:r>
              <a:rPr lang="vi-VN" sz="3200" dirty="0" smtClean="0">
                <a:latin typeface="+mj-lt"/>
              </a:rPr>
              <a:t>- </a:t>
            </a:r>
            <a:r>
              <a:rPr lang="vi-VN" sz="3200" dirty="0">
                <a:latin typeface="+mj-lt"/>
              </a:rPr>
              <a:t>Mức đóng và thời gian tham gia BHXH</a:t>
            </a:r>
            <a:endParaRPr lang="en-US" sz="3200" dirty="0">
              <a:latin typeface="+mj-lt"/>
            </a:endParaRPr>
          </a:p>
        </p:txBody>
      </p:sp>
      <p:sp>
        <p:nvSpPr>
          <p:cNvPr id="3" name="Rounded Rectangle 2"/>
          <p:cNvSpPr/>
          <p:nvPr/>
        </p:nvSpPr>
        <p:spPr>
          <a:xfrm>
            <a:off x="0" y="1556792"/>
            <a:ext cx="11640616" cy="576064"/>
          </a:xfrm>
          <a:prstGeom prst="roundRect">
            <a:avLst/>
          </a:prstGeom>
          <a:solidFill>
            <a:schemeClr val="accent6">
              <a:lumMod val="20000"/>
              <a:lumOff val="80000"/>
            </a:schemeClr>
          </a:solidFill>
          <a:ln w="12700" cap="flat" cmpd="sng" algn="ctr">
            <a:solidFill>
              <a:srgbClr val="4A66AC"/>
            </a:solidFill>
            <a:prstDash val="solid"/>
          </a:ln>
          <a:effectLst>
            <a:outerShdw blurRad="50800" dist="38100" dir="5400000" rotWithShape="0">
              <a:srgbClr val="000000">
                <a:alpha val="28000"/>
              </a:srgbClr>
            </a:outerShdw>
          </a:effectLst>
        </p:spPr>
        <p:txBody>
          <a:bodyPr anchor="ctr"/>
          <a:lstStyle/>
          <a:p>
            <a:pPr eaLnBrk="1" fontAlgn="auto" hangingPunct="1">
              <a:spcBef>
                <a:spcPts val="0"/>
              </a:spcBef>
              <a:spcAft>
                <a:spcPts val="0"/>
              </a:spcAft>
              <a:defRPr/>
            </a:pPr>
            <a:endParaRPr kumimoji="0" lang="en-US" sz="2800" i="0" u="none" strike="noStrike" kern="0" cap="none" spc="0" normalizeH="0" baseline="0" noProof="0" dirty="0" smtClean="0">
              <a:ln>
                <a:noFill/>
              </a:ln>
              <a:solidFill>
                <a:prstClr val="black"/>
              </a:solidFill>
              <a:effectLst/>
              <a:uLnTx/>
              <a:uFillTx/>
              <a:latin typeface="Times New Roman" panose="02020603050405020304" pitchFamily="18" charset="0"/>
              <a:cs typeface="Times New Roman" panose="02020603050405020304" pitchFamily="18" charset="0"/>
            </a:endParaRPr>
          </a:p>
          <a:p>
            <a:pPr eaLnBrk="1" fontAlgn="auto" hangingPunct="1">
              <a:spcBef>
                <a:spcPts val="0"/>
              </a:spcBef>
              <a:spcAft>
                <a:spcPts val="0"/>
              </a:spcAft>
              <a:defRPr/>
            </a:pPr>
            <a:r>
              <a:rPr kumimoji="0" lang="en-US" sz="2800" b="1" i="0" u="none" strike="noStrike" kern="0" cap="none" spc="0" normalizeH="0" baseline="0" noProof="0" dirty="0" smtClean="0">
                <a:ln>
                  <a:noFill/>
                </a:ln>
                <a:solidFill>
                  <a:schemeClr val="accent4"/>
                </a:solidFill>
                <a:effectLst/>
                <a:uLnTx/>
                <a:uFillTx/>
                <a:latin typeface="Times New Roman" panose="02020603050405020304" pitchFamily="18" charset="0"/>
                <a:cs typeface="Times New Roman" panose="02020603050405020304" pitchFamily="18" charset="0"/>
              </a:rPr>
              <a:t>2.7.4 </a:t>
            </a:r>
            <a:r>
              <a:rPr lang="vi-VN" sz="2800" b="1" dirty="0" smtClean="0">
                <a:solidFill>
                  <a:schemeClr val="accent4"/>
                </a:solidFill>
                <a:latin typeface="+mj-lt"/>
              </a:rPr>
              <a:t>Điều </a:t>
            </a:r>
            <a:r>
              <a:rPr lang="vi-VN" sz="2800" b="1" dirty="0">
                <a:solidFill>
                  <a:schemeClr val="accent4"/>
                </a:solidFill>
                <a:latin typeface="+mj-lt"/>
              </a:rPr>
              <a:t>kiện hưởng bảo hiểm xã hội</a:t>
            </a:r>
            <a:r>
              <a:rPr lang="vi-VN" sz="2800" dirty="0">
                <a:latin typeface="+mj-lt"/>
              </a:rPr>
              <a:t> </a:t>
            </a:r>
            <a:endParaRPr lang="en-US" sz="2800" dirty="0">
              <a:latin typeface="+mj-lt"/>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vi-VN" sz="28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633590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a:xfrm>
            <a:off x="0" y="1340768"/>
            <a:ext cx="12192000" cy="1080120"/>
          </a:xfrm>
        </p:spPr>
        <p:txBody>
          <a:bodyPr>
            <a:normAutofit fontScale="90000"/>
          </a:bodyPr>
          <a:lstStyle/>
          <a:p>
            <a:r>
              <a:rPr lang="en-US" b="1" dirty="0" smtClean="0">
                <a:solidFill>
                  <a:schemeClr val="accent4"/>
                </a:solidFill>
              </a:rPr>
              <a:t/>
            </a:r>
            <a:br>
              <a:rPr lang="en-US" b="1" dirty="0" smtClean="0">
                <a:solidFill>
                  <a:schemeClr val="accent4"/>
                </a:solidFill>
              </a:rPr>
            </a:br>
            <a:r>
              <a:rPr lang="en-US" sz="3100" b="1" dirty="0" smtClean="0">
                <a:solidFill>
                  <a:schemeClr val="accent4"/>
                </a:solidFill>
                <a:latin typeface="Times New Roman" panose="02020603050405020304" pitchFamily="18" charset="0"/>
                <a:cs typeface="Times New Roman" panose="02020603050405020304" pitchFamily="18" charset="0"/>
              </a:rPr>
              <a:t>2.7.5</a:t>
            </a:r>
            <a:r>
              <a:rPr lang="en-US" sz="4000" b="1" dirty="0" smtClean="0">
                <a:solidFill>
                  <a:schemeClr val="accent4"/>
                </a:solidFill>
                <a:latin typeface="Times New Roman" panose="02020603050405020304" pitchFamily="18" charset="0"/>
                <a:cs typeface="Times New Roman" panose="02020603050405020304" pitchFamily="18" charset="0"/>
              </a:rPr>
              <a:t> </a:t>
            </a:r>
            <a:r>
              <a:rPr lang="vi-VN" sz="4000" b="1" dirty="0" smtClean="0">
                <a:solidFill>
                  <a:schemeClr val="accent4"/>
                </a:solidFill>
                <a:latin typeface="Times New Roman" panose="02020603050405020304" pitchFamily="18" charset="0"/>
                <a:cs typeface="Times New Roman" panose="02020603050405020304" pitchFamily="18" charset="0"/>
              </a:rPr>
              <a:t>Các </a:t>
            </a:r>
            <a:r>
              <a:rPr lang="vi-VN" sz="4000" b="1" dirty="0">
                <a:solidFill>
                  <a:schemeClr val="accent4"/>
                </a:solidFill>
                <a:latin typeface="Times New Roman" panose="02020603050405020304" pitchFamily="18" charset="0"/>
                <a:cs typeface="Times New Roman" panose="02020603050405020304" pitchFamily="18" charset="0"/>
              </a:rPr>
              <a:t>chế độ bảo hiểm xã hội </a:t>
            </a:r>
            <a:r>
              <a:rPr lang="en-US" b="1" dirty="0">
                <a:solidFill>
                  <a:schemeClr val="accent4"/>
                </a:solidFill>
              </a:rPr>
              <a:t/>
            </a:r>
            <a:br>
              <a:rPr lang="en-US" b="1" dirty="0">
                <a:solidFill>
                  <a:schemeClr val="accent4"/>
                </a:solidFill>
              </a:rPr>
            </a:br>
            <a:endParaRPr lang="en-US" dirty="0"/>
          </a:p>
        </p:txBody>
      </p:sp>
      <p:sp>
        <p:nvSpPr>
          <p:cNvPr id="5" name="Text Placeholder 4"/>
          <p:cNvSpPr>
            <a:spLocks noGrp="1"/>
          </p:cNvSpPr>
          <p:nvPr>
            <p:ph type="body" idx="1"/>
          </p:nvPr>
        </p:nvSpPr>
        <p:spPr>
          <a:xfrm>
            <a:off x="7824058" y="2276872"/>
            <a:ext cx="3743028" cy="3996444"/>
          </a:xfrm>
        </p:spPr>
        <p:txBody>
          <a:bodyPr/>
          <a:lstStyle/>
          <a:p>
            <a:r>
              <a:rPr lang="en-US" sz="2800" dirty="0" smtClean="0">
                <a:solidFill>
                  <a:srgbClr val="7030A0"/>
                </a:solidFill>
                <a:latin typeface="Times New Roman" panose="02020603050405020304" pitchFamily="18" charset="0"/>
                <a:cs typeface="Times New Roman" panose="02020603050405020304" pitchFamily="18" charset="0"/>
              </a:rPr>
              <a:t>* </a:t>
            </a:r>
            <a:r>
              <a:rPr lang="vi-VN" sz="2800" dirty="0" smtClean="0">
                <a:solidFill>
                  <a:srgbClr val="7030A0"/>
                </a:solidFill>
                <a:latin typeface="Times New Roman" panose="02020603050405020304" pitchFamily="18" charset="0"/>
                <a:cs typeface="Times New Roman" panose="02020603050405020304" pitchFamily="18" charset="0"/>
              </a:rPr>
              <a:t>Bảo </a:t>
            </a:r>
            <a:r>
              <a:rPr lang="vi-VN" sz="2800" dirty="0">
                <a:solidFill>
                  <a:srgbClr val="7030A0"/>
                </a:solidFill>
                <a:latin typeface="Times New Roman" panose="02020603050405020304" pitchFamily="18" charset="0"/>
                <a:cs typeface="Times New Roman" panose="02020603050405020304" pitchFamily="18" charset="0"/>
              </a:rPr>
              <a:t>hiểm thất </a:t>
            </a:r>
            <a:r>
              <a:rPr lang="vi-VN" sz="2800" dirty="0" smtClean="0">
                <a:solidFill>
                  <a:srgbClr val="7030A0"/>
                </a:solidFill>
                <a:latin typeface="Times New Roman" panose="02020603050405020304" pitchFamily="18" charset="0"/>
                <a:cs typeface="Times New Roman" panose="02020603050405020304" pitchFamily="18" charset="0"/>
              </a:rPr>
              <a:t>nghiệp </a:t>
            </a:r>
            <a:r>
              <a:rPr lang="vi-VN" sz="2800" dirty="0">
                <a:solidFill>
                  <a:srgbClr val="7030A0"/>
                </a:solidFill>
                <a:latin typeface="Times New Roman" panose="02020603050405020304" pitchFamily="18" charset="0"/>
                <a:cs typeface="Times New Roman" panose="02020603050405020304" pitchFamily="18" charset="0"/>
              </a:rPr>
              <a:t>bao gồm</a:t>
            </a:r>
            <a:r>
              <a:rPr lang="vi-VN" sz="2800" dirty="0" smtClean="0">
                <a:solidFill>
                  <a:srgbClr val="7030A0"/>
                </a:solidFill>
                <a:latin typeface="Times New Roman" panose="02020603050405020304" pitchFamily="18" charset="0"/>
                <a:cs typeface="Times New Roman" panose="02020603050405020304" pitchFamily="18" charset="0"/>
              </a:rPr>
              <a:t>:</a:t>
            </a:r>
            <a:endParaRPr lang="en-US" sz="2800" dirty="0" smtClean="0">
              <a:solidFill>
                <a:srgbClr val="7030A0"/>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vi-VN" sz="2800" dirty="0" smtClean="0">
                <a:solidFill>
                  <a:srgbClr val="7030A0"/>
                </a:solidFill>
                <a:latin typeface="Times New Roman" panose="02020603050405020304" pitchFamily="18" charset="0"/>
                <a:cs typeface="Times New Roman" panose="02020603050405020304" pitchFamily="18" charset="0"/>
              </a:rPr>
              <a:t>Trợ </a:t>
            </a:r>
            <a:r>
              <a:rPr lang="vi-VN" sz="2800" dirty="0">
                <a:solidFill>
                  <a:srgbClr val="7030A0"/>
                </a:solidFill>
                <a:latin typeface="Times New Roman" panose="02020603050405020304" pitchFamily="18" charset="0"/>
                <a:cs typeface="Times New Roman" panose="02020603050405020304" pitchFamily="18" charset="0"/>
              </a:rPr>
              <a:t>cấp thất </a:t>
            </a:r>
            <a:r>
              <a:rPr lang="vi-VN" sz="2800" dirty="0" smtClean="0">
                <a:solidFill>
                  <a:srgbClr val="7030A0"/>
                </a:solidFill>
                <a:latin typeface="Times New Roman" panose="02020603050405020304" pitchFamily="18" charset="0"/>
                <a:cs typeface="Times New Roman" panose="02020603050405020304" pitchFamily="18" charset="0"/>
              </a:rPr>
              <a:t>nghiệp</a:t>
            </a:r>
            <a:endParaRPr lang="en-US" sz="2800" dirty="0" smtClean="0">
              <a:solidFill>
                <a:srgbClr val="7030A0"/>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vi-VN" sz="2800" dirty="0" smtClean="0">
                <a:solidFill>
                  <a:srgbClr val="7030A0"/>
                </a:solidFill>
                <a:latin typeface="Times New Roman" panose="02020603050405020304" pitchFamily="18" charset="0"/>
                <a:cs typeface="Times New Roman" panose="02020603050405020304" pitchFamily="18" charset="0"/>
              </a:rPr>
              <a:t>Hỗ </a:t>
            </a:r>
            <a:r>
              <a:rPr lang="vi-VN" sz="2800" dirty="0">
                <a:solidFill>
                  <a:srgbClr val="7030A0"/>
                </a:solidFill>
                <a:latin typeface="Times New Roman" panose="02020603050405020304" pitchFamily="18" charset="0"/>
                <a:cs typeface="Times New Roman" panose="02020603050405020304" pitchFamily="18" charset="0"/>
              </a:rPr>
              <a:t>trợ học nghề </a:t>
            </a:r>
            <a:endParaRPr lang="en-US" sz="2800" dirty="0" smtClean="0">
              <a:solidFill>
                <a:srgbClr val="7030A0"/>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vi-VN" sz="2800" dirty="0" smtClean="0">
                <a:solidFill>
                  <a:srgbClr val="7030A0"/>
                </a:solidFill>
                <a:latin typeface="Times New Roman" panose="02020603050405020304" pitchFamily="18" charset="0"/>
                <a:cs typeface="Times New Roman" panose="02020603050405020304" pitchFamily="18" charset="0"/>
              </a:rPr>
              <a:t>Hỗ </a:t>
            </a:r>
            <a:r>
              <a:rPr lang="vi-VN" sz="2800" dirty="0">
                <a:solidFill>
                  <a:srgbClr val="7030A0"/>
                </a:solidFill>
                <a:latin typeface="Times New Roman" panose="02020603050405020304" pitchFamily="18" charset="0"/>
                <a:cs typeface="Times New Roman" panose="02020603050405020304" pitchFamily="18" charset="0"/>
              </a:rPr>
              <a:t>trợ tìm việc </a:t>
            </a:r>
            <a:r>
              <a:rPr lang="vi-VN" sz="2800" dirty="0" smtClean="0">
                <a:solidFill>
                  <a:srgbClr val="7030A0"/>
                </a:solidFill>
                <a:latin typeface="Times New Roman" panose="02020603050405020304" pitchFamily="18" charset="0"/>
                <a:cs typeface="Times New Roman" panose="02020603050405020304" pitchFamily="18" charset="0"/>
              </a:rPr>
              <a:t>làm</a:t>
            </a:r>
            <a:endParaRPr lang="en-US" sz="2800" dirty="0" smtClean="0">
              <a:solidFill>
                <a:srgbClr val="7030A0"/>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800" dirty="0">
              <a:solidFill>
                <a:srgbClr val="7030A0"/>
              </a:solidFill>
              <a:latin typeface="Times New Roman" panose="02020603050405020304" pitchFamily="18" charset="0"/>
              <a:cs typeface="Times New Roman" panose="02020603050405020304" pitchFamily="18" charset="0"/>
            </a:endParaRPr>
          </a:p>
          <a:p>
            <a:endParaRPr lang="en-US" sz="2800" dirty="0" smtClean="0">
              <a:solidFill>
                <a:srgbClr val="7030A0"/>
              </a:solidFill>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dirty="0"/>
          </a:p>
        </p:txBody>
      </p:sp>
      <p:sp>
        <p:nvSpPr>
          <p:cNvPr id="4" name="Content Placeholder 3"/>
          <p:cNvSpPr>
            <a:spLocks noGrp="1"/>
          </p:cNvSpPr>
          <p:nvPr>
            <p:ph sz="half" idx="2"/>
          </p:nvPr>
        </p:nvSpPr>
        <p:spPr>
          <a:xfrm>
            <a:off x="324745" y="2276872"/>
            <a:ext cx="3960439" cy="3751882"/>
          </a:xfrm>
        </p:spPr>
        <p:txBody>
          <a:bodyPr>
            <a:noAutofit/>
          </a:bodyPr>
          <a:lstStyle/>
          <a:p>
            <a:pPr marL="0" indent="0">
              <a:buNone/>
            </a:pPr>
            <a:r>
              <a:rPr lang="en-US" dirty="0" smtClean="0">
                <a:solidFill>
                  <a:srgbClr val="7030A0"/>
                </a:solidFill>
                <a:latin typeface="Times New Roman" panose="02020603050405020304" pitchFamily="18" charset="0"/>
                <a:cs typeface="Times New Roman" panose="02020603050405020304" pitchFamily="18" charset="0"/>
              </a:rPr>
              <a:t>* </a:t>
            </a:r>
            <a:r>
              <a:rPr lang="vi-VN" dirty="0" smtClean="0">
                <a:solidFill>
                  <a:srgbClr val="7030A0"/>
                </a:solidFill>
                <a:latin typeface="Times New Roman" panose="02020603050405020304" pitchFamily="18" charset="0"/>
                <a:cs typeface="Times New Roman" panose="02020603050405020304" pitchFamily="18" charset="0"/>
              </a:rPr>
              <a:t>Bảo </a:t>
            </a:r>
            <a:r>
              <a:rPr lang="vi-VN" dirty="0">
                <a:solidFill>
                  <a:srgbClr val="7030A0"/>
                </a:solidFill>
                <a:latin typeface="Times New Roman" panose="02020603050405020304" pitchFamily="18" charset="0"/>
                <a:cs typeface="Times New Roman" panose="02020603050405020304" pitchFamily="18" charset="0"/>
              </a:rPr>
              <a:t>hiểm xã hội bắt buộc bao gồm: </a:t>
            </a:r>
            <a:endParaRPr lang="en-US" dirty="0" smtClean="0">
              <a:solidFill>
                <a:srgbClr val="7030A0"/>
              </a:solidFill>
              <a:latin typeface="Times New Roman" panose="02020603050405020304" pitchFamily="18" charset="0"/>
              <a:cs typeface="Times New Roman" panose="02020603050405020304" pitchFamily="18" charset="0"/>
            </a:endParaRPr>
          </a:p>
          <a:p>
            <a:r>
              <a:rPr lang="vi-VN" dirty="0" smtClean="0">
                <a:solidFill>
                  <a:srgbClr val="7030A0"/>
                </a:solidFill>
                <a:latin typeface="Times New Roman" panose="02020603050405020304" pitchFamily="18" charset="0"/>
                <a:cs typeface="Times New Roman" panose="02020603050405020304" pitchFamily="18" charset="0"/>
              </a:rPr>
              <a:t>Ôm đau</a:t>
            </a:r>
            <a:endParaRPr lang="en-US" dirty="0" smtClean="0">
              <a:solidFill>
                <a:srgbClr val="7030A0"/>
              </a:solidFill>
              <a:latin typeface="Times New Roman" panose="02020603050405020304" pitchFamily="18" charset="0"/>
              <a:cs typeface="Times New Roman" panose="02020603050405020304" pitchFamily="18" charset="0"/>
            </a:endParaRPr>
          </a:p>
          <a:p>
            <a:r>
              <a:rPr lang="vi-VN" dirty="0" smtClean="0">
                <a:solidFill>
                  <a:srgbClr val="7030A0"/>
                </a:solidFill>
                <a:latin typeface="Times New Roman" panose="02020603050405020304" pitchFamily="18" charset="0"/>
                <a:cs typeface="Times New Roman" panose="02020603050405020304" pitchFamily="18" charset="0"/>
              </a:rPr>
              <a:t>Thai sản</a:t>
            </a:r>
            <a:endParaRPr lang="en-US" dirty="0" smtClean="0">
              <a:solidFill>
                <a:srgbClr val="7030A0"/>
              </a:solidFill>
              <a:latin typeface="Times New Roman" panose="02020603050405020304" pitchFamily="18" charset="0"/>
              <a:cs typeface="Times New Roman" panose="02020603050405020304" pitchFamily="18" charset="0"/>
            </a:endParaRPr>
          </a:p>
          <a:p>
            <a:r>
              <a:rPr lang="vi-VN" dirty="0" smtClean="0">
                <a:solidFill>
                  <a:srgbClr val="7030A0"/>
                </a:solidFill>
                <a:latin typeface="Times New Roman" panose="02020603050405020304" pitchFamily="18" charset="0"/>
                <a:cs typeface="Times New Roman" panose="02020603050405020304" pitchFamily="18" charset="0"/>
              </a:rPr>
              <a:t>Tai </a:t>
            </a:r>
            <a:r>
              <a:rPr lang="vi-VN" dirty="0">
                <a:solidFill>
                  <a:srgbClr val="7030A0"/>
                </a:solidFill>
                <a:latin typeface="Times New Roman" panose="02020603050405020304" pitchFamily="18" charset="0"/>
                <a:cs typeface="Times New Roman" panose="02020603050405020304" pitchFamily="18" charset="0"/>
              </a:rPr>
              <a:t>nạn lao động, bệnh nghề </a:t>
            </a:r>
            <a:r>
              <a:rPr lang="vi-VN" dirty="0" smtClean="0">
                <a:solidFill>
                  <a:srgbClr val="7030A0"/>
                </a:solidFill>
                <a:latin typeface="Times New Roman" panose="02020603050405020304" pitchFamily="18" charset="0"/>
                <a:cs typeface="Times New Roman" panose="02020603050405020304" pitchFamily="18" charset="0"/>
              </a:rPr>
              <a:t>nghiệp</a:t>
            </a:r>
            <a:endParaRPr lang="en-US" dirty="0" smtClean="0">
              <a:solidFill>
                <a:srgbClr val="7030A0"/>
              </a:solidFill>
              <a:latin typeface="Times New Roman" panose="02020603050405020304" pitchFamily="18" charset="0"/>
              <a:cs typeface="Times New Roman" panose="02020603050405020304" pitchFamily="18" charset="0"/>
            </a:endParaRPr>
          </a:p>
          <a:p>
            <a:r>
              <a:rPr lang="vi-VN" dirty="0" smtClean="0">
                <a:solidFill>
                  <a:srgbClr val="7030A0"/>
                </a:solidFill>
                <a:latin typeface="Times New Roman" panose="02020603050405020304" pitchFamily="18" charset="0"/>
                <a:cs typeface="Times New Roman" panose="02020603050405020304" pitchFamily="18" charset="0"/>
              </a:rPr>
              <a:t> Hưu </a:t>
            </a:r>
            <a:r>
              <a:rPr lang="vi-VN" dirty="0">
                <a:solidFill>
                  <a:srgbClr val="7030A0"/>
                </a:solidFill>
                <a:latin typeface="Times New Roman" panose="02020603050405020304" pitchFamily="18" charset="0"/>
                <a:cs typeface="Times New Roman" panose="02020603050405020304" pitchFamily="18" charset="0"/>
              </a:rPr>
              <a:t>trí </a:t>
            </a:r>
            <a:endParaRPr lang="en-US" dirty="0" smtClean="0">
              <a:solidFill>
                <a:srgbClr val="7030A0"/>
              </a:solidFill>
              <a:latin typeface="Times New Roman" panose="02020603050405020304" pitchFamily="18" charset="0"/>
              <a:cs typeface="Times New Roman" panose="02020603050405020304" pitchFamily="18" charset="0"/>
            </a:endParaRPr>
          </a:p>
          <a:p>
            <a:r>
              <a:rPr lang="vi-VN" dirty="0" smtClean="0">
                <a:solidFill>
                  <a:srgbClr val="7030A0"/>
                </a:solidFill>
                <a:latin typeface="Times New Roman" panose="02020603050405020304" pitchFamily="18" charset="0"/>
                <a:cs typeface="Times New Roman" panose="02020603050405020304" pitchFamily="18" charset="0"/>
              </a:rPr>
              <a:t>Tử tuất</a:t>
            </a:r>
            <a:endParaRPr lang="en-US" dirty="0">
              <a:solidFill>
                <a:srgbClr val="7030A0"/>
              </a:solidFill>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sz="quarter" idx="4"/>
          </p:nvPr>
        </p:nvSpPr>
        <p:spPr>
          <a:xfrm>
            <a:off x="4477916" y="2276872"/>
            <a:ext cx="3236168" cy="3654203"/>
          </a:xfrm>
        </p:spPr>
        <p:txBody>
          <a:bodyPr>
            <a:normAutofit/>
          </a:bodyPr>
          <a:lstStyle/>
          <a:p>
            <a:pPr marL="0" indent="0">
              <a:buNone/>
            </a:pPr>
            <a:r>
              <a:rPr lang="en-US" dirty="0" smtClean="0">
                <a:solidFill>
                  <a:srgbClr val="7030A0"/>
                </a:solidFill>
                <a:latin typeface="Times New Roman" panose="02020603050405020304" pitchFamily="18" charset="0"/>
                <a:cs typeface="Times New Roman" panose="02020603050405020304" pitchFamily="18" charset="0"/>
              </a:rPr>
              <a:t>* </a:t>
            </a:r>
            <a:r>
              <a:rPr lang="vi-VN" dirty="0" smtClean="0">
                <a:solidFill>
                  <a:srgbClr val="7030A0"/>
                </a:solidFill>
                <a:latin typeface="Times New Roman" panose="02020603050405020304" pitchFamily="18" charset="0"/>
                <a:cs typeface="Times New Roman" panose="02020603050405020304" pitchFamily="18" charset="0"/>
              </a:rPr>
              <a:t>Bảo </a:t>
            </a:r>
            <a:r>
              <a:rPr lang="vi-VN" dirty="0">
                <a:solidFill>
                  <a:srgbClr val="7030A0"/>
                </a:solidFill>
                <a:latin typeface="Times New Roman" panose="02020603050405020304" pitchFamily="18" charset="0"/>
                <a:cs typeface="Times New Roman" panose="02020603050405020304" pitchFamily="18" charset="0"/>
              </a:rPr>
              <a:t>hiểm xã hội tự nguyện bao gồm: </a:t>
            </a:r>
            <a:endParaRPr lang="en-US" dirty="0" smtClean="0">
              <a:solidFill>
                <a:srgbClr val="7030A0"/>
              </a:solidFill>
              <a:latin typeface="Times New Roman" panose="02020603050405020304" pitchFamily="18" charset="0"/>
              <a:cs typeface="Times New Roman" panose="02020603050405020304" pitchFamily="18" charset="0"/>
            </a:endParaRPr>
          </a:p>
          <a:p>
            <a:r>
              <a:rPr lang="vi-VN" dirty="0" smtClean="0">
                <a:solidFill>
                  <a:srgbClr val="7030A0"/>
                </a:solidFill>
                <a:latin typeface="Times New Roman" panose="02020603050405020304" pitchFamily="18" charset="0"/>
                <a:cs typeface="Times New Roman" panose="02020603050405020304" pitchFamily="18" charset="0"/>
              </a:rPr>
              <a:t>Hưu </a:t>
            </a:r>
            <a:r>
              <a:rPr lang="vi-VN" dirty="0">
                <a:solidFill>
                  <a:srgbClr val="7030A0"/>
                </a:solidFill>
                <a:latin typeface="Times New Roman" panose="02020603050405020304" pitchFamily="18" charset="0"/>
                <a:cs typeface="Times New Roman" panose="02020603050405020304" pitchFamily="18" charset="0"/>
              </a:rPr>
              <a:t>trí </a:t>
            </a:r>
            <a:endParaRPr lang="en-US" dirty="0" smtClean="0">
              <a:solidFill>
                <a:srgbClr val="7030A0"/>
              </a:solidFill>
              <a:latin typeface="Times New Roman" panose="02020603050405020304" pitchFamily="18" charset="0"/>
              <a:cs typeface="Times New Roman" panose="02020603050405020304" pitchFamily="18" charset="0"/>
            </a:endParaRPr>
          </a:p>
          <a:p>
            <a:r>
              <a:rPr lang="vi-VN" dirty="0" smtClean="0">
                <a:solidFill>
                  <a:srgbClr val="7030A0"/>
                </a:solidFill>
                <a:latin typeface="Times New Roman" panose="02020603050405020304" pitchFamily="18" charset="0"/>
                <a:cs typeface="Times New Roman" panose="02020603050405020304" pitchFamily="18" charset="0"/>
              </a:rPr>
              <a:t>Tử tuất</a:t>
            </a:r>
            <a:endParaRPr lang="en-US" dirty="0" smtClean="0">
              <a:solidFill>
                <a:srgbClr val="7030A0"/>
              </a:solidFill>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57071349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0" y="1484784"/>
            <a:ext cx="4871864" cy="648072"/>
          </a:xfrm>
          <a:prstGeom prst="roundRect">
            <a:avLst/>
          </a:prstGeom>
          <a:solidFill>
            <a:schemeClr val="accent6">
              <a:lumMod val="20000"/>
              <a:lumOff val="80000"/>
            </a:schemeClr>
          </a:solidFill>
          <a:ln w="12700" cap="flat" cmpd="sng" algn="ctr">
            <a:solidFill>
              <a:srgbClr val="4A66AC"/>
            </a:solidFill>
            <a:prstDash val="solid"/>
          </a:ln>
          <a:effectLst>
            <a:outerShdw blurRad="50800" dist="38100" dir="5400000" rotWithShape="0">
              <a:srgbClr val="000000">
                <a:alpha val="28000"/>
              </a:srgbClr>
            </a:outerShdw>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2.8 </a:t>
            </a: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Công </a:t>
            </a:r>
            <a:r>
              <a:rPr kumimoji="0" lang="vi-VN" sz="3200" b="1"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đoàn: </a:t>
            </a:r>
          </a:p>
        </p:txBody>
      </p:sp>
      <p:sp>
        <p:nvSpPr>
          <p:cNvPr id="10" name="Rectangle 9"/>
          <p:cNvSpPr/>
          <p:nvPr/>
        </p:nvSpPr>
        <p:spPr>
          <a:xfrm>
            <a:off x="-7477" y="2682261"/>
            <a:ext cx="6319502" cy="3539430"/>
          </a:xfrm>
          <a:prstGeom prst="rect">
            <a:avLst/>
          </a:prstGeom>
        </p:spPr>
        <p:txBody>
          <a:bodyPr wrap="square">
            <a:spAutoFit/>
          </a:bodyPr>
          <a:lstStyle/>
          <a:p>
            <a:pPr eaLnBrk="1" fontAlgn="auto" hangingPunct="1">
              <a:spcBef>
                <a:spcPts val="0"/>
              </a:spcBef>
              <a:spcAft>
                <a:spcPts val="0"/>
              </a:spcAft>
              <a:defRPr/>
            </a:pPr>
            <a:r>
              <a:rPr lang="en-US" sz="3200" kern="0" dirty="0" smtClean="0">
                <a:solidFill>
                  <a:prstClr val="black"/>
                </a:solidFill>
                <a:latin typeface="+mj-lt"/>
                <a:cs typeface="Arial" pitchFamily="34" charset="0"/>
              </a:rPr>
              <a:t>	</a:t>
            </a:r>
            <a:r>
              <a:rPr lang="vi-VN" sz="3200" kern="0" dirty="0" smtClean="0">
                <a:solidFill>
                  <a:srgbClr val="7030A0"/>
                </a:solidFill>
                <a:latin typeface="+mj-lt"/>
                <a:cs typeface="Arial" pitchFamily="34" charset="0"/>
              </a:rPr>
              <a:t>Công </a:t>
            </a:r>
            <a:r>
              <a:rPr lang="vi-VN" sz="3200" kern="0" dirty="0">
                <a:solidFill>
                  <a:srgbClr val="7030A0"/>
                </a:solidFill>
                <a:latin typeface="+mj-lt"/>
                <a:cs typeface="Arial" pitchFamily="34" charset="0"/>
              </a:rPr>
              <a:t>đoàn là </a:t>
            </a:r>
            <a:r>
              <a:rPr lang="vi-VN" sz="3200" b="1" kern="0" dirty="0">
                <a:solidFill>
                  <a:srgbClr val="7030A0"/>
                </a:solidFill>
                <a:latin typeface="+mj-lt"/>
                <a:cs typeface="Arial" pitchFamily="34" charset="0"/>
              </a:rPr>
              <a:t>tổ chức chính trị - xã hội</a:t>
            </a:r>
            <a:r>
              <a:rPr lang="en-US" sz="3200" kern="0" dirty="0">
                <a:solidFill>
                  <a:srgbClr val="7030A0"/>
                </a:solidFill>
                <a:latin typeface="+mj-lt"/>
                <a:cs typeface="Arial" pitchFamily="34" charset="0"/>
              </a:rPr>
              <a:t>. </a:t>
            </a:r>
            <a:r>
              <a:rPr lang="en-US" sz="3200" kern="0" dirty="0" err="1">
                <a:solidFill>
                  <a:srgbClr val="7030A0"/>
                </a:solidFill>
                <a:latin typeface="Times New Roman" panose="02020603050405020304" pitchFamily="18" charset="0"/>
                <a:cs typeface="Times New Roman" panose="02020603050405020304" pitchFamily="18" charset="0"/>
              </a:rPr>
              <a:t>Mục</a:t>
            </a:r>
            <a:r>
              <a:rPr lang="en-US" sz="3200" kern="0" dirty="0">
                <a:solidFill>
                  <a:srgbClr val="7030A0"/>
                </a:solidFill>
                <a:latin typeface="Times New Roman" panose="02020603050405020304" pitchFamily="18" charset="0"/>
                <a:cs typeface="Times New Roman" panose="02020603050405020304" pitchFamily="18" charset="0"/>
              </a:rPr>
              <a:t> </a:t>
            </a:r>
            <a:r>
              <a:rPr lang="en-US" sz="3200" kern="0" dirty="0" err="1" smtClean="0">
                <a:solidFill>
                  <a:srgbClr val="7030A0"/>
                </a:solidFill>
                <a:latin typeface="Times New Roman" panose="02020603050405020304" pitchFamily="18" charset="0"/>
                <a:cs typeface="Times New Roman" panose="02020603050405020304" pitchFamily="18" charset="0"/>
              </a:rPr>
              <a:t>đích</a:t>
            </a:r>
            <a:r>
              <a:rPr lang="en-US" sz="3200" kern="0" dirty="0" smtClean="0">
                <a:solidFill>
                  <a:srgbClr val="7030A0"/>
                </a:solidFill>
                <a:latin typeface="Times New Roman" panose="02020603050405020304" pitchFamily="18" charset="0"/>
                <a:cs typeface="Times New Roman" panose="02020603050405020304" pitchFamily="18" charset="0"/>
              </a:rPr>
              <a:t> </a:t>
            </a:r>
            <a:r>
              <a:rPr lang="en-US" sz="3200" kern="0" dirty="0" err="1" smtClean="0">
                <a:solidFill>
                  <a:srgbClr val="7030A0"/>
                </a:solidFill>
                <a:latin typeface="Times New Roman" panose="02020603050405020304" pitchFamily="18" charset="0"/>
                <a:cs typeface="Times New Roman" panose="02020603050405020304" pitchFamily="18" charset="0"/>
              </a:rPr>
              <a:t>hoạt</a:t>
            </a:r>
            <a:r>
              <a:rPr lang="en-US" sz="3200" kern="0" dirty="0" smtClean="0">
                <a:solidFill>
                  <a:srgbClr val="7030A0"/>
                </a:solidFill>
                <a:latin typeface="Times New Roman" panose="02020603050405020304" pitchFamily="18" charset="0"/>
                <a:cs typeface="Times New Roman" panose="02020603050405020304" pitchFamily="18" charset="0"/>
              </a:rPr>
              <a:t> </a:t>
            </a:r>
            <a:r>
              <a:rPr lang="en-US" sz="3200" kern="0" dirty="0" err="1" smtClean="0">
                <a:solidFill>
                  <a:srgbClr val="7030A0"/>
                </a:solidFill>
                <a:latin typeface="Times New Roman" panose="02020603050405020304" pitchFamily="18" charset="0"/>
                <a:cs typeface="Times New Roman" panose="02020603050405020304" pitchFamily="18" charset="0"/>
              </a:rPr>
              <a:t>động</a:t>
            </a:r>
            <a:r>
              <a:rPr lang="en-US" sz="3200" kern="0" dirty="0" smtClean="0">
                <a:solidFill>
                  <a:srgbClr val="7030A0"/>
                </a:solidFill>
                <a:latin typeface="Times New Roman" panose="02020603050405020304" pitchFamily="18" charset="0"/>
                <a:cs typeface="Times New Roman" panose="02020603050405020304" pitchFamily="18" charset="0"/>
              </a:rPr>
              <a:t> </a:t>
            </a:r>
            <a:r>
              <a:rPr lang="en-US" sz="3200" kern="0" dirty="0" err="1" smtClean="0">
                <a:solidFill>
                  <a:srgbClr val="7030A0"/>
                </a:solidFill>
                <a:latin typeface="Times New Roman" panose="02020603050405020304" pitchFamily="18" charset="0"/>
                <a:cs typeface="Times New Roman" panose="02020603050405020304" pitchFamily="18" charset="0"/>
              </a:rPr>
              <a:t>nhằm</a:t>
            </a:r>
            <a:r>
              <a:rPr lang="en-US" sz="3200" kern="0" dirty="0" smtClean="0">
                <a:solidFill>
                  <a:srgbClr val="7030A0"/>
                </a:solidFill>
                <a:latin typeface="Times New Roman" panose="02020603050405020304" pitchFamily="18" charset="0"/>
                <a:cs typeface="Times New Roman" panose="02020603050405020304" pitchFamily="18" charset="0"/>
              </a:rPr>
              <a:t> </a:t>
            </a:r>
            <a:r>
              <a:rPr lang="en-US" sz="3200" kern="0" dirty="0" err="1">
                <a:solidFill>
                  <a:srgbClr val="7030A0"/>
                </a:solidFill>
                <a:latin typeface="Times New Roman" panose="02020603050405020304" pitchFamily="18" charset="0"/>
                <a:cs typeface="Times New Roman" panose="02020603050405020304" pitchFamily="18" charset="0"/>
              </a:rPr>
              <a:t>chăm</a:t>
            </a:r>
            <a:r>
              <a:rPr lang="vi-VN" sz="3200" kern="0" dirty="0">
                <a:solidFill>
                  <a:srgbClr val="7030A0"/>
                </a:solidFill>
                <a:latin typeface="+mj-lt"/>
                <a:cs typeface="Arial" pitchFamily="34" charset="0"/>
              </a:rPr>
              <a:t> lo và bảo vệ quyền, lợi ích hợp </a:t>
            </a:r>
            <a:r>
              <a:rPr lang="vi-VN" sz="3200" kern="0" dirty="0" smtClean="0">
                <a:solidFill>
                  <a:srgbClr val="7030A0"/>
                </a:solidFill>
                <a:latin typeface="+mj-lt"/>
                <a:cs typeface="Arial" pitchFamily="34" charset="0"/>
              </a:rPr>
              <a:t>pháp </a:t>
            </a:r>
            <a:r>
              <a:rPr lang="vi-VN" sz="3200" kern="0" dirty="0">
                <a:solidFill>
                  <a:srgbClr val="7030A0"/>
                </a:solidFill>
                <a:latin typeface="+mj-lt"/>
                <a:cs typeface="Arial" pitchFamily="34" charset="0"/>
              </a:rPr>
              <a:t>chính đáng của người lao động</a:t>
            </a:r>
            <a:r>
              <a:rPr lang="en-US" sz="3200" kern="0" dirty="0">
                <a:solidFill>
                  <a:srgbClr val="7030A0"/>
                </a:solidFill>
                <a:latin typeface="+mj-lt"/>
                <a:cs typeface="Arial" pitchFamily="34" charset="0"/>
              </a:rPr>
              <a:t>. Đ</a:t>
            </a:r>
            <a:r>
              <a:rPr lang="vi-VN" sz="3200" kern="0" dirty="0">
                <a:solidFill>
                  <a:srgbClr val="7030A0"/>
                </a:solidFill>
                <a:latin typeface="+mj-lt"/>
                <a:cs typeface="Arial" pitchFamily="34" charset="0"/>
              </a:rPr>
              <a:t>ại diện cho cán bộ, công chức, viên chức, công nhân và những người lao </a:t>
            </a:r>
            <a:r>
              <a:rPr lang="vi-VN" sz="3200" kern="0" dirty="0" smtClean="0">
                <a:solidFill>
                  <a:srgbClr val="7030A0"/>
                </a:solidFill>
                <a:latin typeface="+mj-lt"/>
                <a:cs typeface="Arial" pitchFamily="34" charset="0"/>
              </a:rPr>
              <a:t>động</a:t>
            </a:r>
            <a:endParaRPr lang="vi-VN" sz="3200" kern="0" dirty="0">
              <a:solidFill>
                <a:srgbClr val="7030A0"/>
              </a:solidFill>
              <a:latin typeface="+mj-lt"/>
              <a:cs typeface="Arial" pitchFamily="34" charset="0"/>
            </a:endParaRPr>
          </a:p>
        </p:txBody>
      </p:sp>
      <p:pic>
        <p:nvPicPr>
          <p:cNvPr id="11" name="Picture 10"/>
          <p:cNvPicPr>
            <a:picLocks noChangeAspect="1"/>
          </p:cNvPicPr>
          <p:nvPr/>
        </p:nvPicPr>
        <p:blipFill>
          <a:blip r:embed="rId3"/>
          <a:stretch>
            <a:fillRect/>
          </a:stretch>
        </p:blipFill>
        <p:spPr>
          <a:xfrm>
            <a:off x="6425683" y="2091078"/>
            <a:ext cx="5574974" cy="4028375"/>
          </a:xfrm>
          <a:prstGeom prst="rect">
            <a:avLst/>
          </a:prstGeom>
        </p:spPr>
      </p:pic>
      <p:sp>
        <p:nvSpPr>
          <p:cNvPr id="12" name="Rectangle 11"/>
          <p:cNvSpPr/>
          <p:nvPr/>
        </p:nvSpPr>
        <p:spPr>
          <a:xfrm>
            <a:off x="30579" y="6119453"/>
            <a:ext cx="12192000" cy="369332"/>
          </a:xfrm>
          <a:prstGeom prst="rect">
            <a:avLst/>
          </a:prstGeom>
        </p:spPr>
        <p:txBody>
          <a:bodyPr wrap="square">
            <a:spAutoFit/>
          </a:bodyPr>
          <a:lstStyle/>
          <a:p>
            <a:pPr algn="ctr"/>
            <a:r>
              <a:rPr lang="vi-VN" kern="0" dirty="0">
                <a:solidFill>
                  <a:srgbClr val="E53935"/>
                </a:solidFill>
                <a:cs typeface="Arial" pitchFamily="34" charset="0"/>
              </a:rPr>
              <a:t>công nhân Công ty TNHH Giày Ching Luh Việt Nam, ở huyện Bến Lức, tỉnh Long An _Ảnh: TTXVN</a:t>
            </a:r>
            <a:endParaRPr lang="en-US" dirty="0">
              <a:solidFill>
                <a:srgbClr val="E53935"/>
              </a:solidFill>
            </a:endParaRPr>
          </a:p>
        </p:txBody>
      </p:sp>
      <p:sp>
        <p:nvSpPr>
          <p:cNvPr id="6" name="Rounded Rectangle 5"/>
          <p:cNvSpPr/>
          <p:nvPr/>
        </p:nvSpPr>
        <p:spPr>
          <a:xfrm>
            <a:off x="-7478" y="2132856"/>
            <a:ext cx="5959462" cy="648072"/>
          </a:xfrm>
          <a:prstGeom prst="roundRect">
            <a:avLst/>
          </a:prstGeom>
          <a:solidFill>
            <a:schemeClr val="accent6">
              <a:lumMod val="20000"/>
              <a:lumOff val="80000"/>
            </a:schemeClr>
          </a:solidFill>
          <a:ln w="12700" cap="flat" cmpd="sng" algn="ctr">
            <a:solidFill>
              <a:srgbClr val="4A66AC"/>
            </a:solidFill>
            <a:prstDash val="solid"/>
          </a:ln>
          <a:effectLst>
            <a:outerShdw blurRad="50800" dist="38100" dir="5400000" rotWithShape="0">
              <a:srgbClr val="000000">
                <a:alpha val="28000"/>
              </a:srgbClr>
            </a:outerShdw>
          </a:effectLst>
        </p:spPr>
        <p:txBody>
          <a:bodyPr anchor="ctr"/>
          <a:lstStyle/>
          <a:p>
            <a:pPr eaLnBrk="1" fontAlgn="auto" hangingPunct="1">
              <a:spcBef>
                <a:spcPts val="0"/>
              </a:spcBef>
              <a:spcAft>
                <a:spcPts val="0"/>
              </a:spcAft>
              <a:defRPr/>
            </a:pPr>
            <a:endPar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endParaRPr>
          </a:p>
          <a:p>
            <a:pPr eaLnBrk="1" fontAlgn="auto" hangingPunct="1">
              <a:spcBef>
                <a:spcPts val="0"/>
              </a:spcBef>
              <a:spcAft>
                <a:spcPts val="0"/>
              </a:spcAft>
              <a:defRPr/>
            </a:pPr>
            <a:r>
              <a:rPr kumimoji="0" lang="en-US" sz="3200" b="1" i="1" u="none" strike="noStrike" kern="0" cap="none" spc="0" normalizeH="0" baseline="0" noProof="0" dirty="0" smtClean="0">
                <a:ln>
                  <a:noFill/>
                </a:ln>
                <a:solidFill>
                  <a:srgbClr val="7030A0"/>
                </a:solidFill>
                <a:effectLst/>
                <a:uLnTx/>
                <a:uFillTx/>
                <a:cs typeface="Arial" pitchFamily="34" charset="0"/>
              </a:rPr>
              <a:t>2.8.1  </a:t>
            </a:r>
            <a:r>
              <a:rPr lang="en-US" sz="3200" b="1" i="1" dirty="0" err="1" smtClean="0">
                <a:solidFill>
                  <a:srgbClr val="7030A0"/>
                </a:solidFill>
                <a:latin typeface="Times New Roman" panose="02020603050405020304" pitchFamily="18" charset="0"/>
                <a:ea typeface="Times New Roman" panose="02020603050405020304" pitchFamily="18" charset="0"/>
              </a:rPr>
              <a:t>Khái</a:t>
            </a:r>
            <a:r>
              <a:rPr lang="en-US" sz="3200" b="1" i="1" dirty="0" smtClean="0">
                <a:solidFill>
                  <a:srgbClr val="7030A0"/>
                </a:solidFill>
                <a:latin typeface="Times New Roman" panose="02020603050405020304" pitchFamily="18" charset="0"/>
                <a:ea typeface="Times New Roman" panose="02020603050405020304" pitchFamily="18" charset="0"/>
              </a:rPr>
              <a:t> </a:t>
            </a:r>
            <a:r>
              <a:rPr lang="en-US" sz="3200" b="1" i="1" dirty="0" err="1" smtClean="0">
                <a:solidFill>
                  <a:srgbClr val="7030A0"/>
                </a:solidFill>
                <a:latin typeface="Times New Roman" panose="02020603050405020304" pitchFamily="18" charset="0"/>
                <a:ea typeface="Times New Roman" panose="02020603050405020304" pitchFamily="18" charset="0"/>
              </a:rPr>
              <a:t>niệm</a:t>
            </a:r>
            <a:endParaRPr lang="en-US" sz="3200" b="1" i="1" dirty="0" smtClean="0">
              <a:solidFill>
                <a:srgbClr val="7030A0"/>
              </a:solidFill>
              <a:latin typeface="Times New Roman" panose="02020603050405020304" pitchFamily="18" charset="0"/>
              <a:ea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vi-VN" sz="3200" b="1"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endParaRPr>
          </a:p>
        </p:txBody>
      </p:sp>
    </p:spTree>
    <p:extLst>
      <p:ext uri="{BB962C8B-B14F-4D97-AF65-F5344CB8AC3E}">
        <p14:creationId xmlns:p14="http://schemas.microsoft.com/office/powerpoint/2010/main" val="171482921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99456" y="2279306"/>
            <a:ext cx="5040560" cy="4351338"/>
          </a:xfrm>
        </p:spPr>
        <p:txBody>
          <a:bodyPr>
            <a:noAutofit/>
          </a:bodyPr>
          <a:lstStyle/>
          <a:p>
            <a:pPr marL="0" marR="0" algn="just">
              <a:spcBef>
                <a:spcPts val="0"/>
              </a:spcBef>
              <a:spcAft>
                <a:spcPts val="0"/>
              </a:spcAft>
            </a:pPr>
            <a:r>
              <a:rPr lang="en-US" sz="3200" dirty="0" smtClean="0">
                <a:latin typeface="Times New Roman" panose="02020603050405020304" pitchFamily="18" charset="0"/>
                <a:ea typeface="Times New Roman" panose="02020603050405020304" pitchFamily="18" charset="0"/>
              </a:rPr>
              <a:t> </a:t>
            </a:r>
            <a:r>
              <a:rPr lang="en-US" sz="3200" dirty="0">
                <a:latin typeface="Times New Roman" panose="02020603050405020304" pitchFamily="18" charset="0"/>
                <a:ea typeface="Times New Roman" panose="02020603050405020304" pitchFamily="18" charset="0"/>
              </a:rPr>
              <a:t>C</a:t>
            </a:r>
            <a:r>
              <a:rPr lang="x-none" sz="3200" dirty="0">
                <a:latin typeface="Times New Roman" panose="02020603050405020304" pitchFamily="18" charset="0"/>
                <a:ea typeface="Times New Roman" panose="02020603050405020304" pitchFamily="18" charset="0"/>
              </a:rPr>
              <a:t>ông đoàn đại diện và bảo vệ các quyền, lợi ích hợp pháp chính đáng của người lao động; có trách nhiệm tham gia với Nhà nước phát triển sản xuất, giải quyết việc làm, cải thiện đời sống vật chất, tinh </a:t>
            </a:r>
            <a:r>
              <a:rPr lang="x-none" sz="3200" dirty="0" smtClean="0">
                <a:latin typeface="Times New Roman" panose="02020603050405020304" pitchFamily="18" charset="0"/>
                <a:ea typeface="Times New Roman" panose="02020603050405020304" pitchFamily="18" charset="0"/>
              </a:rPr>
              <a:t>thần </a:t>
            </a:r>
            <a:r>
              <a:rPr lang="x-none" sz="3200" dirty="0">
                <a:latin typeface="Times New Roman" panose="02020603050405020304" pitchFamily="18" charset="0"/>
                <a:ea typeface="Times New Roman" panose="02020603050405020304" pitchFamily="18" charset="0"/>
              </a:rPr>
              <a:t>của người lao động</a:t>
            </a:r>
            <a:r>
              <a:rPr lang="x-none" sz="3200" dirty="0" smtClean="0">
                <a:latin typeface="Times New Roman" panose="02020603050405020304" pitchFamily="18" charset="0"/>
                <a:ea typeface="Times New Roman" panose="02020603050405020304" pitchFamily="18" charset="0"/>
              </a:rPr>
              <a:t>.</a:t>
            </a:r>
            <a:r>
              <a:rPr lang="en-US" sz="3200" i="1" dirty="0">
                <a:solidFill>
                  <a:srgbClr val="0070C0"/>
                </a:solidFill>
                <a:latin typeface="Times New Roman" panose="02020603050405020304" pitchFamily="18" charset="0"/>
                <a:ea typeface="Times New Roman" panose="02020603050405020304" pitchFamily="18" charset="0"/>
              </a:rPr>
              <a:t> </a:t>
            </a:r>
            <a:endParaRPr lang="en-US" sz="3200" i="1" dirty="0" smtClean="0">
              <a:solidFill>
                <a:srgbClr val="0070C0"/>
              </a:solidFill>
              <a:latin typeface="Times New Roman" panose="02020603050405020304" pitchFamily="18" charset="0"/>
              <a:ea typeface="Times New Roman" panose="02020603050405020304" pitchFamily="18" charset="0"/>
            </a:endParaRPr>
          </a:p>
        </p:txBody>
      </p:sp>
      <p:sp>
        <p:nvSpPr>
          <p:cNvPr id="5" name="Rounded Rectangle 4"/>
          <p:cNvSpPr/>
          <p:nvPr/>
        </p:nvSpPr>
        <p:spPr>
          <a:xfrm>
            <a:off x="0" y="1484784"/>
            <a:ext cx="6456040" cy="648072"/>
          </a:xfrm>
          <a:prstGeom prst="roundRect">
            <a:avLst/>
          </a:prstGeom>
          <a:solidFill>
            <a:schemeClr val="accent6">
              <a:lumMod val="20000"/>
              <a:lumOff val="80000"/>
            </a:schemeClr>
          </a:solidFill>
          <a:ln w="12700" cap="flat" cmpd="sng" algn="ctr">
            <a:solidFill>
              <a:srgbClr val="4A66AC"/>
            </a:solidFill>
            <a:prstDash val="solid"/>
          </a:ln>
          <a:effectLst>
            <a:outerShdw blurRad="50800" dist="38100" dir="5400000" rotWithShape="0">
              <a:srgbClr val="000000">
                <a:alpha val="28000"/>
              </a:srgbClr>
            </a:outerShdw>
          </a:effectLst>
        </p:spPr>
        <p:txBody>
          <a:bodyPr anchor="ctr"/>
          <a:lstStyle/>
          <a:p>
            <a:pPr eaLnBrk="1" fontAlgn="auto" hangingPunct="1">
              <a:spcBef>
                <a:spcPts val="0"/>
              </a:spcBef>
              <a:spcAft>
                <a:spcPts val="0"/>
              </a:spcAft>
              <a:defRPr/>
            </a:pPr>
            <a:endPar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endParaRPr>
          </a:p>
          <a:p>
            <a:pPr eaLnBrk="1" fontAlgn="auto" hangingPunct="1">
              <a:spcBef>
                <a:spcPts val="0"/>
              </a:spcBef>
              <a:spcAft>
                <a:spcPts val="0"/>
              </a:spcAft>
              <a:defRPr/>
            </a:pP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2.8.2  </a:t>
            </a:r>
            <a:r>
              <a:rPr lang="en-US" sz="3200" i="1" dirty="0" err="1" smtClean="0">
                <a:solidFill>
                  <a:srgbClr val="0070C0"/>
                </a:solidFill>
                <a:latin typeface="Times New Roman" panose="02020603050405020304" pitchFamily="18" charset="0"/>
                <a:ea typeface="Times New Roman" panose="02020603050405020304" pitchFamily="18" charset="0"/>
              </a:rPr>
              <a:t>Chức</a:t>
            </a:r>
            <a:r>
              <a:rPr lang="en-US" sz="3200" i="1" dirty="0" smtClean="0">
                <a:solidFill>
                  <a:srgbClr val="0070C0"/>
                </a:solidFill>
                <a:latin typeface="Times New Roman" panose="02020603050405020304" pitchFamily="18" charset="0"/>
                <a:ea typeface="Times New Roman" panose="02020603050405020304" pitchFamily="18" charset="0"/>
              </a:rPr>
              <a:t> </a:t>
            </a:r>
            <a:r>
              <a:rPr lang="en-US" sz="3200" i="1" dirty="0" err="1">
                <a:solidFill>
                  <a:srgbClr val="0070C0"/>
                </a:solidFill>
                <a:latin typeface="Times New Roman" panose="02020603050405020304" pitchFamily="18" charset="0"/>
                <a:ea typeface="Times New Roman" panose="02020603050405020304" pitchFamily="18" charset="0"/>
              </a:rPr>
              <a:t>năng</a:t>
            </a:r>
            <a:r>
              <a:rPr lang="en-US" sz="3200" i="1" dirty="0">
                <a:solidFill>
                  <a:srgbClr val="0070C0"/>
                </a:solidFill>
                <a:latin typeface="Times New Roman" panose="02020603050405020304" pitchFamily="18" charset="0"/>
                <a:ea typeface="Times New Roman" panose="02020603050405020304" pitchFamily="18" charset="0"/>
              </a:rPr>
              <a:t> </a:t>
            </a:r>
            <a:r>
              <a:rPr lang="en-US" sz="3200" i="1" dirty="0" err="1">
                <a:solidFill>
                  <a:srgbClr val="0070C0"/>
                </a:solidFill>
                <a:latin typeface="Times New Roman" panose="02020603050405020304" pitchFamily="18" charset="0"/>
                <a:ea typeface="Times New Roman" panose="02020603050405020304" pitchFamily="18" charset="0"/>
              </a:rPr>
              <a:t>của</a:t>
            </a:r>
            <a:r>
              <a:rPr lang="en-US" sz="3200" i="1" dirty="0">
                <a:solidFill>
                  <a:srgbClr val="0070C0"/>
                </a:solidFill>
                <a:latin typeface="Times New Roman" panose="02020603050405020304" pitchFamily="18" charset="0"/>
                <a:ea typeface="Times New Roman" panose="02020603050405020304" pitchFamily="18" charset="0"/>
              </a:rPr>
              <a:t> </a:t>
            </a:r>
            <a:r>
              <a:rPr lang="en-US" sz="3200" i="1" dirty="0" err="1">
                <a:solidFill>
                  <a:srgbClr val="0070C0"/>
                </a:solidFill>
                <a:latin typeface="Times New Roman" panose="02020603050405020304" pitchFamily="18" charset="0"/>
                <a:ea typeface="Times New Roman" panose="02020603050405020304" pitchFamily="18" charset="0"/>
              </a:rPr>
              <a:t>Công</a:t>
            </a:r>
            <a:r>
              <a:rPr lang="en-US" sz="3200" i="1" dirty="0">
                <a:solidFill>
                  <a:srgbClr val="0070C0"/>
                </a:solidFill>
                <a:latin typeface="Times New Roman" panose="02020603050405020304" pitchFamily="18" charset="0"/>
                <a:ea typeface="Times New Roman" panose="02020603050405020304" pitchFamily="18" charset="0"/>
              </a:rPr>
              <a:t> </a:t>
            </a:r>
            <a:r>
              <a:rPr lang="en-US" sz="3200" i="1" dirty="0" err="1">
                <a:solidFill>
                  <a:srgbClr val="0070C0"/>
                </a:solidFill>
                <a:latin typeface="Times New Roman" panose="02020603050405020304" pitchFamily="18" charset="0"/>
                <a:ea typeface="Times New Roman" panose="02020603050405020304" pitchFamily="18" charset="0"/>
              </a:rPr>
              <a:t>đoàn</a:t>
            </a:r>
            <a:endParaRPr lang="en-US" sz="3200" dirty="0">
              <a:latin typeface="Times New Roman" panose="02020603050405020304" pitchFamily="18" charset="0"/>
              <a:ea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vi-VN" sz="3200" b="1"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endParaRPr>
          </a:p>
        </p:txBody>
      </p:sp>
      <p:pic>
        <p:nvPicPr>
          <p:cNvPr id="6" name="Picture 5"/>
          <p:cNvPicPr>
            <a:picLocks noChangeAspect="1"/>
          </p:cNvPicPr>
          <p:nvPr/>
        </p:nvPicPr>
        <p:blipFill>
          <a:blip r:embed="rId3"/>
          <a:stretch>
            <a:fillRect/>
          </a:stretch>
        </p:blipFill>
        <p:spPr>
          <a:xfrm>
            <a:off x="7104112" y="2276872"/>
            <a:ext cx="3888432" cy="3600400"/>
          </a:xfrm>
          <a:prstGeom prst="rect">
            <a:avLst/>
          </a:prstGeom>
        </p:spPr>
      </p:pic>
    </p:spTree>
    <p:extLst>
      <p:ext uri="{BB962C8B-B14F-4D97-AF65-F5344CB8AC3E}">
        <p14:creationId xmlns:p14="http://schemas.microsoft.com/office/powerpoint/2010/main" val="3544727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3392" y="2276871"/>
            <a:ext cx="11089232" cy="3784221"/>
          </a:xfrm>
        </p:spPr>
        <p:txBody>
          <a:bodyPr>
            <a:normAutofit/>
          </a:bodyPr>
          <a:lstStyle/>
          <a:p>
            <a:r>
              <a:rPr lang="x-none" sz="3200" dirty="0">
                <a:solidFill>
                  <a:prstClr val="black"/>
                </a:solidFill>
                <a:latin typeface="Times New Roman" panose="02020603050405020304" pitchFamily="18" charset="0"/>
                <a:ea typeface="Times New Roman" panose="02020603050405020304" pitchFamily="18" charset="0"/>
              </a:rPr>
              <a:t>Công đoàn có trách nhiệm tổ chức, giáo dục động viên người lao động phát huy vai trò làm chủ đất nước, thực hiện nghĩa vụ công dân, xây dựng và phát triển bảo vệ Tổ quốc </a:t>
            </a:r>
            <a:r>
              <a:rPr lang="x-none" sz="3200" dirty="0" smtClean="0">
                <a:solidFill>
                  <a:prstClr val="black"/>
                </a:solidFill>
                <a:latin typeface="Times New Roman" panose="02020603050405020304" pitchFamily="18" charset="0"/>
                <a:ea typeface="Times New Roman" panose="02020603050405020304" pitchFamily="18" charset="0"/>
              </a:rPr>
              <a:t>Việt</a:t>
            </a:r>
            <a:r>
              <a:rPr lang="en-US" sz="3200" dirty="0" smtClean="0">
                <a:solidFill>
                  <a:prstClr val="black"/>
                </a:solidFill>
                <a:latin typeface="Times New Roman" panose="02020603050405020304" pitchFamily="18" charset="0"/>
                <a:ea typeface="Times New Roman" panose="02020603050405020304" pitchFamily="18" charset="0"/>
              </a:rPr>
              <a:t> </a:t>
            </a:r>
            <a:r>
              <a:rPr lang="x-none" sz="3200" dirty="0" smtClean="0">
                <a:solidFill>
                  <a:prstClr val="black"/>
                </a:solidFill>
                <a:latin typeface="Times New Roman" panose="02020603050405020304" pitchFamily="18" charset="0"/>
                <a:ea typeface="Times New Roman" panose="02020603050405020304" pitchFamily="18" charset="0"/>
              </a:rPr>
              <a:t>Nam </a:t>
            </a:r>
            <a:r>
              <a:rPr lang="x-none" sz="3200" dirty="0">
                <a:solidFill>
                  <a:prstClr val="black"/>
                </a:solidFill>
                <a:latin typeface="Times New Roman" panose="02020603050405020304" pitchFamily="18" charset="0"/>
                <a:ea typeface="Times New Roman" panose="02020603050405020304" pitchFamily="18" charset="0"/>
              </a:rPr>
              <a:t>XHCN</a:t>
            </a:r>
            <a:r>
              <a:rPr lang="x-none" sz="3200" dirty="0" smtClean="0">
                <a:solidFill>
                  <a:prstClr val="black"/>
                </a:solidFill>
                <a:latin typeface="Times New Roman" panose="02020603050405020304" pitchFamily="18" charset="0"/>
                <a:ea typeface="Times New Roman" panose="02020603050405020304" pitchFamily="18" charset="0"/>
              </a:rPr>
              <a:t>.</a:t>
            </a:r>
            <a:endParaRPr lang="en-US" sz="3200" dirty="0" smtClean="0">
              <a:solidFill>
                <a:prstClr val="black"/>
              </a:solidFill>
              <a:latin typeface="Times New Roman" panose="02020603050405020304" pitchFamily="18" charset="0"/>
              <a:ea typeface="Times New Roman" panose="02020603050405020304" pitchFamily="18" charset="0"/>
            </a:endParaRPr>
          </a:p>
          <a:p>
            <a:endParaRPr lang="en-US" dirty="0"/>
          </a:p>
        </p:txBody>
      </p:sp>
      <p:sp>
        <p:nvSpPr>
          <p:cNvPr id="5" name="Rounded Rectangle 4"/>
          <p:cNvSpPr/>
          <p:nvPr/>
        </p:nvSpPr>
        <p:spPr>
          <a:xfrm>
            <a:off x="0" y="1484784"/>
            <a:ext cx="6600056" cy="648072"/>
          </a:xfrm>
          <a:prstGeom prst="roundRect">
            <a:avLst/>
          </a:prstGeom>
          <a:solidFill>
            <a:schemeClr val="accent6">
              <a:lumMod val="20000"/>
              <a:lumOff val="80000"/>
            </a:schemeClr>
          </a:solidFill>
          <a:ln w="12700" cap="flat" cmpd="sng" algn="ctr">
            <a:solidFill>
              <a:srgbClr val="4A66AC"/>
            </a:solidFill>
            <a:prstDash val="solid"/>
          </a:ln>
          <a:effectLst>
            <a:outerShdw blurRad="50800" dist="38100" dir="5400000" rotWithShape="0">
              <a:srgbClr val="000000">
                <a:alpha val="28000"/>
              </a:srgbClr>
            </a:outerShdw>
          </a:effectLst>
        </p:spPr>
        <p:txBody>
          <a:bodyPr anchor="ctr"/>
          <a:lstStyle/>
          <a:p>
            <a:pPr eaLnBrk="1" fontAlgn="auto" hangingPunct="1">
              <a:spcBef>
                <a:spcPts val="0"/>
              </a:spcBef>
              <a:spcAft>
                <a:spcPts val="0"/>
              </a:spcAft>
              <a:defRPr/>
            </a:pPr>
            <a:endPar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endParaRPr>
          </a:p>
          <a:p>
            <a:pPr eaLnBrk="1" fontAlgn="auto" hangingPunct="1">
              <a:spcBef>
                <a:spcPts val="0"/>
              </a:spcBef>
              <a:spcAft>
                <a:spcPts val="0"/>
              </a:spcAft>
              <a:defRPr/>
            </a:pP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2.8.2  </a:t>
            </a:r>
            <a:r>
              <a:rPr lang="en-US" sz="3200" i="1" dirty="0" err="1" smtClean="0">
                <a:solidFill>
                  <a:srgbClr val="0070C0"/>
                </a:solidFill>
                <a:latin typeface="Times New Roman" panose="02020603050405020304" pitchFamily="18" charset="0"/>
                <a:ea typeface="Times New Roman" panose="02020603050405020304" pitchFamily="18" charset="0"/>
              </a:rPr>
              <a:t>Chức</a:t>
            </a:r>
            <a:r>
              <a:rPr lang="en-US" sz="3200" i="1" dirty="0" smtClean="0">
                <a:solidFill>
                  <a:srgbClr val="0070C0"/>
                </a:solidFill>
                <a:latin typeface="Times New Roman" panose="02020603050405020304" pitchFamily="18" charset="0"/>
                <a:ea typeface="Times New Roman" panose="02020603050405020304" pitchFamily="18" charset="0"/>
              </a:rPr>
              <a:t> </a:t>
            </a:r>
            <a:r>
              <a:rPr lang="en-US" sz="3200" i="1" dirty="0" err="1">
                <a:solidFill>
                  <a:srgbClr val="0070C0"/>
                </a:solidFill>
                <a:latin typeface="Times New Roman" panose="02020603050405020304" pitchFamily="18" charset="0"/>
                <a:ea typeface="Times New Roman" panose="02020603050405020304" pitchFamily="18" charset="0"/>
              </a:rPr>
              <a:t>năng</a:t>
            </a:r>
            <a:r>
              <a:rPr lang="en-US" sz="3200" i="1" dirty="0">
                <a:solidFill>
                  <a:srgbClr val="0070C0"/>
                </a:solidFill>
                <a:latin typeface="Times New Roman" panose="02020603050405020304" pitchFamily="18" charset="0"/>
                <a:ea typeface="Times New Roman" panose="02020603050405020304" pitchFamily="18" charset="0"/>
              </a:rPr>
              <a:t> </a:t>
            </a:r>
            <a:r>
              <a:rPr lang="en-US" sz="3200" i="1" dirty="0" err="1">
                <a:solidFill>
                  <a:srgbClr val="0070C0"/>
                </a:solidFill>
                <a:latin typeface="Times New Roman" panose="02020603050405020304" pitchFamily="18" charset="0"/>
                <a:ea typeface="Times New Roman" panose="02020603050405020304" pitchFamily="18" charset="0"/>
              </a:rPr>
              <a:t>của</a:t>
            </a:r>
            <a:r>
              <a:rPr lang="en-US" sz="3200" i="1" dirty="0">
                <a:solidFill>
                  <a:srgbClr val="0070C0"/>
                </a:solidFill>
                <a:latin typeface="Times New Roman" panose="02020603050405020304" pitchFamily="18" charset="0"/>
                <a:ea typeface="Times New Roman" panose="02020603050405020304" pitchFamily="18" charset="0"/>
              </a:rPr>
              <a:t> </a:t>
            </a:r>
            <a:r>
              <a:rPr lang="en-US" sz="3200" i="1" dirty="0" err="1">
                <a:solidFill>
                  <a:srgbClr val="0070C0"/>
                </a:solidFill>
                <a:latin typeface="Times New Roman" panose="02020603050405020304" pitchFamily="18" charset="0"/>
                <a:ea typeface="Times New Roman" panose="02020603050405020304" pitchFamily="18" charset="0"/>
              </a:rPr>
              <a:t>Công</a:t>
            </a:r>
            <a:r>
              <a:rPr lang="en-US" sz="3200" i="1" dirty="0">
                <a:solidFill>
                  <a:srgbClr val="0070C0"/>
                </a:solidFill>
                <a:latin typeface="Times New Roman" panose="02020603050405020304" pitchFamily="18" charset="0"/>
                <a:ea typeface="Times New Roman" panose="02020603050405020304" pitchFamily="18" charset="0"/>
              </a:rPr>
              <a:t> </a:t>
            </a:r>
            <a:r>
              <a:rPr lang="en-US" sz="3200" i="1" dirty="0" err="1" smtClean="0">
                <a:solidFill>
                  <a:srgbClr val="0070C0"/>
                </a:solidFill>
                <a:latin typeface="Times New Roman" panose="02020603050405020304" pitchFamily="18" charset="0"/>
                <a:ea typeface="Times New Roman" panose="02020603050405020304" pitchFamily="18" charset="0"/>
              </a:rPr>
              <a:t>đoàn</a:t>
            </a:r>
            <a:r>
              <a:rPr lang="en-US" sz="3200" i="1" dirty="0" smtClean="0">
                <a:solidFill>
                  <a:srgbClr val="0070C0"/>
                </a:solidFill>
                <a:latin typeface="Times New Roman" panose="02020603050405020304" pitchFamily="18" charset="0"/>
                <a:ea typeface="Times New Roman" panose="02020603050405020304" pitchFamily="18" charset="0"/>
              </a:rPr>
              <a:t> .</a:t>
            </a:r>
            <a:r>
              <a:rPr lang="en-US" sz="3200" i="1" dirty="0" err="1" smtClean="0">
                <a:solidFill>
                  <a:srgbClr val="0070C0"/>
                </a:solidFill>
                <a:latin typeface="Times New Roman" panose="02020603050405020304" pitchFamily="18" charset="0"/>
                <a:ea typeface="Times New Roman" panose="02020603050405020304" pitchFamily="18" charset="0"/>
              </a:rPr>
              <a:t>tt</a:t>
            </a:r>
            <a:r>
              <a:rPr lang="en-US" sz="3200" i="1" dirty="0" smtClean="0">
                <a:solidFill>
                  <a:srgbClr val="0070C0"/>
                </a:solidFill>
                <a:latin typeface="Times New Roman" panose="02020603050405020304" pitchFamily="18" charset="0"/>
                <a:ea typeface="Times New Roman" panose="02020603050405020304" pitchFamily="18" charset="0"/>
              </a:rPr>
              <a:t>..</a:t>
            </a:r>
            <a:endParaRPr lang="en-US" sz="3200" dirty="0">
              <a:latin typeface="Times New Roman" panose="02020603050405020304" pitchFamily="18" charset="0"/>
              <a:ea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vi-VN" sz="3200" b="1"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endParaRPr>
          </a:p>
        </p:txBody>
      </p:sp>
    </p:spTree>
    <p:extLst>
      <p:ext uri="{BB962C8B-B14F-4D97-AF65-F5344CB8AC3E}">
        <p14:creationId xmlns:p14="http://schemas.microsoft.com/office/powerpoint/2010/main" val="3627818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2492896"/>
            <a:ext cx="12192000" cy="3744416"/>
          </a:xfrm>
        </p:spPr>
        <p:txBody>
          <a:bodyPr>
            <a:normAutofit/>
          </a:bodyPr>
          <a:lstStyle/>
          <a:p>
            <a:pPr algn="l">
              <a:lnSpc>
                <a:spcPct val="100000"/>
              </a:lnSpc>
            </a:pPr>
            <a:r>
              <a:rPr lang="en-US" sz="3600" dirty="0" smtClean="0">
                <a:latin typeface="Times New Roman" panose="02020603050405020304" pitchFamily="18" charset="0"/>
                <a:cs typeface="Times New Roman" panose="02020603050405020304" pitchFamily="18" charset="0"/>
              </a:rPr>
              <a:t>1/ </a:t>
            </a:r>
            <a:r>
              <a:rPr lang="en-US" sz="3600" dirty="0" err="1" smtClean="0">
                <a:latin typeface="Times New Roman" panose="02020603050405020304" pitchFamily="18" charset="0"/>
                <a:cs typeface="Times New Roman" panose="02020603050405020304" pitchFamily="18" charset="0"/>
              </a:rPr>
              <a:t>Cá</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nhân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từ</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đủ</a:t>
            </a:r>
            <a:r>
              <a:rPr lang="en-US" sz="3600" dirty="0" smtClean="0">
                <a:latin typeface="Times New Roman" panose="02020603050405020304" pitchFamily="18" charset="0"/>
                <a:cs typeface="Times New Roman" panose="02020603050405020304" pitchFamily="18" charset="0"/>
              </a:rPr>
              <a:t> 15 </a:t>
            </a:r>
            <a:r>
              <a:rPr lang="en-US" sz="3600" dirty="0" err="1" smtClean="0">
                <a:latin typeface="Times New Roman" panose="02020603050405020304" pitchFamily="18" charset="0"/>
                <a:cs typeface="Times New Roman" panose="02020603050405020304" pitchFamily="18" charset="0"/>
              </a:rPr>
              <a:t>tuổi</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trở</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lên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có</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tự</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mình</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giao</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kết</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và</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thực</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hiện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tất</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cả</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các</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loại</a:t>
            </a:r>
            <a:r>
              <a:rPr lang="en-US" sz="3600" dirty="0" smtClean="0">
                <a:latin typeface="Times New Roman" panose="02020603050405020304" pitchFamily="18" charset="0"/>
                <a:cs typeface="Times New Roman" panose="02020603050405020304" pitchFamily="18" charset="0"/>
              </a:rPr>
              <a:t> HĐLĐ?</a:t>
            </a:r>
            <a:endParaRPr lang="en-US" sz="3600" dirty="0" smtClean="0">
              <a:latin typeface="Times New Roman" panose="02020603050405020304" pitchFamily="18" charset="0"/>
              <a:cs typeface="Times New Roman" panose="02020603050405020304" pitchFamily="18" charset="0"/>
            </a:endParaRPr>
          </a:p>
          <a:p>
            <a:pPr algn="l">
              <a:lnSpc>
                <a:spcPct val="100000"/>
              </a:lnSpc>
            </a:pPr>
            <a:r>
              <a:rPr lang="en-US" sz="3600" dirty="0" smtClean="0">
                <a:latin typeface="Times New Roman" panose="02020603050405020304" pitchFamily="18" charset="0"/>
                <a:cs typeface="Times New Roman" panose="02020603050405020304" pitchFamily="18" charset="0"/>
              </a:rPr>
              <a:t>2/ </a:t>
            </a:r>
            <a:r>
              <a:rPr lang="en-US" sz="3600" dirty="0" err="1" smtClean="0">
                <a:latin typeface="Times New Roman" panose="02020603050405020304" pitchFamily="18" charset="0"/>
                <a:cs typeface="Times New Roman" panose="02020603050405020304" pitchFamily="18" charset="0"/>
              </a:rPr>
              <a:t>Trong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mọi</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trường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hợp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người</a:t>
            </a:r>
            <a:r>
              <a:rPr lang="en-US" sz="3600" dirty="0" smtClean="0">
                <a:latin typeface="Times New Roman" panose="02020603050405020304" pitchFamily="18" charset="0"/>
                <a:cs typeface="Times New Roman" panose="02020603050405020304" pitchFamily="18" charset="0"/>
              </a:rPr>
              <a:t> </a:t>
            </a:r>
            <a:r>
              <a:rPr lang="en-US" sz="3600" dirty="0" smtClean="0">
                <a:latin typeface="Times New Roman" panose="02020603050405020304" pitchFamily="18" charset="0"/>
                <a:cs typeface="Times New Roman" panose="02020603050405020304" pitchFamily="18" charset="0"/>
              </a:rPr>
              <a:t>SDLĐ </a:t>
            </a:r>
            <a:r>
              <a:rPr lang="en-US" sz="3600" dirty="0" err="1" smtClean="0">
                <a:latin typeface="Times New Roman" panose="02020603050405020304" pitchFamily="18" charset="0"/>
                <a:cs typeface="Times New Roman" panose="02020603050405020304" pitchFamily="18" charset="0"/>
              </a:rPr>
              <a:t>đều</a:t>
            </a:r>
            <a:r>
              <a:rPr lang="en-US" sz="3600" dirty="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phải</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ký</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hợp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đồng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lao</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động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bằng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văn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bản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với</a:t>
            </a:r>
            <a:r>
              <a:rPr lang="en-US" sz="3600" dirty="0" smtClean="0">
                <a:latin typeface="Times New Roman" panose="02020603050405020304" pitchFamily="18" charset="0"/>
                <a:cs typeface="Times New Roman" panose="02020603050405020304" pitchFamily="18" charset="0"/>
              </a:rPr>
              <a:t> </a:t>
            </a:r>
            <a:r>
              <a:rPr lang="en-US" sz="3600" dirty="0" err="1" smtClean="0">
                <a:solidFill>
                  <a:srgbClr val="7030A0"/>
                </a:solidFill>
                <a:latin typeface="Times New Roman" panose="02020603050405020304" pitchFamily="18" charset="0"/>
                <a:cs typeface="Times New Roman" panose="02020603050405020304" pitchFamily="18" charset="0"/>
              </a:rPr>
              <a:t>Người</a:t>
            </a:r>
            <a:r>
              <a:rPr lang="en-US" sz="3600" dirty="0" smtClean="0">
                <a:solidFill>
                  <a:srgbClr val="7030A0"/>
                </a:solidFill>
                <a:latin typeface="Times New Roman" panose="02020603050405020304" pitchFamily="18" charset="0"/>
                <a:cs typeface="Times New Roman" panose="02020603050405020304" pitchFamily="18" charset="0"/>
              </a:rPr>
              <a:t> Lao </a:t>
            </a:r>
            <a:r>
              <a:rPr lang="en-US" sz="3600" dirty="0" err="1" smtClean="0">
                <a:solidFill>
                  <a:srgbClr val="7030A0"/>
                </a:solidFill>
                <a:latin typeface="Times New Roman" panose="02020603050405020304" pitchFamily="18" charset="0"/>
                <a:cs typeface="Times New Roman" panose="02020603050405020304" pitchFamily="18" charset="0"/>
              </a:rPr>
              <a:t>Động</a:t>
            </a:r>
            <a:r>
              <a:rPr lang="en-US" sz="3600" dirty="0" smtClean="0">
                <a:latin typeface="Times New Roman" panose="02020603050405020304" pitchFamily="18" charset="0"/>
                <a:cs typeface="Times New Roman" panose="02020603050405020304" pitchFamily="18" charset="0"/>
              </a:rPr>
              <a:t>?</a:t>
            </a:r>
            <a:endParaRPr lang="en-US" sz="3600" dirty="0" smtClean="0">
              <a:latin typeface="Times New Roman" panose="02020603050405020304" pitchFamily="18" charset="0"/>
              <a:cs typeface="Times New Roman" panose="02020603050405020304" pitchFamily="18" charset="0"/>
            </a:endParaRPr>
          </a:p>
          <a:p>
            <a:pPr algn="l">
              <a:lnSpc>
                <a:spcPct val="100000"/>
              </a:lnSpc>
            </a:pPr>
            <a:r>
              <a:rPr lang="en-US" sz="3600" dirty="0" smtClean="0">
                <a:latin typeface="Times New Roman" panose="02020603050405020304" pitchFamily="18" charset="0"/>
                <a:cs typeface="Times New Roman" panose="02020603050405020304" pitchFamily="18" charset="0"/>
              </a:rPr>
              <a:t>3/</a:t>
            </a:r>
            <a:r>
              <a:rPr lang="en-US" sz="3600" dirty="0">
                <a:latin typeface="Times New Roman" panose="02020603050405020304" pitchFamily="18" charset="0"/>
                <a:cs typeface="Times New Roman" panose="02020603050405020304" pitchFamily="18" charset="0"/>
              </a:rPr>
              <a:t> </a:t>
            </a:r>
            <a:r>
              <a:rPr lang="en-US" sz="3600" dirty="0" smtClean="0">
                <a:latin typeface="Times New Roman" panose="02020603050405020304" pitchFamily="18" charset="0"/>
                <a:cs typeface="Times New Roman" panose="02020603050405020304" pitchFamily="18" charset="0"/>
              </a:rPr>
              <a:t>Sinh </a:t>
            </a:r>
            <a:r>
              <a:rPr lang="en-US" sz="3600" dirty="0" err="1" smtClean="0">
                <a:latin typeface="Times New Roman" panose="02020603050405020304" pitchFamily="18" charset="0"/>
                <a:cs typeface="Times New Roman" panose="02020603050405020304" pitchFamily="18" charset="0"/>
              </a:rPr>
              <a:t>viên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hãy</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lựa</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chọn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mẫu</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và</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soạn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thảo</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một</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bản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hợp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đồng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lao</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động</a:t>
            </a:r>
            <a:r>
              <a:rPr lang="en-US" sz="3600" dirty="0" smtClean="0">
                <a:latin typeface="Times New Roman" panose="02020603050405020304" pitchFamily="18" charset="0"/>
                <a:cs typeface="Times New Roman" panose="02020603050405020304" pitchFamily="18" charset="0"/>
              </a:rPr>
              <a:t> </a:t>
            </a:r>
            <a:r>
              <a:rPr lang="en-US" sz="3600" dirty="0" smtClean="0">
                <a:latin typeface="Times New Roman" panose="02020603050405020304" pitchFamily="18" charset="0"/>
                <a:cs typeface="Times New Roman" panose="02020603050405020304" pitchFamily="18" charset="0"/>
              </a:rPr>
              <a:t>? </a:t>
            </a:r>
            <a:r>
              <a:rPr lang="en-US" sz="3600" dirty="0" smtClean="0">
                <a:latin typeface="Times New Roman" panose="02020603050405020304" pitchFamily="18" charset="0"/>
                <a:cs typeface="Times New Roman" panose="02020603050405020304" pitchFamily="18" charset="0"/>
              </a:rPr>
              <a:t>(</a:t>
            </a:r>
            <a:r>
              <a:rPr lang="en-US" sz="2800" dirty="0" err="1" smtClean="0">
                <a:solidFill>
                  <a:srgbClr val="0070C0"/>
                </a:solidFill>
                <a:latin typeface="Times New Roman" panose="02020603050405020304" pitchFamily="18" charset="0"/>
                <a:cs typeface="Times New Roman" panose="02020603050405020304" pitchFamily="18" charset="0"/>
              </a:rPr>
              <a:t>tìm</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hiểu</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tại</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a:solidFill>
                  <a:srgbClr val="0070C0"/>
                </a:solidFill>
                <a:latin typeface="Times New Roman" panose="02020603050405020304" pitchFamily="18" charset="0"/>
                <a:cs typeface="Times New Roman" panose="02020603050405020304" pitchFamily="18" charset="0"/>
              </a:rPr>
              <a:t>nhà</a:t>
            </a:r>
            <a:r>
              <a:rPr lang="en-US" sz="2800" dirty="0">
                <a:solidFill>
                  <a:srgbClr val="0070C0"/>
                </a:solidFill>
                <a:latin typeface="Times New Roman" panose="02020603050405020304" pitchFamily="18" charset="0"/>
                <a:cs typeface="Times New Roman" panose="02020603050405020304" pitchFamily="18" charset="0"/>
              </a:rPr>
              <a:t> </a:t>
            </a:r>
            <a:r>
              <a:rPr lang="en-US" sz="2800" dirty="0" smtClean="0">
                <a:solidFill>
                  <a:srgbClr val="0070C0"/>
                </a:solidFill>
                <a:latin typeface="Times New Roman" panose="02020603050405020304" pitchFamily="18" charset="0"/>
                <a:cs typeface="Times New Roman" panose="02020603050405020304" pitchFamily="18" charset="0"/>
              </a:rPr>
              <a:t> - </a:t>
            </a:r>
            <a:r>
              <a:rPr lang="en-US" sz="2800" dirty="0" err="1" smtClean="0">
                <a:solidFill>
                  <a:srgbClr val="0070C0"/>
                </a:solidFill>
                <a:latin typeface="Times New Roman" panose="02020603050405020304" pitchFamily="18" charset="0"/>
                <a:cs typeface="Times New Roman" panose="02020603050405020304" pitchFamily="18" charset="0"/>
              </a:rPr>
              <a:t>thực</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hành</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trên</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lớp</a:t>
            </a:r>
            <a:r>
              <a:rPr lang="en-US" sz="3600" dirty="0" smtClean="0">
                <a:latin typeface="Times New Roman" panose="02020603050405020304" pitchFamily="18" charset="0"/>
                <a:cs typeface="Times New Roman" panose="02020603050405020304" pitchFamily="18" charset="0"/>
              </a:rPr>
              <a:t>)</a:t>
            </a:r>
            <a:endParaRPr lang="en-US" sz="3600" dirty="0">
              <a:latin typeface="Times New Roman" panose="02020603050405020304" pitchFamily="18" charset="0"/>
              <a:cs typeface="Times New Roman" panose="02020603050405020304" pitchFamily="18" charset="0"/>
            </a:endParaRPr>
          </a:p>
        </p:txBody>
      </p:sp>
      <p:sp>
        <p:nvSpPr>
          <p:cNvPr id="4" name="Rounded Rectangle 3"/>
          <p:cNvSpPr/>
          <p:nvPr/>
        </p:nvSpPr>
        <p:spPr>
          <a:xfrm>
            <a:off x="0" y="1566863"/>
            <a:ext cx="7392144"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eaLnBrk="1" fontAlgn="auto" hangingPunct="1">
              <a:spcBef>
                <a:spcPts val="0"/>
              </a:spcBef>
              <a:spcAft>
                <a:spcPts val="0"/>
              </a:spcAft>
              <a:defRPr/>
            </a:pPr>
            <a:r>
              <a:rPr lang="en-US" sz="3200" b="1" dirty="0" err="1" smtClean="0">
                <a:solidFill>
                  <a:srgbClr val="7030A0"/>
                </a:solidFill>
                <a:latin typeface="Arial" pitchFamily="34" charset="0"/>
                <a:cs typeface="Arial" pitchFamily="34" charset="0"/>
              </a:rPr>
              <a:t>Tổng</a:t>
            </a:r>
            <a:r>
              <a:rPr lang="en-US" sz="3200" b="1" dirty="0" smtClean="0">
                <a:solidFill>
                  <a:srgbClr val="7030A0"/>
                </a:solidFill>
                <a:latin typeface="Arial" pitchFamily="34" charset="0"/>
                <a:cs typeface="Arial" pitchFamily="34" charset="0"/>
              </a:rPr>
              <a:t> </a:t>
            </a:r>
            <a:r>
              <a:rPr lang="en-US" sz="3200" b="1" dirty="0" err="1" smtClean="0">
                <a:solidFill>
                  <a:srgbClr val="7030A0"/>
                </a:solidFill>
                <a:latin typeface="Arial" pitchFamily="34" charset="0"/>
                <a:cs typeface="Arial" pitchFamily="34" charset="0"/>
              </a:rPr>
              <a:t>kết</a:t>
            </a:r>
            <a:r>
              <a:rPr lang="en-US" sz="3200" b="1" dirty="0" smtClean="0">
                <a:solidFill>
                  <a:srgbClr val="7030A0"/>
                </a:solidFill>
                <a:latin typeface="Arial" pitchFamily="34" charset="0"/>
                <a:cs typeface="Arial" pitchFamily="34" charset="0"/>
              </a:rPr>
              <a:t> - </a:t>
            </a:r>
            <a:r>
              <a:rPr lang="en-US" sz="3200" b="1" dirty="0" err="1" smtClean="0">
                <a:solidFill>
                  <a:srgbClr val="7030A0"/>
                </a:solidFill>
                <a:latin typeface="Arial" pitchFamily="34" charset="0"/>
                <a:cs typeface="Arial" pitchFamily="34" charset="0"/>
              </a:rPr>
              <a:t>Củng</a:t>
            </a:r>
            <a:r>
              <a:rPr lang="en-US" sz="3200" b="1" dirty="0" smtClean="0">
                <a:solidFill>
                  <a:srgbClr val="7030A0"/>
                </a:solidFill>
                <a:latin typeface="Arial" pitchFamily="34" charset="0"/>
                <a:cs typeface="Arial" pitchFamily="34" charset="0"/>
              </a:rPr>
              <a:t> </a:t>
            </a:r>
            <a:r>
              <a:rPr lang="en-US" sz="3200" b="1" dirty="0" err="1">
                <a:solidFill>
                  <a:srgbClr val="7030A0"/>
                </a:solidFill>
                <a:latin typeface="Arial" pitchFamily="34" charset="0"/>
                <a:cs typeface="Arial" pitchFamily="34" charset="0"/>
              </a:rPr>
              <a:t>cố</a:t>
            </a:r>
            <a:r>
              <a:rPr lang="en-US" sz="3200" b="1" dirty="0">
                <a:solidFill>
                  <a:srgbClr val="7030A0"/>
                </a:solidFill>
                <a:latin typeface="Arial" pitchFamily="34" charset="0"/>
                <a:cs typeface="Arial" pitchFamily="34" charset="0"/>
              </a:rPr>
              <a:t> </a:t>
            </a:r>
            <a:r>
              <a:rPr lang="en-US" sz="3200" b="1" dirty="0" err="1">
                <a:solidFill>
                  <a:srgbClr val="7030A0"/>
                </a:solidFill>
                <a:latin typeface="Arial" pitchFamily="34" charset="0"/>
                <a:cs typeface="Arial" pitchFamily="34" charset="0"/>
              </a:rPr>
              <a:t>bài</a:t>
            </a:r>
            <a:r>
              <a:rPr lang="en-US" sz="3200" b="1" dirty="0">
                <a:solidFill>
                  <a:srgbClr val="7030A0"/>
                </a:solidFill>
                <a:latin typeface="Arial" pitchFamily="34" charset="0"/>
                <a:cs typeface="Arial" pitchFamily="34" charset="0"/>
              </a:rPr>
              <a:t> </a:t>
            </a:r>
          </a:p>
        </p:txBody>
      </p:sp>
    </p:spTree>
    <p:extLst>
      <p:ext uri="{BB962C8B-B14F-4D97-AF65-F5344CB8AC3E}">
        <p14:creationId xmlns:p14="http://schemas.microsoft.com/office/powerpoint/2010/main" val="27395945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E2F63F4F-4A95-2093-28CA-5EFE9C05348D}"/>
              </a:ext>
            </a:extLst>
          </p:cNvPr>
          <p:cNvSpPr txBox="1">
            <a:spLocks/>
          </p:cNvSpPr>
          <p:nvPr/>
        </p:nvSpPr>
        <p:spPr>
          <a:xfrm>
            <a:off x="0" y="1196752"/>
            <a:ext cx="12188378" cy="4464496"/>
          </a:xfrm>
          <a:prstGeom prst="rect">
            <a:avLst/>
          </a:prstGeom>
        </p:spPr>
        <p:txBody>
          <a:bodyPr anchor="ctr">
            <a:scene3d>
              <a:camera prst="orthographicFront"/>
              <a:lightRig rig="threePt" dir="t"/>
            </a:scene3d>
            <a:sp3d extrusionH="57150">
              <a:bevelT w="57150" h="38100" prst="hardEdge"/>
            </a:sp3d>
          </a:bodyPr>
          <a:lstStyle>
            <a:lvl1pPr algn="ctr" defTabSz="914400" rtl="0" eaLnBrk="1" latinLnBrk="0" hangingPunct="1">
              <a:spcBef>
                <a:spcPct val="0"/>
              </a:spcBef>
              <a:buNone/>
              <a:defRPr lang="en-US" sz="4400" kern="1200">
                <a:solidFill>
                  <a:schemeClr val="tx1"/>
                </a:solidFill>
                <a:latin typeface="Bebas Neue Bold" panose="020B0606020202050201" pitchFamily="34" charset="0"/>
                <a:ea typeface="+mj-ea"/>
                <a:cs typeface="+mj-cs"/>
              </a:defRPr>
            </a:lvl1pPr>
          </a:lstStyle>
          <a:p>
            <a:pPr>
              <a:lnSpc>
                <a:spcPct val="150000"/>
              </a:lnSpc>
              <a:defRPr/>
            </a:pPr>
            <a:r>
              <a:rPr lang="en-US" sz="3600" b="1" dirty="0" smtClean="0">
                <a:solidFill>
                  <a:srgbClr val="FF0000"/>
                </a:solidFill>
                <a:effectLst>
                  <a:glow rad="127000">
                    <a:schemeClr val="bg1"/>
                  </a:glow>
                  <a:outerShdw blurRad="38100" dist="38100" dir="2700000" algn="tl">
                    <a:srgbClr val="000000">
                      <a:alpha val="43137"/>
                    </a:srgbClr>
                  </a:outerShdw>
                </a:effectLst>
                <a:latin typeface="Algerian" panose="04020705040A02060702" pitchFamily="82" charset="0"/>
                <a:ea typeface="SimSun-ExtB" panose="02010609060101010101" pitchFamily="49" charset="-122"/>
                <a:cs typeface="Tahoma" pitchFamily="34" charset="0"/>
              </a:rPr>
              <a:t>TỔ PHÁP LUẬT</a:t>
            </a:r>
          </a:p>
          <a:p>
            <a:pPr>
              <a:lnSpc>
                <a:spcPct val="150000"/>
              </a:lnSpc>
              <a:defRPr/>
            </a:pPr>
            <a:r>
              <a:rPr lang="en-US" sz="3600" b="1" dirty="0" smtClean="0">
                <a:solidFill>
                  <a:srgbClr val="C00000"/>
                </a:solidFill>
                <a:effectLst>
                  <a:glow rad="127000">
                    <a:schemeClr val="bg1"/>
                  </a:glow>
                  <a:outerShdw blurRad="38100" dist="38100" dir="2700000" algn="tl">
                    <a:srgbClr val="000000">
                      <a:alpha val="43137"/>
                    </a:srgbClr>
                  </a:outerShdw>
                </a:effectLst>
                <a:latin typeface="Algerian" panose="04020705040A02060702" pitchFamily="82" charset="0"/>
                <a:ea typeface="SimSun-ExtB" panose="02010609060101010101" pitchFamily="49" charset="-122"/>
                <a:cs typeface="Tahoma" pitchFamily="34" charset="0"/>
              </a:rPr>
              <a:t>KHOA </a:t>
            </a:r>
            <a:r>
              <a:rPr lang="en-US" sz="3600" b="1" dirty="0">
                <a:solidFill>
                  <a:srgbClr val="C00000"/>
                </a:solidFill>
                <a:effectLst>
                  <a:glow rad="127000">
                    <a:schemeClr val="bg1"/>
                  </a:glow>
                  <a:outerShdw blurRad="38100" dist="38100" dir="2700000" algn="tl">
                    <a:srgbClr val="000000">
                      <a:alpha val="43137"/>
                    </a:srgbClr>
                  </a:outerShdw>
                </a:effectLst>
                <a:latin typeface="Algerian" panose="04020705040A02060702" pitchFamily="82" charset="0"/>
                <a:ea typeface="SimSun-ExtB" panose="02010609060101010101" pitchFamily="49" charset="-122"/>
                <a:cs typeface="Tahoma" pitchFamily="34" charset="0"/>
              </a:rPr>
              <a:t>LÝ LUẬN CHÍNH </a:t>
            </a:r>
            <a:r>
              <a:rPr lang="en-US" sz="3600" b="1" dirty="0" smtClean="0">
                <a:solidFill>
                  <a:srgbClr val="C00000"/>
                </a:solidFill>
                <a:effectLst>
                  <a:glow rad="127000">
                    <a:schemeClr val="bg1"/>
                  </a:glow>
                  <a:outerShdw blurRad="38100" dist="38100" dir="2700000" algn="tl">
                    <a:srgbClr val="000000">
                      <a:alpha val="43137"/>
                    </a:srgbClr>
                  </a:outerShdw>
                </a:effectLst>
                <a:latin typeface="Algerian" panose="04020705040A02060702" pitchFamily="82" charset="0"/>
                <a:ea typeface="SimSun-ExtB" panose="02010609060101010101" pitchFamily="49" charset="-122"/>
                <a:cs typeface="Tahoma" pitchFamily="34" charset="0"/>
              </a:rPr>
              <a:t>TRỊ</a:t>
            </a:r>
          </a:p>
          <a:p>
            <a:pPr>
              <a:lnSpc>
                <a:spcPct val="150000"/>
              </a:lnSpc>
              <a:defRPr/>
            </a:pPr>
            <a:r>
              <a:rPr lang="en-US" sz="3600" b="1" dirty="0" smtClean="0">
                <a:solidFill>
                  <a:srgbClr val="0070C0"/>
                </a:solidFill>
                <a:effectLst>
                  <a:glow rad="127000">
                    <a:schemeClr val="bg1"/>
                  </a:glow>
                  <a:outerShdw blurRad="38100" dist="38100" dir="2700000" algn="tl">
                    <a:srgbClr val="000000">
                      <a:alpha val="43137"/>
                    </a:srgbClr>
                  </a:outerShdw>
                </a:effectLst>
                <a:latin typeface="Algerian" panose="04020705040A02060702" pitchFamily="82" charset="0"/>
                <a:ea typeface="SimSun-ExtB" panose="02010609060101010101" pitchFamily="49" charset="-122"/>
                <a:cs typeface="Tahoma" pitchFamily="34" charset="0"/>
              </a:rPr>
              <a:t>Thank you !!</a:t>
            </a:r>
            <a:endParaRPr lang="en-US" sz="3600" b="1" dirty="0">
              <a:solidFill>
                <a:srgbClr val="0070C0"/>
              </a:solidFill>
              <a:effectLst>
                <a:glow rad="127000">
                  <a:schemeClr val="bg1"/>
                </a:glow>
                <a:outerShdw blurRad="38100" dist="38100" dir="2700000" algn="tl">
                  <a:srgbClr val="000000">
                    <a:alpha val="43137"/>
                  </a:srgbClr>
                </a:outerShdw>
              </a:effectLst>
              <a:latin typeface="Algerian" panose="04020705040A02060702" pitchFamily="82" charset="0"/>
              <a:ea typeface="SimSun-ExtB" panose="02010609060101010101" pitchFamily="49" charset="-122"/>
              <a:cs typeface="Tahoma" pitchFamily="34" charset="0"/>
            </a:endParaRPr>
          </a:p>
          <a:p>
            <a:pPr>
              <a:defRPr/>
            </a:pPr>
            <a:endParaRPr lang="en-US" sz="1800" b="1" dirty="0">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effectLst>
                <a:glow rad="127000">
                  <a:schemeClr val="bg1"/>
                </a:glow>
              </a:effectLst>
              <a:latin typeface="Tahoma" panose="020B0604030504040204" pitchFamily="34" charset="0"/>
              <a:ea typeface="Tahoma" panose="020B0604030504040204" pitchFamily="34" charset="0"/>
              <a:cs typeface="Tahoma" panose="020B0604030504040204" pitchFamily="34" charset="0"/>
            </a:endParaRPr>
          </a:p>
        </p:txBody>
      </p:sp>
      <p:pic>
        <p:nvPicPr>
          <p:cNvPr id="5" name="Picture 6">
            <a:extLst>
              <a:ext uri="{FF2B5EF4-FFF2-40B4-BE49-F238E27FC236}">
                <a16:creationId xmlns:a16="http://schemas.microsoft.com/office/drawing/2014/main" xmlns="" id="{23E1D54A-5119-A94B-B68B-E76CEBA618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39026" y="1085007"/>
            <a:ext cx="4152974" cy="1297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a:extLst>
              <a:ext uri="{FF2B5EF4-FFF2-40B4-BE49-F238E27FC236}">
                <a16:creationId xmlns:a16="http://schemas.microsoft.com/office/drawing/2014/main" xmlns="" id="{B70637ED-8348-7804-48BA-BF5CF19F906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99456" y="2048801"/>
            <a:ext cx="704660" cy="668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xmlns="" id="{C85B3178-7847-A8C4-1AC5-B8121028B3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75720" y="25819"/>
            <a:ext cx="1412250" cy="1059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91011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11.0&quot;&gt;&lt;object type=&quot;1&quot; unique_id=&quot;10001&quot;&gt;&lt;object type=&quot;2&quot; unique_id=&quot;10155&quot;&gt;&lt;object type=&quot;3&quot; unique_id=&quot;10157&quot;&gt;&lt;property id=&quot;20148&quot; value=&quot;5&quot;/&gt;&lt;property id=&quot;20300&quot; value=&quot;Slide 2&quot;/&gt;&lt;property id=&quot;20307&quot; value=&quot;353&quot;/&gt;&lt;/object&gt;&lt;object type=&quot;3&quot; unique_id=&quot;10491&quot;&gt;&lt;property id=&quot;20148&quot; value=&quot;5&quot;/&gt;&lt;property id=&quot;20300&quot; value=&quot;Slide 1&quot;/&gt;&lt;property id=&quot;20307&quot; value=&quot;1193&quot;/&gt;&lt;/object&gt;&lt;object type=&quot;3&quot; unique_id=&quot;10492&quot;&gt;&lt;property id=&quot;20148&quot; value=&quot;5&quot;/&gt;&lt;property id=&quot;20300&quot; value=&quot;Slide 3&quot;/&gt;&lt;property id=&quot;20307&quot; value=&quot;1194&quot;/&gt;&lt;/object&gt;&lt;object type=&quot;3&quot; unique_id=&quot;10493&quot;&gt;&lt;property id=&quot;20148&quot; value=&quot;5&quot;/&gt;&lt;property id=&quot;20300&quot; value=&quot;Slide 4&quot;/&gt;&lt;property id=&quot;20307&quot; value=&quot;1195&quot;/&gt;&lt;/object&gt;&lt;object type=&quot;3&quot; unique_id=&quot;10494&quot;&gt;&lt;property id=&quot;20148&quot; value=&quot;5&quot;/&gt;&lt;property id=&quot;20300&quot; value=&quot;Slide 5&quot;/&gt;&lt;property id=&quot;20307&quot; value=&quot;1196&quot;/&gt;&lt;/object&gt;&lt;/object&gt;&lt;object type=&quot;8&quot; unique_id=&quot;10167&quot;&gt;&lt;/object&gt;&lt;/object&gt;&lt;/database&gt;"/>
  <p:tag name="SECTOMILLISECCONVERTED" val="1"/>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4891</TotalTime>
  <Words>2507</Words>
  <Application>Microsoft Office PowerPoint</Application>
  <PresentationFormat>Widescreen</PresentationFormat>
  <Paragraphs>267</Paragraphs>
  <Slides>43</Slides>
  <Notes>36</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43</vt:i4>
      </vt:variant>
    </vt:vector>
  </HeadingPairs>
  <TitlesOfParts>
    <vt:vector size="54" baseType="lpstr">
      <vt:lpstr>宋体</vt:lpstr>
      <vt:lpstr>SimSun-ExtB</vt:lpstr>
      <vt:lpstr>Algerian</vt:lpstr>
      <vt:lpstr>Arial</vt:lpstr>
      <vt:lpstr>Calibri</vt:lpstr>
      <vt:lpstr>Calibri Light</vt:lpstr>
      <vt:lpstr>Corbel</vt:lpstr>
      <vt:lpstr>Symbol</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1.2 Đối tượng điều chỉnh …tt 1.2.1 Quan hệ lao động</vt:lpstr>
      <vt:lpstr>PowerPoint Presentation</vt:lpstr>
      <vt:lpstr>PowerPoint Presentation</vt:lpstr>
      <vt:lpstr>1.4 NGUYÊN TẮC LUẬT LAO ĐỘNG</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       Tiền lương là số tiền mà người sử dụng lao động trả cho người lao động theo thỏa thuận để thực hiện công việc, bao gồm mức lương theo công việc hoặc chức danh, phụ cấp lương và các khoản bổ sung khác.  Mức lương theo công việc hoặc chức danh không được thấp hơn mức lương tối thiểu.   Người sử dụng lao động phải bảo đảm trả lương bình đẳng, không phân biệt giới tính đối với người lao động làm công việc có giá trị như nhau  </vt:lpstr>
      <vt:lpstr>PowerPoint Presentation</vt:lpstr>
      <vt:lpstr>  -  Vào ngày thường, ít nhất bằng 150%; ngày nghỉ hằng tuần, ít nhất bằng 200%;  - Vào ngày nghỉ lễ, tết, ngày nghỉ có hưởng lương, ít nhất bằng 300% chưa kể tiền lương ngày lễ, tết, ngày nghỉ có hưởng lương đối với người lao động hưởng lương ngày -  Người lao động làm việc vào ban đêm thì được trả thêm ít nhất bằng 30% tiền lương tính theo đơn giá tiền lương hoặc tiền lương thực trả theo công việc của ngày làm việc bình thường.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Kỷ luật lao động - Trách nhiệm vật chất</vt:lpstr>
      <vt:lpstr>   Kỷ luật lao động - Trách nhiệm vật chất.tt..  2.6.3 Trách nhiệm vật chất  </vt:lpstr>
      <vt:lpstr>PowerPoint Presentation</vt:lpstr>
      <vt:lpstr>PowerPoint Presentation</vt:lpstr>
      <vt:lpstr>PowerPoint Presentation</vt:lpstr>
      <vt:lpstr>PowerPoint Presentation</vt:lpstr>
      <vt:lpstr> 2.7.5 Các chế độ bảo hiểm xã hội  </vt:lpstr>
      <vt:lpstr>PowerPoint Presentation</vt:lpstr>
      <vt:lpstr>PowerPoint Presentation</vt:lpstr>
      <vt:lpstr>PowerPoint Presentation</vt:lpstr>
      <vt:lpstr>PowerPoint Presentation</vt:lpstr>
      <vt:lpstr>PowerPoint Presentation</vt:lpstr>
    </vt:vector>
  </TitlesOfParts>
  <Company>Siracusa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Texto</dc:title>
  <dc:creator>Dell E7470</dc:creator>
  <cp:lastModifiedBy>Anh Lam</cp:lastModifiedBy>
  <cp:revision>562</cp:revision>
  <dcterms:created xsi:type="dcterms:W3CDTF">2008-10-16T00:38:52Z</dcterms:created>
  <dcterms:modified xsi:type="dcterms:W3CDTF">2023-08-12T03:49:41Z</dcterms:modified>
</cp:coreProperties>
</file>