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52"/>
  </p:notesMasterIdLst>
  <p:sldIdLst>
    <p:sldId id="258" r:id="rId2"/>
    <p:sldId id="256" r:id="rId3"/>
    <p:sldId id="259" r:id="rId4"/>
    <p:sldId id="260" r:id="rId5"/>
    <p:sldId id="261" r:id="rId6"/>
    <p:sldId id="262" r:id="rId7"/>
    <p:sldId id="263" r:id="rId8"/>
    <p:sldId id="265" r:id="rId9"/>
    <p:sldId id="266" r:id="rId10"/>
    <p:sldId id="267" r:id="rId11"/>
    <p:sldId id="268" r:id="rId12"/>
    <p:sldId id="270" r:id="rId13"/>
    <p:sldId id="271" r:id="rId14"/>
    <p:sldId id="269" r:id="rId15"/>
    <p:sldId id="272" r:id="rId16"/>
    <p:sldId id="273" r:id="rId17"/>
    <p:sldId id="274" r:id="rId18"/>
    <p:sldId id="275" r:id="rId19"/>
    <p:sldId id="295" r:id="rId20"/>
    <p:sldId id="276" r:id="rId21"/>
    <p:sldId id="277" r:id="rId22"/>
    <p:sldId id="278" r:id="rId23"/>
    <p:sldId id="280" r:id="rId24"/>
    <p:sldId id="297" r:id="rId25"/>
    <p:sldId id="279" r:id="rId26"/>
    <p:sldId id="298" r:id="rId27"/>
    <p:sldId id="281" r:id="rId28"/>
    <p:sldId id="299" r:id="rId29"/>
    <p:sldId id="282" r:id="rId30"/>
    <p:sldId id="296" r:id="rId31"/>
    <p:sldId id="302" r:id="rId32"/>
    <p:sldId id="301" r:id="rId33"/>
    <p:sldId id="300" r:id="rId34"/>
    <p:sldId id="283" r:id="rId35"/>
    <p:sldId id="284" r:id="rId36"/>
    <p:sldId id="285" r:id="rId37"/>
    <p:sldId id="287" r:id="rId38"/>
    <p:sldId id="305" r:id="rId39"/>
    <p:sldId id="304" r:id="rId40"/>
    <p:sldId id="303" r:id="rId41"/>
    <p:sldId id="306" r:id="rId42"/>
    <p:sldId id="286" r:id="rId43"/>
    <p:sldId id="288" r:id="rId44"/>
    <p:sldId id="289" r:id="rId45"/>
    <p:sldId id="290" r:id="rId46"/>
    <p:sldId id="291" r:id="rId47"/>
    <p:sldId id="311" r:id="rId48"/>
    <p:sldId id="292" r:id="rId49"/>
    <p:sldId id="293" r:id="rId50"/>
    <p:sldId id="294" r:id="rId5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CC"/>
    <a:srgbClr val="D5E9E9"/>
    <a:srgbClr val="FFCCFF"/>
    <a:srgbClr val="CFEAEF"/>
    <a:srgbClr val="E8F3CB"/>
    <a:srgbClr val="FF99CC"/>
    <a:srgbClr val="E8D6E4"/>
    <a:srgbClr val="E7E1D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88" autoAdjust="0"/>
    <p:restoredTop sz="94671" autoAdjust="0"/>
  </p:normalViewPr>
  <p:slideViewPr>
    <p:cSldViewPr>
      <p:cViewPr>
        <p:scale>
          <a:sx n="58" d="100"/>
          <a:sy n="58" d="100"/>
        </p:scale>
        <p:origin x="-1500" y="-212"/>
      </p:cViewPr>
      <p:guideLst>
        <p:guide orient="horz" pos="2160"/>
        <p:guide pos="2880"/>
      </p:guideLst>
    </p:cSldViewPr>
  </p:slideViewPr>
  <p:outlineViewPr>
    <p:cViewPr>
      <p:scale>
        <a:sx n="33" d="100"/>
        <a:sy n="33" d="100"/>
      </p:scale>
      <p:origin x="0" y="0"/>
    </p:cViewPr>
  </p:outlin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338B9EE-BDD1-4209-BCA6-DFB19A18BDCA}" type="datetimeFigureOut">
              <a:rPr lang="en-US" smtClean="0"/>
              <a:t>9/6/2022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9248622-1D9C-4B67-842B-4C12E91672CB}" type="slidenum">
              <a:rPr lang="en-US" smtClean="0"/>
              <a:t>‹#›</a:t>
            </a:fld>
            <a:endParaRPr lang="en-US"/>
          </a:p>
        </p:txBody>
      </p:sp>
    </p:spTree>
    <p:extLst>
      <p:ext uri="{BB962C8B-B14F-4D97-AF65-F5344CB8AC3E}">
        <p14:creationId xmlns:p14="http://schemas.microsoft.com/office/powerpoint/2010/main" val="30269159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9248622-1D9C-4B67-842B-4C12E91672CB}" type="slidenum">
              <a:rPr lang="en-US" smtClean="0"/>
              <a:t>2</a:t>
            </a:fld>
            <a:endParaRPr lang="en-US"/>
          </a:p>
        </p:txBody>
      </p:sp>
    </p:spTree>
    <p:extLst>
      <p:ext uri="{BB962C8B-B14F-4D97-AF65-F5344CB8AC3E}">
        <p14:creationId xmlns:p14="http://schemas.microsoft.com/office/powerpoint/2010/main" val="28238912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6" name="Rounded Rectangle 15"/>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 name="Group 9"/>
          <p:cNvGrpSpPr>
            <a:grpSpLocks noChangeAspect="1"/>
          </p:cNvGrpSpPr>
          <p:nvPr/>
        </p:nvGrpSpPr>
        <p:grpSpPr bwMode="hidden">
          <a:xfrm>
            <a:off x="211665" y="5353963"/>
            <a:ext cx="8723376" cy="1331580"/>
            <a:chOff x="-3905250" y="4294188"/>
            <a:chExt cx="13011150" cy="1892300"/>
          </a:xfrm>
        </p:grpSpPr>
        <p:sp>
          <p:nvSpPr>
            <p:cNvPr id="11"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4"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5"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ctrTitle"/>
          </p:nvPr>
        </p:nvSpPr>
        <p:spPr>
          <a:xfrm>
            <a:off x="685800" y="1600200"/>
            <a:ext cx="7772400" cy="1780108"/>
          </a:xfrm>
        </p:spPr>
        <p:txBody>
          <a:bodyPr anchor="b">
            <a:normAutofit/>
          </a:bodyPr>
          <a:lstStyle>
            <a:lvl1pPr>
              <a:defRPr sz="4400">
                <a:solidFill>
                  <a:srgbClr val="FFFFFF"/>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371600" y="3556001"/>
            <a:ext cx="6400800" cy="1473200"/>
          </a:xfrm>
        </p:spPr>
        <p:txBody>
          <a:bodyPr>
            <a:normAutofit/>
          </a:bodyPr>
          <a:lstStyle>
            <a:lvl1pPr marL="0" indent="0" algn="ctr">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57CD7188-AC81-4668-9508-6E2E8AE04705}" type="datetimeFigureOut">
              <a:rPr lang="en-US" smtClean="0"/>
              <a:t>9/6/2022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3742FD8-D01F-4BA9-B983-F2260425B2D6}"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7CD7188-AC81-4668-9508-6E2E8AE04705}" type="datetimeFigureOut">
              <a:rPr lang="en-US" smtClean="0"/>
              <a:t>9/6/2022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3742FD8-D01F-4BA9-B983-F2260425B2D6}" type="slidenum">
              <a:rPr lang="en-US" smtClean="0"/>
              <a:t>‹#›</a:t>
            </a:fld>
            <a:endParaRPr lang="en-US"/>
          </a:p>
        </p:txBody>
      </p:sp>
      <p:sp>
        <p:nvSpPr>
          <p:cNvPr id="7" name="Title 6"/>
          <p:cNvSpPr>
            <a:spLocks noGrp="1"/>
          </p:cNvSpPr>
          <p:nvPr>
            <p:ph type="title"/>
          </p:nvPr>
        </p:nvSpPr>
        <p:spPr/>
        <p:txBody>
          <a:bodyPr/>
          <a:lstStyle/>
          <a:p>
            <a:r>
              <a:rPr lang="en-US" smtClean="0"/>
              <a:t>Click to edit Master title style</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4" name="Rounded Rectangle 13"/>
          <p:cNvSpPr/>
          <p:nvPr/>
        </p:nvSpPr>
        <p:spPr>
          <a:xfrm>
            <a:off x="228600" y="228600"/>
            <a:ext cx="8695944" cy="4736592"/>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14"/>
          <p:cNvSpPr>
            <a:spLocks/>
          </p:cNvSpPr>
          <p:nvPr/>
        </p:nvSpPr>
        <p:spPr bwMode="hidden">
          <a:xfrm>
            <a:off x="6047438" y="4203592"/>
            <a:ext cx="2876429" cy="714026"/>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18"/>
          <p:cNvSpPr>
            <a:spLocks/>
          </p:cNvSpPr>
          <p:nvPr/>
        </p:nvSpPr>
        <p:spPr bwMode="hidden">
          <a:xfrm>
            <a:off x="2619320" y="4075290"/>
            <a:ext cx="5544515" cy="850138"/>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22"/>
          <p:cNvSpPr>
            <a:spLocks/>
          </p:cNvSpPr>
          <p:nvPr/>
        </p:nvSpPr>
        <p:spPr bwMode="hidden">
          <a:xfrm>
            <a:off x="2828728" y="4087562"/>
            <a:ext cx="5467980" cy="774272"/>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6"/>
          <p:cNvSpPr>
            <a:spLocks/>
          </p:cNvSpPr>
          <p:nvPr/>
        </p:nvSpPr>
        <p:spPr bwMode="hidden">
          <a:xfrm>
            <a:off x="5609489" y="4074174"/>
            <a:ext cx="3308000" cy="651549"/>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3" name="Freeform 10"/>
          <p:cNvSpPr>
            <a:spLocks/>
          </p:cNvSpPr>
          <p:nvPr/>
        </p:nvSpPr>
        <p:spPr bwMode="hidden">
          <a:xfrm>
            <a:off x="211665" y="4058555"/>
            <a:ext cx="8723376" cy="1329874"/>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a:xfrm>
            <a:off x="690032" y="2463560"/>
            <a:ext cx="7772400" cy="1524000"/>
          </a:xfrm>
        </p:spPr>
        <p:txBody>
          <a:bodyPr anchor="t">
            <a:normAutofit/>
          </a:bodyPr>
          <a:lstStyle>
            <a:lvl1pPr algn="ctr">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367365" y="1437448"/>
            <a:ext cx="6417734" cy="939801"/>
          </a:xfrm>
        </p:spPr>
        <p:txBody>
          <a:bodyPr anchor="b">
            <a:normAutofit/>
          </a:bodyPr>
          <a:lstStyle>
            <a:lvl1pPr marL="0" indent="0" algn="ctr">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7CD7188-AC81-4668-9508-6E2E8AE04705}" type="datetimeFigureOut">
              <a:rPr lang="en-US" smtClean="0"/>
              <a:t>9/6/2022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3742FD8-D01F-4BA9-B983-F2260425B2D6}"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5" name="Date Placeholder 4"/>
          <p:cNvSpPr>
            <a:spLocks noGrp="1"/>
          </p:cNvSpPr>
          <p:nvPr>
            <p:ph type="dt" sz="half" idx="10"/>
          </p:nvPr>
        </p:nvSpPr>
        <p:spPr/>
        <p:txBody>
          <a:bodyPr/>
          <a:lstStyle/>
          <a:p>
            <a:fld id="{57CD7188-AC81-4668-9508-6E2E8AE04705}" type="datetimeFigureOut">
              <a:rPr lang="en-US" smtClean="0"/>
              <a:t>9/6/2022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3742FD8-D01F-4BA9-B983-F2260425B2D6}" type="slidenum">
              <a:rPr lang="en-US" smtClean="0"/>
              <a:t>‹#›</a:t>
            </a:fld>
            <a:endParaRPr lang="en-US"/>
          </a:p>
        </p:txBody>
      </p:sp>
      <p:sp>
        <p:nvSpPr>
          <p:cNvPr id="9" name="Content Placeholder 8"/>
          <p:cNvSpPr>
            <a:spLocks noGrp="1"/>
          </p:cNvSpPr>
          <p:nvPr>
            <p:ph sz="quarter" idx="13"/>
          </p:nvPr>
        </p:nvSpPr>
        <p:spPr>
          <a:xfrm>
            <a:off x="676655" y="2679192"/>
            <a:ext cx="3822192" cy="34472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14"/>
          </p:nvPr>
        </p:nvSpPr>
        <p:spPr>
          <a:xfrm>
            <a:off x="4645152" y="2679192"/>
            <a:ext cx="3822192" cy="34472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76656" y="2678114"/>
            <a:ext cx="3822192" cy="639762"/>
          </a:xfrm>
        </p:spPr>
        <p:txBody>
          <a:bodyPr anchor="ctr"/>
          <a:lstStyle>
            <a:lvl1pPr marL="0" indent="0" algn="ctr">
              <a:buNone/>
              <a:defRPr sz="2400" b="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77332" y="3429000"/>
            <a:ext cx="3820055"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48200" y="2678113"/>
            <a:ext cx="3822192" cy="639762"/>
          </a:xfrm>
        </p:spPr>
        <p:txBody>
          <a:bodyPr anchor="ctr"/>
          <a:lstStyle>
            <a:lvl1pPr marL="0" indent="0" algn="ctr">
              <a:buNone/>
              <a:defRPr sz="2400" b="0" i="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3429000"/>
            <a:ext cx="3822192"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57CD7188-AC81-4668-9508-6E2E8AE04705}" type="datetimeFigureOut">
              <a:rPr lang="en-US" smtClean="0"/>
              <a:t>9/6/2022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3742FD8-D01F-4BA9-B983-F2260425B2D6}"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7CD7188-AC81-4668-9508-6E2E8AE04705}" type="datetimeFigureOut">
              <a:rPr lang="en-US" smtClean="0"/>
              <a:t>9/6/2022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3742FD8-D01F-4BA9-B983-F2260425B2D6}"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12" name="Rounded Rectangle 11"/>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 name="Group 5"/>
          <p:cNvGrpSpPr>
            <a:grpSpLocks noChangeAspect="1"/>
          </p:cNvGrpSpPr>
          <p:nvPr/>
        </p:nvGrpSpPr>
        <p:grpSpPr bwMode="hidden">
          <a:xfrm>
            <a:off x="211665" y="714191"/>
            <a:ext cx="8723376" cy="1329874"/>
            <a:chOff x="-3905251" y="4294188"/>
            <a:chExt cx="13027839" cy="1892300"/>
          </a:xfrm>
        </p:grpSpPr>
        <p:sp>
          <p:nvSpPr>
            <p:cNvPr id="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Date Placeholder 1"/>
          <p:cNvSpPr>
            <a:spLocks noGrp="1"/>
          </p:cNvSpPr>
          <p:nvPr>
            <p:ph type="dt" sz="half" idx="10"/>
          </p:nvPr>
        </p:nvSpPr>
        <p:spPr/>
        <p:txBody>
          <a:bodyPr/>
          <a:lstStyle/>
          <a:p>
            <a:fld id="{57CD7188-AC81-4668-9508-6E2E8AE04705}" type="datetimeFigureOut">
              <a:rPr lang="en-US" smtClean="0"/>
              <a:t>9/6/2022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3742FD8-D01F-4BA9-B983-F2260425B2D6}"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5" name="Rounded Rectangle 14"/>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ate Placeholder 4"/>
          <p:cNvSpPr>
            <a:spLocks noGrp="1"/>
          </p:cNvSpPr>
          <p:nvPr>
            <p:ph type="dt" sz="half" idx="10"/>
          </p:nvPr>
        </p:nvSpPr>
        <p:spPr/>
        <p:txBody>
          <a:bodyPr/>
          <a:lstStyle/>
          <a:p>
            <a:fld id="{57CD7188-AC81-4668-9508-6E2E8AE04705}" type="datetimeFigureOut">
              <a:rPr lang="en-US" smtClean="0"/>
              <a:t>9/6/2022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3742FD8-D01F-4BA9-B983-F2260425B2D6}" type="slidenum">
              <a:rPr lang="en-US" smtClean="0"/>
              <a:t>‹#›</a:t>
            </a:fld>
            <a:endParaRPr lang="en-US"/>
          </a:p>
        </p:txBody>
      </p:sp>
      <p:sp>
        <p:nvSpPr>
          <p:cNvPr id="4" name="Text Placeholder 3"/>
          <p:cNvSpPr>
            <a:spLocks noGrp="1"/>
          </p:cNvSpPr>
          <p:nvPr>
            <p:ph type="body" sz="half" idx="2"/>
          </p:nvPr>
        </p:nvSpPr>
        <p:spPr>
          <a:xfrm>
            <a:off x="914400" y="3581400"/>
            <a:ext cx="3352800" cy="1905001"/>
          </a:xfrm>
        </p:spPr>
        <p:txBody>
          <a:bodyPr anchor="t">
            <a:normAutofit/>
          </a:bodyPr>
          <a:lstStyle>
            <a:lvl1pPr marL="0" indent="0">
              <a:spcBef>
                <a:spcPts val="0"/>
              </a:spcBef>
              <a:spcAft>
                <a:spcPts val="600"/>
              </a:spcAft>
              <a:buNone/>
              <a:defRPr sz="18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grpSp>
        <p:nvGrpSpPr>
          <p:cNvPr id="2" name="Group 23"/>
          <p:cNvGrpSpPr>
            <a:grpSpLocks noChangeAspect="1"/>
          </p:cNvGrpSpPr>
          <p:nvPr/>
        </p:nvGrpSpPr>
        <p:grpSpPr bwMode="hidden">
          <a:xfrm>
            <a:off x="211665" y="714191"/>
            <a:ext cx="8723376" cy="1331580"/>
            <a:chOff x="-3905250" y="4294188"/>
            <a:chExt cx="13011150" cy="1892300"/>
          </a:xfrm>
        </p:grpSpPr>
        <p:sp>
          <p:nvSpPr>
            <p:cNvPr id="25"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6"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7"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8"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9" name="Freeform 28"/>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2" name="Title 21"/>
          <p:cNvSpPr>
            <a:spLocks noGrp="1"/>
          </p:cNvSpPr>
          <p:nvPr>
            <p:ph type="title"/>
          </p:nvPr>
        </p:nvSpPr>
        <p:spPr>
          <a:xfrm>
            <a:off x="914400" y="2286000"/>
            <a:ext cx="3352800" cy="1252728"/>
          </a:xfrm>
        </p:spPr>
        <p:txBody>
          <a:bodyPr anchor="b">
            <a:noAutofit/>
          </a:bodyPr>
          <a:lstStyle>
            <a:lvl1pPr algn="l">
              <a:defRPr sz="3200">
                <a:solidFill>
                  <a:schemeClr val="tx2"/>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4651962" y="1828800"/>
            <a:ext cx="3904076" cy="3810000"/>
          </a:xfrm>
        </p:spPr>
        <p:txBody>
          <a:bodyPr anchor="ctr"/>
          <a:lstStyle>
            <a:lvl1pPr>
              <a:buClr>
                <a:schemeClr val="bg1"/>
              </a:buClr>
              <a:defRPr sz="2200">
                <a:solidFill>
                  <a:schemeClr val="tx2"/>
                </a:solidFill>
              </a:defRPr>
            </a:lvl1pPr>
            <a:lvl2pPr>
              <a:buClr>
                <a:schemeClr val="bg1"/>
              </a:buClr>
              <a:defRPr sz="2000">
                <a:solidFill>
                  <a:schemeClr val="tx2"/>
                </a:solidFill>
              </a:defRPr>
            </a:lvl2pPr>
            <a:lvl3pPr>
              <a:buClr>
                <a:schemeClr val="bg1"/>
              </a:buClr>
              <a:defRPr sz="1800">
                <a:solidFill>
                  <a:schemeClr val="tx2"/>
                </a:solidFill>
              </a:defRPr>
            </a:lvl3pPr>
            <a:lvl4pPr>
              <a:buClr>
                <a:schemeClr val="bg1"/>
              </a:buClr>
              <a:defRPr sz="1600">
                <a:solidFill>
                  <a:schemeClr val="tx2"/>
                </a:solidFill>
              </a:defRPr>
            </a:lvl4pPr>
            <a:lvl5pPr>
              <a:buClr>
                <a:schemeClr val="bg1"/>
              </a:buClr>
              <a:defRPr sz="1600">
                <a:solidFill>
                  <a:schemeClr val="tx2"/>
                </a:solidFill>
              </a:defRPr>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5" name="Rounded Rectangle 14"/>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8"/>
          <p:cNvGrpSpPr>
            <a:grpSpLocks noChangeAspect="1"/>
          </p:cNvGrpSpPr>
          <p:nvPr/>
        </p:nvGrpSpPr>
        <p:grpSpPr bwMode="hidden">
          <a:xfrm>
            <a:off x="211665" y="5353963"/>
            <a:ext cx="8723376" cy="1331580"/>
            <a:chOff x="-3905250" y="4294188"/>
            <a:chExt cx="13011150" cy="1892300"/>
          </a:xfrm>
        </p:grpSpPr>
        <p:sp>
          <p:nvSpPr>
            <p:cNvPr id="10"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4"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title"/>
          </p:nvPr>
        </p:nvSpPr>
        <p:spPr>
          <a:xfrm>
            <a:off x="4874155" y="338667"/>
            <a:ext cx="3812645" cy="2429934"/>
          </a:xfrm>
        </p:spPr>
        <p:txBody>
          <a:bodyPr anchor="b">
            <a:normAutofit/>
          </a:bodyPr>
          <a:lstStyle>
            <a:lvl1pPr algn="l">
              <a:defRPr sz="2800" b="0">
                <a:solidFill>
                  <a:srgbClr val="FFFFFF"/>
                </a:solidFill>
              </a:defRPr>
            </a:lvl1pPr>
          </a:lstStyle>
          <a:p>
            <a:r>
              <a:rPr lang="en-US" smtClean="0"/>
              <a:t>Click to edit Master title style</a:t>
            </a:r>
            <a:endParaRPr lang="en-US" dirty="0"/>
          </a:p>
        </p:txBody>
      </p:sp>
      <p:sp>
        <p:nvSpPr>
          <p:cNvPr id="4" name="Text Placeholder 3"/>
          <p:cNvSpPr>
            <a:spLocks noGrp="1"/>
          </p:cNvSpPr>
          <p:nvPr>
            <p:ph type="body" sz="half" idx="2"/>
          </p:nvPr>
        </p:nvSpPr>
        <p:spPr>
          <a:xfrm>
            <a:off x="4868333" y="2785533"/>
            <a:ext cx="3818467" cy="2421467"/>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7CD7188-AC81-4668-9508-6E2E8AE04705}" type="datetimeFigureOut">
              <a:rPr lang="en-US" smtClean="0"/>
              <a:t>9/6/2022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3742FD8-D01F-4BA9-B983-F2260425B2D6}" type="slidenum">
              <a:rPr lang="en-US" smtClean="0"/>
              <a:t>‹#›</a:t>
            </a:fld>
            <a:endParaRPr lang="en-US"/>
          </a:p>
        </p:txBody>
      </p:sp>
      <p:sp>
        <p:nvSpPr>
          <p:cNvPr id="3" name="Picture Placeholder 2"/>
          <p:cNvSpPr>
            <a:spLocks noGrp="1"/>
          </p:cNvSpPr>
          <p:nvPr>
            <p:ph type="pic" idx="1"/>
          </p:nvPr>
        </p:nvSpPr>
        <p:spPr>
          <a:xfrm>
            <a:off x="838200" y="1371600"/>
            <a:ext cx="3566160" cy="2926080"/>
          </a:xfrm>
          <a:prstGeom prst="roundRect">
            <a:avLst>
              <a:gd name="adj" fmla="val 3924"/>
            </a:avLst>
          </a:prstGeom>
          <a:solidFill>
            <a:schemeClr val="accent1"/>
          </a:solidFill>
          <a:ln>
            <a:noFill/>
          </a:ln>
          <a:effectLst>
            <a:reflection blurRad="12700" stA="30000" endPos="30000" dist="5000" dir="5400000" sy="-100000" algn="bl" rotWithShape="0"/>
          </a:effectLst>
          <a:scene3d>
            <a:camera prst="perspectiveContrastingLeftFacing" fov="600000">
              <a:rot lat="240000" lon="19799999" rev="0"/>
            </a:camera>
            <a:lightRig rig="threePt" dir="t">
              <a:rot lat="0" lon="0" rev="2700000"/>
            </a:lightRig>
          </a:scene3d>
          <a:sp3d>
            <a:bevelT w="44450" h="31750"/>
          </a:sp3d>
        </p:spPr>
        <p:txBody>
          <a:bodyPr/>
          <a:lstStyle>
            <a:lvl1pPr marL="0" indent="0" algn="ctr">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nchor="ctr"/>
          <a:lstStyle>
            <a:lvl1pPr algn="l">
              <a:defRPr/>
            </a:lvl1pPr>
            <a:lvl2pPr algn="l">
              <a:defRPr/>
            </a:lvl2pPr>
            <a:lvl3pPr algn="l">
              <a:defRPr/>
            </a:lvl3pPr>
            <a:lvl4pPr algn="l">
              <a:defRPr/>
            </a:lvl4pPr>
            <a:lvl5pPr algn="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7CD7188-AC81-4668-9508-6E2E8AE04705}" type="datetimeFigureOut">
              <a:rPr lang="en-US" smtClean="0"/>
              <a:t>9/6/2022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3742FD8-D01F-4BA9-B983-F2260425B2D6}"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1" name="Rounded Rectangle 20"/>
          <p:cNvSpPr/>
          <p:nvPr/>
        </p:nvSpPr>
        <p:spPr bwMode="hidden">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57CD7188-AC81-4668-9508-6E2E8AE04705}" type="datetimeFigureOut">
              <a:rPr lang="en-US" smtClean="0"/>
              <a:t>9/6/2022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3742FD8-D01F-4BA9-B983-F2260425B2D6}" type="slidenum">
              <a:rPr lang="en-US" smtClean="0"/>
              <a:t>‹#›</a:t>
            </a:fld>
            <a:endParaRPr lang="en-US"/>
          </a:p>
        </p:txBody>
      </p:sp>
      <p:grpSp>
        <p:nvGrpSpPr>
          <p:cNvPr id="15" name="Group 14"/>
          <p:cNvGrpSpPr>
            <a:grpSpLocks noChangeAspect="1"/>
          </p:cNvGrpSpPr>
          <p:nvPr/>
        </p:nvGrpSpPr>
        <p:grpSpPr bwMode="hidden">
          <a:xfrm>
            <a:off x="211665" y="714191"/>
            <a:ext cx="8723376" cy="1331580"/>
            <a:chOff x="-3905250" y="4294188"/>
            <a:chExt cx="13011150" cy="1892300"/>
          </a:xfrm>
        </p:grpSpPr>
        <p:sp>
          <p:nvSpPr>
            <p:cNvPr id="16"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0" name="Freeform 19"/>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Vertical Title 1"/>
          <p:cNvSpPr>
            <a:spLocks noGrp="1"/>
          </p:cNvSpPr>
          <p:nvPr>
            <p:ph type="title" orient="vert"/>
          </p:nvPr>
        </p:nvSpPr>
        <p:spPr>
          <a:xfrm>
            <a:off x="6629400" y="1447800"/>
            <a:ext cx="2057400" cy="4487333"/>
          </a:xfrm>
        </p:spPr>
        <p:txBody>
          <a:bodyPr vert="eaVert" anchor="ctr"/>
          <a:lstStyle>
            <a:lvl1pPr algn="l">
              <a:defRPr>
                <a:solidFill>
                  <a:schemeClr val="tx2"/>
                </a:solidFil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1447800"/>
            <a:ext cx="6019800" cy="4487334"/>
          </a:xfrm>
        </p:spPr>
        <p:txBody>
          <a:bodyPr vert="eaVert"/>
          <a:lstStyle>
            <a:lvl1pPr>
              <a:buClr>
                <a:schemeClr val="accent1"/>
              </a:buClr>
              <a:defRPr/>
            </a:lvl1pPr>
            <a:lvl2pPr>
              <a:buClr>
                <a:schemeClr val="accent1"/>
              </a:buClr>
              <a:defRPr/>
            </a:lvl2pPr>
            <a:lvl3pPr>
              <a:buClr>
                <a:schemeClr val="accent1"/>
              </a:buClr>
              <a:defRPr/>
            </a:lvl3pPr>
            <a:lvl4pPr>
              <a:buClr>
                <a:schemeClr val="accent1"/>
              </a:buClr>
              <a:defRPr/>
            </a:lvl4pPr>
            <a:lvl5pPr>
              <a:buClr>
                <a:schemeClr val="accent1"/>
              </a:buClr>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 name="Rounded Rectangle 13"/>
          <p:cNvSpPr/>
          <p:nvPr/>
        </p:nvSpPr>
        <p:spPr>
          <a:xfrm>
            <a:off x="228600" y="228600"/>
            <a:ext cx="8695944" cy="2468880"/>
          </a:xfrm>
          <a:prstGeom prst="roundRect">
            <a:avLst>
              <a:gd name="adj" fmla="val 3362"/>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8" name="Group 15"/>
          <p:cNvGrpSpPr>
            <a:grpSpLocks noChangeAspect="1"/>
          </p:cNvGrpSpPr>
          <p:nvPr/>
        </p:nvGrpSpPr>
        <p:grpSpPr bwMode="hidden">
          <a:xfrm>
            <a:off x="211665" y="1679429"/>
            <a:ext cx="8723376" cy="1329874"/>
            <a:chOff x="-3905251" y="4294188"/>
            <a:chExt cx="13027839" cy="1892300"/>
          </a:xfrm>
        </p:grpSpPr>
        <p:sp>
          <p:nvSpPr>
            <p:cNvPr id="1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Placeholder 1"/>
          <p:cNvSpPr>
            <a:spLocks noGrp="1"/>
          </p:cNvSpPr>
          <p:nvPr>
            <p:ph type="title"/>
          </p:nvPr>
        </p:nvSpPr>
        <p:spPr>
          <a:xfrm>
            <a:off x="457200" y="338328"/>
            <a:ext cx="8229600" cy="1252728"/>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4" name="Date Placeholder 3"/>
          <p:cNvSpPr>
            <a:spLocks noGrp="1"/>
          </p:cNvSpPr>
          <p:nvPr>
            <p:ph type="dt" sz="half" idx="2"/>
          </p:nvPr>
        </p:nvSpPr>
        <p:spPr>
          <a:xfrm>
            <a:off x="5163672" y="6250164"/>
            <a:ext cx="3786690" cy="365125"/>
          </a:xfrm>
          <a:prstGeom prst="rect">
            <a:avLst/>
          </a:prstGeom>
        </p:spPr>
        <p:txBody>
          <a:bodyPr vert="horz" lIns="91440" tIns="45720" rIns="91440" bIns="45720" rtlCol="0" anchor="ctr"/>
          <a:lstStyle>
            <a:lvl1pPr algn="r">
              <a:defRPr sz="1000">
                <a:solidFill>
                  <a:schemeClr val="tx2"/>
                </a:solidFill>
              </a:defRPr>
            </a:lvl1pPr>
          </a:lstStyle>
          <a:p>
            <a:fld id="{57CD7188-AC81-4668-9508-6E2E8AE04705}" type="datetimeFigureOut">
              <a:rPr lang="en-US" smtClean="0"/>
              <a:t>9/6/2022</a:t>
            </a:fld>
            <a:endParaRPr lang="en-US"/>
          </a:p>
        </p:txBody>
      </p:sp>
      <p:sp>
        <p:nvSpPr>
          <p:cNvPr id="5" name="Footer Placeholder 4"/>
          <p:cNvSpPr>
            <a:spLocks noGrp="1"/>
          </p:cNvSpPr>
          <p:nvPr>
            <p:ph type="ftr" sz="quarter" idx="3"/>
          </p:nvPr>
        </p:nvSpPr>
        <p:spPr>
          <a:xfrm>
            <a:off x="193638" y="6250164"/>
            <a:ext cx="3786691" cy="365125"/>
          </a:xfrm>
          <a:prstGeom prst="rect">
            <a:avLst/>
          </a:prstGeom>
        </p:spPr>
        <p:txBody>
          <a:bodyPr vert="horz" lIns="91440" tIns="45720" rIns="91440" bIns="45720" rtlCol="0" anchor="ctr"/>
          <a:lstStyle>
            <a:lvl1pPr algn="l">
              <a:defRPr sz="1000">
                <a:solidFill>
                  <a:schemeClr val="tx2"/>
                </a:solidFill>
              </a:defRPr>
            </a:lvl1pPr>
          </a:lstStyle>
          <a:p>
            <a:endParaRPr lang="en-US"/>
          </a:p>
        </p:txBody>
      </p:sp>
      <p:sp>
        <p:nvSpPr>
          <p:cNvPr id="6" name="Slide Number Placeholder 5"/>
          <p:cNvSpPr>
            <a:spLocks noGrp="1"/>
          </p:cNvSpPr>
          <p:nvPr>
            <p:ph type="sldNum" sz="quarter" idx="4"/>
          </p:nvPr>
        </p:nvSpPr>
        <p:spPr>
          <a:xfrm>
            <a:off x="3991088" y="6250163"/>
            <a:ext cx="1161826" cy="365125"/>
          </a:xfrm>
          <a:prstGeom prst="rect">
            <a:avLst/>
          </a:prstGeom>
        </p:spPr>
        <p:txBody>
          <a:bodyPr vert="horz" lIns="91440" tIns="45720" rIns="91440" bIns="45720" rtlCol="0" anchor="ctr"/>
          <a:lstStyle>
            <a:lvl1pPr algn="ctr">
              <a:defRPr sz="1000">
                <a:solidFill>
                  <a:schemeClr val="tx2"/>
                </a:solidFill>
              </a:defRPr>
            </a:lvl1pPr>
          </a:lstStyle>
          <a:p>
            <a:fld id="{D3742FD8-D01F-4BA9-B983-F2260425B2D6}" type="slidenum">
              <a:rPr lang="en-US" smtClean="0"/>
              <a:t>‹#›</a:t>
            </a:fld>
            <a:endParaRPr lang="en-US"/>
          </a:p>
        </p:txBody>
      </p:sp>
      <p:sp>
        <p:nvSpPr>
          <p:cNvPr id="3" name="Text Placeholder 2"/>
          <p:cNvSpPr>
            <a:spLocks noGrp="1"/>
          </p:cNvSpPr>
          <p:nvPr>
            <p:ph type="body" idx="1"/>
          </p:nvPr>
        </p:nvSpPr>
        <p:spPr>
          <a:xfrm>
            <a:off x="872067" y="2675467"/>
            <a:ext cx="7408333" cy="3450696"/>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rgbClr val="FFFFFF"/>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8" Type="http://schemas.openxmlformats.org/officeDocument/2006/relationships/image" Target="../media/image9.jpeg"/><Relationship Id="rId3" Type="http://schemas.openxmlformats.org/officeDocument/2006/relationships/image" Target="../media/image4.jpeg"/><Relationship Id="rId7" Type="http://schemas.openxmlformats.org/officeDocument/2006/relationships/image" Target="../media/image8.jpeg"/><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jpeg"/><Relationship Id="rId9" Type="http://schemas.openxmlformats.org/officeDocument/2006/relationships/image" Target="../media/image10.jpeg"/></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992313" y="201613"/>
            <a:ext cx="5445125" cy="1831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itre 1"/>
          <p:cNvSpPr txBox="1">
            <a:spLocks/>
          </p:cNvSpPr>
          <p:nvPr/>
        </p:nvSpPr>
        <p:spPr bwMode="auto">
          <a:xfrm>
            <a:off x="304800" y="2344188"/>
            <a:ext cx="8548687" cy="2543696"/>
          </a:xfrm>
          <a:prstGeom prst="rect">
            <a:avLst/>
          </a:prstGeom>
          <a:solidFill>
            <a:sysClr val="window" lastClr="FFFFFF"/>
          </a:solidFill>
          <a:ln w="25400" cap="flat" cmpd="sng" algn="ctr">
            <a:solidFill>
              <a:srgbClr val="4BACC6"/>
            </a:solidFill>
            <a:prstDash val="solid"/>
            <a:miter lim="800000"/>
            <a:headEnd/>
            <a:tailEnd/>
          </a:ln>
          <a:effectLst>
            <a:innerShdw blurRad="63500" dist="50800" dir="16200000">
              <a:prstClr val="black">
                <a:alpha val="50000"/>
              </a:prstClr>
            </a:inn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200" b="1" i="0" u="none" strike="noStrike" kern="0" cap="none" spc="50" normalizeH="0" baseline="0" noProof="0" dirty="0">
                <a:ln w="11430"/>
                <a:solidFill>
                  <a:srgbClr val="C00000"/>
                </a:solidFill>
                <a:effectLst/>
                <a:uLnTx/>
                <a:uFillTx/>
                <a:latin typeface="Constantia"/>
                <a:ea typeface="+mn-ea"/>
                <a:cs typeface="+mn-cs"/>
              </a:rPr>
              <a:t>CHÀO MỪNG CÁC EM HỌC SINH </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200" b="1" i="0" u="none" strike="noStrike" kern="0" cap="none" spc="50" normalizeH="0" baseline="0" noProof="0" dirty="0">
                <a:ln w="11430"/>
                <a:solidFill>
                  <a:srgbClr val="C00000"/>
                </a:solidFill>
                <a:effectLst/>
                <a:uLnTx/>
                <a:uFillTx/>
                <a:latin typeface="Constantia"/>
                <a:ea typeface="+mn-ea"/>
                <a:cs typeface="+mn-cs"/>
              </a:rPr>
              <a:t>ĐẾN VỚI MÔN HỌC </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1" i="0" u="none" strike="noStrike" kern="0" cap="none" spc="50" normalizeH="0" baseline="0" noProof="0" dirty="0">
                <a:ln w="11430"/>
                <a:solidFill>
                  <a:srgbClr val="C00000"/>
                </a:solidFill>
                <a:effectLst/>
                <a:uLnTx/>
                <a:uFillTx/>
                <a:latin typeface="Constantia"/>
                <a:ea typeface="+mn-ea"/>
                <a:cs typeface="+mn-cs"/>
              </a:rPr>
              <a:t>PHÁP LUẬT</a:t>
            </a:r>
            <a:endParaRPr kumimoji="0" lang="fr-CA" altLang="zh-CN" sz="3200" b="1" i="0" u="none" strike="noStrike" kern="0" cap="none" spc="0" normalizeH="0" baseline="0" noProof="0" dirty="0">
              <a:ln>
                <a:noFill/>
              </a:ln>
              <a:solidFill>
                <a:srgbClr val="07389B"/>
              </a:solidFill>
              <a:effectLst/>
              <a:uLnTx/>
              <a:uFillTx/>
              <a:latin typeface="Arial" pitchFamily="34" charset="0"/>
              <a:ea typeface="宋体"/>
              <a:cs typeface="Arial" pitchFamily="34" charset="0"/>
            </a:endParaRPr>
          </a:p>
        </p:txBody>
      </p:sp>
      <p:sp>
        <p:nvSpPr>
          <p:cNvPr id="6" name="Rectangle 1"/>
          <p:cNvSpPr>
            <a:spLocks noChangeArrowheads="1"/>
          </p:cNvSpPr>
          <p:nvPr/>
        </p:nvSpPr>
        <p:spPr bwMode="auto">
          <a:xfrm>
            <a:off x="5631872" y="5954857"/>
            <a:ext cx="3505201"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dirty="0" err="1">
                <a:ln>
                  <a:noFill/>
                </a:ln>
                <a:solidFill>
                  <a:sysClr val="windowText" lastClr="000000"/>
                </a:solidFill>
                <a:effectLst/>
                <a:uLnTx/>
                <a:uFillTx/>
              </a:rPr>
              <a:t>Giảng</a:t>
            </a:r>
            <a:r>
              <a:rPr kumimoji="0" lang="en-US" sz="1800" b="1" i="0" u="none" strike="noStrike" kern="0" cap="none" spc="0" normalizeH="0" baseline="0" noProof="0" dirty="0">
                <a:ln>
                  <a:noFill/>
                </a:ln>
                <a:solidFill>
                  <a:sysClr val="windowText" lastClr="000000"/>
                </a:solidFill>
                <a:effectLst/>
                <a:uLnTx/>
                <a:uFillTx/>
              </a:rPr>
              <a:t> </a:t>
            </a:r>
            <a:r>
              <a:rPr kumimoji="0" lang="en-US" sz="1800" b="1" i="0" u="none" strike="noStrike" kern="0" cap="none" spc="0" normalizeH="0" baseline="0" noProof="0" dirty="0" err="1">
                <a:ln>
                  <a:noFill/>
                </a:ln>
                <a:solidFill>
                  <a:sysClr val="windowText" lastClr="000000"/>
                </a:solidFill>
                <a:effectLst/>
                <a:uLnTx/>
                <a:uFillTx/>
              </a:rPr>
              <a:t>viên</a:t>
            </a:r>
            <a:r>
              <a:rPr kumimoji="0" lang="en-US" sz="1800" b="1" i="0" u="none" strike="noStrike" kern="0" cap="none" spc="0" normalizeH="0" baseline="0" noProof="0" dirty="0">
                <a:ln>
                  <a:noFill/>
                </a:ln>
                <a:solidFill>
                  <a:sysClr val="windowText" lastClr="000000"/>
                </a:solidFill>
                <a:effectLst/>
                <a:uLnTx/>
                <a:uFillTx/>
              </a:rPr>
              <a:t>: </a:t>
            </a:r>
            <a:r>
              <a:rPr kumimoji="0" lang="en-US" sz="1800" b="1" i="0" u="none" strike="noStrike" kern="0" cap="none" spc="0" normalizeH="0" baseline="0" noProof="0" dirty="0" err="1">
                <a:ln>
                  <a:noFill/>
                </a:ln>
                <a:solidFill>
                  <a:sysClr val="windowText" lastClr="000000"/>
                </a:solidFill>
                <a:effectLst/>
                <a:uLnTx/>
                <a:uFillTx/>
              </a:rPr>
              <a:t>Đặng</a:t>
            </a:r>
            <a:r>
              <a:rPr kumimoji="0" lang="en-US" sz="1800" b="1" i="0" u="none" strike="noStrike" kern="0" cap="none" spc="0" normalizeH="0" baseline="0" noProof="0" dirty="0">
                <a:ln>
                  <a:noFill/>
                </a:ln>
                <a:solidFill>
                  <a:sysClr val="windowText" lastClr="000000"/>
                </a:solidFill>
                <a:effectLst/>
                <a:uLnTx/>
                <a:uFillTx/>
              </a:rPr>
              <a:t> </a:t>
            </a:r>
            <a:r>
              <a:rPr kumimoji="0" lang="en-US" sz="1800" b="1" i="0" u="none" strike="noStrike" kern="0" cap="none" spc="0" normalizeH="0" baseline="0" noProof="0" dirty="0" err="1">
                <a:ln>
                  <a:noFill/>
                </a:ln>
                <a:solidFill>
                  <a:sysClr val="windowText" lastClr="000000"/>
                </a:solidFill>
                <a:effectLst/>
                <a:uLnTx/>
                <a:uFillTx/>
              </a:rPr>
              <a:t>Thị</a:t>
            </a:r>
            <a:r>
              <a:rPr kumimoji="0" lang="en-US" sz="1800" b="1" i="0" u="none" strike="noStrike" kern="0" cap="none" spc="0" normalizeH="0" baseline="0" noProof="0" dirty="0">
                <a:ln>
                  <a:noFill/>
                </a:ln>
                <a:solidFill>
                  <a:sysClr val="windowText" lastClr="000000"/>
                </a:solidFill>
                <a:effectLst/>
                <a:uLnTx/>
                <a:uFillTx/>
              </a:rPr>
              <a:t> </a:t>
            </a:r>
            <a:r>
              <a:rPr kumimoji="0" lang="en-US" sz="1800" b="1" i="0" u="none" strike="noStrike" kern="0" cap="none" spc="0" normalizeH="0" baseline="0" noProof="0" dirty="0" err="1">
                <a:ln>
                  <a:noFill/>
                </a:ln>
                <a:solidFill>
                  <a:sysClr val="windowText" lastClr="000000"/>
                </a:solidFill>
                <a:effectLst/>
                <a:uLnTx/>
                <a:uFillTx/>
              </a:rPr>
              <a:t>Nhật</a:t>
            </a:r>
            <a:r>
              <a:rPr kumimoji="0" lang="en-US" sz="1800" b="1" i="0" u="none" strike="noStrike" kern="0" cap="none" spc="0" normalizeH="0" baseline="0" noProof="0" dirty="0">
                <a:ln>
                  <a:noFill/>
                </a:ln>
                <a:solidFill>
                  <a:sysClr val="windowText" lastClr="000000"/>
                </a:solidFill>
                <a:effectLst/>
                <a:uLnTx/>
                <a:uFillTx/>
              </a:rPr>
              <a:t> Minh</a:t>
            </a:r>
          </a:p>
          <a:p>
            <a:pPr marL="0" marR="0" lvl="0" indent="0" defTabSz="91440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dirty="0" err="1">
                <a:ln>
                  <a:noFill/>
                </a:ln>
                <a:solidFill>
                  <a:sysClr val="windowText" lastClr="000000"/>
                </a:solidFill>
                <a:effectLst/>
                <a:uLnTx/>
                <a:uFillTx/>
              </a:rPr>
              <a:t>Số</a:t>
            </a:r>
            <a:r>
              <a:rPr kumimoji="0" lang="en-US" sz="1800" b="1" i="0" u="none" strike="noStrike" kern="0" cap="none" spc="0" normalizeH="0" baseline="0" noProof="0" dirty="0">
                <a:ln>
                  <a:noFill/>
                </a:ln>
                <a:solidFill>
                  <a:sysClr val="windowText" lastClr="000000"/>
                </a:solidFill>
                <a:effectLst/>
                <a:uLnTx/>
                <a:uFillTx/>
              </a:rPr>
              <a:t> ĐT: 0918 704 826</a:t>
            </a:r>
          </a:p>
          <a:p>
            <a:pPr marL="0" marR="0" lvl="0" indent="0" defTabSz="91440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dirty="0">
                <a:ln>
                  <a:noFill/>
                </a:ln>
                <a:solidFill>
                  <a:sysClr val="windowText" lastClr="000000"/>
                </a:solidFill>
                <a:effectLst/>
                <a:uLnTx/>
                <a:uFillTx/>
              </a:rPr>
              <a:t>Mail: dangminh4377@gmail.com</a:t>
            </a:r>
          </a:p>
        </p:txBody>
      </p:sp>
    </p:spTree>
    <p:extLst>
      <p:ext uri="{BB962C8B-B14F-4D97-AF65-F5344CB8AC3E}">
        <p14:creationId xmlns:p14="http://schemas.microsoft.com/office/powerpoint/2010/main" val="18208905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circle(in)">
                                      <p:cBhvr>
                                        <p:cTn id="12"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2"/>
          <p:cNvSpPr txBox="1">
            <a:spLocks/>
          </p:cNvSpPr>
          <p:nvPr/>
        </p:nvSpPr>
        <p:spPr>
          <a:xfrm>
            <a:off x="200024" y="757238"/>
            <a:ext cx="8715375" cy="534352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marL="34290" marR="0" lvl="0" indent="0" algn="ctr" defTabSz="914400" rtl="0" eaLnBrk="1" fontAlgn="auto" latinLnBrk="0" hangingPunct="1">
              <a:lnSpc>
                <a:spcPct val="100000"/>
              </a:lnSpc>
              <a:spcBef>
                <a:spcPct val="20000"/>
              </a:spcBef>
              <a:spcAft>
                <a:spcPts val="0"/>
              </a:spcAft>
              <a:buClr>
                <a:sysClr val="windowText" lastClr="000000">
                  <a:lumMod val="75000"/>
                  <a:lumOff val="25000"/>
                </a:sysClr>
              </a:buClr>
              <a:buSzTx/>
              <a:buFont typeface="Arial" pitchFamily="34" charset="0"/>
              <a:buNone/>
              <a:tabLst/>
              <a:defRPr/>
            </a:pPr>
            <a:endParaRPr kumimoji="0" lang="en-US" sz="1000" b="1" i="0" u="none" strike="noStrike" kern="1200" cap="none" spc="0" normalizeH="0" baseline="0" noProof="0" dirty="0" smtClean="0">
              <a:ln>
                <a:noFill/>
              </a:ln>
              <a:solidFill>
                <a:sysClr val="windowText" lastClr="000000">
                  <a:tint val="75000"/>
                </a:sysClr>
              </a:solidFill>
              <a:effectLst/>
              <a:uLnTx/>
              <a:uFillTx/>
              <a:latin typeface="Calibri"/>
              <a:ea typeface="+mn-ea"/>
              <a:cs typeface="+mn-cs"/>
            </a:endParaRPr>
          </a:p>
          <a:p>
            <a:pPr marL="34290" marR="0" lvl="0" indent="0" algn="ctr" defTabSz="914400" rtl="0" eaLnBrk="1" fontAlgn="auto" latinLnBrk="0" hangingPunct="1">
              <a:lnSpc>
                <a:spcPct val="100000"/>
              </a:lnSpc>
              <a:spcBef>
                <a:spcPct val="20000"/>
              </a:spcBef>
              <a:spcAft>
                <a:spcPts val="0"/>
              </a:spcAft>
              <a:buClr>
                <a:sysClr val="windowText" lastClr="000000">
                  <a:lumMod val="75000"/>
                  <a:lumOff val="25000"/>
                </a:sysClr>
              </a:buClr>
              <a:buSzTx/>
              <a:buFont typeface="Arial" pitchFamily="34" charset="0"/>
              <a:buNone/>
              <a:tabLst/>
              <a:defRPr/>
            </a:pPr>
            <a:r>
              <a:rPr kumimoji="0" lang="de-DE" sz="4400" b="1" i="0" u="none" strike="noStrike" kern="1200" cap="none" spc="0" normalizeH="0" baseline="0" noProof="0" dirty="0" smtClean="0">
                <a:ln>
                  <a:noFill/>
                </a:ln>
                <a:solidFill>
                  <a:sysClr val="windowText" lastClr="000000"/>
                </a:solidFill>
                <a:effectLst/>
                <a:uLnTx/>
                <a:uFillTx/>
                <a:latin typeface="Times New Roman" pitchFamily="18" charset="0"/>
                <a:ea typeface="+mn-ea"/>
                <a:cs typeface="Times New Roman" pitchFamily="18" charset="0"/>
              </a:rPr>
              <a:t>Bài</a:t>
            </a:r>
            <a:r>
              <a:rPr kumimoji="0" lang="vi-VN" sz="4400" b="1" i="0" u="none" strike="noStrike" kern="1200" cap="none" spc="0" normalizeH="0" baseline="0" noProof="0" dirty="0" smtClean="0">
                <a:ln>
                  <a:noFill/>
                </a:ln>
                <a:solidFill>
                  <a:sysClr val="windowText" lastClr="000000"/>
                </a:solidFill>
                <a:effectLst/>
                <a:uLnTx/>
                <a:uFillTx/>
                <a:latin typeface="Times New Roman" pitchFamily="18" charset="0"/>
                <a:ea typeface="+mn-ea"/>
                <a:cs typeface="Times New Roman" pitchFamily="18" charset="0"/>
              </a:rPr>
              <a:t> </a:t>
            </a:r>
            <a:r>
              <a:rPr kumimoji="0" lang="en-US" sz="4400" b="1" i="0" u="none" strike="noStrike" kern="1200" cap="none" spc="0" normalizeH="0" baseline="0" noProof="0" dirty="0" smtClean="0">
                <a:ln>
                  <a:noFill/>
                </a:ln>
                <a:solidFill>
                  <a:sysClr val="windowText" lastClr="000000"/>
                </a:solidFill>
                <a:effectLst/>
                <a:uLnTx/>
                <a:uFillTx/>
                <a:latin typeface="Times New Roman" pitchFamily="18" charset="0"/>
                <a:ea typeface="+mn-ea"/>
                <a:cs typeface="Times New Roman" pitchFamily="18" charset="0"/>
              </a:rPr>
              <a:t>5</a:t>
            </a:r>
            <a:endParaRPr kumimoji="0" lang="vi-VN" sz="4400" b="1" i="0" u="none" strike="noStrike" kern="1200" cap="none" spc="0" normalizeH="0" baseline="0" noProof="0" dirty="0" smtClean="0">
              <a:ln>
                <a:noFill/>
              </a:ln>
              <a:solidFill>
                <a:sysClr val="windowText" lastClr="000000"/>
              </a:solidFill>
              <a:effectLst/>
              <a:uLnTx/>
              <a:uFillTx/>
              <a:latin typeface="Times New Roman" pitchFamily="18" charset="0"/>
              <a:ea typeface="+mn-ea"/>
              <a:cs typeface="Times New Roman" pitchFamily="18" charset="0"/>
            </a:endParaRPr>
          </a:p>
          <a:p>
            <a:pPr marL="34290" marR="0" lvl="0" indent="0" algn="ctr" defTabSz="914400" rtl="0" eaLnBrk="1" fontAlgn="auto" latinLnBrk="0" hangingPunct="1">
              <a:lnSpc>
                <a:spcPct val="100000"/>
              </a:lnSpc>
              <a:spcBef>
                <a:spcPct val="20000"/>
              </a:spcBef>
              <a:spcAft>
                <a:spcPts val="0"/>
              </a:spcAft>
              <a:buClr>
                <a:sysClr val="windowText" lastClr="000000">
                  <a:lumMod val="75000"/>
                  <a:lumOff val="25000"/>
                </a:sysClr>
              </a:buClr>
              <a:buSzTx/>
              <a:buFont typeface="Arial" pitchFamily="34" charset="0"/>
              <a:buNone/>
              <a:tabLst/>
              <a:defRPr/>
            </a:pPr>
            <a:r>
              <a:rPr kumimoji="0" lang="en-US" sz="8800" b="1" i="0" u="none" strike="noStrike" kern="1200" cap="none" spc="0" normalizeH="0" baseline="0" noProof="0" dirty="0" smtClean="0">
                <a:ln>
                  <a:noFill/>
                </a:ln>
                <a:solidFill>
                  <a:srgbClr val="C00000"/>
                </a:solidFill>
                <a:effectLst/>
                <a:uLnTx/>
                <a:uFillTx/>
                <a:latin typeface="Times New Roman" pitchFamily="18" charset="0"/>
                <a:ea typeface="+mn-ea"/>
                <a:cs typeface="Times New Roman" pitchFamily="18" charset="0"/>
              </a:rPr>
              <a:t>PHÁP LUẬT</a:t>
            </a:r>
            <a:r>
              <a:rPr kumimoji="0" lang="en-US" sz="8800" b="1" i="0" u="none" strike="noStrike" kern="1200" cap="none" spc="0" normalizeH="0" noProof="0" dirty="0" smtClean="0">
                <a:ln>
                  <a:noFill/>
                </a:ln>
                <a:solidFill>
                  <a:srgbClr val="C00000"/>
                </a:solidFill>
                <a:effectLst/>
                <a:uLnTx/>
                <a:uFillTx/>
                <a:latin typeface="Times New Roman" pitchFamily="18" charset="0"/>
                <a:ea typeface="+mn-ea"/>
                <a:cs typeface="Times New Roman" pitchFamily="18" charset="0"/>
              </a:rPr>
              <a:t> HÀNH CHÍNH</a:t>
            </a:r>
            <a:endParaRPr kumimoji="0" lang="en-US" sz="8800" b="1" i="0" u="none" strike="noStrike" kern="1200" cap="none" spc="0" normalizeH="0" baseline="0" noProof="0" dirty="0" smtClean="0">
              <a:ln>
                <a:noFill/>
              </a:ln>
              <a:solidFill>
                <a:srgbClr val="C00000"/>
              </a:solidFill>
              <a:effectLst/>
              <a:uLnTx/>
              <a:uFillTx/>
              <a:latin typeface="Times New Roman" pitchFamily="18" charset="0"/>
              <a:ea typeface="+mn-ea"/>
              <a:cs typeface="Times New Roman" pitchFamily="18" charset="0"/>
            </a:endParaRPr>
          </a:p>
          <a:p>
            <a:pPr marL="34290" marR="0" lvl="0" indent="0" algn="ctr" defTabSz="914400" rtl="0" eaLnBrk="1" fontAlgn="auto" latinLnBrk="0" hangingPunct="1">
              <a:lnSpc>
                <a:spcPct val="100000"/>
              </a:lnSpc>
              <a:spcBef>
                <a:spcPct val="20000"/>
              </a:spcBef>
              <a:spcAft>
                <a:spcPts val="0"/>
              </a:spcAft>
              <a:buClr>
                <a:sysClr val="windowText" lastClr="000000">
                  <a:lumMod val="75000"/>
                  <a:lumOff val="25000"/>
                </a:sysClr>
              </a:buClr>
              <a:buSzTx/>
              <a:buFont typeface="Arial" pitchFamily="34" charset="0"/>
              <a:buNone/>
              <a:tabLst/>
              <a:defRPr/>
            </a:pPr>
            <a:r>
              <a:rPr kumimoji="0" lang="en-US" sz="3200" b="1" i="0" u="none" strike="noStrike" kern="1200" cap="none" spc="0" normalizeH="0" baseline="0" noProof="0" dirty="0" smtClean="0">
                <a:ln>
                  <a:noFill/>
                </a:ln>
                <a:solidFill>
                  <a:sysClr val="windowText" lastClr="000000"/>
                </a:solidFill>
                <a:effectLst/>
                <a:uLnTx/>
                <a:uFillTx/>
                <a:latin typeface="Times New Roman" pitchFamily="18" charset="0"/>
                <a:ea typeface="+mn-ea"/>
                <a:cs typeface="Times New Roman" pitchFamily="18" charset="0"/>
              </a:rPr>
              <a:t>(4 </a:t>
            </a:r>
            <a:r>
              <a:rPr kumimoji="0" lang="en-US" sz="3200" b="1" i="0" u="none" strike="noStrike" kern="1200" cap="none" spc="0" normalizeH="0" baseline="0" noProof="0" dirty="0" err="1" smtClean="0">
                <a:ln>
                  <a:noFill/>
                </a:ln>
                <a:solidFill>
                  <a:sysClr val="windowText" lastClr="000000"/>
                </a:solidFill>
                <a:effectLst/>
                <a:uLnTx/>
                <a:uFillTx/>
                <a:latin typeface="Times New Roman" pitchFamily="18" charset="0"/>
                <a:ea typeface="+mn-ea"/>
                <a:cs typeface="Times New Roman" pitchFamily="18" charset="0"/>
              </a:rPr>
              <a:t>tiết</a:t>
            </a:r>
            <a:r>
              <a:rPr kumimoji="0" lang="en-US" sz="3200" b="1" i="0" u="none" strike="noStrike" kern="1200" cap="none" spc="0" normalizeH="0" baseline="0" noProof="0" dirty="0" smtClean="0">
                <a:ln>
                  <a:noFill/>
                </a:ln>
                <a:solidFill>
                  <a:sysClr val="windowText" lastClr="000000"/>
                </a:solidFill>
                <a:effectLst/>
                <a:uLnTx/>
                <a:uFillTx/>
                <a:latin typeface="Times New Roman" pitchFamily="18" charset="0"/>
                <a:ea typeface="+mn-ea"/>
                <a:cs typeface="Times New Roman" pitchFamily="18" charset="0"/>
              </a:rPr>
              <a:t>)</a:t>
            </a:r>
            <a:endParaRPr kumimoji="0" lang="en-US" sz="3200" b="1" i="0" u="none" strike="noStrike" kern="1200" cap="none" spc="0" normalizeH="0" baseline="0" noProof="0" dirty="0">
              <a:ln>
                <a:noFill/>
              </a:ln>
              <a:solidFill>
                <a:sysClr val="windowText" lastClr="000000"/>
              </a:solidFill>
              <a:effectLst/>
              <a:uLnTx/>
              <a:uFillTx/>
              <a:latin typeface="Times New Roman" pitchFamily="18" charset="0"/>
              <a:ea typeface="+mn-ea"/>
              <a:cs typeface="Times New Roman" pitchFamily="18" charset="0"/>
            </a:endParaRPr>
          </a:p>
        </p:txBody>
      </p:sp>
      <p:pic>
        <p:nvPicPr>
          <p:cNvPr id="7"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919483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anim calcmode="lin" valueType="num">
                                      <p:cBhvr additive="base">
                                        <p:cTn id="7"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xEl>
                                              <p:pRg st="2" end="2"/>
                                            </p:txEl>
                                          </p:spTgt>
                                        </p:tgtEl>
                                        <p:attrNameLst>
                                          <p:attrName>style.visibility</p:attrName>
                                        </p:attrNameLst>
                                      </p:cBhvr>
                                      <p:to>
                                        <p:strVal val="visible"/>
                                      </p:to>
                                    </p:set>
                                    <p:anim calcmode="lin" valueType="num">
                                      <p:cBhvr additive="base">
                                        <p:cTn id="13"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xEl>
                                              <p:pRg st="3" end="3"/>
                                            </p:txEl>
                                          </p:spTgt>
                                        </p:tgtEl>
                                        <p:attrNameLst>
                                          <p:attrName>style.visibility</p:attrName>
                                        </p:attrNameLst>
                                      </p:cBhvr>
                                      <p:to>
                                        <p:strVal val="visible"/>
                                      </p:to>
                                    </p:set>
                                    <p:anim calcmode="lin" valueType="num">
                                      <p:cBhvr additive="base">
                                        <p:cTn id="19" dur="500" fill="hold"/>
                                        <p:tgtEl>
                                          <p:spTgt spid="6">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6">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0" y="2157413"/>
            <a:ext cx="9144000" cy="1484312"/>
          </a:xfrm>
          <a:prstGeom prst="roundRect">
            <a:avLst/>
          </a:prstGeom>
          <a:solidFill>
            <a:srgbClr val="1F497D">
              <a:lumMod val="20000"/>
              <a:lumOff val="80000"/>
            </a:srgbClr>
          </a:solidFill>
          <a:ln w="28575" cap="flat" cmpd="sng" algn="ctr">
            <a:solidFill>
              <a:sysClr val="windowText" lastClr="000000"/>
            </a:solidFill>
            <a:prstDash val="solid"/>
            <a:miter lim="800000"/>
          </a:ln>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3200" b="0" i="0" u="none" strike="noStrike" kern="0" cap="none" spc="0" normalizeH="0" baseline="0" noProof="0" dirty="0" smtClean="0">
                <a:ln>
                  <a:noFill/>
                </a:ln>
                <a:solidFill>
                  <a:sysClr val="windowText" lastClr="000000"/>
                </a:solidFill>
                <a:effectLst/>
                <a:uLnTx/>
                <a:uFillTx/>
                <a:latin typeface="Arial" pitchFamily="34" charset="0"/>
                <a:ea typeface="+mn-ea"/>
                <a:cs typeface="Arial" pitchFamily="34" charset="0"/>
              </a:rPr>
              <a:t>1/ </a:t>
            </a: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Theo quy định chung của pháp luật lao động Việt Nam, độ tuổi được phép thuê mướn lao động là</a:t>
            </a:r>
            <a:r>
              <a:rPr kumimoji="0" lang="en-US" sz="3200" b="0" i="0" u="none" strike="noStrike" kern="0" cap="none" spc="0" normalizeH="0" baseline="0" noProof="0" dirty="0">
                <a:ln>
                  <a:noFill/>
                </a:ln>
                <a:solidFill>
                  <a:sysClr val="windowText" lastClr="000000"/>
                </a:solidFill>
                <a:effectLst/>
                <a:uLnTx/>
                <a:uFillTx/>
                <a:latin typeface="Arial" pitchFamily="34" charset="0"/>
                <a:ea typeface="+mn-ea"/>
                <a:cs typeface="Arial" pitchFamily="34" charset="0"/>
              </a:rPr>
              <a:t>.</a:t>
            </a:r>
          </a:p>
        </p:txBody>
      </p:sp>
      <p:sp>
        <p:nvSpPr>
          <p:cNvPr id="5" name="Rounded Rectangle 4"/>
          <p:cNvSpPr/>
          <p:nvPr/>
        </p:nvSpPr>
        <p:spPr>
          <a:xfrm>
            <a:off x="4787900" y="4006850"/>
            <a:ext cx="4206875" cy="1038225"/>
          </a:xfrm>
          <a:prstGeom prst="roundRect">
            <a:avLst/>
          </a:prstGeom>
          <a:solidFill>
            <a:srgbClr val="4BACC6">
              <a:lumMod val="60000"/>
              <a:lumOff val="40000"/>
            </a:srgbClr>
          </a:solidFill>
          <a:ln w="28575" cap="flat" cmpd="sng" algn="ctr">
            <a:solidFill>
              <a:sysClr val="windowText" lastClr="000000"/>
            </a:solidFill>
            <a:prstDash val="solid"/>
            <a:miter lim="800000"/>
          </a:ln>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c. Từ đủ 21 tuổi.</a:t>
            </a:r>
          </a:p>
        </p:txBody>
      </p:sp>
      <p:sp>
        <p:nvSpPr>
          <p:cNvPr id="6" name="Rounded Rectangle 5"/>
          <p:cNvSpPr/>
          <p:nvPr/>
        </p:nvSpPr>
        <p:spPr>
          <a:xfrm>
            <a:off x="215900" y="4006850"/>
            <a:ext cx="4206875" cy="1044575"/>
          </a:xfrm>
          <a:prstGeom prst="roundRect">
            <a:avLst/>
          </a:prstGeom>
          <a:solidFill>
            <a:srgbClr val="4BACC6">
              <a:lumMod val="60000"/>
              <a:lumOff val="40000"/>
            </a:srgbClr>
          </a:solidFill>
          <a:ln w="28575" cap="flat" cmpd="sng" algn="ctr">
            <a:solidFill>
              <a:sysClr val="windowText" lastClr="000000"/>
            </a:solidFill>
            <a:prstDash val="solid"/>
            <a:miter lim="800000"/>
          </a:ln>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3200" b="0" i="0" u="none" strike="noStrike" kern="0" cap="none" spc="0" normalizeH="0" baseline="0" noProof="0" dirty="0">
                <a:ln>
                  <a:noFill/>
                </a:ln>
                <a:solidFill>
                  <a:sysClr val="windowText" lastClr="000000"/>
                </a:solidFill>
                <a:effectLst/>
                <a:uLnTx/>
                <a:uFillTx/>
                <a:latin typeface="Arial" pitchFamily="34" charset="0"/>
                <a:ea typeface="+mn-ea"/>
                <a:cs typeface="Arial" pitchFamily="34" charset="0"/>
              </a:rPr>
              <a:t>a. </a:t>
            </a:r>
            <a:r>
              <a:rPr kumimoji="0" lang="vi-VN" sz="3200" b="0" i="0" u="none" strike="noStrike" kern="0" cap="none" spc="0" normalizeH="0" baseline="0" noProof="0" dirty="0" smtClean="0">
                <a:ln>
                  <a:noFill/>
                </a:ln>
                <a:solidFill>
                  <a:sysClr val="windowText" lastClr="000000"/>
                </a:solidFill>
                <a:effectLst/>
                <a:uLnTx/>
                <a:uFillTx/>
                <a:latin typeface="Arial"/>
                <a:ea typeface="+mn-ea"/>
                <a:cs typeface="Arial" pitchFamily="34" charset="0"/>
              </a:rPr>
              <a:t> </a:t>
            </a: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Từ 18 tuổi.</a:t>
            </a:r>
          </a:p>
        </p:txBody>
      </p:sp>
      <p:sp>
        <p:nvSpPr>
          <p:cNvPr id="7" name="Rounded Rectangle 6"/>
          <p:cNvSpPr/>
          <p:nvPr/>
        </p:nvSpPr>
        <p:spPr>
          <a:xfrm>
            <a:off x="215900" y="5395913"/>
            <a:ext cx="4206875" cy="1085850"/>
          </a:xfrm>
          <a:prstGeom prst="roundRect">
            <a:avLst/>
          </a:prstGeom>
          <a:solidFill>
            <a:srgbClr val="4BACC6">
              <a:lumMod val="60000"/>
              <a:lumOff val="40000"/>
            </a:srgbClr>
          </a:solidFill>
          <a:ln w="28575" cap="flat" cmpd="sng" algn="ctr">
            <a:solidFill>
              <a:sysClr val="windowText" lastClr="000000"/>
            </a:solidFill>
            <a:prstDash val="solid"/>
            <a:miter lim="800000"/>
          </a:ln>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b. Từ đủ 18 tuổi</a:t>
            </a:r>
            <a:r>
              <a:rPr kumimoji="0" lang="en-US" sz="3200" b="0" i="0" u="none" strike="noStrike" kern="0" cap="none" spc="0" normalizeH="0" baseline="0" noProof="0" dirty="0">
                <a:ln>
                  <a:noFill/>
                </a:ln>
                <a:solidFill>
                  <a:sysClr val="windowText" lastClr="000000"/>
                </a:solidFill>
                <a:effectLst/>
                <a:uLnTx/>
                <a:uFillTx/>
                <a:latin typeface="Arial" pitchFamily="34" charset="0"/>
                <a:ea typeface="+mn-ea"/>
                <a:cs typeface="Arial" pitchFamily="34" charset="0"/>
              </a:rPr>
              <a:t>.</a:t>
            </a:r>
          </a:p>
        </p:txBody>
      </p:sp>
      <p:sp>
        <p:nvSpPr>
          <p:cNvPr id="8" name="Rounded Rectangle 7"/>
          <p:cNvSpPr/>
          <p:nvPr/>
        </p:nvSpPr>
        <p:spPr>
          <a:xfrm>
            <a:off x="4808538" y="5395913"/>
            <a:ext cx="4206875" cy="1085850"/>
          </a:xfrm>
          <a:prstGeom prst="roundRect">
            <a:avLst/>
          </a:prstGeom>
          <a:solidFill>
            <a:srgbClr val="4BACC6">
              <a:lumMod val="60000"/>
              <a:lumOff val="40000"/>
            </a:srgbClr>
          </a:solidFill>
          <a:ln w="28575" cap="flat" cmpd="sng" algn="ctr">
            <a:solidFill>
              <a:sysClr val="windowText" lastClr="000000"/>
            </a:solidFill>
            <a:prstDash val="solid"/>
            <a:miter lim="800000"/>
          </a:ln>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d. Từ 21 tuổi.</a:t>
            </a: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1" i="0" u="none" strike="noStrike" kern="0" cap="none" spc="0" normalizeH="0" baseline="0" noProof="0" dirty="0">
              <a:ln>
                <a:noFill/>
              </a:ln>
              <a:solidFill>
                <a:sysClr val="windowText" lastClr="000000"/>
              </a:solidFill>
              <a:effectLst/>
              <a:uLnTx/>
              <a:uFillTx/>
              <a:latin typeface="Arial" pitchFamily="34" charset="0"/>
              <a:ea typeface="+mn-ea"/>
              <a:cs typeface="Arial" pitchFamily="34" charset="0"/>
            </a:endParaRPr>
          </a:p>
        </p:txBody>
      </p:sp>
      <p:pic>
        <p:nvPicPr>
          <p:cNvPr id="9"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3" descr="MCj0134549000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816725" y="0"/>
            <a:ext cx="2327275" cy="2227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ounded Rectangle 11"/>
          <p:cNvSpPr/>
          <p:nvPr/>
        </p:nvSpPr>
        <p:spPr>
          <a:xfrm>
            <a:off x="2759074" y="7938"/>
            <a:ext cx="4556126" cy="749300"/>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200" b="1" dirty="0" err="1" smtClean="0">
                <a:latin typeface="Arial" pitchFamily="34" charset="0"/>
                <a:cs typeface="Arial" pitchFamily="34" charset="0"/>
              </a:rPr>
              <a:t>Chọn</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câu</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trả</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lời</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đúng</a:t>
            </a:r>
            <a:endParaRPr lang="en-US" sz="3200" b="1" dirty="0">
              <a:latin typeface="Arial" pitchFamily="34" charset="0"/>
              <a:cs typeface="Arial" pitchFamily="34" charset="0"/>
            </a:endParaRPr>
          </a:p>
        </p:txBody>
      </p:sp>
    </p:spTree>
    <p:extLst>
      <p:ext uri="{BB962C8B-B14F-4D97-AF65-F5344CB8AC3E}">
        <p14:creationId xmlns:p14="http://schemas.microsoft.com/office/powerpoint/2010/main" val="39982081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 fill="hold"/>
                                        <p:tgtEl>
                                          <p:spTgt spid="5"/>
                                        </p:tgtEl>
                                        <p:attrNameLst>
                                          <p:attrName>ppt_x</p:attrName>
                                        </p:attrNameLst>
                                      </p:cBhvr>
                                      <p:tavLst>
                                        <p:tav tm="0">
                                          <p:val>
                                            <p:strVal val="#ppt_x"/>
                                          </p:val>
                                        </p:tav>
                                        <p:tav tm="100000">
                                          <p:val>
                                            <p:strVal val="#ppt_x"/>
                                          </p:val>
                                        </p:tav>
                                      </p:tavLst>
                                    </p:anim>
                                    <p:anim calcmode="lin" valueType="num">
                                      <p:cBhvr additive="base">
                                        <p:cTn id="15" dur="5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500" fill="hold"/>
                                        <p:tgtEl>
                                          <p:spTgt spid="6"/>
                                        </p:tgtEl>
                                        <p:attrNameLst>
                                          <p:attrName>ppt_x</p:attrName>
                                        </p:attrNameLst>
                                      </p:cBhvr>
                                      <p:tavLst>
                                        <p:tav tm="0">
                                          <p:val>
                                            <p:strVal val="#ppt_x"/>
                                          </p:val>
                                        </p:tav>
                                        <p:tav tm="100000">
                                          <p:val>
                                            <p:strVal val="#ppt_x"/>
                                          </p:val>
                                        </p:tav>
                                      </p:tavLst>
                                    </p:anim>
                                    <p:anim calcmode="lin" valueType="num">
                                      <p:cBhvr additive="base">
                                        <p:cTn id="19" dur="500" fill="hold"/>
                                        <p:tgtEl>
                                          <p:spTgt spid="6"/>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fill="hold"/>
                                        <p:tgtEl>
                                          <p:spTgt spid="8"/>
                                        </p:tgtEl>
                                        <p:attrNameLst>
                                          <p:attrName>ppt_x</p:attrName>
                                        </p:attrNameLst>
                                      </p:cBhvr>
                                      <p:tavLst>
                                        <p:tav tm="0">
                                          <p:val>
                                            <p:strVal val="#ppt_x"/>
                                          </p:val>
                                        </p:tav>
                                        <p:tav tm="100000">
                                          <p:val>
                                            <p:strVal val="#ppt_x"/>
                                          </p:val>
                                        </p:tav>
                                      </p:tavLst>
                                    </p:anim>
                                    <p:anim calcmode="lin" valueType="num">
                                      <p:cBhvr additive="base">
                                        <p:cTn id="23" dur="5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500" fill="hold"/>
                                        <p:tgtEl>
                                          <p:spTgt spid="7"/>
                                        </p:tgtEl>
                                        <p:attrNameLst>
                                          <p:attrName>ppt_x</p:attrName>
                                        </p:attrNameLst>
                                      </p:cBhvr>
                                      <p:tavLst>
                                        <p:tav tm="0">
                                          <p:val>
                                            <p:strVal val="#ppt_x"/>
                                          </p:val>
                                        </p:tav>
                                        <p:tav tm="100000">
                                          <p:val>
                                            <p:strVal val="#ppt_x"/>
                                          </p:val>
                                        </p:tav>
                                      </p:tavLst>
                                    </p:anim>
                                    <p:anim calcmode="lin" valueType="num">
                                      <p:cBhvr additive="base">
                                        <p:cTn id="27"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 presetClass="emph" presetSubtype="2" fill="hold" nodeType="clickEffect">
                                  <p:stCondLst>
                                    <p:cond delay="0"/>
                                  </p:stCondLst>
                                  <p:childTnLst>
                                    <p:animClr clrSpc="rgb" dir="cw">
                                      <p:cBhvr>
                                        <p:cTn id="31" dur="2000" fill="hold"/>
                                        <p:tgtEl>
                                          <p:spTgt spid="7"/>
                                        </p:tgtEl>
                                        <p:attrNameLst>
                                          <p:attrName>fillcolor</p:attrName>
                                        </p:attrNameLst>
                                      </p:cBhvr>
                                      <p:to>
                                        <a:srgbClr val="FF0000"/>
                                      </p:to>
                                    </p:animClr>
                                    <p:set>
                                      <p:cBhvr>
                                        <p:cTn id="32" dur="2000" fill="hold"/>
                                        <p:tgtEl>
                                          <p:spTgt spid="7"/>
                                        </p:tgtEl>
                                        <p:attrNameLst>
                                          <p:attrName>fill.type</p:attrName>
                                        </p:attrNameLst>
                                      </p:cBhvr>
                                      <p:to>
                                        <p:strVal val="solid"/>
                                      </p:to>
                                    </p:set>
                                    <p:set>
                                      <p:cBhvr>
                                        <p:cTn id="33" dur="2000" fill="hold"/>
                                        <p:tgtEl>
                                          <p:spTgt spid="7"/>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0" y="2276475"/>
            <a:ext cx="9144000" cy="1495425"/>
          </a:xfrm>
          <a:prstGeom prst="roundRect">
            <a:avLst/>
          </a:prstGeom>
          <a:solidFill>
            <a:srgbClr val="F79646">
              <a:lumMod val="20000"/>
              <a:lumOff val="80000"/>
            </a:srgbClr>
          </a:solidFill>
          <a:ln w="28575" cap="flat" cmpd="sng" algn="ctr">
            <a:solidFill>
              <a:sysClr val="windowText" lastClr="000000"/>
            </a:solidFill>
            <a:prstDash val="solid"/>
            <a:miter lim="800000"/>
          </a:ln>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3200" b="0" i="0" u="none" strike="noStrike" kern="0" cap="none" spc="0" normalizeH="0" baseline="0" noProof="0" dirty="0" smtClean="0">
                <a:ln>
                  <a:noFill/>
                </a:ln>
                <a:solidFill>
                  <a:sysClr val="windowText" lastClr="000000"/>
                </a:solidFill>
                <a:effectLst/>
                <a:uLnTx/>
                <a:uFillTx/>
                <a:latin typeface="Arial" pitchFamily="34" charset="0"/>
                <a:ea typeface="+mn-ea"/>
                <a:cs typeface="Arial" pitchFamily="34" charset="0"/>
              </a:rPr>
              <a:t>2/ </a:t>
            </a: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Theo quy định của pháp luật lao động, những ngày người lao động được nghỉ mà vẫn hưởng nguyên lương:</a:t>
            </a:r>
            <a:endParaRPr kumimoji="0" lang="en-US" sz="3200" b="0" i="0" u="none" strike="noStrike" kern="0" cap="none" spc="0" normalizeH="0" baseline="0" noProof="0" dirty="0">
              <a:ln>
                <a:noFill/>
              </a:ln>
              <a:solidFill>
                <a:sysClr val="windowText" lastClr="000000"/>
              </a:solidFill>
              <a:effectLst/>
              <a:uLnTx/>
              <a:uFillTx/>
              <a:latin typeface="Arial" pitchFamily="34" charset="0"/>
              <a:ea typeface="+mn-ea"/>
              <a:cs typeface="Arial" pitchFamily="34" charset="0"/>
            </a:endParaRPr>
          </a:p>
        </p:txBody>
      </p:sp>
      <p:sp>
        <p:nvSpPr>
          <p:cNvPr id="5" name="Rounded Rectangle 4"/>
          <p:cNvSpPr/>
          <p:nvPr/>
        </p:nvSpPr>
        <p:spPr>
          <a:xfrm>
            <a:off x="114300" y="5357813"/>
            <a:ext cx="4660900" cy="1271587"/>
          </a:xfrm>
          <a:prstGeom prst="roundRect">
            <a:avLst/>
          </a:prstGeom>
          <a:solidFill>
            <a:srgbClr val="F79646">
              <a:lumMod val="40000"/>
              <a:lumOff val="60000"/>
            </a:srgbClr>
          </a:solidFill>
          <a:ln w="28575" cap="flat" cmpd="sng" algn="ctr">
            <a:solidFill>
              <a:sysClr val="windowText" lastClr="000000"/>
            </a:solidFill>
            <a:prstDash val="solid"/>
            <a:miter lim="800000"/>
          </a:ln>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b. Cha hay mẹ </a:t>
            </a:r>
            <a:r>
              <a:rPr kumimoji="0" lang="en-US" sz="3200" b="0" i="0" u="none" strike="noStrike" kern="0" cap="none" spc="0" normalizeH="0" baseline="0" noProof="0" dirty="0" err="1" smtClean="0">
                <a:ln>
                  <a:noFill/>
                </a:ln>
                <a:solidFill>
                  <a:sysClr val="windowText" lastClr="000000"/>
                </a:solidFill>
                <a:effectLst/>
                <a:uLnTx/>
                <a:uFillTx/>
                <a:latin typeface="Arial"/>
                <a:ea typeface="+mn-ea"/>
                <a:cs typeface="Arial" pitchFamily="34" charset="0"/>
              </a:rPr>
              <a:t>kết</a:t>
            </a:r>
            <a:r>
              <a:rPr kumimoji="0" lang="en-US" sz="3200" b="0" i="0" u="none" strike="noStrike" kern="0" cap="none" spc="0" normalizeH="0" noProof="0" dirty="0" smtClean="0">
                <a:ln>
                  <a:noFill/>
                </a:ln>
                <a:solidFill>
                  <a:sysClr val="windowText" lastClr="000000"/>
                </a:solidFill>
                <a:effectLst/>
                <a:uLnTx/>
                <a:uFillTx/>
                <a:latin typeface="Arial"/>
                <a:ea typeface="+mn-ea"/>
                <a:cs typeface="Arial" pitchFamily="34" charset="0"/>
              </a:rPr>
              <a:t> </a:t>
            </a:r>
            <a:r>
              <a:rPr kumimoji="0" lang="vi-VN" sz="3200" b="0" i="0" u="none" strike="noStrike" kern="0" cap="none" spc="0" normalizeH="0" baseline="0" noProof="0" dirty="0" smtClean="0">
                <a:ln>
                  <a:noFill/>
                </a:ln>
                <a:solidFill>
                  <a:sysClr val="windowText" lastClr="000000"/>
                </a:solidFill>
                <a:effectLst/>
                <a:uLnTx/>
                <a:uFillTx/>
                <a:latin typeface="Arial"/>
                <a:ea typeface="+mn-ea"/>
                <a:cs typeface="Arial" pitchFamily="34" charset="0"/>
              </a:rPr>
              <a:t>h</a:t>
            </a:r>
            <a:r>
              <a:rPr kumimoji="0" lang="en-US" sz="3200" b="0" i="0" u="none" strike="noStrike" kern="0" cap="none" spc="0" normalizeH="0" baseline="0" noProof="0" dirty="0" err="1">
                <a:ln>
                  <a:noFill/>
                </a:ln>
                <a:solidFill>
                  <a:sysClr val="windowText" lastClr="000000"/>
                </a:solidFill>
                <a:effectLst/>
                <a:uLnTx/>
                <a:uFillTx/>
                <a:latin typeface="Arial" pitchFamily="34" charset="0"/>
                <a:ea typeface="+mn-ea"/>
                <a:cs typeface="Arial" pitchFamily="34" charset="0"/>
              </a:rPr>
              <a:t>ôn</a:t>
            </a:r>
            <a:r>
              <a:rPr kumimoji="0" lang="en-US" sz="3200" b="0" i="0" u="none" strike="noStrike" kern="0" cap="none" spc="0" normalizeH="0" baseline="0" noProof="0" dirty="0">
                <a:ln>
                  <a:noFill/>
                </a:ln>
                <a:solidFill>
                  <a:sysClr val="windowText" lastClr="000000"/>
                </a:solidFill>
                <a:effectLst/>
                <a:uLnTx/>
                <a:uFillTx/>
                <a:latin typeface="Arial" pitchFamily="34" charset="0"/>
                <a:ea typeface="+mn-ea"/>
                <a:cs typeface="Arial" pitchFamily="34" charset="0"/>
              </a:rPr>
              <a:t>.</a:t>
            </a:r>
            <a:endPar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endParaRPr>
          </a:p>
        </p:txBody>
      </p:sp>
      <p:sp>
        <p:nvSpPr>
          <p:cNvPr id="6" name="Rounded Rectangle 5"/>
          <p:cNvSpPr/>
          <p:nvPr/>
        </p:nvSpPr>
        <p:spPr>
          <a:xfrm>
            <a:off x="4938713" y="4003675"/>
            <a:ext cx="4205287" cy="974725"/>
          </a:xfrm>
          <a:prstGeom prst="roundRect">
            <a:avLst/>
          </a:prstGeom>
          <a:solidFill>
            <a:srgbClr val="F79646">
              <a:lumMod val="40000"/>
              <a:lumOff val="60000"/>
            </a:srgbClr>
          </a:solidFill>
          <a:ln w="28575" cap="flat" cmpd="sng" algn="ctr">
            <a:solidFill>
              <a:sysClr val="windowText" lastClr="000000"/>
            </a:solidFill>
            <a:prstDash val="solid"/>
            <a:miter lim="800000"/>
          </a:ln>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c. Cháu nội kết hôn.</a:t>
            </a:r>
          </a:p>
        </p:txBody>
      </p:sp>
      <p:sp>
        <p:nvSpPr>
          <p:cNvPr id="7" name="Rounded Rectangle 6"/>
          <p:cNvSpPr/>
          <p:nvPr/>
        </p:nvSpPr>
        <p:spPr>
          <a:xfrm>
            <a:off x="131763" y="4003675"/>
            <a:ext cx="4660900" cy="974725"/>
          </a:xfrm>
          <a:prstGeom prst="roundRect">
            <a:avLst/>
          </a:prstGeom>
          <a:solidFill>
            <a:srgbClr val="F79646">
              <a:lumMod val="40000"/>
              <a:lumOff val="60000"/>
            </a:srgbClr>
          </a:solidFill>
          <a:ln w="28575" cap="flat" cmpd="sng" algn="ctr">
            <a:solidFill>
              <a:sysClr val="windowText" lastClr="000000"/>
            </a:solidFill>
            <a:prstDash val="solid"/>
            <a:miter lim="800000"/>
          </a:ln>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a. Bản thân kết hôn.</a:t>
            </a:r>
          </a:p>
        </p:txBody>
      </p:sp>
      <p:sp>
        <p:nvSpPr>
          <p:cNvPr id="8" name="Rounded Rectangle 7"/>
          <p:cNvSpPr/>
          <p:nvPr/>
        </p:nvSpPr>
        <p:spPr>
          <a:xfrm>
            <a:off x="4938713" y="5357813"/>
            <a:ext cx="4205287" cy="1271587"/>
          </a:xfrm>
          <a:prstGeom prst="roundRect">
            <a:avLst/>
          </a:prstGeom>
          <a:solidFill>
            <a:srgbClr val="F79646">
              <a:lumMod val="40000"/>
              <a:lumOff val="60000"/>
            </a:srgbClr>
          </a:solidFill>
          <a:ln w="28575" cap="flat" cmpd="sng" algn="ctr">
            <a:solidFill>
              <a:sysClr val="windowText" lastClr="000000"/>
            </a:solidFill>
            <a:prstDash val="solid"/>
            <a:miter lim="800000"/>
          </a:ln>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d. Cháu ngoại kết hôn</a:t>
            </a:r>
            <a:r>
              <a:rPr kumimoji="0" lang="en-US" sz="3200" b="0" i="0" u="none" strike="noStrike" kern="0" cap="none" spc="0" normalizeH="0" baseline="0" noProof="0" dirty="0">
                <a:ln>
                  <a:noFill/>
                </a:ln>
                <a:solidFill>
                  <a:sysClr val="windowText" lastClr="000000"/>
                </a:solidFill>
                <a:effectLst/>
                <a:uLnTx/>
                <a:uFillTx/>
                <a:latin typeface="Arial" pitchFamily="34" charset="0"/>
                <a:ea typeface="+mn-ea"/>
                <a:cs typeface="Arial" pitchFamily="34" charset="0"/>
              </a:rPr>
              <a:t>.</a:t>
            </a:r>
            <a:endPar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endParaRPr>
          </a:p>
        </p:txBody>
      </p:sp>
      <p:pic>
        <p:nvPicPr>
          <p:cNvPr id="9"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3" descr="MCj0134549000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816725" y="0"/>
            <a:ext cx="2327275" cy="2227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ounded Rectangle 11"/>
          <p:cNvSpPr/>
          <p:nvPr/>
        </p:nvSpPr>
        <p:spPr>
          <a:xfrm>
            <a:off x="2759074" y="7938"/>
            <a:ext cx="4556126" cy="749300"/>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200" b="1" dirty="0" err="1" smtClean="0">
                <a:latin typeface="Arial" pitchFamily="34" charset="0"/>
                <a:cs typeface="Arial" pitchFamily="34" charset="0"/>
              </a:rPr>
              <a:t>Chọn</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câu</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trả</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lời</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đúng</a:t>
            </a:r>
            <a:endParaRPr lang="en-US" sz="3200" b="1" dirty="0">
              <a:latin typeface="Arial" pitchFamily="34" charset="0"/>
              <a:cs typeface="Arial" pitchFamily="34" charset="0"/>
            </a:endParaRPr>
          </a:p>
        </p:txBody>
      </p:sp>
    </p:spTree>
    <p:extLst>
      <p:ext uri="{BB962C8B-B14F-4D97-AF65-F5344CB8AC3E}">
        <p14:creationId xmlns:p14="http://schemas.microsoft.com/office/powerpoint/2010/main" val="30172195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 fill="hold"/>
                                        <p:tgtEl>
                                          <p:spTgt spid="5"/>
                                        </p:tgtEl>
                                        <p:attrNameLst>
                                          <p:attrName>ppt_x</p:attrName>
                                        </p:attrNameLst>
                                      </p:cBhvr>
                                      <p:tavLst>
                                        <p:tav tm="0">
                                          <p:val>
                                            <p:strVal val="#ppt_x"/>
                                          </p:val>
                                        </p:tav>
                                        <p:tav tm="100000">
                                          <p:val>
                                            <p:strVal val="#ppt_x"/>
                                          </p:val>
                                        </p:tav>
                                      </p:tavLst>
                                    </p:anim>
                                    <p:anim calcmode="lin" valueType="num">
                                      <p:cBhvr additive="base">
                                        <p:cTn id="15" dur="5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500" fill="hold"/>
                                        <p:tgtEl>
                                          <p:spTgt spid="6"/>
                                        </p:tgtEl>
                                        <p:attrNameLst>
                                          <p:attrName>ppt_x</p:attrName>
                                        </p:attrNameLst>
                                      </p:cBhvr>
                                      <p:tavLst>
                                        <p:tav tm="0">
                                          <p:val>
                                            <p:strVal val="#ppt_x"/>
                                          </p:val>
                                        </p:tav>
                                        <p:tav tm="100000">
                                          <p:val>
                                            <p:strVal val="#ppt_x"/>
                                          </p:val>
                                        </p:tav>
                                      </p:tavLst>
                                    </p:anim>
                                    <p:anim calcmode="lin" valueType="num">
                                      <p:cBhvr additive="base">
                                        <p:cTn id="19" dur="500" fill="hold"/>
                                        <p:tgtEl>
                                          <p:spTgt spid="6"/>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fill="hold"/>
                                        <p:tgtEl>
                                          <p:spTgt spid="8"/>
                                        </p:tgtEl>
                                        <p:attrNameLst>
                                          <p:attrName>ppt_x</p:attrName>
                                        </p:attrNameLst>
                                      </p:cBhvr>
                                      <p:tavLst>
                                        <p:tav tm="0">
                                          <p:val>
                                            <p:strVal val="#ppt_x"/>
                                          </p:val>
                                        </p:tav>
                                        <p:tav tm="100000">
                                          <p:val>
                                            <p:strVal val="#ppt_x"/>
                                          </p:val>
                                        </p:tav>
                                      </p:tavLst>
                                    </p:anim>
                                    <p:anim calcmode="lin" valueType="num">
                                      <p:cBhvr additive="base">
                                        <p:cTn id="23" dur="5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500" fill="hold"/>
                                        <p:tgtEl>
                                          <p:spTgt spid="7"/>
                                        </p:tgtEl>
                                        <p:attrNameLst>
                                          <p:attrName>ppt_x</p:attrName>
                                        </p:attrNameLst>
                                      </p:cBhvr>
                                      <p:tavLst>
                                        <p:tav tm="0">
                                          <p:val>
                                            <p:strVal val="#ppt_x"/>
                                          </p:val>
                                        </p:tav>
                                        <p:tav tm="100000">
                                          <p:val>
                                            <p:strVal val="#ppt_x"/>
                                          </p:val>
                                        </p:tav>
                                      </p:tavLst>
                                    </p:anim>
                                    <p:anim calcmode="lin" valueType="num">
                                      <p:cBhvr additive="base">
                                        <p:cTn id="27"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 presetClass="emph" presetSubtype="2" fill="hold" nodeType="clickEffect">
                                  <p:stCondLst>
                                    <p:cond delay="0"/>
                                  </p:stCondLst>
                                  <p:childTnLst>
                                    <p:animClr clrSpc="rgb" dir="cw">
                                      <p:cBhvr>
                                        <p:cTn id="31" dur="2000" fill="hold"/>
                                        <p:tgtEl>
                                          <p:spTgt spid="7"/>
                                        </p:tgtEl>
                                        <p:attrNameLst>
                                          <p:attrName>fillcolor</p:attrName>
                                        </p:attrNameLst>
                                      </p:cBhvr>
                                      <p:to>
                                        <a:srgbClr val="FF0000"/>
                                      </p:to>
                                    </p:animClr>
                                    <p:set>
                                      <p:cBhvr>
                                        <p:cTn id="32" dur="2000" fill="hold"/>
                                        <p:tgtEl>
                                          <p:spTgt spid="7"/>
                                        </p:tgtEl>
                                        <p:attrNameLst>
                                          <p:attrName>fill.type</p:attrName>
                                        </p:attrNameLst>
                                      </p:cBhvr>
                                      <p:to>
                                        <p:strVal val="solid"/>
                                      </p:to>
                                    </p:set>
                                    <p:set>
                                      <p:cBhvr>
                                        <p:cTn id="33" dur="2000" fill="hold"/>
                                        <p:tgtEl>
                                          <p:spTgt spid="7"/>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47851" y="1447800"/>
            <a:ext cx="9144000" cy="1524000"/>
          </a:xfrm>
          <a:prstGeom prst="roundRect">
            <a:avLst/>
          </a:prstGeom>
          <a:solidFill>
            <a:srgbClr val="4BACC6">
              <a:lumMod val="20000"/>
              <a:lumOff val="80000"/>
            </a:srgbClr>
          </a:solidFill>
          <a:ln w="28575" cap="flat" cmpd="sng" algn="ctr">
            <a:solidFill>
              <a:sysClr val="windowText" lastClr="000000"/>
            </a:solidFill>
            <a:prstDash val="solid"/>
            <a:miter lim="800000"/>
          </a:ln>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3200" b="0" i="0" u="none" strike="noStrike" kern="0" cap="none" spc="0" normalizeH="0" baseline="0" noProof="0" dirty="0" smtClean="0">
                <a:ln>
                  <a:noFill/>
                </a:ln>
                <a:solidFill>
                  <a:sysClr val="windowText" lastClr="000000"/>
                </a:solidFill>
                <a:effectLst/>
                <a:uLnTx/>
                <a:uFillTx/>
                <a:latin typeface="Arial" pitchFamily="34" charset="0"/>
                <a:ea typeface="+mn-ea"/>
                <a:cs typeface="Arial" pitchFamily="34" charset="0"/>
              </a:rPr>
              <a:t>3/ </a:t>
            </a: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Đối với hợp đồng lao động </a:t>
            </a:r>
            <a:r>
              <a:rPr kumimoji="0" lang="en-US" sz="3200" b="0" i="0" u="none" strike="noStrike" kern="0" cap="none" spc="0" normalizeH="0" baseline="0" noProof="0" dirty="0" err="1" smtClean="0">
                <a:ln>
                  <a:noFill/>
                </a:ln>
                <a:solidFill>
                  <a:sysClr val="windowText" lastClr="000000"/>
                </a:solidFill>
                <a:effectLst/>
                <a:uLnTx/>
                <a:uFillTx/>
                <a:latin typeface="Arial"/>
                <a:ea typeface="+mn-ea"/>
                <a:cs typeface="Arial" pitchFamily="34" charset="0"/>
              </a:rPr>
              <a:t>có</a:t>
            </a:r>
            <a:r>
              <a:rPr kumimoji="0" lang="en-US" sz="3200" b="0" i="0" u="none" strike="noStrike" kern="0" cap="none" spc="0" normalizeH="0" noProof="0" dirty="0" smtClean="0">
                <a:ln>
                  <a:noFill/>
                </a:ln>
                <a:solidFill>
                  <a:sysClr val="windowText" lastClr="000000"/>
                </a:solidFill>
                <a:effectLst/>
                <a:uLnTx/>
                <a:uFillTx/>
                <a:latin typeface="Arial"/>
                <a:ea typeface="+mn-ea"/>
                <a:cs typeface="Arial" pitchFamily="34" charset="0"/>
              </a:rPr>
              <a:t> </a:t>
            </a:r>
            <a:r>
              <a:rPr kumimoji="0" lang="en-US" sz="3200" b="0" i="0" u="none" strike="noStrike" kern="0" cap="none" spc="0" normalizeH="0" noProof="0" dirty="0" err="1" smtClean="0">
                <a:ln>
                  <a:noFill/>
                </a:ln>
                <a:solidFill>
                  <a:sysClr val="windowText" lastClr="000000"/>
                </a:solidFill>
                <a:effectLst/>
                <a:uLnTx/>
                <a:uFillTx/>
                <a:latin typeface="Arial"/>
                <a:ea typeface="+mn-ea"/>
                <a:cs typeface="Arial" pitchFamily="34" charset="0"/>
              </a:rPr>
              <a:t>thời</a:t>
            </a:r>
            <a:r>
              <a:rPr kumimoji="0" lang="en-US" sz="3200" b="0" i="0" u="none" strike="noStrike" kern="0" cap="none" spc="0" normalizeH="0" noProof="0" dirty="0" smtClean="0">
                <a:ln>
                  <a:noFill/>
                </a:ln>
                <a:solidFill>
                  <a:sysClr val="windowText" lastClr="000000"/>
                </a:solidFill>
                <a:effectLst/>
                <a:uLnTx/>
                <a:uFillTx/>
                <a:latin typeface="Arial"/>
                <a:ea typeface="+mn-ea"/>
                <a:cs typeface="Arial" pitchFamily="34" charset="0"/>
              </a:rPr>
              <a:t> </a:t>
            </a:r>
            <a:r>
              <a:rPr kumimoji="0" lang="en-US" sz="3200" b="0" i="0" u="none" strike="noStrike" kern="0" cap="none" spc="0" normalizeH="0" noProof="0" dirty="0" err="1" smtClean="0">
                <a:ln>
                  <a:noFill/>
                </a:ln>
                <a:solidFill>
                  <a:sysClr val="windowText" lastClr="000000"/>
                </a:solidFill>
                <a:effectLst/>
                <a:uLnTx/>
                <a:uFillTx/>
                <a:latin typeface="Arial"/>
                <a:ea typeface="+mn-ea"/>
                <a:cs typeface="Arial" pitchFamily="34" charset="0"/>
              </a:rPr>
              <a:t>hạn</a:t>
            </a:r>
            <a:r>
              <a:rPr kumimoji="0" lang="en-US" sz="3200" b="0" i="0" u="none" strike="noStrike" kern="0" cap="none" spc="0" normalizeH="0" noProof="0" dirty="0" smtClean="0">
                <a:ln>
                  <a:noFill/>
                </a:ln>
                <a:solidFill>
                  <a:sysClr val="windowText" lastClr="000000"/>
                </a:solidFill>
                <a:effectLst/>
                <a:uLnTx/>
                <a:uFillTx/>
                <a:latin typeface="Arial"/>
                <a:ea typeface="+mn-ea"/>
                <a:cs typeface="Arial" pitchFamily="34" charset="0"/>
              </a:rPr>
              <a:t> </a:t>
            </a:r>
            <a:r>
              <a:rPr kumimoji="0" lang="en-US" sz="3200" b="0" i="0" u="none" strike="noStrike" kern="0" cap="none" spc="0" normalizeH="0" noProof="0" dirty="0" err="1" smtClean="0">
                <a:ln>
                  <a:noFill/>
                </a:ln>
                <a:solidFill>
                  <a:sysClr val="windowText" lastClr="000000"/>
                </a:solidFill>
                <a:effectLst/>
                <a:uLnTx/>
                <a:uFillTx/>
                <a:latin typeface="Arial"/>
                <a:ea typeface="+mn-ea"/>
                <a:cs typeface="Arial" pitchFamily="34" charset="0"/>
              </a:rPr>
              <a:t>dưới</a:t>
            </a:r>
            <a:r>
              <a:rPr kumimoji="0" lang="en-US" sz="3200" b="0" i="0" u="none" strike="noStrike" kern="0" cap="none" spc="0" normalizeH="0" noProof="0" dirty="0" smtClean="0">
                <a:ln>
                  <a:noFill/>
                </a:ln>
                <a:solidFill>
                  <a:sysClr val="windowText" lastClr="000000"/>
                </a:solidFill>
                <a:effectLst/>
                <a:uLnTx/>
                <a:uFillTx/>
                <a:latin typeface="Arial"/>
                <a:ea typeface="+mn-ea"/>
                <a:cs typeface="Arial" pitchFamily="34" charset="0"/>
              </a:rPr>
              <a:t> 12 </a:t>
            </a:r>
            <a:r>
              <a:rPr kumimoji="0" lang="en-US" sz="3200" b="0" i="0" u="none" strike="noStrike" kern="0" cap="none" spc="0" normalizeH="0" noProof="0" dirty="0" err="1" smtClean="0">
                <a:ln>
                  <a:noFill/>
                </a:ln>
                <a:solidFill>
                  <a:sysClr val="windowText" lastClr="000000"/>
                </a:solidFill>
                <a:effectLst/>
                <a:uLnTx/>
                <a:uFillTx/>
                <a:latin typeface="Arial"/>
                <a:ea typeface="+mn-ea"/>
                <a:cs typeface="Arial" pitchFamily="34" charset="0"/>
              </a:rPr>
              <a:t>tháng</a:t>
            </a:r>
            <a:r>
              <a:rPr kumimoji="0" lang="vi-VN" sz="3200" b="0" i="0" u="none" strike="noStrike" kern="0" cap="none" spc="0" normalizeH="0" baseline="0" noProof="0" dirty="0" smtClean="0">
                <a:ln>
                  <a:noFill/>
                </a:ln>
                <a:solidFill>
                  <a:sysClr val="windowText" lastClr="000000"/>
                </a:solidFill>
                <a:effectLst/>
                <a:uLnTx/>
                <a:uFillTx/>
                <a:latin typeface="Arial"/>
                <a:ea typeface="+mn-ea"/>
                <a:cs typeface="Arial" pitchFamily="34" charset="0"/>
              </a:rPr>
              <a:t>, </a:t>
            </a: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người lao động có quyền đơn phương chấm dứt hợp đồng khi:</a:t>
            </a:r>
          </a:p>
        </p:txBody>
      </p:sp>
      <p:sp>
        <p:nvSpPr>
          <p:cNvPr id="3" name="Rounded Rectangle 2"/>
          <p:cNvSpPr/>
          <p:nvPr/>
        </p:nvSpPr>
        <p:spPr>
          <a:xfrm>
            <a:off x="82550" y="3124200"/>
            <a:ext cx="4506913" cy="1981200"/>
          </a:xfrm>
          <a:prstGeom prst="roundRect">
            <a:avLst/>
          </a:prstGeom>
          <a:solidFill>
            <a:srgbClr val="4F81BD">
              <a:lumMod val="20000"/>
              <a:lumOff val="80000"/>
            </a:srgbClr>
          </a:solidFill>
          <a:ln w="28575" cap="flat" cmpd="sng" algn="ctr">
            <a:solidFill>
              <a:sysClr val="windowText" lastClr="000000"/>
            </a:solidFill>
            <a:prstDash val="solid"/>
            <a:miter lim="800000"/>
          </a:ln>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a. Báo cho người sử dụng lao động biết trước ít nhất 45 ngày.</a:t>
            </a:r>
          </a:p>
        </p:txBody>
      </p:sp>
      <p:sp>
        <p:nvSpPr>
          <p:cNvPr id="4" name="Rounded Rectangle 3"/>
          <p:cNvSpPr/>
          <p:nvPr/>
        </p:nvSpPr>
        <p:spPr>
          <a:xfrm>
            <a:off x="82550" y="5292725"/>
            <a:ext cx="4506913" cy="1446213"/>
          </a:xfrm>
          <a:prstGeom prst="roundRect">
            <a:avLst/>
          </a:prstGeom>
          <a:solidFill>
            <a:srgbClr val="4F81BD">
              <a:lumMod val="20000"/>
              <a:lumOff val="80000"/>
            </a:srgbClr>
          </a:solidFill>
          <a:ln w="28575" cap="flat" cmpd="sng" algn="ctr">
            <a:solidFill>
              <a:sysClr val="windowText" lastClr="000000"/>
            </a:solidFill>
            <a:prstDash val="solid"/>
            <a:miter lim="800000"/>
          </a:ln>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b. Báo cho người sử dụng lao động biết trước ít nhất 30 ngày.</a:t>
            </a:r>
          </a:p>
        </p:txBody>
      </p:sp>
      <p:sp>
        <p:nvSpPr>
          <p:cNvPr id="5" name="Rounded Rectangle 4"/>
          <p:cNvSpPr/>
          <p:nvPr/>
        </p:nvSpPr>
        <p:spPr>
          <a:xfrm>
            <a:off x="4727575" y="3124200"/>
            <a:ext cx="4267200" cy="1981200"/>
          </a:xfrm>
          <a:prstGeom prst="roundRect">
            <a:avLst/>
          </a:prstGeom>
          <a:solidFill>
            <a:srgbClr val="4F81BD">
              <a:lumMod val="20000"/>
              <a:lumOff val="80000"/>
            </a:srgbClr>
          </a:solidFill>
          <a:ln w="28575" cap="flat" cmpd="sng" algn="ctr">
            <a:solidFill>
              <a:sysClr val="windowText" lastClr="000000"/>
            </a:solidFill>
            <a:prstDash val="solid"/>
            <a:miter lim="800000"/>
          </a:ln>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c. Báo cho người sử dụng lao động biết trước ít nhất 3 </a:t>
            </a:r>
            <a:r>
              <a:rPr kumimoji="0" lang="vi-VN" sz="3200" b="0" i="0" u="none" strike="noStrike" kern="0" cap="none" spc="0" normalizeH="0" baseline="0" noProof="0" dirty="0" smtClean="0">
                <a:ln>
                  <a:noFill/>
                </a:ln>
                <a:solidFill>
                  <a:sysClr val="windowText" lastClr="000000"/>
                </a:solidFill>
                <a:effectLst/>
                <a:uLnTx/>
                <a:uFillTx/>
                <a:latin typeface="Arial"/>
                <a:ea typeface="+mn-ea"/>
                <a:cs typeface="Arial" pitchFamily="34" charset="0"/>
              </a:rPr>
              <a:t>ngày</a:t>
            </a:r>
            <a:r>
              <a:rPr kumimoji="0" lang="en-US" sz="3200" b="0" i="0" u="none" strike="noStrike" kern="0" cap="none" spc="0" normalizeH="0" baseline="0" noProof="0" dirty="0" smtClean="0">
                <a:ln>
                  <a:noFill/>
                </a:ln>
                <a:solidFill>
                  <a:sysClr val="windowText" lastClr="000000"/>
                </a:solidFill>
                <a:effectLst/>
                <a:uLnTx/>
                <a:uFillTx/>
                <a:latin typeface="Arial"/>
                <a:ea typeface="+mn-ea"/>
                <a:cs typeface="Arial" pitchFamily="34" charset="0"/>
              </a:rPr>
              <a:t> </a:t>
            </a:r>
            <a:r>
              <a:rPr kumimoji="0" lang="en-US" sz="3200" b="0" i="0" u="none" strike="noStrike" kern="0" cap="none" spc="0" normalizeH="0" baseline="0" noProof="0" dirty="0" err="1" smtClean="0">
                <a:ln>
                  <a:noFill/>
                </a:ln>
                <a:solidFill>
                  <a:sysClr val="windowText" lastClr="000000"/>
                </a:solidFill>
                <a:effectLst/>
                <a:uLnTx/>
                <a:uFillTx/>
                <a:latin typeface="Arial"/>
                <a:ea typeface="+mn-ea"/>
                <a:cs typeface="Arial" pitchFamily="34" charset="0"/>
              </a:rPr>
              <a:t>làm</a:t>
            </a:r>
            <a:r>
              <a:rPr kumimoji="0" lang="en-US" sz="3200" b="0" i="0" u="none" strike="noStrike" kern="0" cap="none" spc="0" normalizeH="0" noProof="0" dirty="0" smtClean="0">
                <a:ln>
                  <a:noFill/>
                </a:ln>
                <a:solidFill>
                  <a:sysClr val="windowText" lastClr="000000"/>
                </a:solidFill>
                <a:effectLst/>
                <a:uLnTx/>
                <a:uFillTx/>
                <a:latin typeface="Arial"/>
                <a:ea typeface="+mn-ea"/>
                <a:cs typeface="Arial" pitchFamily="34" charset="0"/>
              </a:rPr>
              <a:t> </a:t>
            </a:r>
            <a:r>
              <a:rPr kumimoji="0" lang="en-US" sz="3200" b="0" i="0" u="none" strike="noStrike" kern="0" cap="none" spc="0" normalizeH="0" noProof="0" dirty="0" err="1" smtClean="0">
                <a:ln>
                  <a:noFill/>
                </a:ln>
                <a:solidFill>
                  <a:sysClr val="windowText" lastClr="000000"/>
                </a:solidFill>
                <a:effectLst/>
                <a:uLnTx/>
                <a:uFillTx/>
                <a:latin typeface="Arial"/>
                <a:ea typeface="+mn-ea"/>
                <a:cs typeface="Arial" pitchFamily="34" charset="0"/>
              </a:rPr>
              <a:t>việc</a:t>
            </a:r>
            <a:r>
              <a:rPr kumimoji="0" lang="vi-VN" sz="3200" b="0" i="0" u="none" strike="noStrike" kern="0" cap="none" spc="0" normalizeH="0" baseline="0" noProof="0" dirty="0" smtClean="0">
                <a:ln>
                  <a:noFill/>
                </a:ln>
                <a:solidFill>
                  <a:sysClr val="windowText" lastClr="000000"/>
                </a:solidFill>
                <a:effectLst/>
                <a:uLnTx/>
                <a:uFillTx/>
                <a:latin typeface="Arial"/>
                <a:ea typeface="+mn-ea"/>
                <a:cs typeface="Arial" pitchFamily="34" charset="0"/>
              </a:rPr>
              <a:t>.</a:t>
            </a:r>
            <a:endPar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endParaRPr>
          </a:p>
        </p:txBody>
      </p:sp>
      <p:sp>
        <p:nvSpPr>
          <p:cNvPr id="6" name="Rounded Rectangle 5"/>
          <p:cNvSpPr/>
          <p:nvPr/>
        </p:nvSpPr>
        <p:spPr>
          <a:xfrm>
            <a:off x="4727575" y="5257800"/>
            <a:ext cx="4267200" cy="1447800"/>
          </a:xfrm>
          <a:prstGeom prst="roundRect">
            <a:avLst/>
          </a:prstGeom>
          <a:solidFill>
            <a:srgbClr val="4F81BD">
              <a:lumMod val="20000"/>
              <a:lumOff val="80000"/>
            </a:srgbClr>
          </a:solidFill>
          <a:ln w="28575" cap="flat" cmpd="sng" algn="ctr">
            <a:solidFill>
              <a:sysClr val="windowText" lastClr="000000"/>
            </a:solidFill>
            <a:prstDash val="solid"/>
            <a:miter lim="800000"/>
          </a:ln>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d. Báo cho người sử dụng lao động biết trước ít nhất 6 tháng.</a:t>
            </a:r>
          </a:p>
        </p:txBody>
      </p:sp>
      <p:pic>
        <p:nvPicPr>
          <p:cNvPr id="7"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3" descr="MCj0134549000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467600" y="-117867"/>
            <a:ext cx="1828800" cy="17502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ounded Rectangle 9"/>
          <p:cNvSpPr/>
          <p:nvPr/>
        </p:nvSpPr>
        <p:spPr>
          <a:xfrm>
            <a:off x="2759074" y="7938"/>
            <a:ext cx="4556126" cy="749300"/>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200" b="1" dirty="0" err="1" smtClean="0">
                <a:latin typeface="Arial" pitchFamily="34" charset="0"/>
                <a:cs typeface="Arial" pitchFamily="34" charset="0"/>
              </a:rPr>
              <a:t>Chọn</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câu</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trả</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lời</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đúng</a:t>
            </a:r>
            <a:endParaRPr lang="en-US" sz="3200" b="1" dirty="0">
              <a:latin typeface="Arial" pitchFamily="34" charset="0"/>
              <a:cs typeface="Arial" pitchFamily="34" charset="0"/>
            </a:endParaRPr>
          </a:p>
        </p:txBody>
      </p:sp>
    </p:spTree>
    <p:extLst>
      <p:ext uri="{BB962C8B-B14F-4D97-AF65-F5344CB8AC3E}">
        <p14:creationId xmlns:p14="http://schemas.microsoft.com/office/powerpoint/2010/main" val="29487850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ppt_x"/>
                                          </p:val>
                                        </p:tav>
                                        <p:tav tm="100000">
                                          <p:val>
                                            <p:strVal val="#ppt_x"/>
                                          </p:val>
                                        </p:tav>
                                      </p:tavLst>
                                    </p:anim>
                                    <p:anim calcmode="lin" valueType="num">
                                      <p:cBhvr additive="base">
                                        <p:cTn id="15" dur="500" fill="hold"/>
                                        <p:tgtEl>
                                          <p:spTgt spid="3"/>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fill="hold"/>
                                        <p:tgtEl>
                                          <p:spTgt spid="4"/>
                                        </p:tgtEl>
                                        <p:attrNameLst>
                                          <p:attrName>ppt_x</p:attrName>
                                        </p:attrNameLst>
                                      </p:cBhvr>
                                      <p:tavLst>
                                        <p:tav tm="0">
                                          <p:val>
                                            <p:strVal val="#ppt_x"/>
                                          </p:val>
                                        </p:tav>
                                        <p:tav tm="100000">
                                          <p:val>
                                            <p:strVal val="#ppt_x"/>
                                          </p:val>
                                        </p:tav>
                                      </p:tavLst>
                                    </p:anim>
                                    <p:anim calcmode="lin" valueType="num">
                                      <p:cBhvr additive="base">
                                        <p:cTn id="19" dur="500" fill="hold"/>
                                        <p:tgtEl>
                                          <p:spTgt spid="4"/>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500" fill="hold"/>
                                        <p:tgtEl>
                                          <p:spTgt spid="6"/>
                                        </p:tgtEl>
                                        <p:attrNameLst>
                                          <p:attrName>ppt_x</p:attrName>
                                        </p:attrNameLst>
                                      </p:cBhvr>
                                      <p:tavLst>
                                        <p:tav tm="0">
                                          <p:val>
                                            <p:strVal val="#ppt_x"/>
                                          </p:val>
                                        </p:tav>
                                        <p:tav tm="100000">
                                          <p:val>
                                            <p:strVal val="#ppt_x"/>
                                          </p:val>
                                        </p:tav>
                                      </p:tavLst>
                                    </p:anim>
                                    <p:anim calcmode="lin" valueType="num">
                                      <p:cBhvr additive="base">
                                        <p:cTn id="23" dur="5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additive="base">
                                        <p:cTn id="26" dur="500" fill="hold"/>
                                        <p:tgtEl>
                                          <p:spTgt spid="5"/>
                                        </p:tgtEl>
                                        <p:attrNameLst>
                                          <p:attrName>ppt_x</p:attrName>
                                        </p:attrNameLst>
                                      </p:cBhvr>
                                      <p:tavLst>
                                        <p:tav tm="0">
                                          <p:val>
                                            <p:strVal val="#ppt_x"/>
                                          </p:val>
                                        </p:tav>
                                        <p:tav tm="100000">
                                          <p:val>
                                            <p:strVal val="#ppt_x"/>
                                          </p:val>
                                        </p:tav>
                                      </p:tavLst>
                                    </p:anim>
                                    <p:anim calcmode="lin" valueType="num">
                                      <p:cBhvr additive="base">
                                        <p:cTn id="27"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 presetClass="emph" presetSubtype="2" fill="hold" nodeType="clickEffect">
                                  <p:stCondLst>
                                    <p:cond delay="0"/>
                                  </p:stCondLst>
                                  <p:childTnLst>
                                    <p:animClr clrSpc="rgb" dir="cw">
                                      <p:cBhvr>
                                        <p:cTn id="31" dur="2000" fill="hold"/>
                                        <p:tgtEl>
                                          <p:spTgt spid="5"/>
                                        </p:tgtEl>
                                        <p:attrNameLst>
                                          <p:attrName>fillcolor</p:attrName>
                                        </p:attrNameLst>
                                      </p:cBhvr>
                                      <p:to>
                                        <a:srgbClr val="FF0000"/>
                                      </p:to>
                                    </p:animClr>
                                    <p:set>
                                      <p:cBhvr>
                                        <p:cTn id="32" dur="2000" fill="hold"/>
                                        <p:tgtEl>
                                          <p:spTgt spid="5"/>
                                        </p:tgtEl>
                                        <p:attrNameLst>
                                          <p:attrName>fill.type</p:attrName>
                                        </p:attrNameLst>
                                      </p:cBhvr>
                                      <p:to>
                                        <p:strVal val="solid"/>
                                      </p:to>
                                    </p:set>
                                    <p:set>
                                      <p:cBhvr>
                                        <p:cTn id="33" dur="2000" fill="hold"/>
                                        <p:tgtEl>
                                          <p:spTgt spid="5"/>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bwMode="auto">
          <a:xfrm>
            <a:off x="2154238" y="630238"/>
            <a:ext cx="4329112"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b" anchorCtr="0" compatLnSpc="1">
            <a:prstTxWarp prst="textNoShape">
              <a:avLst/>
            </a:prstTxWarp>
            <a:normAutofit fontScale="82500" lnSpcReduction="10000"/>
          </a:bodyPr>
          <a:lstStyle>
            <a:lvl1pPr algn="l" defTabSz="685800" rtl="0" eaLnBrk="0" fontAlgn="base" hangingPunct="0">
              <a:lnSpc>
                <a:spcPct val="90000"/>
              </a:lnSpc>
              <a:spcBef>
                <a:spcPct val="0"/>
              </a:spcBef>
              <a:spcAft>
                <a:spcPct val="0"/>
              </a:spcAft>
              <a:buFont typeface="Arial" pitchFamily="34" charset="0"/>
              <a:defRPr sz="25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2pPr>
            <a:lvl3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3pPr>
            <a:lvl4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4pPr>
            <a:lvl5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5pPr>
            <a:lvl6pPr marL="457200" algn="l" defTabSz="685800" rtl="0" fontAlgn="base">
              <a:lnSpc>
                <a:spcPct val="90000"/>
              </a:lnSpc>
              <a:spcBef>
                <a:spcPct val="0"/>
              </a:spcBef>
              <a:spcAft>
                <a:spcPct val="0"/>
              </a:spcAft>
              <a:buFont typeface="Arial" charset="0"/>
              <a:defRPr sz="2500">
                <a:solidFill>
                  <a:schemeClr val="tx1"/>
                </a:solidFill>
                <a:latin typeface="Corbel" pitchFamily="34" charset="0"/>
              </a:defRPr>
            </a:lvl6pPr>
            <a:lvl7pPr marL="914400" algn="l" defTabSz="685800" rtl="0" fontAlgn="base">
              <a:lnSpc>
                <a:spcPct val="90000"/>
              </a:lnSpc>
              <a:spcBef>
                <a:spcPct val="0"/>
              </a:spcBef>
              <a:spcAft>
                <a:spcPct val="0"/>
              </a:spcAft>
              <a:buFont typeface="Arial" charset="0"/>
              <a:defRPr sz="2500">
                <a:solidFill>
                  <a:schemeClr val="tx1"/>
                </a:solidFill>
                <a:latin typeface="Corbel" pitchFamily="34" charset="0"/>
              </a:defRPr>
            </a:lvl7pPr>
            <a:lvl8pPr marL="1371600" algn="l" defTabSz="685800" rtl="0" fontAlgn="base">
              <a:lnSpc>
                <a:spcPct val="90000"/>
              </a:lnSpc>
              <a:spcBef>
                <a:spcPct val="0"/>
              </a:spcBef>
              <a:spcAft>
                <a:spcPct val="0"/>
              </a:spcAft>
              <a:buFont typeface="Arial" charset="0"/>
              <a:defRPr sz="2500">
                <a:solidFill>
                  <a:schemeClr val="tx1"/>
                </a:solidFill>
                <a:latin typeface="Corbel" pitchFamily="34" charset="0"/>
              </a:defRPr>
            </a:lvl8pPr>
            <a:lvl9pPr marL="1828800" algn="l" defTabSz="685800" rtl="0" fontAlgn="base">
              <a:lnSpc>
                <a:spcPct val="90000"/>
              </a:lnSpc>
              <a:spcBef>
                <a:spcPct val="0"/>
              </a:spcBef>
              <a:spcAft>
                <a:spcPct val="0"/>
              </a:spcAft>
              <a:buFont typeface="Arial" charset="0"/>
              <a:defRPr sz="2500">
                <a:solidFill>
                  <a:schemeClr val="tx1"/>
                </a:solidFill>
                <a:latin typeface="Corbel" pitchFamily="34" charset="0"/>
              </a:defRPr>
            </a:lvl9pPr>
          </a:lstStyle>
          <a:p>
            <a:pPr eaLnBrk="1" hangingPunct="1">
              <a:buFont typeface="Arial" charset="0"/>
              <a:buNone/>
              <a:defRPr/>
            </a:pPr>
            <a:r>
              <a:rPr lang="vi-VN" sz="4400" b="1" smtClean="0">
                <a:cs typeface="Arial" pitchFamily="34" charset="0"/>
              </a:rPr>
              <a:t>Mục tiêu của bài</a:t>
            </a:r>
            <a:endParaRPr lang="en-US" sz="4400" b="1" dirty="0" smtClean="0">
              <a:latin typeface="Arial" pitchFamily="34" charset="0"/>
              <a:cs typeface="Arial" pitchFamily="34" charset="0"/>
            </a:endParaRPr>
          </a:p>
        </p:txBody>
      </p:sp>
      <p:sp>
        <p:nvSpPr>
          <p:cNvPr id="7" name="Rectangle 6"/>
          <p:cNvSpPr/>
          <p:nvPr/>
        </p:nvSpPr>
        <p:spPr>
          <a:xfrm>
            <a:off x="0" y="1546225"/>
            <a:ext cx="9144000" cy="1595438"/>
          </a:xfrm>
          <a:prstGeom prst="rect">
            <a:avLst/>
          </a:prstGeom>
          <a:solidFill>
            <a:srgbClr val="8064A2">
              <a:lumMod val="20000"/>
              <a:lumOff val="80000"/>
            </a:srgbClr>
          </a:solidFill>
          <a:ln w="6350" cap="flat" cmpd="sng" algn="ctr">
            <a:solidFill>
              <a:sysClr val="windowText" lastClr="000000"/>
            </a:solidFill>
            <a:prstDash val="solid"/>
            <a:miter lim="800000"/>
          </a:ln>
          <a:effectLst/>
        </p:spPr>
        <p:txBody>
          <a:bodyPr anchor="ctr"/>
          <a:lstStyle/>
          <a:p>
            <a:pPr lvl="0">
              <a:defRPr/>
            </a:pPr>
            <a:r>
              <a:rPr kumimoji="0" lang="vi-VN" sz="3600" b="0" i="0" u="none" strike="noStrike" kern="0" cap="none" spc="0" normalizeH="0" baseline="0" noProof="0" dirty="0">
                <a:ln>
                  <a:noFill/>
                </a:ln>
                <a:solidFill>
                  <a:sysClr val="windowText" lastClr="000000"/>
                </a:solidFill>
                <a:effectLst/>
                <a:uLnTx/>
                <a:uFillTx/>
                <a:latin typeface="Arial"/>
                <a:ea typeface="+mn-ea"/>
                <a:cs typeface="+mn-cs"/>
              </a:rPr>
              <a:t>- </a:t>
            </a:r>
            <a:r>
              <a:rPr lang="vi-VN" sz="3600" kern="0" dirty="0" smtClean="0">
                <a:solidFill>
                  <a:sysClr val="windowText" lastClr="000000"/>
                </a:solidFill>
                <a:latin typeface="Arial"/>
                <a:cs typeface="Arial" pitchFamily="34" charset="0"/>
              </a:rPr>
              <a:t>Trình </a:t>
            </a:r>
            <a:r>
              <a:rPr lang="vi-VN" sz="3600" kern="0" dirty="0">
                <a:solidFill>
                  <a:sysClr val="windowText" lastClr="000000"/>
                </a:solidFill>
                <a:latin typeface="Arial"/>
                <a:cs typeface="Arial" pitchFamily="34" charset="0"/>
              </a:rPr>
              <a:t>bày được một số nội dung cơ bản về pháp luật hành chính</a:t>
            </a:r>
            <a:r>
              <a:rPr lang="vi-VN" sz="3600" kern="0" dirty="0" smtClean="0">
                <a:solidFill>
                  <a:sysClr val="windowText" lastClr="000000"/>
                </a:solidFill>
                <a:latin typeface="Arial"/>
                <a:cs typeface="Arial" pitchFamily="34" charset="0"/>
              </a:rPr>
              <a:t>;</a:t>
            </a:r>
            <a:endParaRPr lang="vi-VN" sz="3600" kern="0" dirty="0">
              <a:solidFill>
                <a:sysClr val="windowText" lastClr="000000"/>
              </a:solidFill>
              <a:latin typeface="Arial"/>
              <a:cs typeface="Arial" pitchFamily="34" charset="0"/>
            </a:endParaRPr>
          </a:p>
        </p:txBody>
      </p:sp>
      <p:sp>
        <p:nvSpPr>
          <p:cNvPr id="8" name="Rounded Rectangle 7"/>
          <p:cNvSpPr/>
          <p:nvPr/>
        </p:nvSpPr>
        <p:spPr>
          <a:xfrm>
            <a:off x="0" y="3773488"/>
            <a:ext cx="9144000" cy="2660650"/>
          </a:xfrm>
          <a:prstGeom prst="roundRect">
            <a:avLst/>
          </a:prstGeom>
          <a:solidFill>
            <a:srgbClr val="8064A2">
              <a:lumMod val="40000"/>
              <a:lumOff val="60000"/>
            </a:srgbClr>
          </a:solidFill>
          <a:ln w="28575" cap="flat" cmpd="sng" algn="ctr">
            <a:solidFill>
              <a:sysClr val="windowText" lastClr="000000"/>
            </a:solidFill>
            <a:prstDash val="solid"/>
            <a:miter lim="800000"/>
          </a:ln>
          <a:effectLst/>
        </p:spPr>
        <p:txBody>
          <a:bodyPr anchor="ctr"/>
          <a:lstStyle/>
          <a:p>
            <a:pPr lvl="0">
              <a:defRPr/>
            </a:pPr>
            <a:r>
              <a:rPr lang="vi-VN" sz="3600" kern="0" dirty="0" smtClean="0">
                <a:solidFill>
                  <a:sysClr val="windowText" lastClr="000000"/>
                </a:solidFill>
                <a:latin typeface="Arial"/>
                <a:cs typeface="Arial" pitchFamily="34" charset="0"/>
              </a:rPr>
              <a:t>Nhận </a:t>
            </a:r>
            <a:r>
              <a:rPr lang="vi-VN" sz="3600" kern="0" dirty="0">
                <a:solidFill>
                  <a:sysClr val="windowText" lastClr="000000"/>
                </a:solidFill>
                <a:latin typeface="Arial"/>
                <a:cs typeface="Arial" pitchFamily="34" charset="0"/>
              </a:rPr>
              <a:t>biết được </a:t>
            </a:r>
            <a:endParaRPr lang="en-US" sz="3600" kern="0" dirty="0" smtClean="0">
              <a:solidFill>
                <a:sysClr val="windowText" lastClr="000000"/>
              </a:solidFill>
              <a:latin typeface="Arial"/>
              <a:cs typeface="Arial" pitchFamily="34" charset="0"/>
            </a:endParaRPr>
          </a:p>
          <a:p>
            <a:pPr marL="571500" lvl="0" indent="-571500">
              <a:buFontTx/>
              <a:buChar char="-"/>
              <a:defRPr/>
            </a:pPr>
            <a:r>
              <a:rPr lang="en-US" sz="3600" kern="0" dirty="0" smtClean="0">
                <a:solidFill>
                  <a:sysClr val="windowText" lastClr="000000"/>
                </a:solidFill>
                <a:latin typeface="Arial"/>
                <a:cs typeface="Arial" pitchFamily="34" charset="0"/>
              </a:rPr>
              <a:t>C</a:t>
            </a:r>
            <a:r>
              <a:rPr lang="vi-VN" sz="3600" kern="0" dirty="0" smtClean="0">
                <a:solidFill>
                  <a:sysClr val="windowText" lastClr="000000"/>
                </a:solidFill>
                <a:latin typeface="Arial"/>
                <a:cs typeface="Arial" pitchFamily="34" charset="0"/>
              </a:rPr>
              <a:t>ác </a:t>
            </a:r>
            <a:r>
              <a:rPr lang="vi-VN" sz="3600" kern="0" dirty="0">
                <a:solidFill>
                  <a:sysClr val="windowText" lastClr="000000"/>
                </a:solidFill>
                <a:latin typeface="Arial"/>
                <a:cs typeface="Arial" pitchFamily="34" charset="0"/>
              </a:rPr>
              <a:t>dấu hiệu vi phạm hành chính</a:t>
            </a:r>
            <a:r>
              <a:rPr lang="vi-VN" sz="3600" kern="0" dirty="0" smtClean="0">
                <a:solidFill>
                  <a:sysClr val="windowText" lastClr="000000"/>
                </a:solidFill>
                <a:latin typeface="Arial"/>
                <a:cs typeface="Arial" pitchFamily="34" charset="0"/>
              </a:rPr>
              <a:t>,</a:t>
            </a:r>
            <a:endParaRPr lang="en-US" sz="3600" kern="0" dirty="0" smtClean="0">
              <a:solidFill>
                <a:sysClr val="windowText" lastClr="000000"/>
              </a:solidFill>
              <a:latin typeface="Arial"/>
              <a:cs typeface="Arial" pitchFamily="34" charset="0"/>
            </a:endParaRPr>
          </a:p>
          <a:p>
            <a:pPr marL="571500" lvl="0" indent="-571500">
              <a:buFontTx/>
              <a:buChar char="-"/>
              <a:defRPr/>
            </a:pPr>
            <a:r>
              <a:rPr lang="en-US" sz="3600" kern="0" dirty="0" smtClean="0">
                <a:solidFill>
                  <a:sysClr val="windowText" lastClr="000000"/>
                </a:solidFill>
                <a:latin typeface="Arial"/>
                <a:cs typeface="Arial" pitchFamily="34" charset="0"/>
              </a:rPr>
              <a:t>N</a:t>
            </a:r>
            <a:r>
              <a:rPr lang="vi-VN" sz="3600" kern="0" dirty="0" smtClean="0">
                <a:solidFill>
                  <a:sysClr val="windowText" lastClr="000000"/>
                </a:solidFill>
                <a:latin typeface="Arial"/>
                <a:cs typeface="Arial" pitchFamily="34" charset="0"/>
              </a:rPr>
              <a:t>guyên </a:t>
            </a:r>
            <a:r>
              <a:rPr lang="vi-VN" sz="3600" kern="0" dirty="0">
                <a:solidFill>
                  <a:sysClr val="windowText" lastClr="000000"/>
                </a:solidFill>
                <a:latin typeface="Arial"/>
                <a:cs typeface="Arial" pitchFamily="34" charset="0"/>
              </a:rPr>
              <a:t>tắc và các hình thức xử lý vi phạm hành </a:t>
            </a:r>
            <a:r>
              <a:rPr lang="vi-VN" sz="3600" kern="0" dirty="0" smtClean="0">
                <a:solidFill>
                  <a:sysClr val="windowText" lastClr="000000"/>
                </a:solidFill>
                <a:latin typeface="Arial"/>
                <a:cs typeface="Arial" pitchFamily="34" charset="0"/>
              </a:rPr>
              <a:t>chính</a:t>
            </a:r>
            <a:r>
              <a:rPr lang="en-US" sz="3600" kern="0" dirty="0" smtClean="0">
                <a:solidFill>
                  <a:sysClr val="windowText" lastClr="000000"/>
                </a:solidFill>
                <a:latin typeface="Arial"/>
                <a:cs typeface="Arial" pitchFamily="34" charset="0"/>
              </a:rPr>
              <a:t>.</a:t>
            </a:r>
            <a:endParaRPr kumimoji="0" lang="en-US" sz="3600" b="0" i="0" u="none" strike="noStrike" kern="0" cap="none" spc="0" normalizeH="0" baseline="0" noProof="0" dirty="0">
              <a:ln>
                <a:noFill/>
              </a:ln>
              <a:solidFill>
                <a:sysClr val="windowText" lastClr="000000"/>
              </a:solidFill>
              <a:effectLst/>
              <a:uLnTx/>
              <a:uFillTx/>
              <a:latin typeface="Arial" pitchFamily="34" charset="0"/>
              <a:ea typeface="+mn-ea"/>
              <a:cs typeface="Arial" pitchFamily="34" charset="0"/>
            </a:endParaRPr>
          </a:p>
        </p:txBody>
      </p:sp>
      <p:pic>
        <p:nvPicPr>
          <p:cNvPr id="9"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322383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heel(1)">
                                      <p:cBhvr>
                                        <p:cTn id="12" dur="20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1000"/>
                                        <p:tgtEl>
                                          <p:spTgt spid="8"/>
                                        </p:tgtEl>
                                      </p:cBhvr>
                                    </p:animEffect>
                                    <p:anim calcmode="lin" valueType="num">
                                      <p:cBhvr>
                                        <p:cTn id="18" dur="1000" fill="hold"/>
                                        <p:tgtEl>
                                          <p:spTgt spid="8"/>
                                        </p:tgtEl>
                                        <p:attrNameLst>
                                          <p:attrName>ppt_x</p:attrName>
                                        </p:attrNameLst>
                                      </p:cBhvr>
                                      <p:tavLst>
                                        <p:tav tm="0">
                                          <p:val>
                                            <p:strVal val="#ppt_x"/>
                                          </p:val>
                                        </p:tav>
                                        <p:tav tm="100000">
                                          <p:val>
                                            <p:strVal val="#ppt_x"/>
                                          </p:val>
                                        </p:tav>
                                      </p:tavLst>
                                    </p:anim>
                                    <p:anim calcmode="lin" valueType="num">
                                      <p:cBhvr>
                                        <p:cTn id="1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P spid="8"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76200" y="1114425"/>
            <a:ext cx="8458200" cy="1096963"/>
          </a:xfrm>
          <a:prstGeom prst="rect">
            <a:avLst/>
          </a:prstGeom>
          <a:solidFill>
            <a:srgbClr val="E4F41A"/>
          </a:solidFill>
          <a:ln w="6350" cap="flat" cmpd="sng" algn="ctr">
            <a:solidFill>
              <a:sysClr val="windowText" lastClr="000000"/>
            </a:solidFill>
            <a:prstDash val="solid"/>
            <a:miter lim="800000"/>
          </a:ln>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vi-VN" sz="3200" b="1" i="0" u="none" strike="noStrike" kern="0" cap="none" spc="0" normalizeH="0" baseline="0" noProof="0" dirty="0">
                <a:ln>
                  <a:noFill/>
                </a:ln>
                <a:solidFill>
                  <a:sysClr val="windowText" lastClr="000000"/>
                </a:solidFill>
                <a:effectLst/>
                <a:uLnTx/>
                <a:uFillTx/>
                <a:latin typeface="Arial"/>
              </a:rPr>
              <a:t>2.1. </a:t>
            </a:r>
            <a:r>
              <a:rPr kumimoji="0" lang="vi-VN" sz="3200" b="1" i="0" u="none" strike="noStrike" kern="0" cap="none" spc="0" normalizeH="0" baseline="0" noProof="0" dirty="0">
                <a:ln>
                  <a:noFill/>
                </a:ln>
                <a:solidFill>
                  <a:sysClr val="windowText" lastClr="000000"/>
                </a:solidFill>
                <a:effectLst/>
                <a:uLnTx/>
                <a:uFillTx/>
                <a:latin typeface="Arial" pitchFamily="34" charset="0"/>
                <a:cs typeface="Arial" pitchFamily="34" charset="0"/>
              </a:rPr>
              <a:t>Khái niệm, đối tượng và phương pháp điều chỉnh của</a:t>
            </a:r>
            <a:r>
              <a:rPr kumimoji="0" lang="en-US" sz="3200" b="1" i="0" u="none" strike="noStrike" kern="0" cap="none" spc="0" normalizeH="0" baseline="0" noProof="0" dirty="0">
                <a:ln>
                  <a:noFill/>
                </a:ln>
                <a:solidFill>
                  <a:sysClr val="windowText" lastClr="000000"/>
                </a:solidFill>
                <a:effectLst/>
                <a:uLnTx/>
                <a:uFillTx/>
                <a:latin typeface="Arial" pitchFamily="34" charset="0"/>
                <a:cs typeface="Arial" pitchFamily="34" charset="0"/>
              </a:rPr>
              <a:t> </a:t>
            </a:r>
            <a:r>
              <a:rPr kumimoji="0" lang="en-US" sz="3200" b="1" i="0" u="none" strike="noStrike" kern="0" cap="none" spc="0" normalizeH="0" baseline="0" noProof="0" dirty="0" err="1" smtClean="0">
                <a:ln>
                  <a:noFill/>
                </a:ln>
                <a:solidFill>
                  <a:sysClr val="windowText" lastClr="000000"/>
                </a:solidFill>
                <a:effectLst/>
                <a:uLnTx/>
                <a:uFillTx/>
                <a:latin typeface="Arial" pitchFamily="34" charset="0"/>
                <a:cs typeface="Arial" pitchFamily="34" charset="0"/>
              </a:rPr>
              <a:t>pháp</a:t>
            </a:r>
            <a:r>
              <a:rPr kumimoji="0" lang="en-US" sz="3200" b="1" i="0" u="none" strike="noStrike" kern="0" cap="none" spc="0" normalizeH="0" baseline="0" noProof="0" dirty="0" smtClean="0">
                <a:ln>
                  <a:noFill/>
                </a:ln>
                <a:solidFill>
                  <a:sysClr val="windowText" lastClr="000000"/>
                </a:solidFill>
                <a:effectLst/>
                <a:uLnTx/>
                <a:uFillTx/>
                <a:latin typeface="Arial" pitchFamily="34" charset="0"/>
                <a:cs typeface="Arial" pitchFamily="34" charset="0"/>
              </a:rPr>
              <a:t> </a:t>
            </a:r>
            <a:r>
              <a:rPr kumimoji="0" lang="en-US" sz="3200" b="1" i="0" u="none" strike="noStrike" kern="0" cap="none" spc="0" normalizeH="0" baseline="0" noProof="0" dirty="0">
                <a:ln>
                  <a:noFill/>
                </a:ln>
                <a:solidFill>
                  <a:sysClr val="windowText" lastClr="000000"/>
                </a:solidFill>
                <a:effectLst/>
                <a:uLnTx/>
                <a:uFillTx/>
                <a:latin typeface="Arial" pitchFamily="34" charset="0"/>
                <a:cs typeface="Arial" pitchFamily="34" charset="0"/>
              </a:rPr>
              <a:t>l</a:t>
            </a:r>
            <a:r>
              <a:rPr kumimoji="0" lang="vi-VN" sz="3200" b="1" i="0" u="none" strike="noStrike" kern="0" cap="none" spc="0" normalizeH="0" baseline="0" noProof="0" dirty="0">
                <a:ln>
                  <a:noFill/>
                </a:ln>
                <a:solidFill>
                  <a:sysClr val="windowText" lastClr="000000"/>
                </a:solidFill>
                <a:effectLst/>
                <a:uLnTx/>
                <a:uFillTx/>
                <a:latin typeface="Arial" pitchFamily="34" charset="0"/>
                <a:cs typeface="Arial" pitchFamily="34" charset="0"/>
              </a:rPr>
              <a:t>uật </a:t>
            </a:r>
            <a:r>
              <a:rPr kumimoji="0" lang="en-US" sz="3200" b="1" i="0" u="none" strike="noStrike" kern="0" cap="none" spc="0" normalizeH="0" baseline="0" noProof="0" dirty="0" err="1" smtClean="0">
                <a:ln>
                  <a:noFill/>
                </a:ln>
                <a:solidFill>
                  <a:sysClr val="windowText" lastClr="000000"/>
                </a:solidFill>
                <a:effectLst/>
                <a:uLnTx/>
                <a:uFillTx/>
                <a:latin typeface="Arial" pitchFamily="34" charset="0"/>
                <a:cs typeface="Arial" pitchFamily="34" charset="0"/>
              </a:rPr>
              <a:t>Hành</a:t>
            </a:r>
            <a:r>
              <a:rPr kumimoji="0" lang="en-US" sz="3200" b="1" i="0" u="none" strike="noStrike" kern="0" cap="none" spc="0" normalizeH="0" noProof="0" dirty="0" smtClean="0">
                <a:ln>
                  <a:noFill/>
                </a:ln>
                <a:solidFill>
                  <a:sysClr val="windowText" lastClr="000000"/>
                </a:solidFill>
                <a:effectLst/>
                <a:uLnTx/>
                <a:uFillTx/>
                <a:latin typeface="Arial" pitchFamily="34" charset="0"/>
                <a:cs typeface="Arial" pitchFamily="34" charset="0"/>
              </a:rPr>
              <a:t> </a:t>
            </a:r>
            <a:r>
              <a:rPr kumimoji="0" lang="en-US" sz="3200" b="1" i="0" u="none" strike="noStrike" kern="0" cap="none" spc="0" normalizeH="0" noProof="0" dirty="0" err="1" smtClean="0">
                <a:ln>
                  <a:noFill/>
                </a:ln>
                <a:solidFill>
                  <a:sysClr val="windowText" lastClr="000000"/>
                </a:solidFill>
                <a:effectLst/>
                <a:uLnTx/>
                <a:uFillTx/>
                <a:latin typeface="Arial" pitchFamily="34" charset="0"/>
                <a:cs typeface="Arial" pitchFamily="34" charset="0"/>
              </a:rPr>
              <a:t>chính</a:t>
            </a:r>
            <a:endParaRPr kumimoji="0" lang="vi-VN" sz="3200" b="1" i="0" u="none" strike="noStrike" kern="0" cap="none" spc="0" normalizeH="0" baseline="0" noProof="0" dirty="0">
              <a:ln>
                <a:noFill/>
              </a:ln>
              <a:solidFill>
                <a:srgbClr val="C00000"/>
              </a:solidFill>
              <a:effectLst/>
              <a:uLnTx/>
              <a:uFillTx/>
              <a:latin typeface="Arial" pitchFamily="34" charset="0"/>
              <a:cs typeface="Arial" pitchFamily="34" charset="0"/>
            </a:endParaRPr>
          </a:p>
        </p:txBody>
      </p:sp>
      <p:sp>
        <p:nvSpPr>
          <p:cNvPr id="11" name="Rounded Rectangle 10"/>
          <p:cNvSpPr/>
          <p:nvPr/>
        </p:nvSpPr>
        <p:spPr>
          <a:xfrm>
            <a:off x="2347913" y="2676525"/>
            <a:ext cx="6550025" cy="1063625"/>
          </a:xfrm>
          <a:prstGeom prst="roundRect">
            <a:avLst/>
          </a:prstGeom>
          <a:solidFill>
            <a:srgbClr val="FFCCFF"/>
          </a:solidFill>
          <a:ln w="28575" cap="flat" cmpd="sng" algn="ctr">
            <a:solidFill>
              <a:sysClr val="windowText" lastClr="000000"/>
            </a:solid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vi-VN" sz="3600" b="1" i="0" u="none" strike="noStrike" kern="0" cap="none" spc="0" normalizeH="0" baseline="0" noProof="0" dirty="0">
                <a:ln>
                  <a:noFill/>
                </a:ln>
                <a:solidFill>
                  <a:sysClr val="windowText" lastClr="000000"/>
                </a:solidFill>
                <a:effectLst/>
                <a:uLnTx/>
                <a:uFillTx/>
                <a:latin typeface="Arial"/>
                <a:ea typeface="+mn-ea"/>
                <a:cs typeface="Arial" pitchFamily="34" charset="0"/>
              </a:rPr>
              <a:t>Khái niệm </a:t>
            </a:r>
            <a:endParaRPr kumimoji="0" lang="en-US" sz="3600" b="0" i="0" u="none" strike="noStrike" kern="0" cap="none" spc="0" normalizeH="0" baseline="0" noProof="0" dirty="0">
              <a:ln>
                <a:noFill/>
              </a:ln>
              <a:solidFill>
                <a:sysClr val="windowText" lastClr="000000"/>
              </a:solidFill>
              <a:effectLst/>
              <a:uLnTx/>
              <a:uFillTx/>
              <a:latin typeface="Arial" pitchFamily="34" charset="0"/>
              <a:ea typeface="+mn-ea"/>
              <a:cs typeface="Arial" pitchFamily="34" charset="0"/>
            </a:endParaRP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ounded Rectangle 12"/>
          <p:cNvSpPr/>
          <p:nvPr/>
        </p:nvSpPr>
        <p:spPr>
          <a:xfrm>
            <a:off x="2346325" y="3962400"/>
            <a:ext cx="6551613" cy="1065213"/>
          </a:xfrm>
          <a:prstGeom prst="roundRect">
            <a:avLst/>
          </a:prstGeom>
          <a:solidFill>
            <a:srgbClr val="FFFF00"/>
          </a:solidFill>
          <a:ln w="28575" cap="flat" cmpd="sng" algn="ctr">
            <a:solidFill>
              <a:sysClr val="windowText" lastClr="000000"/>
            </a:solid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1" i="0" u="none" strike="noStrike" kern="0" cap="none" spc="0" normalizeH="0" baseline="0" noProof="0" dirty="0" err="1" smtClean="0">
                <a:ln>
                  <a:noFill/>
                </a:ln>
                <a:solidFill>
                  <a:sysClr val="windowText" lastClr="000000"/>
                </a:solidFill>
                <a:effectLst/>
                <a:uLnTx/>
                <a:uFillTx/>
                <a:latin typeface="Arial" pitchFamily="34" charset="0"/>
                <a:ea typeface="+mn-ea"/>
                <a:cs typeface="Arial" pitchFamily="34" charset="0"/>
              </a:rPr>
              <a:t>Đối</a:t>
            </a:r>
            <a:r>
              <a:rPr kumimoji="0" lang="en-US" sz="3600" b="1" i="0" u="none" strike="noStrike" kern="0" cap="none" spc="0" normalizeH="0" baseline="0" noProof="0" dirty="0" smtClean="0">
                <a:ln>
                  <a:noFill/>
                </a:ln>
                <a:solidFill>
                  <a:sysClr val="windowText" lastClr="000000"/>
                </a:solidFill>
                <a:effectLst/>
                <a:uLnTx/>
                <a:uFillTx/>
                <a:latin typeface="Arial" pitchFamily="34" charset="0"/>
                <a:ea typeface="+mn-ea"/>
                <a:cs typeface="Arial" pitchFamily="34" charset="0"/>
              </a:rPr>
              <a:t> </a:t>
            </a:r>
            <a:r>
              <a:rPr kumimoji="0" lang="en-US" sz="3600" b="1" i="0" u="none" strike="noStrike" kern="0" cap="none" spc="0" normalizeH="0" baseline="0" noProof="0" dirty="0" err="1" smtClean="0">
                <a:ln>
                  <a:noFill/>
                </a:ln>
                <a:solidFill>
                  <a:sysClr val="windowText" lastClr="000000"/>
                </a:solidFill>
                <a:effectLst/>
                <a:uLnTx/>
                <a:uFillTx/>
                <a:latin typeface="Arial" pitchFamily="34" charset="0"/>
                <a:ea typeface="+mn-ea"/>
                <a:cs typeface="Arial" pitchFamily="34" charset="0"/>
              </a:rPr>
              <a:t>tượng</a:t>
            </a:r>
            <a:r>
              <a:rPr kumimoji="0" lang="en-US" sz="3600" b="1" i="0" u="none" strike="noStrike" kern="0" cap="none" spc="0" normalizeH="0" baseline="0" noProof="0" dirty="0" smtClean="0">
                <a:ln>
                  <a:noFill/>
                </a:ln>
                <a:solidFill>
                  <a:sysClr val="windowText" lastClr="000000"/>
                </a:solidFill>
                <a:effectLst/>
                <a:uLnTx/>
                <a:uFillTx/>
                <a:latin typeface="Arial" pitchFamily="34" charset="0"/>
                <a:ea typeface="+mn-ea"/>
                <a:cs typeface="Arial" pitchFamily="34" charset="0"/>
              </a:rPr>
              <a:t> </a:t>
            </a:r>
            <a:r>
              <a:rPr kumimoji="0" lang="en-US" sz="3600" b="1" i="0" u="none" strike="noStrike" kern="0" cap="none" spc="0" normalizeH="0" baseline="0" noProof="0" dirty="0" err="1" smtClean="0">
                <a:ln>
                  <a:noFill/>
                </a:ln>
                <a:solidFill>
                  <a:sysClr val="windowText" lastClr="000000"/>
                </a:solidFill>
                <a:effectLst/>
                <a:uLnTx/>
                <a:uFillTx/>
                <a:latin typeface="Arial" pitchFamily="34" charset="0"/>
                <a:ea typeface="+mn-ea"/>
                <a:cs typeface="Arial" pitchFamily="34" charset="0"/>
              </a:rPr>
              <a:t>điều</a:t>
            </a:r>
            <a:r>
              <a:rPr kumimoji="0" lang="en-US" sz="3600" b="1" i="0" u="none" strike="noStrike" kern="0" cap="none" spc="0" normalizeH="0" baseline="0" noProof="0" dirty="0" smtClean="0">
                <a:ln>
                  <a:noFill/>
                </a:ln>
                <a:solidFill>
                  <a:sysClr val="windowText" lastClr="000000"/>
                </a:solidFill>
                <a:effectLst/>
                <a:uLnTx/>
                <a:uFillTx/>
                <a:latin typeface="Arial" pitchFamily="34" charset="0"/>
                <a:ea typeface="+mn-ea"/>
                <a:cs typeface="Arial" pitchFamily="34" charset="0"/>
              </a:rPr>
              <a:t> </a:t>
            </a:r>
            <a:r>
              <a:rPr kumimoji="0" lang="en-US" sz="3600" b="1" i="0" u="none" strike="noStrike" kern="0" cap="none" spc="0" normalizeH="0" baseline="0" noProof="0" dirty="0" err="1" smtClean="0">
                <a:ln>
                  <a:noFill/>
                </a:ln>
                <a:solidFill>
                  <a:sysClr val="windowText" lastClr="000000"/>
                </a:solidFill>
                <a:effectLst/>
                <a:uLnTx/>
                <a:uFillTx/>
                <a:latin typeface="Arial" pitchFamily="34" charset="0"/>
                <a:ea typeface="+mn-ea"/>
                <a:cs typeface="Arial" pitchFamily="34" charset="0"/>
              </a:rPr>
              <a:t>chỉnh</a:t>
            </a:r>
            <a:endParaRPr kumimoji="0" lang="en-US" sz="3600" b="0" i="0" u="none" strike="noStrike" kern="0" cap="none" spc="0" normalizeH="0" baseline="0" noProof="0" dirty="0">
              <a:ln>
                <a:noFill/>
              </a:ln>
              <a:solidFill>
                <a:sysClr val="windowText" lastClr="000000"/>
              </a:solidFill>
              <a:effectLst/>
              <a:uLnTx/>
              <a:uFillTx/>
              <a:latin typeface="Arial" pitchFamily="34" charset="0"/>
              <a:ea typeface="+mn-ea"/>
              <a:cs typeface="Arial" pitchFamily="34" charset="0"/>
            </a:endParaRPr>
          </a:p>
        </p:txBody>
      </p:sp>
      <p:cxnSp>
        <p:nvCxnSpPr>
          <p:cNvPr id="14" name="Straight Arrow Connector 13"/>
          <p:cNvCxnSpPr>
            <a:endCxn id="11" idx="1"/>
          </p:cNvCxnSpPr>
          <p:nvPr/>
        </p:nvCxnSpPr>
        <p:spPr>
          <a:xfrm flipV="1">
            <a:off x="336550" y="3208338"/>
            <a:ext cx="2011363" cy="1130300"/>
          </a:xfrm>
          <a:prstGeom prst="straightConnector1">
            <a:avLst/>
          </a:prstGeom>
          <a:noFill/>
          <a:ln w="76200" cap="flat" cmpd="sng" algn="ctr">
            <a:solidFill>
              <a:srgbClr val="4F81BD"/>
            </a:solidFill>
            <a:prstDash val="solid"/>
            <a:miter lim="800000"/>
            <a:tailEnd type="arrow"/>
          </a:ln>
          <a:effectLst/>
        </p:spPr>
      </p:cxnSp>
      <p:cxnSp>
        <p:nvCxnSpPr>
          <p:cNvPr id="15" name="Straight Arrow Connector 14"/>
          <p:cNvCxnSpPr>
            <a:endCxn id="13" idx="1"/>
          </p:cNvCxnSpPr>
          <p:nvPr/>
        </p:nvCxnSpPr>
        <p:spPr>
          <a:xfrm>
            <a:off x="336550" y="4338638"/>
            <a:ext cx="2009775" cy="156369"/>
          </a:xfrm>
          <a:prstGeom prst="straightConnector1">
            <a:avLst/>
          </a:prstGeom>
          <a:noFill/>
          <a:ln w="76200" cap="flat" cmpd="sng" algn="ctr">
            <a:solidFill>
              <a:srgbClr val="4F81BD"/>
            </a:solidFill>
            <a:prstDash val="solid"/>
            <a:miter lim="800000"/>
            <a:tailEnd type="arrow"/>
          </a:ln>
          <a:effectLst/>
        </p:spPr>
      </p:cxnSp>
      <p:sp>
        <p:nvSpPr>
          <p:cNvPr id="16" name="Rounded Rectangle 15"/>
          <p:cNvSpPr/>
          <p:nvPr/>
        </p:nvSpPr>
        <p:spPr>
          <a:xfrm>
            <a:off x="2363787" y="5257800"/>
            <a:ext cx="6551613" cy="1065213"/>
          </a:xfrm>
          <a:prstGeom prst="roundRect">
            <a:avLst/>
          </a:prstGeom>
          <a:solidFill>
            <a:srgbClr val="E8F3CB"/>
          </a:solidFill>
          <a:ln w="28575" cap="flat" cmpd="sng" algn="ctr">
            <a:solidFill>
              <a:sysClr val="windowText" lastClr="000000"/>
            </a:solidFill>
            <a:prstDash val="solid"/>
            <a:miter lim="800000"/>
          </a:ln>
          <a:effectLst/>
        </p:spPr>
        <p:txBody>
          <a:bodyPr anchor="ctr"/>
          <a:lstStyle/>
          <a:p>
            <a:pPr lvl="0" algn="ctr">
              <a:defRPr/>
            </a:pPr>
            <a:r>
              <a:rPr lang="en-US" sz="3600" b="1" kern="0" dirty="0" smtClean="0">
                <a:solidFill>
                  <a:sysClr val="windowText" lastClr="000000"/>
                </a:solidFill>
                <a:latin typeface="Arial" pitchFamily="34" charset="0"/>
                <a:cs typeface="Arial" pitchFamily="34" charset="0"/>
              </a:rPr>
              <a:t>P</a:t>
            </a:r>
            <a:r>
              <a:rPr lang="vi-VN" sz="3600" b="1" kern="0" dirty="0" smtClean="0">
                <a:solidFill>
                  <a:sysClr val="windowText" lastClr="000000"/>
                </a:solidFill>
                <a:latin typeface="Arial" pitchFamily="34" charset="0"/>
                <a:cs typeface="Arial" pitchFamily="34" charset="0"/>
              </a:rPr>
              <a:t>hương </a:t>
            </a:r>
            <a:r>
              <a:rPr lang="vi-VN" sz="3600" b="1" kern="0" dirty="0">
                <a:solidFill>
                  <a:sysClr val="windowText" lastClr="000000"/>
                </a:solidFill>
                <a:latin typeface="Arial" pitchFamily="34" charset="0"/>
                <a:cs typeface="Arial" pitchFamily="34" charset="0"/>
              </a:rPr>
              <a:t>pháp điều chỉnh</a:t>
            </a:r>
            <a:endParaRPr kumimoji="0" lang="en-US" sz="3600" b="0" i="0" u="none" strike="noStrike" kern="0" cap="none" spc="0" normalizeH="0" baseline="0" noProof="0" dirty="0">
              <a:ln>
                <a:noFill/>
              </a:ln>
              <a:solidFill>
                <a:sysClr val="windowText" lastClr="000000"/>
              </a:solidFill>
              <a:effectLst/>
              <a:uLnTx/>
              <a:uFillTx/>
              <a:latin typeface="Arial" pitchFamily="34" charset="0"/>
              <a:ea typeface="+mn-ea"/>
              <a:cs typeface="Arial" pitchFamily="34" charset="0"/>
            </a:endParaRPr>
          </a:p>
        </p:txBody>
      </p:sp>
      <p:cxnSp>
        <p:nvCxnSpPr>
          <p:cNvPr id="18" name="Straight Arrow Connector 17"/>
          <p:cNvCxnSpPr>
            <a:endCxn id="16" idx="1"/>
          </p:cNvCxnSpPr>
          <p:nvPr/>
        </p:nvCxnSpPr>
        <p:spPr>
          <a:xfrm>
            <a:off x="336550" y="4338638"/>
            <a:ext cx="2027237" cy="1451769"/>
          </a:xfrm>
          <a:prstGeom prst="straightConnector1">
            <a:avLst/>
          </a:prstGeom>
          <a:noFill/>
          <a:ln w="76200" cap="flat" cmpd="sng" algn="ctr">
            <a:solidFill>
              <a:srgbClr val="4F81BD"/>
            </a:solidFill>
            <a:prstDash val="solid"/>
            <a:miter lim="800000"/>
            <a:tailEnd type="arrow"/>
          </a:ln>
          <a:effectLst/>
        </p:spPr>
      </p:cxnSp>
    </p:spTree>
    <p:extLst>
      <p:ext uri="{BB962C8B-B14F-4D97-AF65-F5344CB8AC3E}">
        <p14:creationId xmlns:p14="http://schemas.microsoft.com/office/powerpoint/2010/main" val="13657768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heel(1)">
                                      <p:cBhvr>
                                        <p:cTn id="7" dur="20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1000"/>
                                        <p:tgtEl>
                                          <p:spTgt spid="11"/>
                                        </p:tgtEl>
                                      </p:cBhvr>
                                    </p:animEffect>
                                    <p:anim calcmode="lin" valueType="num">
                                      <p:cBhvr>
                                        <p:cTn id="13" dur="1000" fill="hold"/>
                                        <p:tgtEl>
                                          <p:spTgt spid="11"/>
                                        </p:tgtEl>
                                        <p:attrNameLst>
                                          <p:attrName>ppt_x</p:attrName>
                                        </p:attrNameLst>
                                      </p:cBhvr>
                                      <p:tavLst>
                                        <p:tav tm="0">
                                          <p:val>
                                            <p:strVal val="#ppt_x"/>
                                          </p:val>
                                        </p:tav>
                                        <p:tav tm="100000">
                                          <p:val>
                                            <p:strVal val="#ppt_x"/>
                                          </p:val>
                                        </p:tav>
                                      </p:tavLst>
                                    </p:anim>
                                    <p:anim calcmode="lin" valueType="num">
                                      <p:cBhvr>
                                        <p:cTn id="1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1000"/>
                                        <p:tgtEl>
                                          <p:spTgt spid="13"/>
                                        </p:tgtEl>
                                      </p:cBhvr>
                                    </p:animEffect>
                                    <p:anim calcmode="lin" valueType="num">
                                      <p:cBhvr>
                                        <p:cTn id="20" dur="1000" fill="hold"/>
                                        <p:tgtEl>
                                          <p:spTgt spid="13"/>
                                        </p:tgtEl>
                                        <p:attrNameLst>
                                          <p:attrName>ppt_x</p:attrName>
                                        </p:attrNameLst>
                                      </p:cBhvr>
                                      <p:tavLst>
                                        <p:tav tm="0">
                                          <p:val>
                                            <p:strVal val="#ppt_x"/>
                                          </p:val>
                                        </p:tav>
                                        <p:tav tm="100000">
                                          <p:val>
                                            <p:strVal val="#ppt_x"/>
                                          </p:val>
                                        </p:tav>
                                      </p:tavLst>
                                    </p:anim>
                                    <p:anim calcmode="lin" valueType="num">
                                      <p:cBhvr>
                                        <p:cTn id="21"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16"/>
                                        </p:tgtEl>
                                        <p:attrNameLst>
                                          <p:attrName>style.visibility</p:attrName>
                                        </p:attrNameLst>
                                      </p:cBhvr>
                                      <p:to>
                                        <p:strVal val="visible"/>
                                      </p:to>
                                    </p:set>
                                    <p:animEffect transition="in" filter="fade">
                                      <p:cBhvr>
                                        <p:cTn id="26" dur="1000"/>
                                        <p:tgtEl>
                                          <p:spTgt spid="16"/>
                                        </p:tgtEl>
                                      </p:cBhvr>
                                    </p:animEffect>
                                    <p:anim calcmode="lin" valueType="num">
                                      <p:cBhvr>
                                        <p:cTn id="27" dur="1000" fill="hold"/>
                                        <p:tgtEl>
                                          <p:spTgt spid="16"/>
                                        </p:tgtEl>
                                        <p:attrNameLst>
                                          <p:attrName>ppt_x</p:attrName>
                                        </p:attrNameLst>
                                      </p:cBhvr>
                                      <p:tavLst>
                                        <p:tav tm="0">
                                          <p:val>
                                            <p:strVal val="#ppt_x"/>
                                          </p:val>
                                        </p:tav>
                                        <p:tav tm="100000">
                                          <p:val>
                                            <p:strVal val="#ppt_x"/>
                                          </p:val>
                                        </p:tav>
                                      </p:tavLst>
                                    </p:anim>
                                    <p:anim calcmode="lin" valueType="num">
                                      <p:cBhvr>
                                        <p:cTn id="28"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3" grpId="0" animBg="1"/>
      <p:bldP spid="1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76200" y="1114425"/>
            <a:ext cx="8458200" cy="1096963"/>
          </a:xfrm>
          <a:prstGeom prst="rect">
            <a:avLst/>
          </a:prstGeom>
          <a:solidFill>
            <a:srgbClr val="E4F41A"/>
          </a:solidFill>
          <a:ln w="6350" cap="flat" cmpd="sng" algn="ctr">
            <a:solidFill>
              <a:sysClr val="windowText" lastClr="000000"/>
            </a:solidFill>
            <a:prstDash val="solid"/>
            <a:miter lim="800000"/>
          </a:ln>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vi-VN" sz="3200" b="1" i="0" u="none" strike="noStrike" kern="0" cap="none" spc="0" normalizeH="0" baseline="0" noProof="0" dirty="0">
                <a:ln>
                  <a:noFill/>
                </a:ln>
                <a:solidFill>
                  <a:sysClr val="windowText" lastClr="000000"/>
                </a:solidFill>
                <a:effectLst/>
                <a:uLnTx/>
                <a:uFillTx/>
                <a:latin typeface="Arial"/>
              </a:rPr>
              <a:t>2.1. </a:t>
            </a:r>
            <a:r>
              <a:rPr kumimoji="0" lang="vi-VN" sz="3200" b="1" i="0" u="none" strike="noStrike" kern="0" cap="none" spc="0" normalizeH="0" baseline="0" noProof="0" dirty="0">
                <a:ln>
                  <a:noFill/>
                </a:ln>
                <a:solidFill>
                  <a:sysClr val="windowText" lastClr="000000"/>
                </a:solidFill>
                <a:effectLst/>
                <a:uLnTx/>
                <a:uFillTx/>
                <a:latin typeface="Arial" pitchFamily="34" charset="0"/>
                <a:cs typeface="Arial" pitchFamily="34" charset="0"/>
              </a:rPr>
              <a:t>Khái niệm, đối tượng và phương pháp điều chỉnh của</a:t>
            </a:r>
            <a:r>
              <a:rPr kumimoji="0" lang="en-US" sz="3200" b="1" i="0" u="none" strike="noStrike" kern="0" cap="none" spc="0" normalizeH="0" baseline="0" noProof="0" dirty="0">
                <a:ln>
                  <a:noFill/>
                </a:ln>
                <a:solidFill>
                  <a:sysClr val="windowText" lastClr="000000"/>
                </a:solidFill>
                <a:effectLst/>
                <a:uLnTx/>
                <a:uFillTx/>
                <a:latin typeface="Arial" pitchFamily="34" charset="0"/>
                <a:cs typeface="Arial" pitchFamily="34" charset="0"/>
              </a:rPr>
              <a:t> </a:t>
            </a:r>
            <a:r>
              <a:rPr kumimoji="0" lang="en-US" sz="3200" b="1" i="0" u="none" strike="noStrike" kern="0" cap="none" spc="0" normalizeH="0" baseline="0" noProof="0" dirty="0" err="1" smtClean="0">
                <a:ln>
                  <a:noFill/>
                </a:ln>
                <a:solidFill>
                  <a:sysClr val="windowText" lastClr="000000"/>
                </a:solidFill>
                <a:effectLst/>
                <a:uLnTx/>
                <a:uFillTx/>
                <a:latin typeface="Arial" pitchFamily="34" charset="0"/>
                <a:cs typeface="Arial" pitchFamily="34" charset="0"/>
              </a:rPr>
              <a:t>pháp</a:t>
            </a:r>
            <a:r>
              <a:rPr kumimoji="0" lang="en-US" sz="3200" b="1" i="0" u="none" strike="noStrike" kern="0" cap="none" spc="0" normalizeH="0" noProof="0" dirty="0" smtClean="0">
                <a:ln>
                  <a:noFill/>
                </a:ln>
                <a:solidFill>
                  <a:sysClr val="windowText" lastClr="000000"/>
                </a:solidFill>
                <a:effectLst/>
                <a:uLnTx/>
                <a:uFillTx/>
                <a:latin typeface="Arial" pitchFamily="34" charset="0"/>
                <a:cs typeface="Arial" pitchFamily="34" charset="0"/>
              </a:rPr>
              <a:t> </a:t>
            </a:r>
            <a:r>
              <a:rPr kumimoji="0" lang="en-US" sz="3200" b="1" i="0" u="none" strike="noStrike" kern="0" cap="none" spc="0" normalizeH="0" baseline="0" noProof="0" dirty="0" smtClean="0">
                <a:ln>
                  <a:noFill/>
                </a:ln>
                <a:solidFill>
                  <a:sysClr val="windowText" lastClr="000000"/>
                </a:solidFill>
                <a:effectLst/>
                <a:uLnTx/>
                <a:uFillTx/>
                <a:latin typeface="Arial" pitchFamily="34" charset="0"/>
                <a:cs typeface="Arial" pitchFamily="34" charset="0"/>
              </a:rPr>
              <a:t> </a:t>
            </a:r>
            <a:r>
              <a:rPr kumimoji="0" lang="en-US" sz="3200" b="1" i="0" u="none" strike="noStrike" kern="0" cap="none" spc="0" normalizeH="0" baseline="0" noProof="0" dirty="0">
                <a:ln>
                  <a:noFill/>
                </a:ln>
                <a:solidFill>
                  <a:sysClr val="windowText" lastClr="000000"/>
                </a:solidFill>
                <a:effectLst/>
                <a:uLnTx/>
                <a:uFillTx/>
                <a:latin typeface="Arial" pitchFamily="34" charset="0"/>
                <a:cs typeface="Arial" pitchFamily="34" charset="0"/>
              </a:rPr>
              <a:t>l</a:t>
            </a:r>
            <a:r>
              <a:rPr kumimoji="0" lang="vi-VN" sz="3200" b="1" i="0" u="none" strike="noStrike" kern="0" cap="none" spc="0" normalizeH="0" baseline="0" noProof="0" dirty="0">
                <a:ln>
                  <a:noFill/>
                </a:ln>
                <a:solidFill>
                  <a:sysClr val="windowText" lastClr="000000"/>
                </a:solidFill>
                <a:effectLst/>
                <a:uLnTx/>
                <a:uFillTx/>
                <a:latin typeface="Arial" pitchFamily="34" charset="0"/>
                <a:cs typeface="Arial" pitchFamily="34" charset="0"/>
              </a:rPr>
              <a:t>uật </a:t>
            </a:r>
            <a:r>
              <a:rPr kumimoji="0" lang="en-US" sz="3200" b="1" i="0" u="none" strike="noStrike" kern="0" cap="none" spc="0" normalizeH="0" baseline="0" noProof="0" dirty="0" err="1" smtClean="0">
                <a:ln>
                  <a:noFill/>
                </a:ln>
                <a:solidFill>
                  <a:sysClr val="windowText" lastClr="000000"/>
                </a:solidFill>
                <a:effectLst/>
                <a:uLnTx/>
                <a:uFillTx/>
                <a:latin typeface="Arial" pitchFamily="34" charset="0"/>
                <a:cs typeface="Arial" pitchFamily="34" charset="0"/>
              </a:rPr>
              <a:t>Hành</a:t>
            </a:r>
            <a:r>
              <a:rPr kumimoji="0" lang="en-US" sz="3200" b="1" i="0" u="none" strike="noStrike" kern="0" cap="none" spc="0" normalizeH="0" noProof="0" dirty="0" smtClean="0">
                <a:ln>
                  <a:noFill/>
                </a:ln>
                <a:solidFill>
                  <a:sysClr val="windowText" lastClr="000000"/>
                </a:solidFill>
                <a:effectLst/>
                <a:uLnTx/>
                <a:uFillTx/>
                <a:latin typeface="Arial" pitchFamily="34" charset="0"/>
                <a:cs typeface="Arial" pitchFamily="34" charset="0"/>
              </a:rPr>
              <a:t> </a:t>
            </a:r>
            <a:r>
              <a:rPr kumimoji="0" lang="en-US" sz="3200" b="1" i="0" u="none" strike="noStrike" kern="0" cap="none" spc="0" normalizeH="0" noProof="0" dirty="0" err="1" smtClean="0">
                <a:ln>
                  <a:noFill/>
                </a:ln>
                <a:solidFill>
                  <a:sysClr val="windowText" lastClr="000000"/>
                </a:solidFill>
                <a:effectLst/>
                <a:uLnTx/>
                <a:uFillTx/>
                <a:latin typeface="Arial" pitchFamily="34" charset="0"/>
                <a:cs typeface="Arial" pitchFamily="34" charset="0"/>
              </a:rPr>
              <a:t>chính</a:t>
            </a:r>
            <a:endParaRPr kumimoji="0" lang="vi-VN" sz="3200" b="1" i="0" u="none" strike="noStrike" kern="0" cap="none" spc="0" normalizeH="0" baseline="0" noProof="0" dirty="0">
              <a:ln>
                <a:noFill/>
              </a:ln>
              <a:solidFill>
                <a:srgbClr val="C00000"/>
              </a:solidFill>
              <a:effectLst/>
              <a:uLnTx/>
              <a:uFillTx/>
              <a:latin typeface="Arial" pitchFamily="34" charset="0"/>
              <a:cs typeface="Arial" pitchFamily="34" charset="0"/>
            </a:endParaRPr>
          </a:p>
        </p:txBody>
      </p:sp>
      <p:sp>
        <p:nvSpPr>
          <p:cNvPr id="11" name="Rounded Rectangle 10"/>
          <p:cNvSpPr/>
          <p:nvPr/>
        </p:nvSpPr>
        <p:spPr>
          <a:xfrm>
            <a:off x="76201" y="2362201"/>
            <a:ext cx="2913062" cy="762000"/>
          </a:xfrm>
          <a:prstGeom prst="roundRect">
            <a:avLst/>
          </a:prstGeom>
          <a:solidFill>
            <a:srgbClr val="FFCCFF"/>
          </a:solidFill>
          <a:ln w="28575" cap="flat" cmpd="sng" algn="ctr">
            <a:solidFill>
              <a:sysClr val="windowText" lastClr="000000"/>
            </a:solid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vi-VN" sz="3600" b="1" i="0" u="none" strike="noStrike" kern="0" cap="none" spc="0" normalizeH="0" baseline="0" noProof="0" dirty="0">
                <a:ln>
                  <a:noFill/>
                </a:ln>
                <a:solidFill>
                  <a:sysClr val="windowText" lastClr="000000"/>
                </a:solidFill>
                <a:effectLst/>
                <a:uLnTx/>
                <a:uFillTx/>
                <a:latin typeface="Arial"/>
                <a:ea typeface="+mn-ea"/>
                <a:cs typeface="Arial" pitchFamily="34" charset="0"/>
              </a:rPr>
              <a:t>Khái niệm </a:t>
            </a:r>
            <a:endParaRPr kumimoji="0" lang="en-US" sz="3600" b="0" i="0" u="none" strike="noStrike" kern="0" cap="none" spc="0" normalizeH="0" baseline="0" noProof="0" dirty="0">
              <a:ln>
                <a:noFill/>
              </a:ln>
              <a:solidFill>
                <a:sysClr val="windowText" lastClr="000000"/>
              </a:solidFill>
              <a:effectLst/>
              <a:uLnTx/>
              <a:uFillTx/>
              <a:latin typeface="Arial" pitchFamily="34" charset="0"/>
              <a:ea typeface="+mn-ea"/>
              <a:cs typeface="Arial" pitchFamily="34" charset="0"/>
            </a:endParaRP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Rounded Rectangle 15"/>
          <p:cNvSpPr/>
          <p:nvPr/>
        </p:nvSpPr>
        <p:spPr>
          <a:xfrm>
            <a:off x="76201" y="3276601"/>
            <a:ext cx="9067799" cy="685800"/>
          </a:xfrm>
          <a:prstGeom prst="roundRect">
            <a:avLst/>
          </a:prstGeom>
          <a:solidFill>
            <a:srgbClr val="E8F3CB"/>
          </a:solidFill>
          <a:ln w="28575" cap="flat" cmpd="sng" algn="ctr">
            <a:solidFill>
              <a:sysClr val="windowText" lastClr="000000"/>
            </a:solidFill>
            <a:prstDash val="solid"/>
            <a:miter lim="800000"/>
          </a:ln>
          <a:effectLst/>
        </p:spPr>
        <p:txBody>
          <a:bodyPr anchor="ctr"/>
          <a:lstStyle/>
          <a:p>
            <a:pPr lvl="0" algn="ctr">
              <a:defRPr/>
            </a:pPr>
            <a:r>
              <a:rPr lang="vi-VN" sz="3200" b="1" kern="0" dirty="0">
                <a:solidFill>
                  <a:sysClr val="windowText" lastClr="000000"/>
                </a:solidFill>
                <a:latin typeface="Arial" pitchFamily="34" charset="0"/>
                <a:cs typeface="Arial" pitchFamily="34" charset="0"/>
              </a:rPr>
              <a:t>là một ngành luật về quản lý nhà </a:t>
            </a:r>
            <a:r>
              <a:rPr lang="vi-VN" sz="3200" b="1" kern="0" dirty="0" smtClean="0">
                <a:solidFill>
                  <a:sysClr val="windowText" lastClr="000000"/>
                </a:solidFill>
                <a:latin typeface="Arial" pitchFamily="34" charset="0"/>
                <a:cs typeface="Arial" pitchFamily="34" charset="0"/>
              </a:rPr>
              <a:t>nước</a:t>
            </a:r>
            <a:endParaRPr lang="en-US" sz="3200" b="1" kern="0" dirty="0" smtClean="0">
              <a:solidFill>
                <a:sysClr val="windowText" lastClr="000000"/>
              </a:solidFill>
              <a:latin typeface="Arial" pitchFamily="34" charset="0"/>
              <a:cs typeface="Arial" pitchFamily="34" charset="0"/>
            </a:endParaRPr>
          </a:p>
        </p:txBody>
      </p:sp>
      <p:sp>
        <p:nvSpPr>
          <p:cNvPr id="17" name="Rounded Rectangle 16"/>
          <p:cNvSpPr/>
          <p:nvPr/>
        </p:nvSpPr>
        <p:spPr>
          <a:xfrm>
            <a:off x="76201" y="4191001"/>
            <a:ext cx="9067799" cy="762000"/>
          </a:xfrm>
          <a:prstGeom prst="roundRect">
            <a:avLst/>
          </a:prstGeom>
          <a:solidFill>
            <a:schemeClr val="accent5">
              <a:lumMod val="20000"/>
              <a:lumOff val="80000"/>
            </a:schemeClr>
          </a:solidFill>
          <a:ln w="28575" cap="flat" cmpd="sng" algn="ctr">
            <a:solidFill>
              <a:sysClr val="windowText" lastClr="000000"/>
            </a:solidFill>
            <a:prstDash val="solid"/>
            <a:miter lim="800000"/>
          </a:ln>
          <a:effectLst/>
        </p:spPr>
        <p:txBody>
          <a:bodyPr anchor="ctr"/>
          <a:lstStyle/>
          <a:p>
            <a:pPr lvl="0" algn="ctr">
              <a:defRPr/>
            </a:pPr>
            <a:r>
              <a:rPr lang="vi-VN" sz="3200" kern="0" dirty="0" smtClean="0">
                <a:solidFill>
                  <a:sysClr val="windowText" lastClr="000000"/>
                </a:solidFill>
                <a:latin typeface="Arial" pitchFamily="34" charset="0"/>
                <a:cs typeface="Arial" pitchFamily="34" charset="0"/>
              </a:rPr>
              <a:t>lĩnh </a:t>
            </a:r>
            <a:r>
              <a:rPr lang="vi-VN" sz="3200" kern="0" dirty="0">
                <a:solidFill>
                  <a:sysClr val="windowText" lastClr="000000"/>
                </a:solidFill>
                <a:latin typeface="Arial" pitchFamily="34" charset="0"/>
                <a:cs typeface="Arial" pitchFamily="34" charset="0"/>
              </a:rPr>
              <a:t>vực lập pháp, hành pháp và tư </a:t>
            </a:r>
            <a:r>
              <a:rPr lang="vi-VN" sz="3200" kern="0" dirty="0" smtClean="0">
                <a:solidFill>
                  <a:sysClr val="windowText" lastClr="000000"/>
                </a:solidFill>
                <a:latin typeface="Arial" pitchFamily="34" charset="0"/>
                <a:cs typeface="Arial" pitchFamily="34" charset="0"/>
              </a:rPr>
              <a:t>pháp</a:t>
            </a:r>
            <a:endParaRPr lang="en-US" sz="3200" kern="0" dirty="0" smtClean="0">
              <a:solidFill>
                <a:sysClr val="windowText" lastClr="000000"/>
              </a:solidFill>
              <a:latin typeface="Arial" pitchFamily="34" charset="0"/>
              <a:cs typeface="Arial" pitchFamily="34" charset="0"/>
            </a:endParaRPr>
          </a:p>
        </p:txBody>
      </p:sp>
      <p:sp>
        <p:nvSpPr>
          <p:cNvPr id="18" name="Rounded Rectangle 17"/>
          <p:cNvSpPr/>
          <p:nvPr/>
        </p:nvSpPr>
        <p:spPr>
          <a:xfrm>
            <a:off x="76201" y="5225030"/>
            <a:ext cx="9067799" cy="1065213"/>
          </a:xfrm>
          <a:prstGeom prst="roundRect">
            <a:avLst/>
          </a:prstGeom>
          <a:solidFill>
            <a:srgbClr val="FFFF00"/>
          </a:solidFill>
          <a:ln w="28575" cap="flat" cmpd="sng" algn="ctr">
            <a:solidFill>
              <a:sysClr val="windowText" lastClr="000000"/>
            </a:solidFill>
            <a:prstDash val="solid"/>
            <a:miter lim="800000"/>
          </a:ln>
          <a:effectLst/>
        </p:spPr>
        <p:txBody>
          <a:bodyPr anchor="ctr"/>
          <a:lstStyle/>
          <a:p>
            <a:pPr lvl="0" algn="ctr">
              <a:defRPr/>
            </a:pPr>
            <a:r>
              <a:rPr lang="vi-VN" sz="3200" kern="0" dirty="0" smtClean="0">
                <a:solidFill>
                  <a:sysClr val="windowText" lastClr="000000"/>
                </a:solidFill>
                <a:latin typeface="Arial" pitchFamily="34" charset="0"/>
                <a:cs typeface="Arial" pitchFamily="34" charset="0"/>
              </a:rPr>
              <a:t>hoạt </a:t>
            </a:r>
            <a:r>
              <a:rPr lang="vi-VN" sz="3200" kern="0" dirty="0">
                <a:solidFill>
                  <a:sysClr val="windowText" lastClr="000000"/>
                </a:solidFill>
                <a:latin typeface="Arial" pitchFamily="34" charset="0"/>
                <a:cs typeface="Arial" pitchFamily="34" charset="0"/>
              </a:rPr>
              <a:t>động hành pháp được thực hiện bởi các cơ quan hành chính nhà nước</a:t>
            </a:r>
            <a:endParaRPr kumimoji="0" lang="en-US" sz="3200" b="0" i="0" u="none" strike="noStrike" kern="0" cap="none" spc="0" normalizeH="0" baseline="0" noProof="0" dirty="0">
              <a:ln>
                <a:noFill/>
              </a:ln>
              <a:solidFill>
                <a:sysClr val="windowText" lastClr="000000"/>
              </a:solidFill>
              <a:effectLst/>
              <a:uLnTx/>
              <a:uFillTx/>
              <a:latin typeface="Arial" pitchFamily="34" charset="0"/>
              <a:cs typeface="Arial" pitchFamily="34" charset="0"/>
            </a:endParaRPr>
          </a:p>
        </p:txBody>
      </p:sp>
    </p:spTree>
    <p:extLst>
      <p:ext uri="{BB962C8B-B14F-4D97-AF65-F5344CB8AC3E}">
        <p14:creationId xmlns:p14="http://schemas.microsoft.com/office/powerpoint/2010/main" val="5069131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6"/>
                                        </p:tgtEl>
                                        <p:attrNameLst>
                                          <p:attrName>style.visibility</p:attrName>
                                        </p:attrNameLst>
                                      </p:cBhvr>
                                      <p:to>
                                        <p:strVal val="visible"/>
                                      </p:to>
                                    </p:set>
                                    <p:animEffect transition="in" filter="fade">
                                      <p:cBhvr>
                                        <p:cTn id="14" dur="1000"/>
                                        <p:tgtEl>
                                          <p:spTgt spid="16"/>
                                        </p:tgtEl>
                                      </p:cBhvr>
                                    </p:animEffect>
                                    <p:anim calcmode="lin" valueType="num">
                                      <p:cBhvr>
                                        <p:cTn id="15" dur="1000" fill="hold"/>
                                        <p:tgtEl>
                                          <p:spTgt spid="16"/>
                                        </p:tgtEl>
                                        <p:attrNameLst>
                                          <p:attrName>ppt_x</p:attrName>
                                        </p:attrNameLst>
                                      </p:cBhvr>
                                      <p:tavLst>
                                        <p:tav tm="0">
                                          <p:val>
                                            <p:strVal val="#ppt_x"/>
                                          </p:val>
                                        </p:tav>
                                        <p:tav tm="100000">
                                          <p:val>
                                            <p:strVal val="#ppt_x"/>
                                          </p:val>
                                        </p:tav>
                                      </p:tavLst>
                                    </p:anim>
                                    <p:anim calcmode="lin" valueType="num">
                                      <p:cBhvr>
                                        <p:cTn id="16"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7"/>
                                        </p:tgtEl>
                                        <p:attrNameLst>
                                          <p:attrName>style.visibility</p:attrName>
                                        </p:attrNameLst>
                                      </p:cBhvr>
                                      <p:to>
                                        <p:strVal val="visible"/>
                                      </p:to>
                                    </p:set>
                                    <p:animEffect transition="in" filter="fade">
                                      <p:cBhvr>
                                        <p:cTn id="21" dur="1000"/>
                                        <p:tgtEl>
                                          <p:spTgt spid="17"/>
                                        </p:tgtEl>
                                      </p:cBhvr>
                                    </p:animEffect>
                                    <p:anim calcmode="lin" valueType="num">
                                      <p:cBhvr>
                                        <p:cTn id="22" dur="1000" fill="hold"/>
                                        <p:tgtEl>
                                          <p:spTgt spid="17"/>
                                        </p:tgtEl>
                                        <p:attrNameLst>
                                          <p:attrName>ppt_x</p:attrName>
                                        </p:attrNameLst>
                                      </p:cBhvr>
                                      <p:tavLst>
                                        <p:tav tm="0">
                                          <p:val>
                                            <p:strVal val="#ppt_x"/>
                                          </p:val>
                                        </p:tav>
                                        <p:tav tm="100000">
                                          <p:val>
                                            <p:strVal val="#ppt_x"/>
                                          </p:val>
                                        </p:tav>
                                      </p:tavLst>
                                    </p:anim>
                                    <p:anim calcmode="lin" valueType="num">
                                      <p:cBhvr>
                                        <p:cTn id="23"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fade">
                                      <p:cBhvr>
                                        <p:cTn id="28" dur="1000"/>
                                        <p:tgtEl>
                                          <p:spTgt spid="18"/>
                                        </p:tgtEl>
                                      </p:cBhvr>
                                    </p:animEffect>
                                    <p:anim calcmode="lin" valueType="num">
                                      <p:cBhvr>
                                        <p:cTn id="29" dur="1000" fill="hold"/>
                                        <p:tgtEl>
                                          <p:spTgt spid="18"/>
                                        </p:tgtEl>
                                        <p:attrNameLst>
                                          <p:attrName>ppt_x</p:attrName>
                                        </p:attrNameLst>
                                      </p:cBhvr>
                                      <p:tavLst>
                                        <p:tav tm="0">
                                          <p:val>
                                            <p:strVal val="#ppt_x"/>
                                          </p:val>
                                        </p:tav>
                                        <p:tav tm="100000">
                                          <p:val>
                                            <p:strVal val="#ppt_x"/>
                                          </p:val>
                                        </p:tav>
                                      </p:tavLst>
                                    </p:anim>
                                    <p:anim calcmode="lin" valueType="num">
                                      <p:cBhvr>
                                        <p:cTn id="30"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6" grpId="0" animBg="1"/>
      <p:bldP spid="17" grpId="0" animBg="1"/>
      <p:bldP spid="18"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76200" y="1114425"/>
            <a:ext cx="8458200" cy="1096963"/>
          </a:xfrm>
          <a:prstGeom prst="rect">
            <a:avLst/>
          </a:prstGeom>
          <a:solidFill>
            <a:srgbClr val="E4F41A"/>
          </a:solidFill>
          <a:ln w="6350" cap="flat" cmpd="sng" algn="ctr">
            <a:solidFill>
              <a:sysClr val="windowText" lastClr="000000"/>
            </a:solidFill>
            <a:prstDash val="solid"/>
            <a:miter lim="800000"/>
          </a:ln>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vi-VN" sz="3200" b="1" i="0" u="none" strike="noStrike" kern="0" cap="none" spc="0" normalizeH="0" baseline="0" noProof="0" dirty="0">
                <a:ln>
                  <a:noFill/>
                </a:ln>
                <a:solidFill>
                  <a:sysClr val="windowText" lastClr="000000"/>
                </a:solidFill>
                <a:effectLst/>
                <a:uLnTx/>
                <a:uFillTx/>
                <a:latin typeface="Arial"/>
              </a:rPr>
              <a:t>2.1. </a:t>
            </a:r>
            <a:r>
              <a:rPr kumimoji="0" lang="vi-VN" sz="3200" b="1" i="0" u="none" strike="noStrike" kern="0" cap="none" spc="0" normalizeH="0" baseline="0" noProof="0" dirty="0">
                <a:ln>
                  <a:noFill/>
                </a:ln>
                <a:solidFill>
                  <a:sysClr val="windowText" lastClr="000000"/>
                </a:solidFill>
                <a:effectLst/>
                <a:uLnTx/>
                <a:uFillTx/>
                <a:latin typeface="Arial" pitchFamily="34" charset="0"/>
                <a:cs typeface="Arial" pitchFamily="34" charset="0"/>
              </a:rPr>
              <a:t>Khái niệm, đối tượng và phương pháp điều chỉnh của</a:t>
            </a:r>
            <a:r>
              <a:rPr kumimoji="0" lang="en-US" sz="3200" b="1" i="0" u="none" strike="noStrike" kern="0" cap="none" spc="0" normalizeH="0" baseline="0" noProof="0" dirty="0">
                <a:ln>
                  <a:noFill/>
                </a:ln>
                <a:solidFill>
                  <a:sysClr val="windowText" lastClr="000000"/>
                </a:solidFill>
                <a:effectLst/>
                <a:uLnTx/>
                <a:uFillTx/>
                <a:latin typeface="Arial" pitchFamily="34" charset="0"/>
                <a:cs typeface="Arial" pitchFamily="34" charset="0"/>
              </a:rPr>
              <a:t> </a:t>
            </a:r>
            <a:r>
              <a:rPr kumimoji="0" lang="en-US" sz="3200" b="1" i="0" u="none" strike="noStrike" kern="0" cap="none" spc="0" normalizeH="0" baseline="0" noProof="0" dirty="0" err="1" smtClean="0">
                <a:ln>
                  <a:noFill/>
                </a:ln>
                <a:solidFill>
                  <a:sysClr val="windowText" lastClr="000000"/>
                </a:solidFill>
                <a:effectLst/>
                <a:uLnTx/>
                <a:uFillTx/>
                <a:latin typeface="Arial" pitchFamily="34" charset="0"/>
                <a:cs typeface="Arial" pitchFamily="34" charset="0"/>
              </a:rPr>
              <a:t>pháp</a:t>
            </a:r>
            <a:r>
              <a:rPr kumimoji="0" lang="en-US" sz="3200" b="1" i="0" u="none" strike="noStrike" kern="0" cap="none" spc="0" normalizeH="0" noProof="0" dirty="0" smtClean="0">
                <a:ln>
                  <a:noFill/>
                </a:ln>
                <a:solidFill>
                  <a:sysClr val="windowText" lastClr="000000"/>
                </a:solidFill>
                <a:effectLst/>
                <a:uLnTx/>
                <a:uFillTx/>
                <a:latin typeface="Arial" pitchFamily="34" charset="0"/>
                <a:cs typeface="Arial" pitchFamily="34" charset="0"/>
              </a:rPr>
              <a:t> </a:t>
            </a:r>
            <a:r>
              <a:rPr kumimoji="0" lang="en-US" sz="3200" b="1" i="0" u="none" strike="noStrike" kern="0" cap="none" spc="0" normalizeH="0" baseline="0" noProof="0" dirty="0" smtClean="0">
                <a:ln>
                  <a:noFill/>
                </a:ln>
                <a:solidFill>
                  <a:sysClr val="windowText" lastClr="000000"/>
                </a:solidFill>
                <a:effectLst/>
                <a:uLnTx/>
                <a:uFillTx/>
                <a:latin typeface="Arial" pitchFamily="34" charset="0"/>
                <a:cs typeface="Arial" pitchFamily="34" charset="0"/>
              </a:rPr>
              <a:t> </a:t>
            </a:r>
            <a:r>
              <a:rPr kumimoji="0" lang="en-US" sz="3200" b="1" i="0" u="none" strike="noStrike" kern="0" cap="none" spc="0" normalizeH="0" baseline="0" noProof="0" dirty="0">
                <a:ln>
                  <a:noFill/>
                </a:ln>
                <a:solidFill>
                  <a:sysClr val="windowText" lastClr="000000"/>
                </a:solidFill>
                <a:effectLst/>
                <a:uLnTx/>
                <a:uFillTx/>
                <a:latin typeface="Arial" pitchFamily="34" charset="0"/>
                <a:cs typeface="Arial" pitchFamily="34" charset="0"/>
              </a:rPr>
              <a:t>l</a:t>
            </a:r>
            <a:r>
              <a:rPr kumimoji="0" lang="vi-VN" sz="3200" b="1" i="0" u="none" strike="noStrike" kern="0" cap="none" spc="0" normalizeH="0" baseline="0" noProof="0" dirty="0">
                <a:ln>
                  <a:noFill/>
                </a:ln>
                <a:solidFill>
                  <a:sysClr val="windowText" lastClr="000000"/>
                </a:solidFill>
                <a:effectLst/>
                <a:uLnTx/>
                <a:uFillTx/>
                <a:latin typeface="Arial" pitchFamily="34" charset="0"/>
                <a:cs typeface="Arial" pitchFamily="34" charset="0"/>
              </a:rPr>
              <a:t>uật </a:t>
            </a:r>
            <a:r>
              <a:rPr kumimoji="0" lang="en-US" sz="3200" b="1" i="0" u="none" strike="noStrike" kern="0" cap="none" spc="0" normalizeH="0" baseline="0" noProof="0" dirty="0" err="1" smtClean="0">
                <a:ln>
                  <a:noFill/>
                </a:ln>
                <a:solidFill>
                  <a:sysClr val="windowText" lastClr="000000"/>
                </a:solidFill>
                <a:effectLst/>
                <a:uLnTx/>
                <a:uFillTx/>
                <a:latin typeface="Arial" pitchFamily="34" charset="0"/>
                <a:cs typeface="Arial" pitchFamily="34" charset="0"/>
              </a:rPr>
              <a:t>Hành</a:t>
            </a:r>
            <a:r>
              <a:rPr kumimoji="0" lang="en-US" sz="3200" b="1" i="0" u="none" strike="noStrike" kern="0" cap="none" spc="0" normalizeH="0" noProof="0" dirty="0" smtClean="0">
                <a:ln>
                  <a:noFill/>
                </a:ln>
                <a:solidFill>
                  <a:sysClr val="windowText" lastClr="000000"/>
                </a:solidFill>
                <a:effectLst/>
                <a:uLnTx/>
                <a:uFillTx/>
                <a:latin typeface="Arial" pitchFamily="34" charset="0"/>
                <a:cs typeface="Arial" pitchFamily="34" charset="0"/>
              </a:rPr>
              <a:t> </a:t>
            </a:r>
            <a:r>
              <a:rPr kumimoji="0" lang="en-US" sz="3200" b="1" i="0" u="none" strike="noStrike" kern="0" cap="none" spc="0" normalizeH="0" noProof="0" dirty="0" err="1" smtClean="0">
                <a:ln>
                  <a:noFill/>
                </a:ln>
                <a:solidFill>
                  <a:sysClr val="windowText" lastClr="000000"/>
                </a:solidFill>
                <a:effectLst/>
                <a:uLnTx/>
                <a:uFillTx/>
                <a:latin typeface="Arial" pitchFamily="34" charset="0"/>
                <a:cs typeface="Arial" pitchFamily="34" charset="0"/>
              </a:rPr>
              <a:t>chính</a:t>
            </a:r>
            <a:endParaRPr kumimoji="0" lang="vi-VN" sz="3200" b="1" i="0" u="none" strike="noStrike" kern="0" cap="none" spc="0" normalizeH="0" baseline="0" noProof="0" dirty="0">
              <a:ln>
                <a:noFill/>
              </a:ln>
              <a:solidFill>
                <a:srgbClr val="C00000"/>
              </a:solidFill>
              <a:effectLst/>
              <a:uLnTx/>
              <a:uFillTx/>
              <a:latin typeface="Arial" pitchFamily="34" charset="0"/>
              <a:cs typeface="Arial" pitchFamily="34" charset="0"/>
            </a:endParaRP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ounded Rectangle 12"/>
          <p:cNvSpPr/>
          <p:nvPr/>
        </p:nvSpPr>
        <p:spPr>
          <a:xfrm>
            <a:off x="72789" y="2362200"/>
            <a:ext cx="6937611" cy="761999"/>
          </a:xfrm>
          <a:prstGeom prst="roundRect">
            <a:avLst/>
          </a:prstGeom>
          <a:solidFill>
            <a:srgbClr val="FFFF00"/>
          </a:solidFill>
          <a:ln w="28575" cap="flat" cmpd="sng" algn="ctr">
            <a:solidFill>
              <a:sysClr val="windowText" lastClr="000000"/>
            </a:solid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1" i="0" u="none" strike="noStrike" kern="0" cap="none" spc="0" normalizeH="0" baseline="0" noProof="0" dirty="0" err="1" smtClean="0">
                <a:ln>
                  <a:noFill/>
                </a:ln>
                <a:solidFill>
                  <a:sysClr val="windowText" lastClr="000000"/>
                </a:solidFill>
                <a:effectLst/>
                <a:uLnTx/>
                <a:uFillTx/>
                <a:latin typeface="Arial" pitchFamily="34" charset="0"/>
                <a:ea typeface="+mn-ea"/>
                <a:cs typeface="Arial" pitchFamily="34" charset="0"/>
              </a:rPr>
              <a:t>Đối</a:t>
            </a:r>
            <a:r>
              <a:rPr kumimoji="0" lang="en-US" sz="3600" b="1" i="0" u="none" strike="noStrike" kern="0" cap="none" spc="0" normalizeH="0" baseline="0" noProof="0" dirty="0" smtClean="0">
                <a:ln>
                  <a:noFill/>
                </a:ln>
                <a:solidFill>
                  <a:sysClr val="windowText" lastClr="000000"/>
                </a:solidFill>
                <a:effectLst/>
                <a:uLnTx/>
                <a:uFillTx/>
                <a:latin typeface="Arial" pitchFamily="34" charset="0"/>
                <a:ea typeface="+mn-ea"/>
                <a:cs typeface="Arial" pitchFamily="34" charset="0"/>
              </a:rPr>
              <a:t> </a:t>
            </a:r>
            <a:r>
              <a:rPr kumimoji="0" lang="en-US" sz="3600" b="1" i="0" u="none" strike="noStrike" kern="0" cap="none" spc="0" normalizeH="0" baseline="0" noProof="0" dirty="0" err="1" smtClean="0">
                <a:ln>
                  <a:noFill/>
                </a:ln>
                <a:solidFill>
                  <a:sysClr val="windowText" lastClr="000000"/>
                </a:solidFill>
                <a:effectLst/>
                <a:uLnTx/>
                <a:uFillTx/>
                <a:latin typeface="Arial" pitchFamily="34" charset="0"/>
                <a:ea typeface="+mn-ea"/>
                <a:cs typeface="Arial" pitchFamily="34" charset="0"/>
              </a:rPr>
              <a:t>tượng</a:t>
            </a:r>
            <a:r>
              <a:rPr kumimoji="0" lang="en-US" sz="3600" b="1" i="0" u="none" strike="noStrike" kern="0" cap="none" spc="0" normalizeH="0" baseline="0" noProof="0" dirty="0" smtClean="0">
                <a:ln>
                  <a:noFill/>
                </a:ln>
                <a:solidFill>
                  <a:sysClr val="windowText" lastClr="000000"/>
                </a:solidFill>
                <a:effectLst/>
                <a:uLnTx/>
                <a:uFillTx/>
                <a:latin typeface="Arial" pitchFamily="34" charset="0"/>
                <a:ea typeface="+mn-ea"/>
                <a:cs typeface="Arial" pitchFamily="34" charset="0"/>
              </a:rPr>
              <a:t> </a:t>
            </a:r>
            <a:r>
              <a:rPr kumimoji="0" lang="en-US" sz="3600" b="1" i="0" u="none" strike="noStrike" kern="0" cap="none" spc="0" normalizeH="0" baseline="0" noProof="0" dirty="0" err="1" smtClean="0">
                <a:ln>
                  <a:noFill/>
                </a:ln>
                <a:solidFill>
                  <a:sysClr val="windowText" lastClr="000000"/>
                </a:solidFill>
                <a:effectLst/>
                <a:uLnTx/>
                <a:uFillTx/>
                <a:latin typeface="Arial" pitchFamily="34" charset="0"/>
                <a:ea typeface="+mn-ea"/>
                <a:cs typeface="Arial" pitchFamily="34" charset="0"/>
              </a:rPr>
              <a:t>điều</a:t>
            </a:r>
            <a:r>
              <a:rPr kumimoji="0" lang="en-US" sz="3600" b="1" i="0" u="none" strike="noStrike" kern="0" cap="none" spc="0" normalizeH="0" baseline="0" noProof="0" dirty="0" smtClean="0">
                <a:ln>
                  <a:noFill/>
                </a:ln>
                <a:solidFill>
                  <a:sysClr val="windowText" lastClr="000000"/>
                </a:solidFill>
                <a:effectLst/>
                <a:uLnTx/>
                <a:uFillTx/>
                <a:latin typeface="Arial" pitchFamily="34" charset="0"/>
                <a:ea typeface="+mn-ea"/>
                <a:cs typeface="Arial" pitchFamily="34" charset="0"/>
              </a:rPr>
              <a:t> </a:t>
            </a:r>
            <a:r>
              <a:rPr kumimoji="0" lang="en-US" sz="3600" b="1" i="0" u="none" strike="noStrike" kern="0" cap="none" spc="0" normalizeH="0" baseline="0" noProof="0" dirty="0" err="1" smtClean="0">
                <a:ln>
                  <a:noFill/>
                </a:ln>
                <a:solidFill>
                  <a:sysClr val="windowText" lastClr="000000"/>
                </a:solidFill>
                <a:effectLst/>
                <a:uLnTx/>
                <a:uFillTx/>
                <a:latin typeface="Arial" pitchFamily="34" charset="0"/>
                <a:ea typeface="+mn-ea"/>
                <a:cs typeface="Arial" pitchFamily="34" charset="0"/>
              </a:rPr>
              <a:t>chỉnh</a:t>
            </a:r>
            <a:r>
              <a:rPr kumimoji="0" lang="en-US" sz="3600" b="1" i="0" u="none" strike="noStrike" kern="0" cap="none" spc="0" normalizeH="0" baseline="0" noProof="0" dirty="0" smtClean="0">
                <a:ln>
                  <a:noFill/>
                </a:ln>
                <a:solidFill>
                  <a:sysClr val="windowText" lastClr="000000"/>
                </a:solidFill>
                <a:effectLst/>
                <a:uLnTx/>
                <a:uFillTx/>
                <a:latin typeface="Arial" pitchFamily="34" charset="0"/>
                <a:ea typeface="+mn-ea"/>
                <a:cs typeface="Arial" pitchFamily="34" charset="0"/>
              </a:rPr>
              <a:t>: 3 </a:t>
            </a:r>
            <a:r>
              <a:rPr kumimoji="0" lang="en-US" sz="3600" b="1" i="0" u="none" strike="noStrike" kern="0" cap="none" spc="0" normalizeH="0" baseline="0" noProof="0" dirty="0" err="1" smtClean="0">
                <a:ln>
                  <a:noFill/>
                </a:ln>
                <a:solidFill>
                  <a:sysClr val="windowText" lastClr="000000"/>
                </a:solidFill>
                <a:effectLst/>
                <a:uLnTx/>
                <a:uFillTx/>
                <a:latin typeface="Arial" pitchFamily="34" charset="0"/>
                <a:ea typeface="+mn-ea"/>
                <a:cs typeface="Arial" pitchFamily="34" charset="0"/>
              </a:rPr>
              <a:t>nhóm</a:t>
            </a:r>
            <a:endParaRPr kumimoji="0" lang="en-US" sz="3600" b="0" i="0" u="none" strike="noStrike" kern="0" cap="none" spc="0" normalizeH="0" baseline="0" noProof="0" dirty="0">
              <a:ln>
                <a:noFill/>
              </a:ln>
              <a:solidFill>
                <a:sysClr val="windowText" lastClr="000000"/>
              </a:solidFill>
              <a:effectLst/>
              <a:uLnTx/>
              <a:uFillTx/>
              <a:latin typeface="Arial" pitchFamily="34" charset="0"/>
              <a:ea typeface="+mn-ea"/>
              <a:cs typeface="Arial" pitchFamily="34" charset="0"/>
            </a:endParaRPr>
          </a:p>
        </p:txBody>
      </p:sp>
      <p:sp>
        <p:nvSpPr>
          <p:cNvPr id="16" name="Rounded Rectangle 15"/>
          <p:cNvSpPr/>
          <p:nvPr/>
        </p:nvSpPr>
        <p:spPr>
          <a:xfrm>
            <a:off x="76200" y="3505200"/>
            <a:ext cx="9067800" cy="2819400"/>
          </a:xfrm>
          <a:prstGeom prst="roundRect">
            <a:avLst/>
          </a:prstGeom>
          <a:solidFill>
            <a:srgbClr val="E8F3CB"/>
          </a:solidFill>
          <a:ln w="28575" cap="flat" cmpd="sng" algn="ctr">
            <a:solidFill>
              <a:sysClr val="windowText" lastClr="000000"/>
            </a:solidFill>
            <a:prstDash val="solid"/>
            <a:miter lim="800000"/>
          </a:ln>
          <a:effectLst/>
        </p:spPr>
        <p:txBody>
          <a:bodyPr anchor="ctr"/>
          <a:lstStyle/>
          <a:p>
            <a:pPr lvl="0" algn="ctr">
              <a:defRPr/>
            </a:pPr>
            <a:r>
              <a:rPr lang="vi-VN" sz="3200" b="1" kern="0" dirty="0">
                <a:solidFill>
                  <a:sysClr val="windowText" lastClr="000000"/>
                </a:solidFill>
                <a:latin typeface="Arial" pitchFamily="34" charset="0"/>
                <a:cs typeface="Arial" pitchFamily="34" charset="0"/>
              </a:rPr>
              <a:t>Nhóm thứ nhất: </a:t>
            </a:r>
            <a:r>
              <a:rPr lang="vi-VN" sz="3200" b="1" kern="0" dirty="0" smtClean="0">
                <a:solidFill>
                  <a:sysClr val="windowText" lastClr="000000"/>
                </a:solidFill>
                <a:latin typeface="Arial" pitchFamily="34" charset="0"/>
                <a:cs typeface="Arial" pitchFamily="34" charset="0"/>
              </a:rPr>
              <a:t>phát </a:t>
            </a:r>
            <a:r>
              <a:rPr lang="vi-VN" sz="3200" b="1" kern="0" dirty="0">
                <a:solidFill>
                  <a:sysClr val="windowText" lastClr="000000"/>
                </a:solidFill>
                <a:latin typeface="Arial" pitchFamily="34" charset="0"/>
                <a:cs typeface="Arial" pitchFamily="34" charset="0"/>
              </a:rPr>
              <a:t>sinh trong quá trình các cơ quan hành chính nhà nước thực hiện hoạt động </a:t>
            </a:r>
            <a:r>
              <a:rPr lang="vi-VN" sz="3200" b="1" kern="0" dirty="0">
                <a:solidFill>
                  <a:srgbClr val="FF0000"/>
                </a:solidFill>
                <a:latin typeface="Arial" pitchFamily="34" charset="0"/>
                <a:cs typeface="Arial" pitchFamily="34" charset="0"/>
              </a:rPr>
              <a:t>chấp hành - điều hành </a:t>
            </a:r>
            <a:endParaRPr kumimoji="0" lang="en-US" sz="3200" b="0" i="0" u="none" strike="noStrike" kern="0" cap="none" spc="0" normalizeH="0" baseline="0" noProof="0" dirty="0">
              <a:ln>
                <a:noFill/>
              </a:ln>
              <a:solidFill>
                <a:srgbClr val="FF0000"/>
              </a:solidFill>
              <a:effectLst/>
              <a:uLnTx/>
              <a:uFillTx/>
              <a:latin typeface="Arial" pitchFamily="34" charset="0"/>
              <a:cs typeface="Arial" pitchFamily="34" charset="0"/>
            </a:endParaRPr>
          </a:p>
        </p:txBody>
      </p:sp>
    </p:spTree>
    <p:extLst>
      <p:ext uri="{BB962C8B-B14F-4D97-AF65-F5344CB8AC3E}">
        <p14:creationId xmlns:p14="http://schemas.microsoft.com/office/powerpoint/2010/main" val="14131880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6"/>
                                        </p:tgtEl>
                                        <p:attrNameLst>
                                          <p:attrName>style.visibility</p:attrName>
                                        </p:attrNameLst>
                                      </p:cBhvr>
                                      <p:to>
                                        <p:strVal val="visible"/>
                                      </p:to>
                                    </p:set>
                                    <p:animEffect transition="in" filter="fade">
                                      <p:cBhvr>
                                        <p:cTn id="14" dur="1000"/>
                                        <p:tgtEl>
                                          <p:spTgt spid="16"/>
                                        </p:tgtEl>
                                      </p:cBhvr>
                                    </p:animEffect>
                                    <p:anim calcmode="lin" valueType="num">
                                      <p:cBhvr>
                                        <p:cTn id="15" dur="1000" fill="hold"/>
                                        <p:tgtEl>
                                          <p:spTgt spid="16"/>
                                        </p:tgtEl>
                                        <p:attrNameLst>
                                          <p:attrName>ppt_x</p:attrName>
                                        </p:attrNameLst>
                                      </p:cBhvr>
                                      <p:tavLst>
                                        <p:tav tm="0">
                                          <p:val>
                                            <p:strVal val="#ppt_x"/>
                                          </p:val>
                                        </p:tav>
                                        <p:tav tm="100000">
                                          <p:val>
                                            <p:strVal val="#ppt_x"/>
                                          </p:val>
                                        </p:tav>
                                      </p:tavLst>
                                    </p:anim>
                                    <p:anim calcmode="lin" valueType="num">
                                      <p:cBhvr>
                                        <p:cTn id="16"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76200" y="1114425"/>
            <a:ext cx="8458200" cy="1096963"/>
          </a:xfrm>
          <a:prstGeom prst="rect">
            <a:avLst/>
          </a:prstGeom>
          <a:solidFill>
            <a:srgbClr val="E4F41A"/>
          </a:solidFill>
          <a:ln w="6350" cap="flat" cmpd="sng" algn="ctr">
            <a:solidFill>
              <a:sysClr val="windowText" lastClr="000000"/>
            </a:solidFill>
            <a:prstDash val="solid"/>
            <a:miter lim="800000"/>
          </a:ln>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vi-VN" sz="3200" b="1" i="0" u="none" strike="noStrike" kern="0" cap="none" spc="0" normalizeH="0" baseline="0" noProof="0" dirty="0">
                <a:ln>
                  <a:noFill/>
                </a:ln>
                <a:solidFill>
                  <a:sysClr val="windowText" lastClr="000000"/>
                </a:solidFill>
                <a:effectLst/>
                <a:uLnTx/>
                <a:uFillTx/>
                <a:latin typeface="Arial"/>
              </a:rPr>
              <a:t>2.1. </a:t>
            </a:r>
            <a:r>
              <a:rPr kumimoji="0" lang="vi-VN" sz="3200" b="1" i="0" u="none" strike="noStrike" kern="0" cap="none" spc="0" normalizeH="0" baseline="0" noProof="0" dirty="0">
                <a:ln>
                  <a:noFill/>
                </a:ln>
                <a:solidFill>
                  <a:sysClr val="windowText" lastClr="000000"/>
                </a:solidFill>
                <a:effectLst/>
                <a:uLnTx/>
                <a:uFillTx/>
                <a:latin typeface="Arial" pitchFamily="34" charset="0"/>
                <a:cs typeface="Arial" pitchFamily="34" charset="0"/>
              </a:rPr>
              <a:t>Khái niệm, đối tượng và phương pháp điều chỉnh của</a:t>
            </a:r>
            <a:r>
              <a:rPr kumimoji="0" lang="en-US" sz="3200" b="1" i="0" u="none" strike="noStrike" kern="0" cap="none" spc="0" normalizeH="0" baseline="0" noProof="0" dirty="0">
                <a:ln>
                  <a:noFill/>
                </a:ln>
                <a:solidFill>
                  <a:sysClr val="windowText" lastClr="000000"/>
                </a:solidFill>
                <a:effectLst/>
                <a:uLnTx/>
                <a:uFillTx/>
                <a:latin typeface="Arial" pitchFamily="34" charset="0"/>
                <a:cs typeface="Arial" pitchFamily="34" charset="0"/>
              </a:rPr>
              <a:t> </a:t>
            </a:r>
            <a:r>
              <a:rPr kumimoji="0" lang="en-US" sz="3200" b="1" i="0" u="none" strike="noStrike" kern="0" cap="none" spc="0" normalizeH="0" baseline="0" noProof="0" dirty="0" err="1" smtClean="0">
                <a:ln>
                  <a:noFill/>
                </a:ln>
                <a:solidFill>
                  <a:sysClr val="windowText" lastClr="000000"/>
                </a:solidFill>
                <a:effectLst/>
                <a:uLnTx/>
                <a:uFillTx/>
                <a:latin typeface="Arial" pitchFamily="34" charset="0"/>
                <a:cs typeface="Arial" pitchFamily="34" charset="0"/>
              </a:rPr>
              <a:t>pháp</a:t>
            </a:r>
            <a:r>
              <a:rPr kumimoji="0" lang="en-US" sz="3200" b="1" i="0" u="none" strike="noStrike" kern="0" cap="none" spc="0" normalizeH="0" noProof="0" dirty="0" smtClean="0">
                <a:ln>
                  <a:noFill/>
                </a:ln>
                <a:solidFill>
                  <a:sysClr val="windowText" lastClr="000000"/>
                </a:solidFill>
                <a:effectLst/>
                <a:uLnTx/>
                <a:uFillTx/>
                <a:latin typeface="Arial" pitchFamily="34" charset="0"/>
                <a:cs typeface="Arial" pitchFamily="34" charset="0"/>
              </a:rPr>
              <a:t> </a:t>
            </a:r>
            <a:r>
              <a:rPr kumimoji="0" lang="en-US" sz="3200" b="1" i="0" u="none" strike="noStrike" kern="0" cap="none" spc="0" normalizeH="0" baseline="0" noProof="0" dirty="0" smtClean="0">
                <a:ln>
                  <a:noFill/>
                </a:ln>
                <a:solidFill>
                  <a:sysClr val="windowText" lastClr="000000"/>
                </a:solidFill>
                <a:effectLst/>
                <a:uLnTx/>
                <a:uFillTx/>
                <a:latin typeface="Arial" pitchFamily="34" charset="0"/>
                <a:cs typeface="Arial" pitchFamily="34" charset="0"/>
              </a:rPr>
              <a:t> </a:t>
            </a:r>
            <a:r>
              <a:rPr kumimoji="0" lang="en-US" sz="3200" b="1" i="0" u="none" strike="noStrike" kern="0" cap="none" spc="0" normalizeH="0" baseline="0" noProof="0" dirty="0">
                <a:ln>
                  <a:noFill/>
                </a:ln>
                <a:solidFill>
                  <a:sysClr val="windowText" lastClr="000000"/>
                </a:solidFill>
                <a:effectLst/>
                <a:uLnTx/>
                <a:uFillTx/>
                <a:latin typeface="Arial" pitchFamily="34" charset="0"/>
                <a:cs typeface="Arial" pitchFamily="34" charset="0"/>
              </a:rPr>
              <a:t>l</a:t>
            </a:r>
            <a:r>
              <a:rPr kumimoji="0" lang="vi-VN" sz="3200" b="1" i="0" u="none" strike="noStrike" kern="0" cap="none" spc="0" normalizeH="0" baseline="0" noProof="0" dirty="0">
                <a:ln>
                  <a:noFill/>
                </a:ln>
                <a:solidFill>
                  <a:sysClr val="windowText" lastClr="000000"/>
                </a:solidFill>
                <a:effectLst/>
                <a:uLnTx/>
                <a:uFillTx/>
                <a:latin typeface="Arial" pitchFamily="34" charset="0"/>
                <a:cs typeface="Arial" pitchFamily="34" charset="0"/>
              </a:rPr>
              <a:t>uật </a:t>
            </a:r>
            <a:r>
              <a:rPr kumimoji="0" lang="en-US" sz="3200" b="1" i="0" u="none" strike="noStrike" kern="0" cap="none" spc="0" normalizeH="0" baseline="0" noProof="0" dirty="0" err="1" smtClean="0">
                <a:ln>
                  <a:noFill/>
                </a:ln>
                <a:solidFill>
                  <a:sysClr val="windowText" lastClr="000000"/>
                </a:solidFill>
                <a:effectLst/>
                <a:uLnTx/>
                <a:uFillTx/>
                <a:latin typeface="Arial" pitchFamily="34" charset="0"/>
                <a:cs typeface="Arial" pitchFamily="34" charset="0"/>
              </a:rPr>
              <a:t>Hành</a:t>
            </a:r>
            <a:r>
              <a:rPr kumimoji="0" lang="en-US" sz="3200" b="1" i="0" u="none" strike="noStrike" kern="0" cap="none" spc="0" normalizeH="0" noProof="0" dirty="0" smtClean="0">
                <a:ln>
                  <a:noFill/>
                </a:ln>
                <a:solidFill>
                  <a:sysClr val="windowText" lastClr="000000"/>
                </a:solidFill>
                <a:effectLst/>
                <a:uLnTx/>
                <a:uFillTx/>
                <a:latin typeface="Arial" pitchFamily="34" charset="0"/>
                <a:cs typeface="Arial" pitchFamily="34" charset="0"/>
              </a:rPr>
              <a:t> </a:t>
            </a:r>
            <a:r>
              <a:rPr kumimoji="0" lang="en-US" sz="3200" b="1" i="0" u="none" strike="noStrike" kern="0" cap="none" spc="0" normalizeH="0" noProof="0" dirty="0" err="1" smtClean="0">
                <a:ln>
                  <a:noFill/>
                </a:ln>
                <a:solidFill>
                  <a:sysClr val="windowText" lastClr="000000"/>
                </a:solidFill>
                <a:effectLst/>
                <a:uLnTx/>
                <a:uFillTx/>
                <a:latin typeface="Arial" pitchFamily="34" charset="0"/>
                <a:cs typeface="Arial" pitchFamily="34" charset="0"/>
              </a:rPr>
              <a:t>chính</a:t>
            </a:r>
            <a:endParaRPr kumimoji="0" lang="vi-VN" sz="3200" b="1" i="0" u="none" strike="noStrike" kern="0" cap="none" spc="0" normalizeH="0" baseline="0" noProof="0" dirty="0">
              <a:ln>
                <a:noFill/>
              </a:ln>
              <a:solidFill>
                <a:srgbClr val="C00000"/>
              </a:solidFill>
              <a:effectLst/>
              <a:uLnTx/>
              <a:uFillTx/>
              <a:latin typeface="Arial" pitchFamily="34" charset="0"/>
              <a:cs typeface="Arial" pitchFamily="34" charset="0"/>
            </a:endParaRP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ounded Rectangle 12"/>
          <p:cNvSpPr/>
          <p:nvPr/>
        </p:nvSpPr>
        <p:spPr>
          <a:xfrm>
            <a:off x="72789" y="2362200"/>
            <a:ext cx="6937611" cy="761999"/>
          </a:xfrm>
          <a:prstGeom prst="roundRect">
            <a:avLst/>
          </a:prstGeom>
          <a:solidFill>
            <a:srgbClr val="FFFF00"/>
          </a:solidFill>
          <a:ln w="28575" cap="flat" cmpd="sng" algn="ctr">
            <a:solidFill>
              <a:sysClr val="windowText" lastClr="000000"/>
            </a:solid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1" i="0" u="none" strike="noStrike" kern="0" cap="none" spc="0" normalizeH="0" baseline="0" noProof="0" dirty="0" err="1" smtClean="0">
                <a:ln>
                  <a:noFill/>
                </a:ln>
                <a:solidFill>
                  <a:sysClr val="windowText" lastClr="000000"/>
                </a:solidFill>
                <a:effectLst/>
                <a:uLnTx/>
                <a:uFillTx/>
                <a:latin typeface="Arial" pitchFamily="34" charset="0"/>
                <a:ea typeface="+mn-ea"/>
                <a:cs typeface="Arial" pitchFamily="34" charset="0"/>
              </a:rPr>
              <a:t>Đối</a:t>
            </a:r>
            <a:r>
              <a:rPr kumimoji="0" lang="en-US" sz="3600" b="1" i="0" u="none" strike="noStrike" kern="0" cap="none" spc="0" normalizeH="0" baseline="0" noProof="0" dirty="0" smtClean="0">
                <a:ln>
                  <a:noFill/>
                </a:ln>
                <a:solidFill>
                  <a:sysClr val="windowText" lastClr="000000"/>
                </a:solidFill>
                <a:effectLst/>
                <a:uLnTx/>
                <a:uFillTx/>
                <a:latin typeface="Arial" pitchFamily="34" charset="0"/>
                <a:ea typeface="+mn-ea"/>
                <a:cs typeface="Arial" pitchFamily="34" charset="0"/>
              </a:rPr>
              <a:t> </a:t>
            </a:r>
            <a:r>
              <a:rPr kumimoji="0" lang="en-US" sz="3600" b="1" i="0" u="none" strike="noStrike" kern="0" cap="none" spc="0" normalizeH="0" baseline="0" noProof="0" dirty="0" err="1" smtClean="0">
                <a:ln>
                  <a:noFill/>
                </a:ln>
                <a:solidFill>
                  <a:sysClr val="windowText" lastClr="000000"/>
                </a:solidFill>
                <a:effectLst/>
                <a:uLnTx/>
                <a:uFillTx/>
                <a:latin typeface="Arial" pitchFamily="34" charset="0"/>
                <a:ea typeface="+mn-ea"/>
                <a:cs typeface="Arial" pitchFamily="34" charset="0"/>
              </a:rPr>
              <a:t>tượng</a:t>
            </a:r>
            <a:r>
              <a:rPr kumimoji="0" lang="en-US" sz="3600" b="1" i="0" u="none" strike="noStrike" kern="0" cap="none" spc="0" normalizeH="0" baseline="0" noProof="0" dirty="0" smtClean="0">
                <a:ln>
                  <a:noFill/>
                </a:ln>
                <a:solidFill>
                  <a:sysClr val="windowText" lastClr="000000"/>
                </a:solidFill>
                <a:effectLst/>
                <a:uLnTx/>
                <a:uFillTx/>
                <a:latin typeface="Arial" pitchFamily="34" charset="0"/>
                <a:ea typeface="+mn-ea"/>
                <a:cs typeface="Arial" pitchFamily="34" charset="0"/>
              </a:rPr>
              <a:t> </a:t>
            </a:r>
            <a:r>
              <a:rPr kumimoji="0" lang="en-US" sz="3600" b="1" i="0" u="none" strike="noStrike" kern="0" cap="none" spc="0" normalizeH="0" baseline="0" noProof="0" dirty="0" err="1" smtClean="0">
                <a:ln>
                  <a:noFill/>
                </a:ln>
                <a:solidFill>
                  <a:sysClr val="windowText" lastClr="000000"/>
                </a:solidFill>
                <a:effectLst/>
                <a:uLnTx/>
                <a:uFillTx/>
                <a:latin typeface="Arial" pitchFamily="34" charset="0"/>
                <a:ea typeface="+mn-ea"/>
                <a:cs typeface="Arial" pitchFamily="34" charset="0"/>
              </a:rPr>
              <a:t>điều</a:t>
            </a:r>
            <a:r>
              <a:rPr kumimoji="0" lang="en-US" sz="3600" b="1" i="0" u="none" strike="noStrike" kern="0" cap="none" spc="0" normalizeH="0" baseline="0" noProof="0" dirty="0" smtClean="0">
                <a:ln>
                  <a:noFill/>
                </a:ln>
                <a:solidFill>
                  <a:sysClr val="windowText" lastClr="000000"/>
                </a:solidFill>
                <a:effectLst/>
                <a:uLnTx/>
                <a:uFillTx/>
                <a:latin typeface="Arial" pitchFamily="34" charset="0"/>
                <a:ea typeface="+mn-ea"/>
                <a:cs typeface="Arial" pitchFamily="34" charset="0"/>
              </a:rPr>
              <a:t> </a:t>
            </a:r>
            <a:r>
              <a:rPr kumimoji="0" lang="en-US" sz="3600" b="1" i="0" u="none" strike="noStrike" kern="0" cap="none" spc="0" normalizeH="0" baseline="0" noProof="0" dirty="0" err="1" smtClean="0">
                <a:ln>
                  <a:noFill/>
                </a:ln>
                <a:solidFill>
                  <a:sysClr val="windowText" lastClr="000000"/>
                </a:solidFill>
                <a:effectLst/>
                <a:uLnTx/>
                <a:uFillTx/>
                <a:latin typeface="Arial" pitchFamily="34" charset="0"/>
                <a:ea typeface="+mn-ea"/>
                <a:cs typeface="Arial" pitchFamily="34" charset="0"/>
              </a:rPr>
              <a:t>chỉnh</a:t>
            </a:r>
            <a:r>
              <a:rPr kumimoji="0" lang="en-US" sz="3600" b="1" i="0" u="none" strike="noStrike" kern="0" cap="none" spc="0" normalizeH="0" baseline="0" noProof="0" dirty="0" smtClean="0">
                <a:ln>
                  <a:noFill/>
                </a:ln>
                <a:solidFill>
                  <a:sysClr val="windowText" lastClr="000000"/>
                </a:solidFill>
                <a:effectLst/>
                <a:uLnTx/>
                <a:uFillTx/>
                <a:latin typeface="Arial" pitchFamily="34" charset="0"/>
                <a:ea typeface="+mn-ea"/>
                <a:cs typeface="Arial" pitchFamily="34" charset="0"/>
              </a:rPr>
              <a:t>: 3 </a:t>
            </a:r>
            <a:r>
              <a:rPr kumimoji="0" lang="en-US" sz="3600" b="1" i="0" u="none" strike="noStrike" kern="0" cap="none" spc="0" normalizeH="0" baseline="0" noProof="0" dirty="0" err="1" smtClean="0">
                <a:ln>
                  <a:noFill/>
                </a:ln>
                <a:solidFill>
                  <a:sysClr val="windowText" lastClr="000000"/>
                </a:solidFill>
                <a:effectLst/>
                <a:uLnTx/>
                <a:uFillTx/>
                <a:latin typeface="Arial" pitchFamily="34" charset="0"/>
                <a:ea typeface="+mn-ea"/>
                <a:cs typeface="Arial" pitchFamily="34" charset="0"/>
              </a:rPr>
              <a:t>nhóm</a:t>
            </a:r>
            <a:endParaRPr kumimoji="0" lang="en-US" sz="3600" b="0" i="0" u="none" strike="noStrike" kern="0" cap="none" spc="0" normalizeH="0" baseline="0" noProof="0" dirty="0">
              <a:ln>
                <a:noFill/>
              </a:ln>
              <a:solidFill>
                <a:sysClr val="windowText" lastClr="000000"/>
              </a:solidFill>
              <a:effectLst/>
              <a:uLnTx/>
              <a:uFillTx/>
              <a:latin typeface="Arial" pitchFamily="34" charset="0"/>
              <a:ea typeface="+mn-ea"/>
              <a:cs typeface="Arial" pitchFamily="34" charset="0"/>
            </a:endParaRPr>
          </a:p>
        </p:txBody>
      </p:sp>
      <p:sp>
        <p:nvSpPr>
          <p:cNvPr id="16" name="Rounded Rectangle 15"/>
          <p:cNvSpPr/>
          <p:nvPr/>
        </p:nvSpPr>
        <p:spPr>
          <a:xfrm>
            <a:off x="76200" y="3505200"/>
            <a:ext cx="9067800" cy="2819400"/>
          </a:xfrm>
          <a:prstGeom prst="roundRect">
            <a:avLst/>
          </a:prstGeom>
          <a:solidFill>
            <a:srgbClr val="CFEAEF"/>
          </a:solidFill>
          <a:ln w="28575" cap="flat" cmpd="sng" algn="ctr">
            <a:solidFill>
              <a:sysClr val="windowText" lastClr="000000"/>
            </a:solidFill>
            <a:prstDash val="solid"/>
            <a:miter lim="800000"/>
          </a:ln>
          <a:effectLst/>
        </p:spPr>
        <p:txBody>
          <a:bodyPr anchor="ctr"/>
          <a:lstStyle/>
          <a:p>
            <a:pPr lvl="0" algn="ctr">
              <a:defRPr/>
            </a:pPr>
            <a:r>
              <a:rPr lang="vi-VN" sz="3200" b="1" kern="0" dirty="0">
                <a:solidFill>
                  <a:sysClr val="windowText" lastClr="000000"/>
                </a:solidFill>
                <a:latin typeface="Arial" pitchFamily="34" charset="0"/>
                <a:cs typeface="Arial" pitchFamily="34" charset="0"/>
              </a:rPr>
              <a:t>Nhóm thứ hai: </a:t>
            </a:r>
            <a:r>
              <a:rPr lang="vi-VN" sz="3200" b="1" kern="0" dirty="0" smtClean="0">
                <a:solidFill>
                  <a:sysClr val="windowText" lastClr="000000"/>
                </a:solidFill>
                <a:latin typeface="Arial" pitchFamily="34" charset="0"/>
                <a:cs typeface="Arial" pitchFamily="34" charset="0"/>
              </a:rPr>
              <a:t>xây </a:t>
            </a:r>
            <a:r>
              <a:rPr lang="vi-VN" sz="3200" b="1" kern="0" dirty="0">
                <a:solidFill>
                  <a:sysClr val="windowText" lastClr="000000"/>
                </a:solidFill>
                <a:latin typeface="Arial" pitchFamily="34" charset="0"/>
                <a:cs typeface="Arial" pitchFamily="34" charset="0"/>
              </a:rPr>
              <a:t>dựng và củng cố chế độ công tác nội bộ của cơ </a:t>
            </a:r>
            <a:r>
              <a:rPr lang="vi-VN" sz="3200" b="1" kern="0" dirty="0" smtClean="0">
                <a:solidFill>
                  <a:sysClr val="windowText" lastClr="000000"/>
                </a:solidFill>
                <a:latin typeface="Arial" pitchFamily="34" charset="0"/>
                <a:cs typeface="Arial" pitchFamily="34" charset="0"/>
              </a:rPr>
              <a:t>quan</a:t>
            </a:r>
            <a:r>
              <a:rPr lang="en-US" sz="3200" b="1" kern="0" dirty="0" smtClean="0">
                <a:solidFill>
                  <a:sysClr val="windowText" lastClr="000000"/>
                </a:solidFill>
                <a:latin typeface="Arial" pitchFamily="34" charset="0"/>
                <a:cs typeface="Arial" pitchFamily="34" charset="0"/>
              </a:rPr>
              <a:t>.</a:t>
            </a:r>
            <a:endParaRPr kumimoji="0" lang="en-US" sz="3200" b="0" i="0" u="none" strike="noStrike" kern="0" cap="none" spc="0" normalizeH="0" baseline="0" noProof="0" dirty="0">
              <a:ln>
                <a:noFill/>
              </a:ln>
              <a:solidFill>
                <a:sysClr val="windowText" lastClr="000000"/>
              </a:solidFill>
              <a:effectLst/>
              <a:uLnTx/>
              <a:uFillTx/>
              <a:latin typeface="Arial" pitchFamily="34" charset="0"/>
              <a:cs typeface="Arial" pitchFamily="34" charset="0"/>
            </a:endParaRPr>
          </a:p>
        </p:txBody>
      </p:sp>
    </p:spTree>
    <p:extLst>
      <p:ext uri="{BB962C8B-B14F-4D97-AF65-F5344CB8AC3E}">
        <p14:creationId xmlns:p14="http://schemas.microsoft.com/office/powerpoint/2010/main" val="39957698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1000"/>
                                        <p:tgtEl>
                                          <p:spTgt spid="16"/>
                                        </p:tgtEl>
                                      </p:cBhvr>
                                    </p:animEffect>
                                    <p:anim calcmode="lin" valueType="num">
                                      <p:cBhvr>
                                        <p:cTn id="8" dur="1000" fill="hold"/>
                                        <p:tgtEl>
                                          <p:spTgt spid="16"/>
                                        </p:tgtEl>
                                        <p:attrNameLst>
                                          <p:attrName>ppt_x</p:attrName>
                                        </p:attrNameLst>
                                      </p:cBhvr>
                                      <p:tavLst>
                                        <p:tav tm="0">
                                          <p:val>
                                            <p:strVal val="#ppt_x"/>
                                          </p:val>
                                        </p:tav>
                                        <p:tav tm="100000">
                                          <p:val>
                                            <p:strVal val="#ppt_x"/>
                                          </p:val>
                                        </p:tav>
                                      </p:tavLst>
                                    </p:anim>
                                    <p:anim calcmode="lin" valueType="num">
                                      <p:cBhvr>
                                        <p:cTn id="9"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76200" y="1114425"/>
            <a:ext cx="8458200" cy="1096963"/>
          </a:xfrm>
          <a:prstGeom prst="rect">
            <a:avLst/>
          </a:prstGeom>
          <a:solidFill>
            <a:srgbClr val="E4F41A"/>
          </a:solidFill>
          <a:ln w="6350" cap="flat" cmpd="sng" algn="ctr">
            <a:solidFill>
              <a:sysClr val="windowText" lastClr="000000"/>
            </a:solidFill>
            <a:prstDash val="solid"/>
            <a:miter lim="800000"/>
          </a:ln>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vi-VN" sz="3200" b="1" i="0" u="none" strike="noStrike" kern="0" cap="none" spc="0" normalizeH="0" baseline="0" noProof="0" dirty="0">
                <a:ln>
                  <a:noFill/>
                </a:ln>
                <a:solidFill>
                  <a:sysClr val="windowText" lastClr="000000"/>
                </a:solidFill>
                <a:effectLst/>
                <a:uLnTx/>
                <a:uFillTx/>
                <a:latin typeface="Arial"/>
              </a:rPr>
              <a:t>2.1. </a:t>
            </a:r>
            <a:r>
              <a:rPr kumimoji="0" lang="vi-VN" sz="3200" b="1" i="0" u="none" strike="noStrike" kern="0" cap="none" spc="0" normalizeH="0" baseline="0" noProof="0" dirty="0">
                <a:ln>
                  <a:noFill/>
                </a:ln>
                <a:solidFill>
                  <a:sysClr val="windowText" lastClr="000000"/>
                </a:solidFill>
                <a:effectLst/>
                <a:uLnTx/>
                <a:uFillTx/>
                <a:latin typeface="Arial" pitchFamily="34" charset="0"/>
                <a:cs typeface="Arial" pitchFamily="34" charset="0"/>
              </a:rPr>
              <a:t>Khái niệm, đối tượng và phương pháp điều chỉnh của</a:t>
            </a:r>
            <a:r>
              <a:rPr kumimoji="0" lang="en-US" sz="3200" b="1" i="0" u="none" strike="noStrike" kern="0" cap="none" spc="0" normalizeH="0" baseline="0" noProof="0" dirty="0">
                <a:ln>
                  <a:noFill/>
                </a:ln>
                <a:solidFill>
                  <a:sysClr val="windowText" lastClr="000000"/>
                </a:solidFill>
                <a:effectLst/>
                <a:uLnTx/>
                <a:uFillTx/>
                <a:latin typeface="Arial" pitchFamily="34" charset="0"/>
                <a:cs typeface="Arial" pitchFamily="34" charset="0"/>
              </a:rPr>
              <a:t> </a:t>
            </a:r>
            <a:r>
              <a:rPr kumimoji="0" lang="en-US" sz="3200" b="1" i="0" u="none" strike="noStrike" kern="0" cap="none" spc="0" normalizeH="0" baseline="0" noProof="0" dirty="0" err="1" smtClean="0">
                <a:ln>
                  <a:noFill/>
                </a:ln>
                <a:solidFill>
                  <a:sysClr val="windowText" lastClr="000000"/>
                </a:solidFill>
                <a:effectLst/>
                <a:uLnTx/>
                <a:uFillTx/>
                <a:latin typeface="Arial" pitchFamily="34" charset="0"/>
                <a:cs typeface="Arial" pitchFamily="34" charset="0"/>
              </a:rPr>
              <a:t>pháp</a:t>
            </a:r>
            <a:r>
              <a:rPr kumimoji="0" lang="en-US" sz="3200" b="1" i="0" u="none" strike="noStrike" kern="0" cap="none" spc="0" normalizeH="0" noProof="0" dirty="0" smtClean="0">
                <a:ln>
                  <a:noFill/>
                </a:ln>
                <a:solidFill>
                  <a:sysClr val="windowText" lastClr="000000"/>
                </a:solidFill>
                <a:effectLst/>
                <a:uLnTx/>
                <a:uFillTx/>
                <a:latin typeface="Arial" pitchFamily="34" charset="0"/>
                <a:cs typeface="Arial" pitchFamily="34" charset="0"/>
              </a:rPr>
              <a:t> </a:t>
            </a:r>
            <a:r>
              <a:rPr kumimoji="0" lang="en-US" sz="3200" b="1" i="0" u="none" strike="noStrike" kern="0" cap="none" spc="0" normalizeH="0" baseline="0" noProof="0" dirty="0" smtClean="0">
                <a:ln>
                  <a:noFill/>
                </a:ln>
                <a:solidFill>
                  <a:sysClr val="windowText" lastClr="000000"/>
                </a:solidFill>
                <a:effectLst/>
                <a:uLnTx/>
                <a:uFillTx/>
                <a:latin typeface="Arial" pitchFamily="34" charset="0"/>
                <a:cs typeface="Arial" pitchFamily="34" charset="0"/>
              </a:rPr>
              <a:t> </a:t>
            </a:r>
            <a:r>
              <a:rPr kumimoji="0" lang="en-US" sz="3200" b="1" i="0" u="none" strike="noStrike" kern="0" cap="none" spc="0" normalizeH="0" baseline="0" noProof="0" dirty="0">
                <a:ln>
                  <a:noFill/>
                </a:ln>
                <a:solidFill>
                  <a:sysClr val="windowText" lastClr="000000"/>
                </a:solidFill>
                <a:effectLst/>
                <a:uLnTx/>
                <a:uFillTx/>
                <a:latin typeface="Arial" pitchFamily="34" charset="0"/>
                <a:cs typeface="Arial" pitchFamily="34" charset="0"/>
              </a:rPr>
              <a:t>l</a:t>
            </a:r>
            <a:r>
              <a:rPr kumimoji="0" lang="vi-VN" sz="3200" b="1" i="0" u="none" strike="noStrike" kern="0" cap="none" spc="0" normalizeH="0" baseline="0" noProof="0" dirty="0">
                <a:ln>
                  <a:noFill/>
                </a:ln>
                <a:solidFill>
                  <a:sysClr val="windowText" lastClr="000000"/>
                </a:solidFill>
                <a:effectLst/>
                <a:uLnTx/>
                <a:uFillTx/>
                <a:latin typeface="Arial" pitchFamily="34" charset="0"/>
                <a:cs typeface="Arial" pitchFamily="34" charset="0"/>
              </a:rPr>
              <a:t>uật </a:t>
            </a:r>
            <a:r>
              <a:rPr kumimoji="0" lang="en-US" sz="3200" b="1" i="0" u="none" strike="noStrike" kern="0" cap="none" spc="0" normalizeH="0" baseline="0" noProof="0" dirty="0" err="1" smtClean="0">
                <a:ln>
                  <a:noFill/>
                </a:ln>
                <a:solidFill>
                  <a:sysClr val="windowText" lastClr="000000"/>
                </a:solidFill>
                <a:effectLst/>
                <a:uLnTx/>
                <a:uFillTx/>
                <a:latin typeface="Arial" pitchFamily="34" charset="0"/>
                <a:cs typeface="Arial" pitchFamily="34" charset="0"/>
              </a:rPr>
              <a:t>Hành</a:t>
            </a:r>
            <a:r>
              <a:rPr kumimoji="0" lang="en-US" sz="3200" b="1" i="0" u="none" strike="noStrike" kern="0" cap="none" spc="0" normalizeH="0" noProof="0" dirty="0" smtClean="0">
                <a:ln>
                  <a:noFill/>
                </a:ln>
                <a:solidFill>
                  <a:sysClr val="windowText" lastClr="000000"/>
                </a:solidFill>
                <a:effectLst/>
                <a:uLnTx/>
                <a:uFillTx/>
                <a:latin typeface="Arial" pitchFamily="34" charset="0"/>
                <a:cs typeface="Arial" pitchFamily="34" charset="0"/>
              </a:rPr>
              <a:t> </a:t>
            </a:r>
            <a:r>
              <a:rPr kumimoji="0" lang="en-US" sz="3200" b="1" i="0" u="none" strike="noStrike" kern="0" cap="none" spc="0" normalizeH="0" noProof="0" dirty="0" err="1" smtClean="0">
                <a:ln>
                  <a:noFill/>
                </a:ln>
                <a:solidFill>
                  <a:sysClr val="windowText" lastClr="000000"/>
                </a:solidFill>
                <a:effectLst/>
                <a:uLnTx/>
                <a:uFillTx/>
                <a:latin typeface="Arial" pitchFamily="34" charset="0"/>
                <a:cs typeface="Arial" pitchFamily="34" charset="0"/>
              </a:rPr>
              <a:t>chính</a:t>
            </a:r>
            <a:endParaRPr kumimoji="0" lang="vi-VN" sz="3200" b="1" i="0" u="none" strike="noStrike" kern="0" cap="none" spc="0" normalizeH="0" baseline="0" noProof="0" dirty="0">
              <a:ln>
                <a:noFill/>
              </a:ln>
              <a:solidFill>
                <a:srgbClr val="C00000"/>
              </a:solidFill>
              <a:effectLst/>
              <a:uLnTx/>
              <a:uFillTx/>
              <a:latin typeface="Arial" pitchFamily="34" charset="0"/>
              <a:cs typeface="Arial" pitchFamily="34" charset="0"/>
            </a:endParaRP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ounded Rectangle 12"/>
          <p:cNvSpPr/>
          <p:nvPr/>
        </p:nvSpPr>
        <p:spPr>
          <a:xfrm>
            <a:off x="72789" y="2362200"/>
            <a:ext cx="6937611" cy="761999"/>
          </a:xfrm>
          <a:prstGeom prst="roundRect">
            <a:avLst/>
          </a:prstGeom>
          <a:solidFill>
            <a:srgbClr val="FFFF00"/>
          </a:solidFill>
          <a:ln w="28575" cap="flat" cmpd="sng" algn="ctr">
            <a:solidFill>
              <a:sysClr val="windowText" lastClr="000000"/>
            </a:solid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1" i="0" u="none" strike="noStrike" kern="0" cap="none" spc="0" normalizeH="0" baseline="0" noProof="0" dirty="0" err="1" smtClean="0">
                <a:ln>
                  <a:noFill/>
                </a:ln>
                <a:solidFill>
                  <a:sysClr val="windowText" lastClr="000000"/>
                </a:solidFill>
                <a:effectLst/>
                <a:uLnTx/>
                <a:uFillTx/>
                <a:latin typeface="Arial" pitchFamily="34" charset="0"/>
                <a:ea typeface="+mn-ea"/>
                <a:cs typeface="Arial" pitchFamily="34" charset="0"/>
              </a:rPr>
              <a:t>Đối</a:t>
            </a:r>
            <a:r>
              <a:rPr kumimoji="0" lang="en-US" sz="3600" b="1" i="0" u="none" strike="noStrike" kern="0" cap="none" spc="0" normalizeH="0" baseline="0" noProof="0" dirty="0" smtClean="0">
                <a:ln>
                  <a:noFill/>
                </a:ln>
                <a:solidFill>
                  <a:sysClr val="windowText" lastClr="000000"/>
                </a:solidFill>
                <a:effectLst/>
                <a:uLnTx/>
                <a:uFillTx/>
                <a:latin typeface="Arial" pitchFamily="34" charset="0"/>
                <a:ea typeface="+mn-ea"/>
                <a:cs typeface="Arial" pitchFamily="34" charset="0"/>
              </a:rPr>
              <a:t> </a:t>
            </a:r>
            <a:r>
              <a:rPr kumimoji="0" lang="en-US" sz="3600" b="1" i="0" u="none" strike="noStrike" kern="0" cap="none" spc="0" normalizeH="0" baseline="0" noProof="0" dirty="0" err="1" smtClean="0">
                <a:ln>
                  <a:noFill/>
                </a:ln>
                <a:solidFill>
                  <a:sysClr val="windowText" lastClr="000000"/>
                </a:solidFill>
                <a:effectLst/>
                <a:uLnTx/>
                <a:uFillTx/>
                <a:latin typeface="Arial" pitchFamily="34" charset="0"/>
                <a:ea typeface="+mn-ea"/>
                <a:cs typeface="Arial" pitchFamily="34" charset="0"/>
              </a:rPr>
              <a:t>tượng</a:t>
            </a:r>
            <a:r>
              <a:rPr kumimoji="0" lang="en-US" sz="3600" b="1" i="0" u="none" strike="noStrike" kern="0" cap="none" spc="0" normalizeH="0" baseline="0" noProof="0" dirty="0" smtClean="0">
                <a:ln>
                  <a:noFill/>
                </a:ln>
                <a:solidFill>
                  <a:sysClr val="windowText" lastClr="000000"/>
                </a:solidFill>
                <a:effectLst/>
                <a:uLnTx/>
                <a:uFillTx/>
                <a:latin typeface="Arial" pitchFamily="34" charset="0"/>
                <a:ea typeface="+mn-ea"/>
                <a:cs typeface="Arial" pitchFamily="34" charset="0"/>
              </a:rPr>
              <a:t> </a:t>
            </a:r>
            <a:r>
              <a:rPr kumimoji="0" lang="en-US" sz="3600" b="1" i="0" u="none" strike="noStrike" kern="0" cap="none" spc="0" normalizeH="0" baseline="0" noProof="0" dirty="0" err="1" smtClean="0">
                <a:ln>
                  <a:noFill/>
                </a:ln>
                <a:solidFill>
                  <a:sysClr val="windowText" lastClr="000000"/>
                </a:solidFill>
                <a:effectLst/>
                <a:uLnTx/>
                <a:uFillTx/>
                <a:latin typeface="Arial" pitchFamily="34" charset="0"/>
                <a:ea typeface="+mn-ea"/>
                <a:cs typeface="Arial" pitchFamily="34" charset="0"/>
              </a:rPr>
              <a:t>điều</a:t>
            </a:r>
            <a:r>
              <a:rPr kumimoji="0" lang="en-US" sz="3600" b="1" i="0" u="none" strike="noStrike" kern="0" cap="none" spc="0" normalizeH="0" baseline="0" noProof="0" dirty="0" smtClean="0">
                <a:ln>
                  <a:noFill/>
                </a:ln>
                <a:solidFill>
                  <a:sysClr val="windowText" lastClr="000000"/>
                </a:solidFill>
                <a:effectLst/>
                <a:uLnTx/>
                <a:uFillTx/>
                <a:latin typeface="Arial" pitchFamily="34" charset="0"/>
                <a:ea typeface="+mn-ea"/>
                <a:cs typeface="Arial" pitchFamily="34" charset="0"/>
              </a:rPr>
              <a:t> </a:t>
            </a:r>
            <a:r>
              <a:rPr kumimoji="0" lang="en-US" sz="3600" b="1" i="0" u="none" strike="noStrike" kern="0" cap="none" spc="0" normalizeH="0" baseline="0" noProof="0" dirty="0" err="1" smtClean="0">
                <a:ln>
                  <a:noFill/>
                </a:ln>
                <a:solidFill>
                  <a:sysClr val="windowText" lastClr="000000"/>
                </a:solidFill>
                <a:effectLst/>
                <a:uLnTx/>
                <a:uFillTx/>
                <a:latin typeface="Arial" pitchFamily="34" charset="0"/>
                <a:ea typeface="+mn-ea"/>
                <a:cs typeface="Arial" pitchFamily="34" charset="0"/>
              </a:rPr>
              <a:t>chỉnh</a:t>
            </a:r>
            <a:r>
              <a:rPr kumimoji="0" lang="en-US" sz="3600" b="1" i="0" u="none" strike="noStrike" kern="0" cap="none" spc="0" normalizeH="0" baseline="0" noProof="0" dirty="0" smtClean="0">
                <a:ln>
                  <a:noFill/>
                </a:ln>
                <a:solidFill>
                  <a:sysClr val="windowText" lastClr="000000"/>
                </a:solidFill>
                <a:effectLst/>
                <a:uLnTx/>
                <a:uFillTx/>
                <a:latin typeface="Arial" pitchFamily="34" charset="0"/>
                <a:ea typeface="+mn-ea"/>
                <a:cs typeface="Arial" pitchFamily="34" charset="0"/>
              </a:rPr>
              <a:t>: 3 </a:t>
            </a:r>
            <a:r>
              <a:rPr kumimoji="0" lang="en-US" sz="3600" b="1" i="0" u="none" strike="noStrike" kern="0" cap="none" spc="0" normalizeH="0" baseline="0" noProof="0" dirty="0" err="1" smtClean="0">
                <a:ln>
                  <a:noFill/>
                </a:ln>
                <a:solidFill>
                  <a:sysClr val="windowText" lastClr="000000"/>
                </a:solidFill>
                <a:effectLst/>
                <a:uLnTx/>
                <a:uFillTx/>
                <a:latin typeface="Arial" pitchFamily="34" charset="0"/>
                <a:ea typeface="+mn-ea"/>
                <a:cs typeface="Arial" pitchFamily="34" charset="0"/>
              </a:rPr>
              <a:t>nhóm</a:t>
            </a:r>
            <a:endParaRPr kumimoji="0" lang="en-US" sz="3600" b="0" i="0" u="none" strike="noStrike" kern="0" cap="none" spc="0" normalizeH="0" baseline="0" noProof="0" dirty="0">
              <a:ln>
                <a:noFill/>
              </a:ln>
              <a:solidFill>
                <a:sysClr val="windowText" lastClr="000000"/>
              </a:solidFill>
              <a:effectLst/>
              <a:uLnTx/>
              <a:uFillTx/>
              <a:latin typeface="Arial" pitchFamily="34" charset="0"/>
              <a:ea typeface="+mn-ea"/>
              <a:cs typeface="Arial" pitchFamily="34" charset="0"/>
            </a:endParaRPr>
          </a:p>
        </p:txBody>
      </p:sp>
      <p:sp>
        <p:nvSpPr>
          <p:cNvPr id="16" name="Rounded Rectangle 15"/>
          <p:cNvSpPr/>
          <p:nvPr/>
        </p:nvSpPr>
        <p:spPr>
          <a:xfrm>
            <a:off x="76200" y="3505200"/>
            <a:ext cx="9067800" cy="2819400"/>
          </a:xfrm>
          <a:prstGeom prst="roundRect">
            <a:avLst/>
          </a:prstGeom>
          <a:solidFill>
            <a:srgbClr val="E8D6E4"/>
          </a:solidFill>
          <a:ln w="28575" cap="flat" cmpd="sng" algn="ctr">
            <a:solidFill>
              <a:sysClr val="windowText" lastClr="000000"/>
            </a:solidFill>
            <a:prstDash val="solid"/>
            <a:miter lim="800000"/>
          </a:ln>
          <a:effectLst/>
        </p:spPr>
        <p:txBody>
          <a:bodyPr anchor="ctr"/>
          <a:lstStyle/>
          <a:p>
            <a:pPr lvl="0" algn="ctr">
              <a:defRPr/>
            </a:pPr>
            <a:r>
              <a:rPr lang="vi-VN" sz="3200" b="1" kern="0" dirty="0">
                <a:solidFill>
                  <a:sysClr val="windowText" lastClr="000000"/>
                </a:solidFill>
                <a:latin typeface="Arial" pitchFamily="34" charset="0"/>
                <a:cs typeface="Arial" pitchFamily="34" charset="0"/>
              </a:rPr>
              <a:t>Nhóm thứ ba: </a:t>
            </a:r>
            <a:r>
              <a:rPr lang="vi-VN" sz="3200" b="1" kern="0" dirty="0" smtClean="0">
                <a:solidFill>
                  <a:sysClr val="windowText" lastClr="000000"/>
                </a:solidFill>
                <a:latin typeface="Arial" pitchFamily="34" charset="0"/>
                <a:cs typeface="Arial" pitchFamily="34" charset="0"/>
              </a:rPr>
              <a:t>các </a:t>
            </a:r>
            <a:r>
              <a:rPr lang="vi-VN" sz="3200" b="1" kern="0" dirty="0">
                <a:solidFill>
                  <a:srgbClr val="FF0000"/>
                </a:solidFill>
                <a:latin typeface="Arial" pitchFamily="34" charset="0"/>
                <a:cs typeface="Arial" pitchFamily="34" charset="0"/>
              </a:rPr>
              <a:t>cá nhân </a:t>
            </a:r>
            <a:r>
              <a:rPr lang="vi-VN" sz="3200" b="1" kern="0" dirty="0">
                <a:solidFill>
                  <a:sysClr val="windowText" lastClr="000000"/>
                </a:solidFill>
                <a:latin typeface="Arial" pitchFamily="34" charset="0"/>
                <a:cs typeface="Arial" pitchFamily="34" charset="0"/>
              </a:rPr>
              <a:t>và </a:t>
            </a:r>
            <a:r>
              <a:rPr lang="vi-VN" sz="3200" b="1" kern="0" dirty="0">
                <a:solidFill>
                  <a:srgbClr val="FF0000"/>
                </a:solidFill>
                <a:latin typeface="Arial" pitchFamily="34" charset="0"/>
                <a:cs typeface="Arial" pitchFamily="34" charset="0"/>
              </a:rPr>
              <a:t>tổ chức </a:t>
            </a:r>
            <a:r>
              <a:rPr lang="vi-VN" sz="3200" b="1" kern="0" dirty="0">
                <a:solidFill>
                  <a:sysClr val="windowText" lastClr="000000"/>
                </a:solidFill>
                <a:latin typeface="Arial" pitchFamily="34" charset="0"/>
                <a:cs typeface="Arial" pitchFamily="34" charset="0"/>
              </a:rPr>
              <a:t>được nhà nước </a:t>
            </a:r>
            <a:r>
              <a:rPr lang="vi-VN" sz="3200" b="1" kern="0" dirty="0">
                <a:solidFill>
                  <a:srgbClr val="FF0000"/>
                </a:solidFill>
                <a:latin typeface="Arial" pitchFamily="34" charset="0"/>
                <a:cs typeface="Arial" pitchFamily="34" charset="0"/>
              </a:rPr>
              <a:t>trao quyền </a:t>
            </a:r>
            <a:r>
              <a:rPr lang="vi-VN" sz="3200" b="1" kern="0" dirty="0">
                <a:solidFill>
                  <a:sysClr val="windowText" lastClr="000000"/>
                </a:solidFill>
                <a:latin typeface="Arial" pitchFamily="34" charset="0"/>
                <a:cs typeface="Arial" pitchFamily="34" charset="0"/>
              </a:rPr>
              <a:t>thực hiện hoạt động quản lý hành chính nhà nước trong một số trường hợp cụ thể do pháp luật quy định</a:t>
            </a:r>
            <a:endParaRPr kumimoji="0" lang="en-US" sz="3200" b="0" i="0" u="none" strike="noStrike" kern="0" cap="none" spc="0" normalizeH="0" baseline="0" noProof="0" dirty="0">
              <a:ln>
                <a:noFill/>
              </a:ln>
              <a:solidFill>
                <a:sysClr val="windowText" lastClr="000000"/>
              </a:solidFill>
              <a:effectLst/>
              <a:uLnTx/>
              <a:uFillTx/>
              <a:latin typeface="Arial" pitchFamily="34" charset="0"/>
              <a:cs typeface="Arial" pitchFamily="34" charset="0"/>
            </a:endParaRPr>
          </a:p>
        </p:txBody>
      </p:sp>
    </p:spTree>
    <p:extLst>
      <p:ext uri="{BB962C8B-B14F-4D97-AF65-F5344CB8AC3E}">
        <p14:creationId xmlns:p14="http://schemas.microsoft.com/office/powerpoint/2010/main" val="24519722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1000"/>
                                        <p:tgtEl>
                                          <p:spTgt spid="16"/>
                                        </p:tgtEl>
                                      </p:cBhvr>
                                    </p:animEffect>
                                    <p:anim calcmode="lin" valueType="num">
                                      <p:cBhvr>
                                        <p:cTn id="8" dur="1000" fill="hold"/>
                                        <p:tgtEl>
                                          <p:spTgt spid="16"/>
                                        </p:tgtEl>
                                        <p:attrNameLst>
                                          <p:attrName>ppt_x</p:attrName>
                                        </p:attrNameLst>
                                      </p:cBhvr>
                                      <p:tavLst>
                                        <p:tav tm="0">
                                          <p:val>
                                            <p:strVal val="#ppt_x"/>
                                          </p:val>
                                        </p:tav>
                                        <p:tav tm="100000">
                                          <p:val>
                                            <p:strVal val="#ppt_x"/>
                                          </p:val>
                                        </p:tav>
                                      </p:tavLst>
                                    </p:anim>
                                    <p:anim calcmode="lin" valueType="num">
                                      <p:cBhvr>
                                        <p:cTn id="9"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76200" y="1114425"/>
            <a:ext cx="8458200" cy="1096963"/>
          </a:xfrm>
          <a:prstGeom prst="rect">
            <a:avLst/>
          </a:prstGeom>
          <a:solidFill>
            <a:srgbClr val="E4F41A"/>
          </a:solidFill>
          <a:ln w="6350" cap="flat" cmpd="sng" algn="ctr">
            <a:solidFill>
              <a:sysClr val="windowText" lastClr="000000"/>
            </a:solidFill>
            <a:prstDash val="solid"/>
            <a:miter lim="800000"/>
          </a:ln>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vi-VN" sz="3200" b="1" i="0" u="none" strike="noStrike" kern="0" cap="none" spc="0" normalizeH="0" baseline="0" noProof="0" dirty="0">
                <a:ln>
                  <a:noFill/>
                </a:ln>
                <a:solidFill>
                  <a:sysClr val="windowText" lastClr="000000"/>
                </a:solidFill>
                <a:effectLst/>
                <a:uLnTx/>
                <a:uFillTx/>
                <a:latin typeface="Arial"/>
              </a:rPr>
              <a:t>2.1. </a:t>
            </a:r>
            <a:r>
              <a:rPr kumimoji="0" lang="vi-VN" sz="3200" b="1" i="0" u="none" strike="noStrike" kern="0" cap="none" spc="0" normalizeH="0" baseline="0" noProof="0" dirty="0">
                <a:ln>
                  <a:noFill/>
                </a:ln>
                <a:solidFill>
                  <a:sysClr val="windowText" lastClr="000000"/>
                </a:solidFill>
                <a:effectLst/>
                <a:uLnTx/>
                <a:uFillTx/>
                <a:latin typeface="Arial" pitchFamily="34" charset="0"/>
                <a:cs typeface="Arial" pitchFamily="34" charset="0"/>
              </a:rPr>
              <a:t>Khái niệm, đối tượng và phương pháp điều chỉnh của</a:t>
            </a:r>
            <a:r>
              <a:rPr kumimoji="0" lang="en-US" sz="3200" b="1" i="0" u="none" strike="noStrike" kern="0" cap="none" spc="0" normalizeH="0" baseline="0" noProof="0" dirty="0">
                <a:ln>
                  <a:noFill/>
                </a:ln>
                <a:solidFill>
                  <a:sysClr val="windowText" lastClr="000000"/>
                </a:solidFill>
                <a:effectLst/>
                <a:uLnTx/>
                <a:uFillTx/>
                <a:latin typeface="Arial" pitchFamily="34" charset="0"/>
                <a:cs typeface="Arial" pitchFamily="34" charset="0"/>
              </a:rPr>
              <a:t> </a:t>
            </a:r>
            <a:r>
              <a:rPr kumimoji="0" lang="en-US" sz="3200" b="1" i="0" u="none" strike="noStrike" kern="0" cap="none" spc="0" normalizeH="0" baseline="0" noProof="0" dirty="0" err="1" smtClean="0">
                <a:ln>
                  <a:noFill/>
                </a:ln>
                <a:solidFill>
                  <a:sysClr val="windowText" lastClr="000000"/>
                </a:solidFill>
                <a:effectLst/>
                <a:uLnTx/>
                <a:uFillTx/>
                <a:latin typeface="Arial" pitchFamily="34" charset="0"/>
                <a:cs typeface="Arial" pitchFamily="34" charset="0"/>
              </a:rPr>
              <a:t>pháp</a:t>
            </a:r>
            <a:r>
              <a:rPr kumimoji="0" lang="en-US" sz="3200" b="1" i="0" u="none" strike="noStrike" kern="0" cap="none" spc="0" normalizeH="0" noProof="0" dirty="0" smtClean="0">
                <a:ln>
                  <a:noFill/>
                </a:ln>
                <a:solidFill>
                  <a:sysClr val="windowText" lastClr="000000"/>
                </a:solidFill>
                <a:effectLst/>
                <a:uLnTx/>
                <a:uFillTx/>
                <a:latin typeface="Arial" pitchFamily="34" charset="0"/>
                <a:cs typeface="Arial" pitchFamily="34" charset="0"/>
              </a:rPr>
              <a:t> </a:t>
            </a:r>
            <a:r>
              <a:rPr kumimoji="0" lang="en-US" sz="3200" b="1" i="0" u="none" strike="noStrike" kern="0" cap="none" spc="0" normalizeH="0" baseline="0" noProof="0" dirty="0" smtClean="0">
                <a:ln>
                  <a:noFill/>
                </a:ln>
                <a:solidFill>
                  <a:sysClr val="windowText" lastClr="000000"/>
                </a:solidFill>
                <a:effectLst/>
                <a:uLnTx/>
                <a:uFillTx/>
                <a:latin typeface="Arial" pitchFamily="34" charset="0"/>
                <a:cs typeface="Arial" pitchFamily="34" charset="0"/>
              </a:rPr>
              <a:t> </a:t>
            </a:r>
            <a:r>
              <a:rPr kumimoji="0" lang="en-US" sz="3200" b="1" i="0" u="none" strike="noStrike" kern="0" cap="none" spc="0" normalizeH="0" baseline="0" noProof="0" dirty="0">
                <a:ln>
                  <a:noFill/>
                </a:ln>
                <a:solidFill>
                  <a:sysClr val="windowText" lastClr="000000"/>
                </a:solidFill>
                <a:effectLst/>
                <a:uLnTx/>
                <a:uFillTx/>
                <a:latin typeface="Arial" pitchFamily="34" charset="0"/>
                <a:cs typeface="Arial" pitchFamily="34" charset="0"/>
              </a:rPr>
              <a:t>l</a:t>
            </a:r>
            <a:r>
              <a:rPr kumimoji="0" lang="vi-VN" sz="3200" b="1" i="0" u="none" strike="noStrike" kern="0" cap="none" spc="0" normalizeH="0" baseline="0" noProof="0" dirty="0">
                <a:ln>
                  <a:noFill/>
                </a:ln>
                <a:solidFill>
                  <a:sysClr val="windowText" lastClr="000000"/>
                </a:solidFill>
                <a:effectLst/>
                <a:uLnTx/>
                <a:uFillTx/>
                <a:latin typeface="Arial" pitchFamily="34" charset="0"/>
                <a:cs typeface="Arial" pitchFamily="34" charset="0"/>
              </a:rPr>
              <a:t>uật </a:t>
            </a:r>
            <a:r>
              <a:rPr kumimoji="0" lang="en-US" sz="3200" b="1" i="0" u="none" strike="noStrike" kern="0" cap="none" spc="0" normalizeH="0" baseline="0" noProof="0" dirty="0" err="1" smtClean="0">
                <a:ln>
                  <a:noFill/>
                </a:ln>
                <a:solidFill>
                  <a:sysClr val="windowText" lastClr="000000"/>
                </a:solidFill>
                <a:effectLst/>
                <a:uLnTx/>
                <a:uFillTx/>
                <a:latin typeface="Arial" pitchFamily="34" charset="0"/>
                <a:cs typeface="Arial" pitchFamily="34" charset="0"/>
              </a:rPr>
              <a:t>Hành</a:t>
            </a:r>
            <a:r>
              <a:rPr kumimoji="0" lang="en-US" sz="3200" b="1" i="0" u="none" strike="noStrike" kern="0" cap="none" spc="0" normalizeH="0" noProof="0" dirty="0" smtClean="0">
                <a:ln>
                  <a:noFill/>
                </a:ln>
                <a:solidFill>
                  <a:sysClr val="windowText" lastClr="000000"/>
                </a:solidFill>
                <a:effectLst/>
                <a:uLnTx/>
                <a:uFillTx/>
                <a:latin typeface="Arial" pitchFamily="34" charset="0"/>
                <a:cs typeface="Arial" pitchFamily="34" charset="0"/>
              </a:rPr>
              <a:t> </a:t>
            </a:r>
            <a:r>
              <a:rPr kumimoji="0" lang="en-US" sz="3200" b="1" i="0" u="none" strike="noStrike" kern="0" cap="none" spc="0" normalizeH="0" noProof="0" dirty="0" err="1" smtClean="0">
                <a:ln>
                  <a:noFill/>
                </a:ln>
                <a:solidFill>
                  <a:sysClr val="windowText" lastClr="000000"/>
                </a:solidFill>
                <a:effectLst/>
                <a:uLnTx/>
                <a:uFillTx/>
                <a:latin typeface="Arial" pitchFamily="34" charset="0"/>
                <a:cs typeface="Arial" pitchFamily="34" charset="0"/>
              </a:rPr>
              <a:t>chính</a:t>
            </a:r>
            <a:endParaRPr kumimoji="0" lang="vi-VN" sz="3200" b="1" i="0" u="none" strike="noStrike" kern="0" cap="none" spc="0" normalizeH="0" baseline="0" noProof="0" dirty="0">
              <a:ln>
                <a:noFill/>
              </a:ln>
              <a:solidFill>
                <a:srgbClr val="C00000"/>
              </a:solidFill>
              <a:effectLst/>
              <a:uLnTx/>
              <a:uFillTx/>
              <a:latin typeface="Arial" pitchFamily="34" charset="0"/>
              <a:cs typeface="Arial" pitchFamily="34" charset="0"/>
            </a:endParaRP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Rounded Rectangle 15"/>
          <p:cNvSpPr/>
          <p:nvPr/>
        </p:nvSpPr>
        <p:spPr>
          <a:xfrm>
            <a:off x="76201" y="2362201"/>
            <a:ext cx="5842000" cy="685800"/>
          </a:xfrm>
          <a:prstGeom prst="roundRect">
            <a:avLst/>
          </a:prstGeom>
          <a:solidFill>
            <a:srgbClr val="E8F3CB"/>
          </a:solidFill>
          <a:ln w="28575" cap="flat" cmpd="sng" algn="ctr">
            <a:solidFill>
              <a:sysClr val="windowText" lastClr="000000"/>
            </a:solidFill>
            <a:prstDash val="solid"/>
            <a:miter lim="800000"/>
          </a:ln>
          <a:effectLst/>
        </p:spPr>
        <p:txBody>
          <a:bodyPr anchor="ctr"/>
          <a:lstStyle/>
          <a:p>
            <a:pPr lvl="0" algn="ctr">
              <a:defRPr/>
            </a:pPr>
            <a:r>
              <a:rPr lang="en-US" sz="3600" b="1" kern="0" dirty="0" smtClean="0">
                <a:solidFill>
                  <a:sysClr val="windowText" lastClr="000000"/>
                </a:solidFill>
                <a:latin typeface="Arial" pitchFamily="34" charset="0"/>
                <a:cs typeface="Arial" pitchFamily="34" charset="0"/>
              </a:rPr>
              <a:t>P</a:t>
            </a:r>
            <a:r>
              <a:rPr lang="vi-VN" sz="3600" b="1" kern="0" dirty="0" smtClean="0">
                <a:solidFill>
                  <a:sysClr val="windowText" lastClr="000000"/>
                </a:solidFill>
                <a:latin typeface="Arial" pitchFamily="34" charset="0"/>
                <a:cs typeface="Arial" pitchFamily="34" charset="0"/>
              </a:rPr>
              <a:t>hương </a:t>
            </a:r>
            <a:r>
              <a:rPr lang="vi-VN" sz="3600" b="1" kern="0" dirty="0">
                <a:solidFill>
                  <a:sysClr val="windowText" lastClr="000000"/>
                </a:solidFill>
                <a:latin typeface="Arial" pitchFamily="34" charset="0"/>
                <a:cs typeface="Arial" pitchFamily="34" charset="0"/>
              </a:rPr>
              <a:t>pháp điều chỉnh</a:t>
            </a:r>
            <a:endParaRPr kumimoji="0" lang="en-US" sz="3600" b="0" i="0" u="none" strike="noStrike" kern="0" cap="none" spc="0" normalizeH="0" baseline="0" noProof="0" dirty="0">
              <a:ln>
                <a:noFill/>
              </a:ln>
              <a:solidFill>
                <a:sysClr val="windowText" lastClr="000000"/>
              </a:solidFill>
              <a:effectLst/>
              <a:uLnTx/>
              <a:uFillTx/>
              <a:latin typeface="Arial" pitchFamily="34" charset="0"/>
              <a:ea typeface="+mn-ea"/>
              <a:cs typeface="Arial" pitchFamily="34" charset="0"/>
            </a:endParaRPr>
          </a:p>
        </p:txBody>
      </p:sp>
      <p:sp>
        <p:nvSpPr>
          <p:cNvPr id="17" name="Rounded Rectangle 16"/>
          <p:cNvSpPr/>
          <p:nvPr/>
        </p:nvSpPr>
        <p:spPr>
          <a:xfrm>
            <a:off x="1524000" y="3200400"/>
            <a:ext cx="6172200" cy="761999"/>
          </a:xfrm>
          <a:prstGeom prst="roundRect">
            <a:avLst/>
          </a:prstGeom>
          <a:solidFill>
            <a:srgbClr val="FFFF00"/>
          </a:solidFill>
          <a:ln w="28575" cap="flat" cmpd="sng" algn="ctr">
            <a:solidFill>
              <a:sysClr val="windowText" lastClr="000000"/>
            </a:solidFill>
            <a:prstDash val="solid"/>
            <a:miter lim="800000"/>
          </a:ln>
          <a:effectLst/>
        </p:spPr>
        <p:txBody>
          <a:bodyPr anchor="ctr"/>
          <a:lstStyle/>
          <a:p>
            <a:pPr lvl="0" algn="ctr">
              <a:defRPr/>
            </a:pPr>
            <a:r>
              <a:rPr lang="vi-VN" sz="3600" b="1" kern="0" dirty="0">
                <a:solidFill>
                  <a:sysClr val="windowText" lastClr="000000"/>
                </a:solidFill>
                <a:latin typeface="Arial" pitchFamily="34" charset="0"/>
                <a:cs typeface="Arial" pitchFamily="34" charset="0"/>
              </a:rPr>
              <a:t>“Mệnh </a:t>
            </a:r>
            <a:r>
              <a:rPr lang="vi-VN" sz="3600" b="1" kern="0" dirty="0" smtClean="0">
                <a:solidFill>
                  <a:sysClr val="windowText" lastClr="000000"/>
                </a:solidFill>
                <a:latin typeface="Arial" pitchFamily="34" charset="0"/>
                <a:cs typeface="Arial" pitchFamily="34" charset="0"/>
              </a:rPr>
              <a:t>lệnh </a:t>
            </a:r>
            <a:r>
              <a:rPr lang="vi-VN" sz="3600" b="1" kern="0" dirty="0">
                <a:solidFill>
                  <a:sysClr val="windowText" lastClr="000000"/>
                </a:solidFill>
                <a:latin typeface="Arial" pitchFamily="34" charset="0"/>
                <a:cs typeface="Arial" pitchFamily="34" charset="0"/>
              </a:rPr>
              <a:t>đơn phương”, </a:t>
            </a:r>
            <a:endParaRPr lang="en-US" sz="3600" b="1" kern="0" dirty="0" smtClean="0">
              <a:solidFill>
                <a:sysClr val="windowText" lastClr="000000"/>
              </a:solidFill>
              <a:latin typeface="Arial" pitchFamily="34" charset="0"/>
              <a:cs typeface="Arial" pitchFamily="34" charset="0"/>
            </a:endParaRPr>
          </a:p>
        </p:txBody>
      </p:sp>
      <p:sp>
        <p:nvSpPr>
          <p:cNvPr id="7" name="Rounded Rectangle 6"/>
          <p:cNvSpPr/>
          <p:nvPr/>
        </p:nvSpPr>
        <p:spPr>
          <a:xfrm>
            <a:off x="35257" y="4191000"/>
            <a:ext cx="8988188" cy="685800"/>
          </a:xfrm>
          <a:prstGeom prst="roundRect">
            <a:avLst/>
          </a:prstGeom>
          <a:solidFill>
            <a:srgbClr val="D5E9E9"/>
          </a:solidFill>
          <a:ln w="28575" cap="flat" cmpd="sng" algn="ctr">
            <a:solidFill>
              <a:sysClr val="windowText" lastClr="000000"/>
            </a:solidFill>
            <a:prstDash val="solid"/>
            <a:miter lim="800000"/>
          </a:ln>
          <a:effectLst/>
        </p:spPr>
        <p:txBody>
          <a:bodyPr anchor="ctr"/>
          <a:lstStyle/>
          <a:p>
            <a:pPr lvl="0" algn="ctr">
              <a:defRPr/>
            </a:pPr>
            <a:r>
              <a:rPr lang="vi-VN" sz="3600" b="1" kern="0" dirty="0" smtClean="0">
                <a:solidFill>
                  <a:sysClr val="windowText" lastClr="000000"/>
                </a:solidFill>
                <a:latin typeface="Arial" pitchFamily="34" charset="0"/>
                <a:cs typeface="Arial" pitchFamily="34" charset="0"/>
              </a:rPr>
              <a:t>một </a:t>
            </a:r>
            <a:r>
              <a:rPr lang="vi-VN" sz="3600" b="1" kern="0" dirty="0">
                <a:solidFill>
                  <a:sysClr val="windowText" lastClr="000000"/>
                </a:solidFill>
                <a:latin typeface="Arial" pitchFamily="34" charset="0"/>
                <a:cs typeface="Arial" pitchFamily="34" charset="0"/>
              </a:rPr>
              <a:t>bên ra lệnh, một bên chấp hành, </a:t>
            </a:r>
          </a:p>
        </p:txBody>
      </p:sp>
      <p:sp>
        <p:nvSpPr>
          <p:cNvPr id="8" name="Rounded Rectangle 7"/>
          <p:cNvSpPr/>
          <p:nvPr/>
        </p:nvSpPr>
        <p:spPr>
          <a:xfrm>
            <a:off x="35257" y="5181600"/>
            <a:ext cx="8988188" cy="1295400"/>
          </a:xfrm>
          <a:prstGeom prst="roundRect">
            <a:avLst/>
          </a:prstGeom>
          <a:solidFill>
            <a:srgbClr val="E8D6E4"/>
          </a:solidFill>
          <a:ln w="28575" cap="flat" cmpd="sng" algn="ctr">
            <a:solidFill>
              <a:sysClr val="windowText" lastClr="000000"/>
            </a:solidFill>
            <a:prstDash val="solid"/>
            <a:miter lim="800000"/>
          </a:ln>
          <a:effectLst/>
        </p:spPr>
        <p:txBody>
          <a:bodyPr anchor="ctr"/>
          <a:lstStyle/>
          <a:p>
            <a:pPr lvl="0" algn="ctr">
              <a:defRPr/>
            </a:pPr>
            <a:r>
              <a:rPr lang="vi-VN" sz="3600" b="1" kern="0" dirty="0" smtClean="0">
                <a:solidFill>
                  <a:sysClr val="windowText" lastClr="000000"/>
                </a:solidFill>
                <a:latin typeface="Arial" pitchFamily="34" charset="0"/>
                <a:cs typeface="Arial" pitchFamily="34" charset="0"/>
              </a:rPr>
              <a:t>đây </a:t>
            </a:r>
            <a:r>
              <a:rPr lang="vi-VN" sz="3600" b="1" kern="0" dirty="0">
                <a:solidFill>
                  <a:sysClr val="windowText" lastClr="000000"/>
                </a:solidFill>
                <a:latin typeface="Arial" pitchFamily="34" charset="0"/>
                <a:cs typeface="Arial" pitchFamily="34" charset="0"/>
              </a:rPr>
              <a:t>là phương pháp mang tính đặc thù trong quá trình quản lý nhà nước. </a:t>
            </a:r>
          </a:p>
        </p:txBody>
      </p:sp>
    </p:spTree>
    <p:extLst>
      <p:ext uri="{BB962C8B-B14F-4D97-AF65-F5344CB8AC3E}">
        <p14:creationId xmlns:p14="http://schemas.microsoft.com/office/powerpoint/2010/main" val="36193571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circle(in)">
                                      <p:cBhvr>
                                        <p:cTn id="7" dur="20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fade">
                                      <p:cBhvr>
                                        <p:cTn id="12" dur="1000"/>
                                        <p:tgtEl>
                                          <p:spTgt spid="17"/>
                                        </p:tgtEl>
                                      </p:cBhvr>
                                    </p:animEffect>
                                    <p:anim calcmode="lin" valueType="num">
                                      <p:cBhvr>
                                        <p:cTn id="13" dur="1000" fill="hold"/>
                                        <p:tgtEl>
                                          <p:spTgt spid="17"/>
                                        </p:tgtEl>
                                        <p:attrNameLst>
                                          <p:attrName>ppt_x</p:attrName>
                                        </p:attrNameLst>
                                      </p:cBhvr>
                                      <p:tavLst>
                                        <p:tav tm="0">
                                          <p:val>
                                            <p:strVal val="#ppt_x"/>
                                          </p:val>
                                        </p:tav>
                                        <p:tav tm="100000">
                                          <p:val>
                                            <p:strVal val="#ppt_x"/>
                                          </p:val>
                                        </p:tav>
                                      </p:tavLst>
                                    </p:anim>
                                    <p:anim calcmode="lin" valueType="num">
                                      <p:cBhvr>
                                        <p:cTn id="14"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1000"/>
                                        <p:tgtEl>
                                          <p:spTgt spid="7"/>
                                        </p:tgtEl>
                                      </p:cBhvr>
                                    </p:animEffect>
                                    <p:anim calcmode="lin" valueType="num">
                                      <p:cBhvr>
                                        <p:cTn id="20" dur="1000" fill="hold"/>
                                        <p:tgtEl>
                                          <p:spTgt spid="7"/>
                                        </p:tgtEl>
                                        <p:attrNameLst>
                                          <p:attrName>ppt_x</p:attrName>
                                        </p:attrNameLst>
                                      </p:cBhvr>
                                      <p:tavLst>
                                        <p:tav tm="0">
                                          <p:val>
                                            <p:strVal val="#ppt_x"/>
                                          </p:val>
                                        </p:tav>
                                        <p:tav tm="100000">
                                          <p:val>
                                            <p:strVal val="#ppt_x"/>
                                          </p:val>
                                        </p:tav>
                                      </p:tavLst>
                                    </p:anim>
                                    <p:anim calcmode="lin" valueType="num">
                                      <p:cBhvr>
                                        <p:cTn id="21"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fade">
                                      <p:cBhvr>
                                        <p:cTn id="26" dur="1000"/>
                                        <p:tgtEl>
                                          <p:spTgt spid="8"/>
                                        </p:tgtEl>
                                      </p:cBhvr>
                                    </p:animEffect>
                                    <p:anim calcmode="lin" valueType="num">
                                      <p:cBhvr>
                                        <p:cTn id="27" dur="1000" fill="hold"/>
                                        <p:tgtEl>
                                          <p:spTgt spid="8"/>
                                        </p:tgtEl>
                                        <p:attrNameLst>
                                          <p:attrName>ppt_x</p:attrName>
                                        </p:attrNameLst>
                                      </p:cBhvr>
                                      <p:tavLst>
                                        <p:tav tm="0">
                                          <p:val>
                                            <p:strVal val="#ppt_x"/>
                                          </p:val>
                                        </p:tav>
                                        <p:tav tm="100000">
                                          <p:val>
                                            <p:strVal val="#ppt_x"/>
                                          </p:val>
                                        </p:tav>
                                      </p:tavLst>
                                    </p:anim>
                                    <p:anim calcmode="lin" valueType="num">
                                      <p:cBhvr>
                                        <p:cTn id="28"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7" grpId="0" animBg="1"/>
      <p:bldP spid="7" grpId="0" animBg="1"/>
      <p:bldP spid="8"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76200" y="1114425"/>
            <a:ext cx="8458200" cy="1096963"/>
          </a:xfrm>
          <a:prstGeom prst="rect">
            <a:avLst/>
          </a:prstGeom>
          <a:solidFill>
            <a:srgbClr val="E4F41A"/>
          </a:solidFill>
          <a:ln w="6350" cap="flat" cmpd="sng" algn="ctr">
            <a:solidFill>
              <a:sysClr val="windowText" lastClr="000000"/>
            </a:solidFill>
            <a:prstDash val="solid"/>
            <a:miter lim="800000"/>
          </a:ln>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vi-VN" sz="3200" b="1" i="0" u="none" strike="noStrike" kern="0" cap="none" spc="0" normalizeH="0" baseline="0" noProof="0" dirty="0">
                <a:ln>
                  <a:noFill/>
                </a:ln>
                <a:solidFill>
                  <a:sysClr val="windowText" lastClr="000000"/>
                </a:solidFill>
                <a:effectLst/>
                <a:uLnTx/>
                <a:uFillTx/>
                <a:latin typeface="Arial"/>
              </a:rPr>
              <a:t>2.1</a:t>
            </a:r>
            <a:r>
              <a:rPr kumimoji="0" lang="vi-VN" sz="3200" b="1" i="0" u="none" strike="noStrike" kern="0" cap="none" spc="0" normalizeH="0" baseline="0" noProof="0" dirty="0">
                <a:ln>
                  <a:noFill/>
                </a:ln>
                <a:solidFill>
                  <a:sysClr val="windowText" lastClr="000000"/>
                </a:solidFill>
                <a:effectLst/>
                <a:uLnTx/>
                <a:uFillTx/>
                <a:latin typeface="Arial" pitchFamily="34" charset="0"/>
                <a:cs typeface="Arial" pitchFamily="34" charset="0"/>
              </a:rPr>
              <a:t>. Khái niệm, đối tượng và phương pháp điều chỉnh của</a:t>
            </a:r>
            <a:r>
              <a:rPr kumimoji="0" lang="en-US" sz="3200" b="1" i="0" u="none" strike="noStrike" kern="0" cap="none" spc="0" normalizeH="0" baseline="0" noProof="0" dirty="0">
                <a:ln>
                  <a:noFill/>
                </a:ln>
                <a:solidFill>
                  <a:sysClr val="windowText" lastClr="000000"/>
                </a:solidFill>
                <a:effectLst/>
                <a:uLnTx/>
                <a:uFillTx/>
                <a:latin typeface="Arial" pitchFamily="34" charset="0"/>
                <a:cs typeface="Arial" pitchFamily="34" charset="0"/>
              </a:rPr>
              <a:t> </a:t>
            </a:r>
            <a:r>
              <a:rPr kumimoji="0" lang="en-US" sz="3200" b="1" i="0" u="none" strike="noStrike" kern="0" cap="none" spc="0" normalizeH="0" baseline="0" noProof="0" dirty="0" err="1" smtClean="0">
                <a:ln>
                  <a:noFill/>
                </a:ln>
                <a:solidFill>
                  <a:sysClr val="windowText" lastClr="000000"/>
                </a:solidFill>
                <a:effectLst/>
                <a:uLnTx/>
                <a:uFillTx/>
                <a:latin typeface="Arial" pitchFamily="34" charset="0"/>
                <a:cs typeface="Arial" pitchFamily="34" charset="0"/>
              </a:rPr>
              <a:t>pháp</a:t>
            </a:r>
            <a:r>
              <a:rPr kumimoji="0" lang="en-US" sz="3200" b="1" i="0" u="none" strike="noStrike" kern="0" cap="none" spc="0" normalizeH="0" noProof="0" dirty="0" smtClean="0">
                <a:ln>
                  <a:noFill/>
                </a:ln>
                <a:solidFill>
                  <a:sysClr val="windowText" lastClr="000000"/>
                </a:solidFill>
                <a:effectLst/>
                <a:uLnTx/>
                <a:uFillTx/>
                <a:latin typeface="Arial" pitchFamily="34" charset="0"/>
                <a:cs typeface="Arial" pitchFamily="34" charset="0"/>
              </a:rPr>
              <a:t> </a:t>
            </a:r>
            <a:r>
              <a:rPr kumimoji="0" lang="en-US" sz="3200" b="1" i="0" u="none" strike="noStrike" kern="0" cap="none" spc="0" normalizeH="0" baseline="0" noProof="0" dirty="0" smtClean="0">
                <a:ln>
                  <a:noFill/>
                </a:ln>
                <a:solidFill>
                  <a:sysClr val="windowText" lastClr="000000"/>
                </a:solidFill>
                <a:effectLst/>
                <a:uLnTx/>
                <a:uFillTx/>
                <a:latin typeface="Arial" pitchFamily="34" charset="0"/>
                <a:cs typeface="Arial" pitchFamily="34" charset="0"/>
              </a:rPr>
              <a:t> </a:t>
            </a:r>
            <a:r>
              <a:rPr kumimoji="0" lang="en-US" sz="3200" b="1" i="0" u="none" strike="noStrike" kern="0" cap="none" spc="0" normalizeH="0" baseline="0" noProof="0" dirty="0">
                <a:ln>
                  <a:noFill/>
                </a:ln>
                <a:solidFill>
                  <a:sysClr val="windowText" lastClr="000000"/>
                </a:solidFill>
                <a:effectLst/>
                <a:uLnTx/>
                <a:uFillTx/>
                <a:latin typeface="Arial" pitchFamily="34" charset="0"/>
                <a:cs typeface="Arial" pitchFamily="34" charset="0"/>
              </a:rPr>
              <a:t>l</a:t>
            </a:r>
            <a:r>
              <a:rPr kumimoji="0" lang="vi-VN" sz="3200" b="1" i="0" u="none" strike="noStrike" kern="0" cap="none" spc="0" normalizeH="0" baseline="0" noProof="0" dirty="0">
                <a:ln>
                  <a:noFill/>
                </a:ln>
                <a:solidFill>
                  <a:sysClr val="windowText" lastClr="000000"/>
                </a:solidFill>
                <a:effectLst/>
                <a:uLnTx/>
                <a:uFillTx/>
                <a:latin typeface="Arial" pitchFamily="34" charset="0"/>
                <a:cs typeface="Arial" pitchFamily="34" charset="0"/>
              </a:rPr>
              <a:t>uật </a:t>
            </a:r>
            <a:r>
              <a:rPr kumimoji="0" lang="en-US" sz="3200" b="1" i="0" u="none" strike="noStrike" kern="0" cap="none" spc="0" normalizeH="0" baseline="0" noProof="0" dirty="0" err="1" smtClean="0">
                <a:ln>
                  <a:noFill/>
                </a:ln>
                <a:solidFill>
                  <a:sysClr val="windowText" lastClr="000000"/>
                </a:solidFill>
                <a:effectLst/>
                <a:uLnTx/>
                <a:uFillTx/>
                <a:latin typeface="Arial" pitchFamily="34" charset="0"/>
                <a:cs typeface="Arial" pitchFamily="34" charset="0"/>
              </a:rPr>
              <a:t>Hành</a:t>
            </a:r>
            <a:r>
              <a:rPr kumimoji="0" lang="en-US" sz="3200" b="1" i="0" u="none" strike="noStrike" kern="0" cap="none" spc="0" normalizeH="0" noProof="0" dirty="0" smtClean="0">
                <a:ln>
                  <a:noFill/>
                </a:ln>
                <a:solidFill>
                  <a:sysClr val="windowText" lastClr="000000"/>
                </a:solidFill>
                <a:effectLst/>
                <a:uLnTx/>
                <a:uFillTx/>
                <a:latin typeface="Arial" pitchFamily="34" charset="0"/>
                <a:cs typeface="Arial" pitchFamily="34" charset="0"/>
              </a:rPr>
              <a:t> </a:t>
            </a:r>
            <a:r>
              <a:rPr kumimoji="0" lang="en-US" sz="3200" b="1" i="0" u="none" strike="noStrike" kern="0" cap="none" spc="0" normalizeH="0" noProof="0" dirty="0" err="1" smtClean="0">
                <a:ln>
                  <a:noFill/>
                </a:ln>
                <a:solidFill>
                  <a:sysClr val="windowText" lastClr="000000"/>
                </a:solidFill>
                <a:effectLst/>
                <a:uLnTx/>
                <a:uFillTx/>
                <a:latin typeface="Arial" pitchFamily="34" charset="0"/>
                <a:cs typeface="Arial" pitchFamily="34" charset="0"/>
              </a:rPr>
              <a:t>chính</a:t>
            </a:r>
            <a:endParaRPr kumimoji="0" lang="vi-VN" sz="3200" b="1" i="0" u="none" strike="noStrike" kern="0" cap="none" spc="0" normalizeH="0" baseline="0" noProof="0" dirty="0">
              <a:ln>
                <a:noFill/>
              </a:ln>
              <a:solidFill>
                <a:srgbClr val="C00000"/>
              </a:solidFill>
              <a:effectLst/>
              <a:uLnTx/>
              <a:uFillTx/>
              <a:latin typeface="Arial" pitchFamily="34" charset="0"/>
              <a:cs typeface="Arial" pitchFamily="34" charset="0"/>
            </a:endParaRP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Rounded Rectangle 15"/>
          <p:cNvSpPr/>
          <p:nvPr/>
        </p:nvSpPr>
        <p:spPr>
          <a:xfrm>
            <a:off x="76201" y="2514600"/>
            <a:ext cx="6096000" cy="685800"/>
          </a:xfrm>
          <a:prstGeom prst="roundRect">
            <a:avLst/>
          </a:prstGeom>
          <a:solidFill>
            <a:srgbClr val="E8F3CB"/>
          </a:solidFill>
          <a:ln w="28575" cap="flat" cmpd="sng" algn="ctr">
            <a:solidFill>
              <a:sysClr val="windowText" lastClr="000000"/>
            </a:solidFill>
            <a:prstDash val="solid"/>
            <a:miter lim="800000"/>
          </a:ln>
          <a:effectLst/>
        </p:spPr>
        <p:txBody>
          <a:bodyPr anchor="ctr"/>
          <a:lstStyle/>
          <a:p>
            <a:pPr lvl="0" algn="ctr">
              <a:defRPr/>
            </a:pPr>
            <a:r>
              <a:rPr lang="en-US" sz="3600" b="1" kern="0" dirty="0" smtClean="0">
                <a:solidFill>
                  <a:sysClr val="windowText" lastClr="000000"/>
                </a:solidFill>
                <a:latin typeface="Arial" pitchFamily="34" charset="0"/>
                <a:cs typeface="Arial" pitchFamily="34" charset="0"/>
              </a:rPr>
              <a:t>P</a:t>
            </a:r>
            <a:r>
              <a:rPr lang="vi-VN" sz="3600" b="1" kern="0" dirty="0" smtClean="0">
                <a:solidFill>
                  <a:sysClr val="windowText" lastClr="000000"/>
                </a:solidFill>
                <a:latin typeface="Arial" pitchFamily="34" charset="0"/>
                <a:cs typeface="Arial" pitchFamily="34" charset="0"/>
              </a:rPr>
              <a:t>hương </a:t>
            </a:r>
            <a:r>
              <a:rPr lang="vi-VN" sz="3600" b="1" kern="0" dirty="0">
                <a:solidFill>
                  <a:sysClr val="windowText" lastClr="000000"/>
                </a:solidFill>
                <a:latin typeface="Arial" pitchFamily="34" charset="0"/>
                <a:cs typeface="Arial" pitchFamily="34" charset="0"/>
              </a:rPr>
              <a:t>pháp điều chỉnh</a:t>
            </a:r>
            <a:endParaRPr kumimoji="0" lang="en-US" sz="3600" b="0" i="0" u="none" strike="noStrike" kern="0" cap="none" spc="0" normalizeH="0" baseline="0" noProof="0" dirty="0">
              <a:ln>
                <a:noFill/>
              </a:ln>
              <a:solidFill>
                <a:sysClr val="windowText" lastClr="000000"/>
              </a:solidFill>
              <a:effectLst/>
              <a:uLnTx/>
              <a:uFillTx/>
              <a:latin typeface="Arial" pitchFamily="34" charset="0"/>
              <a:ea typeface="+mn-ea"/>
              <a:cs typeface="Arial" pitchFamily="34" charset="0"/>
            </a:endParaRPr>
          </a:p>
        </p:txBody>
      </p:sp>
      <p:sp>
        <p:nvSpPr>
          <p:cNvPr id="17" name="Rounded Rectangle 16"/>
          <p:cNvSpPr/>
          <p:nvPr/>
        </p:nvSpPr>
        <p:spPr>
          <a:xfrm>
            <a:off x="76200" y="3581400"/>
            <a:ext cx="8988188" cy="609600"/>
          </a:xfrm>
          <a:prstGeom prst="roundRect">
            <a:avLst/>
          </a:prstGeom>
          <a:solidFill>
            <a:srgbClr val="E8F3CB"/>
          </a:solidFill>
          <a:ln w="28575" cap="flat" cmpd="sng" algn="ctr">
            <a:solidFill>
              <a:sysClr val="windowText" lastClr="000000"/>
            </a:solidFill>
            <a:prstDash val="solid"/>
            <a:miter lim="800000"/>
          </a:ln>
          <a:effectLst/>
        </p:spPr>
        <p:txBody>
          <a:bodyPr anchor="ctr"/>
          <a:lstStyle/>
          <a:p>
            <a:pPr lvl="0" algn="ctr">
              <a:defRPr/>
            </a:pPr>
            <a:r>
              <a:rPr lang="vi-VN" sz="3600" b="1" kern="0" dirty="0" smtClean="0">
                <a:solidFill>
                  <a:sysClr val="windowText" lastClr="000000"/>
                </a:solidFill>
                <a:latin typeface="Arial" pitchFamily="34" charset="0"/>
                <a:cs typeface="Arial" pitchFamily="34" charset="0"/>
              </a:rPr>
              <a:t>một </a:t>
            </a:r>
            <a:r>
              <a:rPr lang="vi-VN" sz="3600" b="1" kern="0" dirty="0">
                <a:solidFill>
                  <a:sysClr val="windowText" lastClr="000000"/>
                </a:solidFill>
                <a:latin typeface="Arial" pitchFamily="34" charset="0"/>
                <a:cs typeface="Arial" pitchFamily="34" charset="0"/>
              </a:rPr>
              <a:t>bên có quyền </a:t>
            </a:r>
            <a:r>
              <a:rPr lang="vi-VN" sz="3600" b="1" kern="0" dirty="0">
                <a:solidFill>
                  <a:srgbClr val="FF0000"/>
                </a:solidFill>
                <a:latin typeface="Arial" pitchFamily="34" charset="0"/>
                <a:cs typeface="Arial" pitchFamily="34" charset="0"/>
              </a:rPr>
              <a:t>nhân danh nhà </a:t>
            </a:r>
            <a:r>
              <a:rPr lang="vi-VN" sz="3600" b="1" kern="0" dirty="0" smtClean="0">
                <a:solidFill>
                  <a:srgbClr val="FF0000"/>
                </a:solidFill>
                <a:latin typeface="Arial" pitchFamily="34" charset="0"/>
                <a:cs typeface="Arial" pitchFamily="34" charset="0"/>
              </a:rPr>
              <a:t>nước</a:t>
            </a:r>
            <a:endParaRPr lang="vi-VN" sz="3600" b="1" kern="0" dirty="0">
              <a:solidFill>
                <a:srgbClr val="FF0000"/>
              </a:solidFill>
              <a:latin typeface="Arial" pitchFamily="34" charset="0"/>
              <a:cs typeface="Arial" pitchFamily="34" charset="0"/>
            </a:endParaRPr>
          </a:p>
        </p:txBody>
      </p:sp>
      <p:sp>
        <p:nvSpPr>
          <p:cNvPr id="19" name="Rounded Rectangle 18"/>
          <p:cNvSpPr/>
          <p:nvPr/>
        </p:nvSpPr>
        <p:spPr>
          <a:xfrm>
            <a:off x="76201" y="4572000"/>
            <a:ext cx="8988188" cy="685800"/>
          </a:xfrm>
          <a:prstGeom prst="roundRect">
            <a:avLst/>
          </a:prstGeom>
          <a:solidFill>
            <a:srgbClr val="E8F3CB"/>
          </a:solidFill>
          <a:ln w="28575" cap="flat" cmpd="sng" algn="ctr">
            <a:solidFill>
              <a:sysClr val="windowText" lastClr="000000"/>
            </a:solidFill>
            <a:prstDash val="solid"/>
            <a:miter lim="800000"/>
          </a:ln>
          <a:effectLst/>
        </p:spPr>
        <p:txBody>
          <a:bodyPr anchor="ctr"/>
          <a:lstStyle/>
          <a:p>
            <a:pPr algn="ctr">
              <a:defRPr/>
            </a:pPr>
            <a:r>
              <a:rPr lang="vi-VN" sz="3200" b="1" kern="0" dirty="0">
                <a:solidFill>
                  <a:sysClr val="windowText" lastClr="000000"/>
                </a:solidFill>
                <a:latin typeface="Arial" pitchFamily="34" charset="0"/>
                <a:cs typeface="Arial" pitchFamily="34" charset="0"/>
              </a:rPr>
              <a:t>ra lệnh, ban hành những quy tắc, quy </a:t>
            </a:r>
            <a:r>
              <a:rPr lang="vi-VN" sz="3200" b="1" kern="0" dirty="0" smtClean="0">
                <a:solidFill>
                  <a:sysClr val="windowText" lastClr="000000"/>
                </a:solidFill>
                <a:latin typeface="Arial" pitchFamily="34" charset="0"/>
                <a:cs typeface="Arial" pitchFamily="34" charset="0"/>
              </a:rPr>
              <a:t>định</a:t>
            </a:r>
            <a:endParaRPr lang="vi-VN" sz="3200" b="1" kern="0" dirty="0">
              <a:solidFill>
                <a:sysClr val="windowText" lastClr="000000"/>
              </a:solidFill>
              <a:latin typeface="Arial" pitchFamily="34" charset="0"/>
              <a:cs typeface="Arial" pitchFamily="34" charset="0"/>
            </a:endParaRPr>
          </a:p>
        </p:txBody>
      </p:sp>
      <p:sp>
        <p:nvSpPr>
          <p:cNvPr id="21" name="Rounded Rectangle 20"/>
          <p:cNvSpPr/>
          <p:nvPr/>
        </p:nvSpPr>
        <p:spPr>
          <a:xfrm>
            <a:off x="76200" y="5638800"/>
            <a:ext cx="8988188" cy="838200"/>
          </a:xfrm>
          <a:prstGeom prst="roundRect">
            <a:avLst/>
          </a:prstGeom>
          <a:solidFill>
            <a:srgbClr val="E8F3CB"/>
          </a:solidFill>
          <a:ln w="28575" cap="flat" cmpd="sng" algn="ctr">
            <a:solidFill>
              <a:sysClr val="windowText" lastClr="000000"/>
            </a:solidFill>
            <a:prstDash val="solid"/>
            <a:miter lim="800000"/>
          </a:ln>
          <a:effectLst/>
        </p:spPr>
        <p:txBody>
          <a:bodyPr anchor="ctr"/>
          <a:lstStyle/>
          <a:p>
            <a:pPr lvl="0" algn="ctr">
              <a:defRPr/>
            </a:pPr>
            <a:r>
              <a:rPr lang="en-US" sz="3600" b="1" kern="0" dirty="0" smtClean="0">
                <a:solidFill>
                  <a:sysClr val="windowText" lastClr="000000"/>
                </a:solidFill>
                <a:latin typeface="Arial" pitchFamily="34" charset="0"/>
                <a:cs typeface="Arial" pitchFamily="34" charset="0"/>
              </a:rPr>
              <a:t>c</a:t>
            </a:r>
            <a:r>
              <a:rPr lang="vi-VN" sz="3600" b="1" kern="0" dirty="0" smtClean="0">
                <a:solidFill>
                  <a:sysClr val="windowText" lastClr="000000"/>
                </a:solidFill>
                <a:latin typeface="Arial" pitchFamily="34" charset="0"/>
                <a:cs typeface="Arial" pitchFamily="34" charset="0"/>
              </a:rPr>
              <a:t>ó </a:t>
            </a:r>
            <a:r>
              <a:rPr lang="vi-VN" sz="3600" b="1" kern="0" dirty="0">
                <a:solidFill>
                  <a:sysClr val="windowText" lastClr="000000"/>
                </a:solidFill>
                <a:latin typeface="Arial" pitchFamily="34" charset="0"/>
                <a:cs typeface="Arial" pitchFamily="34" charset="0"/>
              </a:rPr>
              <a:t>tính </a:t>
            </a:r>
            <a:r>
              <a:rPr lang="vi-VN" sz="3600" b="1" kern="0" dirty="0">
                <a:solidFill>
                  <a:srgbClr val="FF0000"/>
                </a:solidFill>
                <a:latin typeface="Arial" pitchFamily="34" charset="0"/>
                <a:cs typeface="Arial" pitchFamily="34" charset="0"/>
              </a:rPr>
              <a:t>cưỡng chế</a:t>
            </a:r>
            <a:r>
              <a:rPr lang="vi-VN" sz="3600" b="1" kern="0" dirty="0">
                <a:solidFill>
                  <a:sysClr val="windowText" lastClr="000000"/>
                </a:solidFill>
                <a:latin typeface="Arial" pitchFamily="34" charset="0"/>
                <a:cs typeface="Arial" pitchFamily="34" charset="0"/>
              </a:rPr>
              <a:t>, bắt buộc chung, </a:t>
            </a:r>
          </a:p>
        </p:txBody>
      </p:sp>
    </p:spTree>
    <p:extLst>
      <p:ext uri="{BB962C8B-B14F-4D97-AF65-F5344CB8AC3E}">
        <p14:creationId xmlns:p14="http://schemas.microsoft.com/office/powerpoint/2010/main" val="12068323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1000"/>
                                        <p:tgtEl>
                                          <p:spTgt spid="17"/>
                                        </p:tgtEl>
                                      </p:cBhvr>
                                    </p:animEffect>
                                    <p:anim calcmode="lin" valueType="num">
                                      <p:cBhvr>
                                        <p:cTn id="8" dur="1000" fill="hold"/>
                                        <p:tgtEl>
                                          <p:spTgt spid="17"/>
                                        </p:tgtEl>
                                        <p:attrNameLst>
                                          <p:attrName>ppt_x</p:attrName>
                                        </p:attrNameLst>
                                      </p:cBhvr>
                                      <p:tavLst>
                                        <p:tav tm="0">
                                          <p:val>
                                            <p:strVal val="#ppt_x"/>
                                          </p:val>
                                        </p:tav>
                                        <p:tav tm="100000">
                                          <p:val>
                                            <p:strVal val="#ppt_x"/>
                                          </p:val>
                                        </p:tav>
                                      </p:tavLst>
                                    </p:anim>
                                    <p:anim calcmode="lin" valueType="num">
                                      <p:cBhvr>
                                        <p:cTn id="9"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9"/>
                                        </p:tgtEl>
                                        <p:attrNameLst>
                                          <p:attrName>style.visibility</p:attrName>
                                        </p:attrNameLst>
                                      </p:cBhvr>
                                      <p:to>
                                        <p:strVal val="visible"/>
                                      </p:to>
                                    </p:set>
                                    <p:animEffect transition="in" filter="fade">
                                      <p:cBhvr>
                                        <p:cTn id="14" dur="1000"/>
                                        <p:tgtEl>
                                          <p:spTgt spid="19"/>
                                        </p:tgtEl>
                                      </p:cBhvr>
                                    </p:animEffect>
                                    <p:anim calcmode="lin" valueType="num">
                                      <p:cBhvr>
                                        <p:cTn id="15" dur="1000" fill="hold"/>
                                        <p:tgtEl>
                                          <p:spTgt spid="19"/>
                                        </p:tgtEl>
                                        <p:attrNameLst>
                                          <p:attrName>ppt_x</p:attrName>
                                        </p:attrNameLst>
                                      </p:cBhvr>
                                      <p:tavLst>
                                        <p:tav tm="0">
                                          <p:val>
                                            <p:strVal val="#ppt_x"/>
                                          </p:val>
                                        </p:tav>
                                        <p:tav tm="100000">
                                          <p:val>
                                            <p:strVal val="#ppt_x"/>
                                          </p:val>
                                        </p:tav>
                                      </p:tavLst>
                                    </p:anim>
                                    <p:anim calcmode="lin" valueType="num">
                                      <p:cBhvr>
                                        <p:cTn id="16"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21"/>
                                        </p:tgtEl>
                                        <p:attrNameLst>
                                          <p:attrName>style.visibility</p:attrName>
                                        </p:attrNameLst>
                                      </p:cBhvr>
                                      <p:to>
                                        <p:strVal val="visible"/>
                                      </p:to>
                                    </p:set>
                                    <p:animEffect transition="in" filter="fade">
                                      <p:cBhvr>
                                        <p:cTn id="21" dur="1000"/>
                                        <p:tgtEl>
                                          <p:spTgt spid="21"/>
                                        </p:tgtEl>
                                      </p:cBhvr>
                                    </p:animEffect>
                                    <p:anim calcmode="lin" valueType="num">
                                      <p:cBhvr>
                                        <p:cTn id="22" dur="1000" fill="hold"/>
                                        <p:tgtEl>
                                          <p:spTgt spid="21"/>
                                        </p:tgtEl>
                                        <p:attrNameLst>
                                          <p:attrName>ppt_x</p:attrName>
                                        </p:attrNameLst>
                                      </p:cBhvr>
                                      <p:tavLst>
                                        <p:tav tm="0">
                                          <p:val>
                                            <p:strVal val="#ppt_x"/>
                                          </p:val>
                                        </p:tav>
                                        <p:tav tm="100000">
                                          <p:val>
                                            <p:strVal val="#ppt_x"/>
                                          </p:val>
                                        </p:tav>
                                      </p:tavLst>
                                    </p:anim>
                                    <p:anim calcmode="lin" valueType="num">
                                      <p:cBhvr>
                                        <p:cTn id="23"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9" grpId="0" animBg="1"/>
      <p:bldP spid="21"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76200" y="1114425"/>
            <a:ext cx="8458200" cy="1096963"/>
          </a:xfrm>
          <a:prstGeom prst="rect">
            <a:avLst/>
          </a:prstGeom>
          <a:solidFill>
            <a:srgbClr val="E4F41A"/>
          </a:solidFill>
          <a:ln w="6350" cap="flat" cmpd="sng" algn="ctr">
            <a:solidFill>
              <a:sysClr val="windowText" lastClr="000000"/>
            </a:solidFill>
            <a:prstDash val="solid"/>
            <a:miter lim="800000"/>
          </a:ln>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vi-VN" sz="3200" b="1" i="0" u="none" strike="noStrike" kern="0" cap="none" spc="0" normalizeH="0" baseline="0" noProof="0" dirty="0">
                <a:ln>
                  <a:noFill/>
                </a:ln>
                <a:solidFill>
                  <a:sysClr val="windowText" lastClr="000000"/>
                </a:solidFill>
                <a:effectLst/>
                <a:uLnTx/>
                <a:uFillTx/>
                <a:latin typeface="Arial"/>
              </a:rPr>
              <a:t>2.1</a:t>
            </a:r>
            <a:r>
              <a:rPr kumimoji="0" lang="vi-VN" sz="3200" b="1" i="0" u="none" strike="noStrike" kern="0" cap="none" spc="0" normalizeH="0" baseline="0" noProof="0" dirty="0">
                <a:ln>
                  <a:noFill/>
                </a:ln>
                <a:solidFill>
                  <a:sysClr val="windowText" lastClr="000000"/>
                </a:solidFill>
                <a:effectLst/>
                <a:uLnTx/>
                <a:uFillTx/>
                <a:latin typeface="Arial" pitchFamily="34" charset="0"/>
                <a:cs typeface="Arial" pitchFamily="34" charset="0"/>
              </a:rPr>
              <a:t>. Khái niệm, đối tượng và phương pháp điều chỉnh của</a:t>
            </a:r>
            <a:r>
              <a:rPr kumimoji="0" lang="en-US" sz="3200" b="1" i="0" u="none" strike="noStrike" kern="0" cap="none" spc="0" normalizeH="0" baseline="0" noProof="0" dirty="0">
                <a:ln>
                  <a:noFill/>
                </a:ln>
                <a:solidFill>
                  <a:sysClr val="windowText" lastClr="000000"/>
                </a:solidFill>
                <a:effectLst/>
                <a:uLnTx/>
                <a:uFillTx/>
                <a:latin typeface="Arial" pitchFamily="34" charset="0"/>
                <a:cs typeface="Arial" pitchFamily="34" charset="0"/>
              </a:rPr>
              <a:t> </a:t>
            </a:r>
            <a:r>
              <a:rPr kumimoji="0" lang="en-US" sz="3200" b="1" i="0" u="none" strike="noStrike" kern="0" cap="none" spc="0" normalizeH="0" baseline="0" noProof="0" dirty="0" err="1" smtClean="0">
                <a:ln>
                  <a:noFill/>
                </a:ln>
                <a:solidFill>
                  <a:sysClr val="windowText" lastClr="000000"/>
                </a:solidFill>
                <a:effectLst/>
                <a:uLnTx/>
                <a:uFillTx/>
                <a:latin typeface="Arial" pitchFamily="34" charset="0"/>
                <a:cs typeface="Arial" pitchFamily="34" charset="0"/>
              </a:rPr>
              <a:t>pháp</a:t>
            </a:r>
            <a:r>
              <a:rPr kumimoji="0" lang="en-US" sz="3200" b="1" i="0" u="none" strike="noStrike" kern="0" cap="none" spc="0" normalizeH="0" noProof="0" dirty="0" smtClean="0">
                <a:ln>
                  <a:noFill/>
                </a:ln>
                <a:solidFill>
                  <a:sysClr val="windowText" lastClr="000000"/>
                </a:solidFill>
                <a:effectLst/>
                <a:uLnTx/>
                <a:uFillTx/>
                <a:latin typeface="Arial" pitchFamily="34" charset="0"/>
                <a:cs typeface="Arial" pitchFamily="34" charset="0"/>
              </a:rPr>
              <a:t> </a:t>
            </a:r>
            <a:r>
              <a:rPr kumimoji="0" lang="en-US" sz="3200" b="1" i="0" u="none" strike="noStrike" kern="0" cap="none" spc="0" normalizeH="0" baseline="0" noProof="0" dirty="0" smtClean="0">
                <a:ln>
                  <a:noFill/>
                </a:ln>
                <a:solidFill>
                  <a:sysClr val="windowText" lastClr="000000"/>
                </a:solidFill>
                <a:effectLst/>
                <a:uLnTx/>
                <a:uFillTx/>
                <a:latin typeface="Arial" pitchFamily="34" charset="0"/>
                <a:cs typeface="Arial" pitchFamily="34" charset="0"/>
              </a:rPr>
              <a:t> </a:t>
            </a:r>
            <a:r>
              <a:rPr kumimoji="0" lang="en-US" sz="3200" b="1" i="0" u="none" strike="noStrike" kern="0" cap="none" spc="0" normalizeH="0" baseline="0" noProof="0" dirty="0">
                <a:ln>
                  <a:noFill/>
                </a:ln>
                <a:solidFill>
                  <a:sysClr val="windowText" lastClr="000000"/>
                </a:solidFill>
                <a:effectLst/>
                <a:uLnTx/>
                <a:uFillTx/>
                <a:latin typeface="Arial" pitchFamily="34" charset="0"/>
                <a:cs typeface="Arial" pitchFamily="34" charset="0"/>
              </a:rPr>
              <a:t>l</a:t>
            </a:r>
            <a:r>
              <a:rPr kumimoji="0" lang="vi-VN" sz="3200" b="1" i="0" u="none" strike="noStrike" kern="0" cap="none" spc="0" normalizeH="0" baseline="0" noProof="0" dirty="0">
                <a:ln>
                  <a:noFill/>
                </a:ln>
                <a:solidFill>
                  <a:sysClr val="windowText" lastClr="000000"/>
                </a:solidFill>
                <a:effectLst/>
                <a:uLnTx/>
                <a:uFillTx/>
                <a:latin typeface="Arial" pitchFamily="34" charset="0"/>
                <a:cs typeface="Arial" pitchFamily="34" charset="0"/>
              </a:rPr>
              <a:t>uật </a:t>
            </a:r>
            <a:r>
              <a:rPr kumimoji="0" lang="en-US" sz="3200" b="1" i="0" u="none" strike="noStrike" kern="0" cap="none" spc="0" normalizeH="0" baseline="0" noProof="0" dirty="0" err="1" smtClean="0">
                <a:ln>
                  <a:noFill/>
                </a:ln>
                <a:solidFill>
                  <a:sysClr val="windowText" lastClr="000000"/>
                </a:solidFill>
                <a:effectLst/>
                <a:uLnTx/>
                <a:uFillTx/>
                <a:latin typeface="Arial" pitchFamily="34" charset="0"/>
                <a:cs typeface="Arial" pitchFamily="34" charset="0"/>
              </a:rPr>
              <a:t>Hành</a:t>
            </a:r>
            <a:r>
              <a:rPr kumimoji="0" lang="en-US" sz="3200" b="1" i="0" u="none" strike="noStrike" kern="0" cap="none" spc="0" normalizeH="0" noProof="0" dirty="0" smtClean="0">
                <a:ln>
                  <a:noFill/>
                </a:ln>
                <a:solidFill>
                  <a:sysClr val="windowText" lastClr="000000"/>
                </a:solidFill>
                <a:effectLst/>
                <a:uLnTx/>
                <a:uFillTx/>
                <a:latin typeface="Arial" pitchFamily="34" charset="0"/>
                <a:cs typeface="Arial" pitchFamily="34" charset="0"/>
              </a:rPr>
              <a:t> </a:t>
            </a:r>
            <a:r>
              <a:rPr kumimoji="0" lang="en-US" sz="3200" b="1" i="0" u="none" strike="noStrike" kern="0" cap="none" spc="0" normalizeH="0" noProof="0" dirty="0" err="1" smtClean="0">
                <a:ln>
                  <a:noFill/>
                </a:ln>
                <a:solidFill>
                  <a:sysClr val="windowText" lastClr="000000"/>
                </a:solidFill>
                <a:effectLst/>
                <a:uLnTx/>
                <a:uFillTx/>
                <a:latin typeface="Arial" pitchFamily="34" charset="0"/>
                <a:cs typeface="Arial" pitchFamily="34" charset="0"/>
              </a:rPr>
              <a:t>chính</a:t>
            </a:r>
            <a:endParaRPr kumimoji="0" lang="vi-VN" sz="3200" b="1" i="0" u="none" strike="noStrike" kern="0" cap="none" spc="0" normalizeH="0" baseline="0" noProof="0" dirty="0">
              <a:ln>
                <a:noFill/>
              </a:ln>
              <a:solidFill>
                <a:srgbClr val="C00000"/>
              </a:solidFill>
              <a:effectLst/>
              <a:uLnTx/>
              <a:uFillTx/>
              <a:latin typeface="Arial" pitchFamily="34" charset="0"/>
              <a:cs typeface="Arial" pitchFamily="34" charset="0"/>
            </a:endParaRP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Rounded Rectangle 15"/>
          <p:cNvSpPr/>
          <p:nvPr/>
        </p:nvSpPr>
        <p:spPr>
          <a:xfrm>
            <a:off x="76201" y="2362201"/>
            <a:ext cx="6096000" cy="685800"/>
          </a:xfrm>
          <a:prstGeom prst="roundRect">
            <a:avLst/>
          </a:prstGeom>
          <a:solidFill>
            <a:srgbClr val="E8F3CB"/>
          </a:solidFill>
          <a:ln w="28575" cap="flat" cmpd="sng" algn="ctr">
            <a:solidFill>
              <a:sysClr val="windowText" lastClr="000000"/>
            </a:solidFill>
            <a:prstDash val="solid"/>
            <a:miter lim="800000"/>
          </a:ln>
          <a:effectLst/>
        </p:spPr>
        <p:txBody>
          <a:bodyPr anchor="ctr"/>
          <a:lstStyle/>
          <a:p>
            <a:pPr lvl="0" algn="ctr">
              <a:defRPr/>
            </a:pPr>
            <a:r>
              <a:rPr lang="en-US" sz="3600" b="1" kern="0" dirty="0" smtClean="0">
                <a:solidFill>
                  <a:sysClr val="windowText" lastClr="000000"/>
                </a:solidFill>
                <a:latin typeface="Arial" pitchFamily="34" charset="0"/>
                <a:cs typeface="Arial" pitchFamily="34" charset="0"/>
              </a:rPr>
              <a:t>P</a:t>
            </a:r>
            <a:r>
              <a:rPr lang="vi-VN" sz="3600" b="1" kern="0" dirty="0" smtClean="0">
                <a:solidFill>
                  <a:sysClr val="windowText" lastClr="000000"/>
                </a:solidFill>
                <a:latin typeface="Arial" pitchFamily="34" charset="0"/>
                <a:cs typeface="Arial" pitchFamily="34" charset="0"/>
              </a:rPr>
              <a:t>hương </a:t>
            </a:r>
            <a:r>
              <a:rPr lang="vi-VN" sz="3600" b="1" kern="0" dirty="0">
                <a:solidFill>
                  <a:sysClr val="windowText" lastClr="000000"/>
                </a:solidFill>
                <a:latin typeface="Arial" pitchFamily="34" charset="0"/>
                <a:cs typeface="Arial" pitchFamily="34" charset="0"/>
              </a:rPr>
              <a:t>pháp điều chỉnh</a:t>
            </a:r>
            <a:endParaRPr kumimoji="0" lang="en-US" sz="3600" b="0" i="0" u="none" strike="noStrike" kern="0" cap="none" spc="0" normalizeH="0" baseline="0" noProof="0" dirty="0">
              <a:ln>
                <a:noFill/>
              </a:ln>
              <a:solidFill>
                <a:sysClr val="windowText" lastClr="000000"/>
              </a:solidFill>
              <a:effectLst/>
              <a:uLnTx/>
              <a:uFillTx/>
              <a:latin typeface="Arial" pitchFamily="34" charset="0"/>
              <a:ea typeface="+mn-ea"/>
              <a:cs typeface="Arial" pitchFamily="34" charset="0"/>
            </a:endParaRPr>
          </a:p>
        </p:txBody>
      </p:sp>
      <p:sp>
        <p:nvSpPr>
          <p:cNvPr id="21" name="Rounded Rectangle 20"/>
          <p:cNvSpPr/>
          <p:nvPr/>
        </p:nvSpPr>
        <p:spPr>
          <a:xfrm>
            <a:off x="20472" y="3581400"/>
            <a:ext cx="8988188" cy="2895600"/>
          </a:xfrm>
          <a:prstGeom prst="roundRect">
            <a:avLst/>
          </a:prstGeom>
          <a:solidFill>
            <a:srgbClr val="E8F3CB"/>
          </a:solidFill>
          <a:ln w="28575" cap="flat" cmpd="sng" algn="ctr">
            <a:solidFill>
              <a:sysClr val="windowText" lastClr="000000"/>
            </a:solidFill>
            <a:prstDash val="solid"/>
            <a:miter lim="800000"/>
          </a:ln>
          <a:effectLst/>
        </p:spPr>
        <p:txBody>
          <a:bodyPr anchor="ctr"/>
          <a:lstStyle/>
          <a:p>
            <a:pPr lvl="0" algn="ctr">
              <a:defRPr/>
            </a:pPr>
            <a:r>
              <a:rPr lang="vi-VN" sz="3600" b="1" kern="0" dirty="0" smtClean="0">
                <a:solidFill>
                  <a:sysClr val="windowText" lastClr="000000"/>
                </a:solidFill>
                <a:latin typeface="Arial" pitchFamily="34" charset="0"/>
                <a:cs typeface="Arial" pitchFamily="34" charset="0"/>
              </a:rPr>
              <a:t>hay </a:t>
            </a:r>
            <a:r>
              <a:rPr lang="vi-VN" sz="3600" b="1" kern="0" dirty="0">
                <a:solidFill>
                  <a:sysClr val="windowText" lastClr="000000"/>
                </a:solidFill>
                <a:latin typeface="Arial" pitchFamily="34" charset="0"/>
                <a:cs typeface="Arial" pitchFamily="34" charset="0"/>
              </a:rPr>
              <a:t>nói cách khác đây là mối quan hệ quản lý hành chính giữa các chủ thể </a:t>
            </a:r>
            <a:r>
              <a:rPr lang="vi-VN" sz="3600" b="1" kern="0" dirty="0">
                <a:solidFill>
                  <a:srgbClr val="FF0000"/>
                </a:solidFill>
                <a:latin typeface="Arial" pitchFamily="34" charset="0"/>
                <a:cs typeface="Arial" pitchFamily="34" charset="0"/>
              </a:rPr>
              <a:t>không bình đẳng</a:t>
            </a:r>
          </a:p>
        </p:txBody>
      </p:sp>
    </p:spTree>
    <p:extLst>
      <p:ext uri="{BB962C8B-B14F-4D97-AF65-F5344CB8AC3E}">
        <p14:creationId xmlns:p14="http://schemas.microsoft.com/office/powerpoint/2010/main" val="29681906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1000"/>
                                        <p:tgtEl>
                                          <p:spTgt spid="21"/>
                                        </p:tgtEl>
                                      </p:cBhvr>
                                    </p:animEffect>
                                    <p:anim calcmode="lin" valueType="num">
                                      <p:cBhvr>
                                        <p:cTn id="8" dur="1000" fill="hold"/>
                                        <p:tgtEl>
                                          <p:spTgt spid="21"/>
                                        </p:tgtEl>
                                        <p:attrNameLst>
                                          <p:attrName>ppt_x</p:attrName>
                                        </p:attrNameLst>
                                      </p:cBhvr>
                                      <p:tavLst>
                                        <p:tav tm="0">
                                          <p:val>
                                            <p:strVal val="#ppt_x"/>
                                          </p:val>
                                        </p:tav>
                                        <p:tav tm="100000">
                                          <p:val>
                                            <p:strVal val="#ppt_x"/>
                                          </p:val>
                                        </p:tav>
                                      </p:tavLst>
                                    </p:anim>
                                    <p:anim calcmode="lin" valueType="num">
                                      <p:cBhvr>
                                        <p:cTn id="9"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76200" y="1114425"/>
            <a:ext cx="8153400" cy="638175"/>
          </a:xfrm>
          <a:prstGeom prst="rect">
            <a:avLst/>
          </a:prstGeom>
          <a:solidFill>
            <a:srgbClr val="E4F41A"/>
          </a:solidFill>
          <a:ln w="6350" cap="flat" cmpd="sng" algn="ctr">
            <a:solidFill>
              <a:sysClr val="windowText" lastClr="000000"/>
            </a:solidFill>
            <a:prstDash val="solid"/>
            <a:miter lim="800000"/>
          </a:ln>
          <a:effectLst/>
        </p:spPr>
        <p:txBody>
          <a:bodyPr anchor="ctr"/>
          <a:lstStyle/>
          <a:p>
            <a:pPr lvl="0">
              <a:defRPr/>
            </a:pPr>
            <a:r>
              <a:rPr kumimoji="0" lang="vi-VN" sz="3200" b="1" i="0" u="none" strike="noStrike" kern="0" cap="none" spc="0" normalizeH="0" baseline="0" noProof="0" dirty="0" smtClean="0">
                <a:ln>
                  <a:noFill/>
                </a:ln>
                <a:solidFill>
                  <a:sysClr val="windowText" lastClr="000000"/>
                </a:solidFill>
                <a:effectLst/>
                <a:uLnTx/>
                <a:uFillTx/>
                <a:latin typeface="Arial"/>
              </a:rPr>
              <a:t>2.</a:t>
            </a:r>
            <a:r>
              <a:rPr kumimoji="0" lang="en-US" sz="3200" b="1" i="0" u="none" strike="noStrike" kern="0" cap="none" spc="0" normalizeH="0" baseline="0" noProof="0" dirty="0" smtClean="0">
                <a:ln>
                  <a:noFill/>
                </a:ln>
                <a:solidFill>
                  <a:sysClr val="windowText" lastClr="000000"/>
                </a:solidFill>
                <a:effectLst/>
                <a:uLnTx/>
                <a:uFillTx/>
                <a:latin typeface="Arial"/>
              </a:rPr>
              <a:t>2</a:t>
            </a:r>
            <a:r>
              <a:rPr kumimoji="0" lang="vi-VN" sz="3200" b="1" i="0" u="none" strike="noStrike" kern="0" cap="none" spc="0" normalizeH="0" baseline="0" noProof="0" dirty="0" smtClean="0">
                <a:ln>
                  <a:noFill/>
                </a:ln>
                <a:solidFill>
                  <a:sysClr val="windowText" lastClr="000000"/>
                </a:solidFill>
                <a:effectLst/>
                <a:uLnTx/>
                <a:uFillTx/>
                <a:latin typeface="Arial"/>
              </a:rPr>
              <a:t>. </a:t>
            </a:r>
            <a:r>
              <a:rPr lang="vi-VN" sz="3200" b="1" kern="0" dirty="0" smtClean="0">
                <a:solidFill>
                  <a:sysClr val="windowText" lastClr="000000"/>
                </a:solidFill>
                <a:latin typeface="Arial" pitchFamily="34" charset="0"/>
                <a:cs typeface="Arial" pitchFamily="34" charset="0"/>
              </a:rPr>
              <a:t>Vi </a:t>
            </a:r>
            <a:r>
              <a:rPr lang="vi-VN" sz="3200" b="1" kern="0" dirty="0">
                <a:solidFill>
                  <a:sysClr val="windowText" lastClr="000000"/>
                </a:solidFill>
                <a:latin typeface="Arial" pitchFamily="34" charset="0"/>
                <a:cs typeface="Arial" pitchFamily="34" charset="0"/>
              </a:rPr>
              <a:t>phạm và xử lý vi phạm hành </a:t>
            </a:r>
            <a:r>
              <a:rPr lang="vi-VN" sz="3200" b="1" kern="0" dirty="0" smtClean="0">
                <a:solidFill>
                  <a:sysClr val="windowText" lastClr="000000"/>
                </a:solidFill>
                <a:latin typeface="Arial" pitchFamily="34" charset="0"/>
                <a:cs typeface="Arial" pitchFamily="34" charset="0"/>
              </a:rPr>
              <a:t>chính</a:t>
            </a:r>
            <a:endParaRPr lang="vi-VN" sz="3200" b="1" kern="0" dirty="0">
              <a:solidFill>
                <a:sysClr val="windowText" lastClr="000000"/>
              </a:solidFill>
              <a:latin typeface="Arial" pitchFamily="34" charset="0"/>
              <a:cs typeface="Arial" pitchFamily="34" charset="0"/>
            </a:endParaRPr>
          </a:p>
        </p:txBody>
      </p:sp>
      <p:sp>
        <p:nvSpPr>
          <p:cNvPr id="11" name="Rounded Rectangle 10"/>
          <p:cNvSpPr/>
          <p:nvPr/>
        </p:nvSpPr>
        <p:spPr>
          <a:xfrm>
            <a:off x="51629" y="1905000"/>
            <a:ext cx="5968171" cy="609600"/>
          </a:xfrm>
          <a:prstGeom prst="roundRect">
            <a:avLst/>
          </a:prstGeom>
          <a:solidFill>
            <a:srgbClr val="FFCCFF"/>
          </a:solidFill>
          <a:ln w="28575" cap="flat" cmpd="sng" algn="ctr">
            <a:solidFill>
              <a:sysClr val="windowText" lastClr="000000"/>
            </a:solidFill>
            <a:prstDash val="solid"/>
            <a:miter lim="800000"/>
          </a:ln>
          <a:effectLst/>
        </p:spPr>
        <p:txBody>
          <a:bodyPr anchor="ctr"/>
          <a:lstStyle/>
          <a:p>
            <a:pPr algn="ctr">
              <a:defRPr/>
            </a:pPr>
            <a:r>
              <a:rPr lang="vi-VN" sz="3600" b="1" kern="0" dirty="0" smtClean="0">
                <a:solidFill>
                  <a:sysClr val="windowText" lastClr="000000"/>
                </a:solidFill>
                <a:latin typeface="Arial" pitchFamily="34" charset="0"/>
                <a:cs typeface="Arial" pitchFamily="34" charset="0"/>
              </a:rPr>
              <a:t>2</a:t>
            </a:r>
            <a:r>
              <a:rPr lang="en-US" sz="3600" b="1" kern="0" dirty="0" smtClean="0">
                <a:solidFill>
                  <a:sysClr val="windowText" lastClr="000000"/>
                </a:solidFill>
                <a:latin typeface="Arial" pitchFamily="34" charset="0"/>
                <a:cs typeface="Arial" pitchFamily="34" charset="0"/>
              </a:rPr>
              <a:t>.2.</a:t>
            </a:r>
            <a:r>
              <a:rPr lang="vi-VN" sz="3600" b="1" kern="0" dirty="0" smtClean="0">
                <a:solidFill>
                  <a:sysClr val="windowText" lastClr="000000"/>
                </a:solidFill>
                <a:latin typeface="Arial" pitchFamily="34" charset="0"/>
                <a:cs typeface="Arial" pitchFamily="34" charset="0"/>
              </a:rPr>
              <a:t>1</a:t>
            </a:r>
            <a:r>
              <a:rPr lang="vi-VN" sz="3600" b="1" kern="0" dirty="0">
                <a:solidFill>
                  <a:sysClr val="windowText" lastClr="000000"/>
                </a:solidFill>
                <a:latin typeface="Arial" pitchFamily="34" charset="0"/>
                <a:cs typeface="Arial" pitchFamily="34" charset="0"/>
              </a:rPr>
              <a:t>. Vi phạm hành </a:t>
            </a:r>
            <a:r>
              <a:rPr lang="vi-VN" sz="3600" b="1" kern="0" dirty="0" smtClean="0">
                <a:solidFill>
                  <a:sysClr val="windowText" lastClr="000000"/>
                </a:solidFill>
                <a:latin typeface="Arial" pitchFamily="34" charset="0"/>
                <a:cs typeface="Arial" pitchFamily="34" charset="0"/>
              </a:rPr>
              <a:t>chính</a:t>
            </a:r>
            <a:endParaRPr lang="vi-VN" sz="3600" b="1" kern="0" dirty="0">
              <a:solidFill>
                <a:sysClr val="windowText" lastClr="000000"/>
              </a:solidFill>
              <a:latin typeface="Arial" pitchFamily="34" charset="0"/>
              <a:cs typeface="Arial" pitchFamily="34" charset="0"/>
            </a:endParaRP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ounded Rectangle 12"/>
          <p:cNvSpPr/>
          <p:nvPr/>
        </p:nvSpPr>
        <p:spPr>
          <a:xfrm>
            <a:off x="75063" y="2973387"/>
            <a:ext cx="8992737" cy="684213"/>
          </a:xfrm>
          <a:prstGeom prst="roundRect">
            <a:avLst/>
          </a:prstGeom>
          <a:solidFill>
            <a:srgbClr val="FFFF00"/>
          </a:solidFill>
          <a:ln w="28575" cap="flat" cmpd="sng" algn="ctr">
            <a:solidFill>
              <a:sysClr val="windowText" lastClr="000000"/>
            </a:solidFill>
            <a:prstDash val="solid"/>
            <a:miter lim="800000"/>
          </a:ln>
          <a:effectLst/>
        </p:spPr>
        <p:txBody>
          <a:bodyPr anchor="ctr"/>
          <a:lstStyle/>
          <a:p>
            <a:pPr lvl="0" algn="ctr">
              <a:defRPr/>
            </a:pPr>
            <a:r>
              <a:rPr lang="vi-VN" sz="3600" b="1" kern="0" dirty="0">
                <a:solidFill>
                  <a:sysClr val="windowText" lastClr="000000"/>
                </a:solidFill>
                <a:latin typeface="Arial" pitchFamily="34" charset="0"/>
                <a:cs typeface="Arial" pitchFamily="34" charset="0"/>
              </a:rPr>
              <a:t>là hành vi do </a:t>
            </a:r>
            <a:r>
              <a:rPr lang="vi-VN" sz="3600" b="1" kern="0" dirty="0">
                <a:solidFill>
                  <a:srgbClr val="FF0000"/>
                </a:solidFill>
                <a:latin typeface="Arial" pitchFamily="34" charset="0"/>
                <a:cs typeface="Arial" pitchFamily="34" charset="0"/>
              </a:rPr>
              <a:t>cá nhân</a:t>
            </a:r>
            <a:r>
              <a:rPr lang="vi-VN" sz="3600" b="1" kern="0" dirty="0">
                <a:solidFill>
                  <a:sysClr val="windowText" lastClr="000000"/>
                </a:solidFill>
                <a:latin typeface="Arial" pitchFamily="34" charset="0"/>
                <a:cs typeface="Arial" pitchFamily="34" charset="0"/>
              </a:rPr>
              <a:t>, </a:t>
            </a:r>
            <a:r>
              <a:rPr lang="vi-VN" sz="3600" b="1" kern="0" dirty="0">
                <a:solidFill>
                  <a:srgbClr val="FF0000"/>
                </a:solidFill>
                <a:latin typeface="Arial" pitchFamily="34" charset="0"/>
                <a:cs typeface="Arial" pitchFamily="34" charset="0"/>
              </a:rPr>
              <a:t>tổ </a:t>
            </a:r>
            <a:r>
              <a:rPr lang="vi-VN" sz="3600" b="1" kern="0" dirty="0" smtClean="0">
                <a:solidFill>
                  <a:srgbClr val="FF0000"/>
                </a:solidFill>
                <a:latin typeface="Arial" pitchFamily="34" charset="0"/>
                <a:cs typeface="Arial" pitchFamily="34" charset="0"/>
              </a:rPr>
              <a:t>chức</a:t>
            </a:r>
            <a:endParaRPr kumimoji="0" lang="en-US" sz="3600" b="0" i="0" u="none" strike="noStrike" kern="0" cap="none" spc="0" normalizeH="0" baseline="0" noProof="0" dirty="0">
              <a:ln>
                <a:noFill/>
              </a:ln>
              <a:solidFill>
                <a:srgbClr val="FF0000"/>
              </a:solidFill>
              <a:effectLst/>
              <a:uLnTx/>
              <a:uFillTx/>
              <a:latin typeface="Arial" pitchFamily="34" charset="0"/>
              <a:cs typeface="Arial" pitchFamily="34" charset="0"/>
            </a:endParaRPr>
          </a:p>
        </p:txBody>
      </p:sp>
      <p:sp>
        <p:nvSpPr>
          <p:cNvPr id="16" name="Rounded Rectangle 15"/>
          <p:cNvSpPr/>
          <p:nvPr/>
        </p:nvSpPr>
        <p:spPr>
          <a:xfrm>
            <a:off x="76200" y="4114800"/>
            <a:ext cx="8991599" cy="685800"/>
          </a:xfrm>
          <a:prstGeom prst="roundRect">
            <a:avLst/>
          </a:prstGeom>
          <a:solidFill>
            <a:srgbClr val="E8F3CB"/>
          </a:solidFill>
          <a:ln w="28575" cap="flat" cmpd="sng" algn="ctr">
            <a:solidFill>
              <a:sysClr val="windowText" lastClr="000000"/>
            </a:solidFill>
            <a:prstDash val="solid"/>
            <a:miter lim="800000"/>
          </a:ln>
          <a:effectLst/>
        </p:spPr>
        <p:txBody>
          <a:bodyPr anchor="ctr"/>
          <a:lstStyle/>
          <a:p>
            <a:pPr algn="ctr">
              <a:defRPr/>
            </a:pPr>
            <a:r>
              <a:rPr lang="vi-VN" sz="3600" b="1" kern="0" dirty="0" smtClean="0">
                <a:solidFill>
                  <a:sysClr val="windowText" lastClr="000000"/>
                </a:solidFill>
                <a:latin typeface="Arial" pitchFamily="34" charset="0"/>
                <a:cs typeface="Arial" pitchFamily="34" charset="0"/>
              </a:rPr>
              <a:t>Thực</a:t>
            </a:r>
            <a:r>
              <a:rPr lang="en-US" sz="3600" b="1" kern="0" dirty="0" smtClean="0">
                <a:solidFill>
                  <a:sysClr val="windowText" lastClr="000000"/>
                </a:solidFill>
                <a:latin typeface="Arial" pitchFamily="34" charset="0"/>
                <a:cs typeface="Arial" pitchFamily="34" charset="0"/>
              </a:rPr>
              <a:t> </a:t>
            </a:r>
            <a:r>
              <a:rPr lang="vi-VN" sz="3600" b="1" kern="0" dirty="0" smtClean="0">
                <a:solidFill>
                  <a:sysClr val="windowText" lastClr="000000"/>
                </a:solidFill>
                <a:latin typeface="Arial" pitchFamily="34" charset="0"/>
                <a:cs typeface="Arial" pitchFamily="34" charset="0"/>
              </a:rPr>
              <a:t>hiện </a:t>
            </a:r>
            <a:r>
              <a:rPr lang="vi-VN" sz="3600" b="1" kern="0" dirty="0">
                <a:solidFill>
                  <a:sysClr val="windowText" lastClr="000000"/>
                </a:solidFill>
                <a:latin typeface="Arial" pitchFamily="34" charset="0"/>
                <a:cs typeface="Arial" pitchFamily="34" charset="0"/>
              </a:rPr>
              <a:t>một cách cố ý hoặc vô ý </a:t>
            </a:r>
            <a:endParaRPr lang="en-US" sz="3600" kern="0" dirty="0">
              <a:solidFill>
                <a:sysClr val="windowText" lastClr="000000"/>
              </a:solidFill>
              <a:latin typeface="Arial" pitchFamily="34" charset="0"/>
              <a:cs typeface="Arial" pitchFamily="34" charset="0"/>
            </a:endParaRPr>
          </a:p>
        </p:txBody>
      </p:sp>
      <p:sp>
        <p:nvSpPr>
          <p:cNvPr id="17" name="Rounded Rectangle 16"/>
          <p:cNvSpPr/>
          <p:nvPr/>
        </p:nvSpPr>
        <p:spPr>
          <a:xfrm>
            <a:off x="51629" y="5257799"/>
            <a:ext cx="8991599" cy="1219201"/>
          </a:xfrm>
          <a:prstGeom prst="roundRect">
            <a:avLst/>
          </a:prstGeom>
          <a:solidFill>
            <a:srgbClr val="E8F3CB"/>
          </a:solidFill>
          <a:ln w="28575" cap="flat" cmpd="sng" algn="ctr">
            <a:solidFill>
              <a:sysClr val="windowText" lastClr="000000"/>
            </a:solidFill>
            <a:prstDash val="solid"/>
            <a:miter lim="800000"/>
          </a:ln>
          <a:effectLst/>
        </p:spPr>
        <p:txBody>
          <a:bodyPr anchor="ctr"/>
          <a:lstStyle/>
          <a:p>
            <a:pPr algn="ctr">
              <a:defRPr/>
            </a:pPr>
            <a:r>
              <a:rPr lang="vi-VN" sz="3600" b="1" kern="0" dirty="0" smtClean="0">
                <a:solidFill>
                  <a:sysClr val="windowText" lastClr="000000"/>
                </a:solidFill>
                <a:latin typeface="Arial" pitchFamily="34" charset="0"/>
                <a:cs typeface="Arial" pitchFamily="34" charset="0"/>
              </a:rPr>
              <a:t>xâm </a:t>
            </a:r>
            <a:r>
              <a:rPr lang="vi-VN" sz="3600" b="1" kern="0" dirty="0">
                <a:solidFill>
                  <a:sysClr val="windowText" lastClr="000000"/>
                </a:solidFill>
                <a:latin typeface="Arial" pitchFamily="34" charset="0"/>
                <a:cs typeface="Arial" pitchFamily="34" charset="0"/>
              </a:rPr>
              <a:t>phạm các quy định </a:t>
            </a:r>
            <a:r>
              <a:rPr lang="vi-VN" sz="3600" b="1" kern="0" dirty="0" smtClean="0">
                <a:solidFill>
                  <a:sysClr val="windowText" lastClr="000000"/>
                </a:solidFill>
                <a:latin typeface="Arial" pitchFamily="34" charset="0"/>
                <a:cs typeface="Arial" pitchFamily="34" charset="0"/>
              </a:rPr>
              <a:t>về </a:t>
            </a:r>
            <a:r>
              <a:rPr lang="vi-VN" sz="3600" b="1" kern="0" dirty="0">
                <a:solidFill>
                  <a:sysClr val="windowText" lastClr="000000"/>
                </a:solidFill>
                <a:latin typeface="Arial" pitchFamily="34" charset="0"/>
                <a:cs typeface="Arial" pitchFamily="34" charset="0"/>
              </a:rPr>
              <a:t>quản lý nhà nước mà chưa đến mức là </a:t>
            </a:r>
            <a:r>
              <a:rPr lang="vi-VN" sz="3600" b="1" kern="0" dirty="0">
                <a:solidFill>
                  <a:srgbClr val="FF0000"/>
                </a:solidFill>
                <a:latin typeface="Arial" pitchFamily="34" charset="0"/>
                <a:cs typeface="Arial" pitchFamily="34" charset="0"/>
              </a:rPr>
              <a:t>tội </a:t>
            </a:r>
            <a:r>
              <a:rPr lang="vi-VN" sz="3600" b="1" kern="0" dirty="0" smtClean="0">
                <a:solidFill>
                  <a:srgbClr val="FF0000"/>
                </a:solidFill>
                <a:latin typeface="Arial" pitchFamily="34" charset="0"/>
                <a:cs typeface="Arial" pitchFamily="34" charset="0"/>
              </a:rPr>
              <a:t>phạm</a:t>
            </a:r>
            <a:endParaRPr lang="en-US" sz="3600" kern="0" dirty="0">
              <a:solidFill>
                <a:srgbClr val="FF0000"/>
              </a:solidFill>
              <a:latin typeface="Arial" pitchFamily="34" charset="0"/>
              <a:cs typeface="Arial" pitchFamily="34" charset="0"/>
            </a:endParaRPr>
          </a:p>
        </p:txBody>
      </p:sp>
    </p:spTree>
    <p:extLst>
      <p:ext uri="{BB962C8B-B14F-4D97-AF65-F5344CB8AC3E}">
        <p14:creationId xmlns:p14="http://schemas.microsoft.com/office/powerpoint/2010/main" val="36217889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heel(1)">
                                      <p:cBhvr>
                                        <p:cTn id="7" dur="20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1000"/>
                                        <p:tgtEl>
                                          <p:spTgt spid="11"/>
                                        </p:tgtEl>
                                      </p:cBhvr>
                                    </p:animEffect>
                                    <p:anim calcmode="lin" valueType="num">
                                      <p:cBhvr>
                                        <p:cTn id="13" dur="1000" fill="hold"/>
                                        <p:tgtEl>
                                          <p:spTgt spid="11"/>
                                        </p:tgtEl>
                                        <p:attrNameLst>
                                          <p:attrName>ppt_x</p:attrName>
                                        </p:attrNameLst>
                                      </p:cBhvr>
                                      <p:tavLst>
                                        <p:tav tm="0">
                                          <p:val>
                                            <p:strVal val="#ppt_x"/>
                                          </p:val>
                                        </p:tav>
                                        <p:tav tm="100000">
                                          <p:val>
                                            <p:strVal val="#ppt_x"/>
                                          </p:val>
                                        </p:tav>
                                      </p:tavLst>
                                    </p:anim>
                                    <p:anim calcmode="lin" valueType="num">
                                      <p:cBhvr>
                                        <p:cTn id="1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1000"/>
                                        <p:tgtEl>
                                          <p:spTgt spid="13"/>
                                        </p:tgtEl>
                                      </p:cBhvr>
                                    </p:animEffect>
                                    <p:anim calcmode="lin" valueType="num">
                                      <p:cBhvr>
                                        <p:cTn id="20" dur="1000" fill="hold"/>
                                        <p:tgtEl>
                                          <p:spTgt spid="13"/>
                                        </p:tgtEl>
                                        <p:attrNameLst>
                                          <p:attrName>ppt_x</p:attrName>
                                        </p:attrNameLst>
                                      </p:cBhvr>
                                      <p:tavLst>
                                        <p:tav tm="0">
                                          <p:val>
                                            <p:strVal val="#ppt_x"/>
                                          </p:val>
                                        </p:tav>
                                        <p:tav tm="100000">
                                          <p:val>
                                            <p:strVal val="#ppt_x"/>
                                          </p:val>
                                        </p:tav>
                                      </p:tavLst>
                                    </p:anim>
                                    <p:anim calcmode="lin" valueType="num">
                                      <p:cBhvr>
                                        <p:cTn id="21"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16"/>
                                        </p:tgtEl>
                                        <p:attrNameLst>
                                          <p:attrName>style.visibility</p:attrName>
                                        </p:attrNameLst>
                                      </p:cBhvr>
                                      <p:to>
                                        <p:strVal val="visible"/>
                                      </p:to>
                                    </p:set>
                                    <p:animEffect transition="in" filter="fade">
                                      <p:cBhvr>
                                        <p:cTn id="26" dur="1000"/>
                                        <p:tgtEl>
                                          <p:spTgt spid="16"/>
                                        </p:tgtEl>
                                      </p:cBhvr>
                                    </p:animEffect>
                                    <p:anim calcmode="lin" valueType="num">
                                      <p:cBhvr>
                                        <p:cTn id="27" dur="1000" fill="hold"/>
                                        <p:tgtEl>
                                          <p:spTgt spid="16"/>
                                        </p:tgtEl>
                                        <p:attrNameLst>
                                          <p:attrName>ppt_x</p:attrName>
                                        </p:attrNameLst>
                                      </p:cBhvr>
                                      <p:tavLst>
                                        <p:tav tm="0">
                                          <p:val>
                                            <p:strVal val="#ppt_x"/>
                                          </p:val>
                                        </p:tav>
                                        <p:tav tm="100000">
                                          <p:val>
                                            <p:strVal val="#ppt_x"/>
                                          </p:val>
                                        </p:tav>
                                      </p:tavLst>
                                    </p:anim>
                                    <p:anim calcmode="lin" valueType="num">
                                      <p:cBhvr>
                                        <p:cTn id="28"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grpId="0" nodeType="clickEffect">
                                  <p:stCondLst>
                                    <p:cond delay="0"/>
                                  </p:stCondLst>
                                  <p:childTnLst>
                                    <p:set>
                                      <p:cBhvr>
                                        <p:cTn id="32" dur="1" fill="hold">
                                          <p:stCondLst>
                                            <p:cond delay="0"/>
                                          </p:stCondLst>
                                        </p:cTn>
                                        <p:tgtEl>
                                          <p:spTgt spid="17"/>
                                        </p:tgtEl>
                                        <p:attrNameLst>
                                          <p:attrName>style.visibility</p:attrName>
                                        </p:attrNameLst>
                                      </p:cBhvr>
                                      <p:to>
                                        <p:strVal val="visible"/>
                                      </p:to>
                                    </p:set>
                                    <p:animEffect transition="in" filter="fade">
                                      <p:cBhvr>
                                        <p:cTn id="33" dur="1000"/>
                                        <p:tgtEl>
                                          <p:spTgt spid="17"/>
                                        </p:tgtEl>
                                      </p:cBhvr>
                                    </p:animEffect>
                                    <p:anim calcmode="lin" valueType="num">
                                      <p:cBhvr>
                                        <p:cTn id="34" dur="1000" fill="hold"/>
                                        <p:tgtEl>
                                          <p:spTgt spid="17"/>
                                        </p:tgtEl>
                                        <p:attrNameLst>
                                          <p:attrName>ppt_x</p:attrName>
                                        </p:attrNameLst>
                                      </p:cBhvr>
                                      <p:tavLst>
                                        <p:tav tm="0">
                                          <p:val>
                                            <p:strVal val="#ppt_x"/>
                                          </p:val>
                                        </p:tav>
                                        <p:tav tm="100000">
                                          <p:val>
                                            <p:strVal val="#ppt_x"/>
                                          </p:val>
                                        </p:tav>
                                      </p:tavLst>
                                    </p:anim>
                                    <p:anim calcmode="lin" valueType="num">
                                      <p:cBhvr>
                                        <p:cTn id="35"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3" grpId="0" animBg="1"/>
      <p:bldP spid="16" grpId="0" animBg="1"/>
      <p:bldP spid="17"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76200" y="1114425"/>
            <a:ext cx="8153400" cy="638175"/>
          </a:xfrm>
          <a:prstGeom prst="rect">
            <a:avLst/>
          </a:prstGeom>
          <a:solidFill>
            <a:srgbClr val="E4F41A"/>
          </a:solidFill>
          <a:ln w="6350" cap="flat" cmpd="sng" algn="ctr">
            <a:solidFill>
              <a:sysClr val="windowText" lastClr="000000"/>
            </a:solidFill>
            <a:prstDash val="solid"/>
            <a:miter lim="800000"/>
          </a:ln>
          <a:effectLst/>
        </p:spPr>
        <p:txBody>
          <a:bodyPr anchor="ctr"/>
          <a:lstStyle/>
          <a:p>
            <a:pPr lvl="0">
              <a:defRPr/>
            </a:pPr>
            <a:r>
              <a:rPr kumimoji="0" lang="vi-VN" sz="3200" b="1" i="0" u="none" strike="noStrike" kern="0" cap="none" spc="0" normalizeH="0" baseline="0" noProof="0" dirty="0" smtClean="0">
                <a:ln>
                  <a:noFill/>
                </a:ln>
                <a:solidFill>
                  <a:sysClr val="windowText" lastClr="000000"/>
                </a:solidFill>
                <a:effectLst/>
                <a:uLnTx/>
                <a:uFillTx/>
                <a:latin typeface="Arial"/>
              </a:rPr>
              <a:t>2.</a:t>
            </a:r>
            <a:r>
              <a:rPr kumimoji="0" lang="en-US" sz="3200" b="1" i="0" u="none" strike="noStrike" kern="0" cap="none" spc="0" normalizeH="0" baseline="0" noProof="0" dirty="0" smtClean="0">
                <a:ln>
                  <a:noFill/>
                </a:ln>
                <a:solidFill>
                  <a:sysClr val="windowText" lastClr="000000"/>
                </a:solidFill>
                <a:effectLst/>
                <a:uLnTx/>
                <a:uFillTx/>
                <a:latin typeface="Arial"/>
              </a:rPr>
              <a:t>2</a:t>
            </a:r>
            <a:r>
              <a:rPr kumimoji="0" lang="vi-VN" sz="3200" b="1" i="0" u="none" strike="noStrike" kern="0" cap="none" spc="0" normalizeH="0" baseline="0" noProof="0" dirty="0" smtClean="0">
                <a:ln>
                  <a:noFill/>
                </a:ln>
                <a:solidFill>
                  <a:sysClr val="windowText" lastClr="000000"/>
                </a:solidFill>
                <a:effectLst/>
                <a:uLnTx/>
                <a:uFillTx/>
                <a:latin typeface="Arial"/>
              </a:rPr>
              <a:t>. </a:t>
            </a:r>
            <a:r>
              <a:rPr lang="vi-VN" sz="3200" b="1" kern="0" dirty="0" smtClean="0">
                <a:solidFill>
                  <a:sysClr val="windowText" lastClr="000000"/>
                </a:solidFill>
                <a:latin typeface="Arial" pitchFamily="34" charset="0"/>
                <a:cs typeface="Arial" pitchFamily="34" charset="0"/>
              </a:rPr>
              <a:t>Vi </a:t>
            </a:r>
            <a:r>
              <a:rPr lang="vi-VN" sz="3200" b="1" kern="0" dirty="0">
                <a:solidFill>
                  <a:sysClr val="windowText" lastClr="000000"/>
                </a:solidFill>
                <a:latin typeface="Arial" pitchFamily="34" charset="0"/>
                <a:cs typeface="Arial" pitchFamily="34" charset="0"/>
              </a:rPr>
              <a:t>phạm và xử lý vi phạm hành </a:t>
            </a:r>
            <a:r>
              <a:rPr lang="vi-VN" sz="3200" b="1" kern="0" dirty="0" smtClean="0">
                <a:solidFill>
                  <a:sysClr val="windowText" lastClr="000000"/>
                </a:solidFill>
                <a:latin typeface="Arial" pitchFamily="34" charset="0"/>
                <a:cs typeface="Arial" pitchFamily="34" charset="0"/>
              </a:rPr>
              <a:t>chính</a:t>
            </a:r>
            <a:endParaRPr lang="vi-VN" sz="3200" b="1" kern="0" dirty="0">
              <a:solidFill>
                <a:sysClr val="windowText" lastClr="000000"/>
              </a:solidFill>
              <a:latin typeface="Arial" pitchFamily="34" charset="0"/>
              <a:cs typeface="Arial" pitchFamily="34" charset="0"/>
            </a:endParaRPr>
          </a:p>
        </p:txBody>
      </p:sp>
      <p:sp>
        <p:nvSpPr>
          <p:cNvPr id="11" name="Rounded Rectangle 10"/>
          <p:cNvSpPr/>
          <p:nvPr/>
        </p:nvSpPr>
        <p:spPr>
          <a:xfrm>
            <a:off x="51629" y="1905000"/>
            <a:ext cx="5282371" cy="609600"/>
          </a:xfrm>
          <a:prstGeom prst="roundRect">
            <a:avLst/>
          </a:prstGeom>
          <a:solidFill>
            <a:srgbClr val="FFCCFF"/>
          </a:solidFill>
          <a:ln w="28575" cap="flat" cmpd="sng" algn="ctr">
            <a:solidFill>
              <a:sysClr val="windowText" lastClr="000000"/>
            </a:solidFill>
            <a:prstDash val="solid"/>
            <a:miter lim="800000"/>
          </a:ln>
          <a:effectLst/>
        </p:spPr>
        <p:txBody>
          <a:bodyPr anchor="ctr"/>
          <a:lstStyle/>
          <a:p>
            <a:pPr algn="ctr">
              <a:defRPr/>
            </a:pPr>
            <a:r>
              <a:rPr lang="vi-VN" sz="3200" b="1" kern="0" dirty="0" smtClean="0">
                <a:solidFill>
                  <a:sysClr val="windowText" lastClr="000000"/>
                </a:solidFill>
                <a:latin typeface="Arial" pitchFamily="34" charset="0"/>
                <a:cs typeface="Arial" pitchFamily="34" charset="0"/>
              </a:rPr>
              <a:t>2</a:t>
            </a:r>
            <a:r>
              <a:rPr lang="en-US" sz="3200" b="1" kern="0" dirty="0" smtClean="0">
                <a:solidFill>
                  <a:sysClr val="windowText" lastClr="000000"/>
                </a:solidFill>
                <a:latin typeface="Arial" pitchFamily="34" charset="0"/>
                <a:cs typeface="Arial" pitchFamily="34" charset="0"/>
              </a:rPr>
              <a:t>.2.</a:t>
            </a:r>
            <a:r>
              <a:rPr lang="vi-VN" sz="3200" b="1" kern="0" dirty="0" smtClean="0">
                <a:solidFill>
                  <a:sysClr val="windowText" lastClr="000000"/>
                </a:solidFill>
                <a:latin typeface="Arial" pitchFamily="34" charset="0"/>
                <a:cs typeface="Arial" pitchFamily="34" charset="0"/>
              </a:rPr>
              <a:t>1</a:t>
            </a:r>
            <a:r>
              <a:rPr lang="vi-VN" sz="3200" b="1" kern="0" dirty="0">
                <a:solidFill>
                  <a:sysClr val="windowText" lastClr="000000"/>
                </a:solidFill>
                <a:latin typeface="Arial" pitchFamily="34" charset="0"/>
                <a:cs typeface="Arial" pitchFamily="34" charset="0"/>
              </a:rPr>
              <a:t>. Vi phạm hành </a:t>
            </a:r>
            <a:r>
              <a:rPr lang="vi-VN" sz="3200" b="1" kern="0" dirty="0" smtClean="0">
                <a:solidFill>
                  <a:sysClr val="windowText" lastClr="000000"/>
                </a:solidFill>
                <a:latin typeface="Arial" pitchFamily="34" charset="0"/>
                <a:cs typeface="Arial" pitchFamily="34" charset="0"/>
              </a:rPr>
              <a:t>chính</a:t>
            </a:r>
            <a:endParaRPr lang="vi-VN" sz="3200" b="1" kern="0" dirty="0">
              <a:solidFill>
                <a:sysClr val="windowText" lastClr="000000"/>
              </a:solidFill>
              <a:latin typeface="Arial" pitchFamily="34" charset="0"/>
              <a:cs typeface="Arial" pitchFamily="34" charset="0"/>
            </a:endParaRP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 name="Picture 2" descr="D:\PHAP LUAT\anh 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666" y="2631743"/>
            <a:ext cx="6340116" cy="4226257"/>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descr="D:\PHAP LUAT\anh 4.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7198" y="2631742"/>
            <a:ext cx="6359583" cy="4121741"/>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D:\PHAP LUAT\anh 5.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15474" y="2681858"/>
            <a:ext cx="6920518" cy="4184018"/>
          </a:xfrm>
          <a:prstGeom prst="rect">
            <a:avLst/>
          </a:prstGeom>
          <a:noFill/>
          <a:extLst>
            <a:ext uri="{909E8E84-426E-40DD-AFC4-6F175D3DCCD1}">
              <a14:hiddenFill xmlns:a14="http://schemas.microsoft.com/office/drawing/2010/main">
                <a:solidFill>
                  <a:srgbClr val="FFFFFF"/>
                </a:solidFill>
              </a14:hiddenFill>
            </a:ext>
          </a:extLst>
        </p:spPr>
      </p:pic>
      <p:pic>
        <p:nvPicPr>
          <p:cNvPr id="1029" name="Picture 5" descr="D:\PHAP LUAT\anh 1.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43568" y="2665273"/>
            <a:ext cx="6821821" cy="4146583"/>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D:\PHAP LUAT\anh 2.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10622" y="2719293"/>
            <a:ext cx="6731641" cy="4236334"/>
          </a:xfrm>
          <a:prstGeom prst="rect">
            <a:avLst/>
          </a:prstGeom>
          <a:noFill/>
          <a:extLst>
            <a:ext uri="{909E8E84-426E-40DD-AFC4-6F175D3DCCD1}">
              <a14:hiddenFill xmlns:a14="http://schemas.microsoft.com/office/drawing/2010/main">
                <a:solidFill>
                  <a:srgbClr val="FFFFFF"/>
                </a:solidFill>
              </a14:hiddenFill>
            </a:ext>
          </a:extLst>
        </p:spPr>
      </p:pic>
      <p:pic>
        <p:nvPicPr>
          <p:cNvPr id="1031" name="Picture 7" descr="D:\PHAP LUAT\anh 1.jp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98741" y="2638273"/>
            <a:ext cx="6809311" cy="4368444"/>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D:\PHAP LUAT\anh 2.jpg"/>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205102" y="2580653"/>
            <a:ext cx="6820683" cy="42335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433944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barn(inVertical)">
                                      <p:cBhvr>
                                        <p:cTn id="7" dur="500"/>
                                        <p:tgtEl>
                                          <p:spTgt spid="1026"/>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1027"/>
                                        </p:tgtEl>
                                        <p:attrNameLst>
                                          <p:attrName>style.visibility</p:attrName>
                                        </p:attrNameLst>
                                      </p:cBhvr>
                                      <p:to>
                                        <p:strVal val="visible"/>
                                      </p:to>
                                    </p:set>
                                    <p:animEffect transition="in" filter="circle(in)">
                                      <p:cBhvr>
                                        <p:cTn id="12" dur="2000"/>
                                        <p:tgtEl>
                                          <p:spTgt spid="1027"/>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1028"/>
                                        </p:tgtEl>
                                        <p:attrNameLst>
                                          <p:attrName>style.visibility</p:attrName>
                                        </p:attrNameLst>
                                      </p:cBhvr>
                                      <p:to>
                                        <p:strVal val="visible"/>
                                      </p:to>
                                    </p:set>
                                    <p:animEffect transition="in" filter="barn(inVertical)">
                                      <p:cBhvr>
                                        <p:cTn id="17" dur="500"/>
                                        <p:tgtEl>
                                          <p:spTgt spid="1028"/>
                                        </p:tgtEl>
                                      </p:cBhvr>
                                    </p:animEffect>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nodeType="clickEffect">
                                  <p:stCondLst>
                                    <p:cond delay="0"/>
                                  </p:stCondLst>
                                  <p:childTnLst>
                                    <p:set>
                                      <p:cBhvr>
                                        <p:cTn id="21" dur="1" fill="hold">
                                          <p:stCondLst>
                                            <p:cond delay="0"/>
                                          </p:stCondLst>
                                        </p:cTn>
                                        <p:tgtEl>
                                          <p:spTgt spid="1029"/>
                                        </p:tgtEl>
                                        <p:attrNameLst>
                                          <p:attrName>style.visibility</p:attrName>
                                        </p:attrNameLst>
                                      </p:cBhvr>
                                      <p:to>
                                        <p:strVal val="visible"/>
                                      </p:to>
                                    </p:set>
                                    <p:animEffect transition="in" filter="fade">
                                      <p:cBhvr>
                                        <p:cTn id="22" dur="1000"/>
                                        <p:tgtEl>
                                          <p:spTgt spid="1029"/>
                                        </p:tgtEl>
                                      </p:cBhvr>
                                    </p:animEffect>
                                    <p:anim calcmode="lin" valueType="num">
                                      <p:cBhvr>
                                        <p:cTn id="23" dur="1000" fill="hold"/>
                                        <p:tgtEl>
                                          <p:spTgt spid="1029"/>
                                        </p:tgtEl>
                                        <p:attrNameLst>
                                          <p:attrName>ppt_x</p:attrName>
                                        </p:attrNameLst>
                                      </p:cBhvr>
                                      <p:tavLst>
                                        <p:tav tm="0">
                                          <p:val>
                                            <p:strVal val="#ppt_x"/>
                                          </p:val>
                                        </p:tav>
                                        <p:tav tm="100000">
                                          <p:val>
                                            <p:strVal val="#ppt_x"/>
                                          </p:val>
                                        </p:tav>
                                      </p:tavLst>
                                    </p:anim>
                                    <p:anim calcmode="lin" valueType="num">
                                      <p:cBhvr>
                                        <p:cTn id="24" dur="1000" fill="hold"/>
                                        <p:tgtEl>
                                          <p:spTgt spid="1029"/>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1" presetClass="entr" presetSubtype="1" fill="hold" nodeType="clickEffect">
                                  <p:stCondLst>
                                    <p:cond delay="0"/>
                                  </p:stCondLst>
                                  <p:childTnLst>
                                    <p:set>
                                      <p:cBhvr>
                                        <p:cTn id="28" dur="1" fill="hold">
                                          <p:stCondLst>
                                            <p:cond delay="0"/>
                                          </p:stCondLst>
                                        </p:cTn>
                                        <p:tgtEl>
                                          <p:spTgt spid="1030"/>
                                        </p:tgtEl>
                                        <p:attrNameLst>
                                          <p:attrName>style.visibility</p:attrName>
                                        </p:attrNameLst>
                                      </p:cBhvr>
                                      <p:to>
                                        <p:strVal val="visible"/>
                                      </p:to>
                                    </p:set>
                                    <p:animEffect transition="in" filter="wheel(1)">
                                      <p:cBhvr>
                                        <p:cTn id="29" dur="2000"/>
                                        <p:tgtEl>
                                          <p:spTgt spid="1030"/>
                                        </p:tgtEl>
                                      </p:cBhvr>
                                    </p:animEffect>
                                  </p:childTnLst>
                                </p:cTn>
                              </p:par>
                            </p:childTnLst>
                          </p:cTn>
                        </p:par>
                      </p:childTnLst>
                    </p:cTn>
                  </p:par>
                  <p:par>
                    <p:cTn id="30" fill="hold">
                      <p:stCondLst>
                        <p:cond delay="indefinite"/>
                      </p:stCondLst>
                      <p:childTnLst>
                        <p:par>
                          <p:cTn id="31" fill="hold">
                            <p:stCondLst>
                              <p:cond delay="0"/>
                            </p:stCondLst>
                            <p:childTnLst>
                              <p:par>
                                <p:cTn id="32" presetID="6" presetClass="entr" presetSubtype="16" fill="hold" nodeType="clickEffect">
                                  <p:stCondLst>
                                    <p:cond delay="0"/>
                                  </p:stCondLst>
                                  <p:childTnLst>
                                    <p:set>
                                      <p:cBhvr>
                                        <p:cTn id="33" dur="1" fill="hold">
                                          <p:stCondLst>
                                            <p:cond delay="0"/>
                                          </p:stCondLst>
                                        </p:cTn>
                                        <p:tgtEl>
                                          <p:spTgt spid="1031"/>
                                        </p:tgtEl>
                                        <p:attrNameLst>
                                          <p:attrName>style.visibility</p:attrName>
                                        </p:attrNameLst>
                                      </p:cBhvr>
                                      <p:to>
                                        <p:strVal val="visible"/>
                                      </p:to>
                                    </p:set>
                                    <p:animEffect transition="in" filter="circle(in)">
                                      <p:cBhvr>
                                        <p:cTn id="34" dur="2000"/>
                                        <p:tgtEl>
                                          <p:spTgt spid="1031"/>
                                        </p:tgtEl>
                                      </p:cBhvr>
                                    </p:animEffect>
                                  </p:childTnLst>
                                </p:cTn>
                              </p:par>
                            </p:childTnLst>
                          </p:cTn>
                        </p:par>
                      </p:childTnLst>
                    </p:cTn>
                  </p:par>
                  <p:par>
                    <p:cTn id="35" fill="hold">
                      <p:stCondLst>
                        <p:cond delay="indefinite"/>
                      </p:stCondLst>
                      <p:childTnLst>
                        <p:par>
                          <p:cTn id="36" fill="hold">
                            <p:stCondLst>
                              <p:cond delay="0"/>
                            </p:stCondLst>
                            <p:childTnLst>
                              <p:par>
                                <p:cTn id="37" presetID="53" presetClass="entr" presetSubtype="16" fill="hold" nodeType="clickEffect">
                                  <p:stCondLst>
                                    <p:cond delay="0"/>
                                  </p:stCondLst>
                                  <p:childTnLst>
                                    <p:set>
                                      <p:cBhvr>
                                        <p:cTn id="38" dur="1" fill="hold">
                                          <p:stCondLst>
                                            <p:cond delay="0"/>
                                          </p:stCondLst>
                                        </p:cTn>
                                        <p:tgtEl>
                                          <p:spTgt spid="1032"/>
                                        </p:tgtEl>
                                        <p:attrNameLst>
                                          <p:attrName>style.visibility</p:attrName>
                                        </p:attrNameLst>
                                      </p:cBhvr>
                                      <p:to>
                                        <p:strVal val="visible"/>
                                      </p:to>
                                    </p:set>
                                    <p:anim calcmode="lin" valueType="num">
                                      <p:cBhvr>
                                        <p:cTn id="39" dur="500" fill="hold"/>
                                        <p:tgtEl>
                                          <p:spTgt spid="1032"/>
                                        </p:tgtEl>
                                        <p:attrNameLst>
                                          <p:attrName>ppt_w</p:attrName>
                                        </p:attrNameLst>
                                      </p:cBhvr>
                                      <p:tavLst>
                                        <p:tav tm="0">
                                          <p:val>
                                            <p:fltVal val="0"/>
                                          </p:val>
                                        </p:tav>
                                        <p:tav tm="100000">
                                          <p:val>
                                            <p:strVal val="#ppt_w"/>
                                          </p:val>
                                        </p:tav>
                                      </p:tavLst>
                                    </p:anim>
                                    <p:anim calcmode="lin" valueType="num">
                                      <p:cBhvr>
                                        <p:cTn id="40" dur="500" fill="hold"/>
                                        <p:tgtEl>
                                          <p:spTgt spid="1032"/>
                                        </p:tgtEl>
                                        <p:attrNameLst>
                                          <p:attrName>ppt_h</p:attrName>
                                        </p:attrNameLst>
                                      </p:cBhvr>
                                      <p:tavLst>
                                        <p:tav tm="0">
                                          <p:val>
                                            <p:fltVal val="0"/>
                                          </p:val>
                                        </p:tav>
                                        <p:tav tm="100000">
                                          <p:val>
                                            <p:strVal val="#ppt_h"/>
                                          </p:val>
                                        </p:tav>
                                      </p:tavLst>
                                    </p:anim>
                                    <p:animEffect transition="in" filter="fade">
                                      <p:cBhvr>
                                        <p:cTn id="41" dur="500"/>
                                        <p:tgtEl>
                                          <p:spTgt spid="10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76200" y="1114425"/>
            <a:ext cx="8153400" cy="638175"/>
          </a:xfrm>
          <a:prstGeom prst="rect">
            <a:avLst/>
          </a:prstGeom>
          <a:solidFill>
            <a:srgbClr val="E4F41A"/>
          </a:solidFill>
          <a:ln w="6350" cap="flat" cmpd="sng" algn="ctr">
            <a:solidFill>
              <a:sysClr val="windowText" lastClr="000000"/>
            </a:solidFill>
            <a:prstDash val="solid"/>
            <a:miter lim="800000"/>
          </a:ln>
          <a:effectLst/>
        </p:spPr>
        <p:txBody>
          <a:bodyPr anchor="ctr"/>
          <a:lstStyle/>
          <a:p>
            <a:pPr lvl="0">
              <a:defRPr/>
            </a:pPr>
            <a:r>
              <a:rPr kumimoji="0" lang="vi-VN" sz="3200" b="1" i="0" u="none" strike="noStrike" kern="0" cap="none" spc="0" normalizeH="0" baseline="0" noProof="0" dirty="0" smtClean="0">
                <a:ln>
                  <a:noFill/>
                </a:ln>
                <a:solidFill>
                  <a:sysClr val="windowText" lastClr="000000"/>
                </a:solidFill>
                <a:effectLst/>
                <a:uLnTx/>
                <a:uFillTx/>
                <a:latin typeface="Arial"/>
              </a:rPr>
              <a:t>2.</a:t>
            </a:r>
            <a:r>
              <a:rPr kumimoji="0" lang="en-US" sz="3200" b="1" i="0" u="none" strike="noStrike" kern="0" cap="none" spc="0" normalizeH="0" baseline="0" noProof="0" dirty="0" smtClean="0">
                <a:ln>
                  <a:noFill/>
                </a:ln>
                <a:solidFill>
                  <a:sysClr val="windowText" lastClr="000000"/>
                </a:solidFill>
                <a:effectLst/>
                <a:uLnTx/>
                <a:uFillTx/>
                <a:latin typeface="Arial"/>
              </a:rPr>
              <a:t>2</a:t>
            </a:r>
            <a:r>
              <a:rPr kumimoji="0" lang="vi-VN" sz="3200" b="1" i="0" u="none" strike="noStrike" kern="0" cap="none" spc="0" normalizeH="0" baseline="0" noProof="0" dirty="0" smtClean="0">
                <a:ln>
                  <a:noFill/>
                </a:ln>
                <a:solidFill>
                  <a:sysClr val="windowText" lastClr="000000"/>
                </a:solidFill>
                <a:effectLst/>
                <a:uLnTx/>
                <a:uFillTx/>
                <a:latin typeface="Arial"/>
              </a:rPr>
              <a:t>. </a:t>
            </a:r>
            <a:r>
              <a:rPr lang="vi-VN" sz="3200" b="1" kern="0" dirty="0" smtClean="0">
                <a:solidFill>
                  <a:sysClr val="windowText" lastClr="000000"/>
                </a:solidFill>
                <a:latin typeface="Arial" pitchFamily="34" charset="0"/>
                <a:cs typeface="Arial" pitchFamily="34" charset="0"/>
              </a:rPr>
              <a:t>Vi </a:t>
            </a:r>
            <a:r>
              <a:rPr lang="vi-VN" sz="3200" b="1" kern="0" dirty="0">
                <a:solidFill>
                  <a:sysClr val="windowText" lastClr="000000"/>
                </a:solidFill>
                <a:latin typeface="Arial" pitchFamily="34" charset="0"/>
                <a:cs typeface="Arial" pitchFamily="34" charset="0"/>
              </a:rPr>
              <a:t>phạm và xử lý vi phạm hành </a:t>
            </a:r>
            <a:r>
              <a:rPr lang="vi-VN" sz="3200" b="1" kern="0" dirty="0" smtClean="0">
                <a:solidFill>
                  <a:sysClr val="windowText" lastClr="000000"/>
                </a:solidFill>
                <a:latin typeface="Arial" pitchFamily="34" charset="0"/>
                <a:cs typeface="Arial" pitchFamily="34" charset="0"/>
              </a:rPr>
              <a:t>chính</a:t>
            </a:r>
            <a:endParaRPr lang="vi-VN" sz="3200" b="1" kern="0" dirty="0">
              <a:solidFill>
                <a:sysClr val="windowText" lastClr="000000"/>
              </a:solidFill>
              <a:latin typeface="Arial" pitchFamily="34" charset="0"/>
              <a:cs typeface="Arial" pitchFamily="34" charset="0"/>
            </a:endParaRPr>
          </a:p>
        </p:txBody>
      </p:sp>
      <p:sp>
        <p:nvSpPr>
          <p:cNvPr id="11" name="Rounded Rectangle 10"/>
          <p:cNvSpPr/>
          <p:nvPr/>
        </p:nvSpPr>
        <p:spPr>
          <a:xfrm>
            <a:off x="51629" y="1905000"/>
            <a:ext cx="5968171" cy="609600"/>
          </a:xfrm>
          <a:prstGeom prst="roundRect">
            <a:avLst/>
          </a:prstGeom>
          <a:solidFill>
            <a:srgbClr val="FFCCFF"/>
          </a:solidFill>
          <a:ln w="28575" cap="flat" cmpd="sng" algn="ctr">
            <a:solidFill>
              <a:sysClr val="windowText" lastClr="000000"/>
            </a:solidFill>
            <a:prstDash val="solid"/>
            <a:miter lim="800000"/>
          </a:ln>
          <a:effectLst/>
        </p:spPr>
        <p:txBody>
          <a:bodyPr anchor="ctr"/>
          <a:lstStyle/>
          <a:p>
            <a:pPr algn="ctr">
              <a:defRPr/>
            </a:pPr>
            <a:r>
              <a:rPr lang="vi-VN" sz="3600" b="1" kern="0" dirty="0" smtClean="0">
                <a:solidFill>
                  <a:sysClr val="windowText" lastClr="000000"/>
                </a:solidFill>
                <a:latin typeface="Arial" pitchFamily="34" charset="0"/>
                <a:cs typeface="Arial" pitchFamily="34" charset="0"/>
              </a:rPr>
              <a:t>2</a:t>
            </a:r>
            <a:r>
              <a:rPr lang="en-US" sz="3600" b="1" kern="0" dirty="0" smtClean="0">
                <a:solidFill>
                  <a:sysClr val="windowText" lastClr="000000"/>
                </a:solidFill>
                <a:latin typeface="Arial" pitchFamily="34" charset="0"/>
                <a:cs typeface="Arial" pitchFamily="34" charset="0"/>
              </a:rPr>
              <a:t>.2.</a:t>
            </a:r>
            <a:r>
              <a:rPr lang="vi-VN" sz="3600" b="1" kern="0" dirty="0" smtClean="0">
                <a:solidFill>
                  <a:sysClr val="windowText" lastClr="000000"/>
                </a:solidFill>
                <a:latin typeface="Arial" pitchFamily="34" charset="0"/>
                <a:cs typeface="Arial" pitchFamily="34" charset="0"/>
              </a:rPr>
              <a:t>1</a:t>
            </a:r>
            <a:r>
              <a:rPr lang="vi-VN" sz="3600" b="1" kern="0" dirty="0">
                <a:solidFill>
                  <a:sysClr val="windowText" lastClr="000000"/>
                </a:solidFill>
                <a:latin typeface="Arial" pitchFamily="34" charset="0"/>
                <a:cs typeface="Arial" pitchFamily="34" charset="0"/>
              </a:rPr>
              <a:t>. Vi phạm hành </a:t>
            </a:r>
            <a:r>
              <a:rPr lang="vi-VN" sz="3600" b="1" kern="0" dirty="0" smtClean="0">
                <a:solidFill>
                  <a:sysClr val="windowText" lastClr="000000"/>
                </a:solidFill>
                <a:latin typeface="Arial" pitchFamily="34" charset="0"/>
                <a:cs typeface="Arial" pitchFamily="34" charset="0"/>
              </a:rPr>
              <a:t>chính</a:t>
            </a:r>
            <a:endParaRPr lang="vi-VN" sz="3600" b="1" kern="0" dirty="0">
              <a:solidFill>
                <a:sysClr val="windowText" lastClr="000000"/>
              </a:solidFill>
              <a:latin typeface="Arial" pitchFamily="34" charset="0"/>
              <a:cs typeface="Arial" pitchFamily="34" charset="0"/>
            </a:endParaRP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ounded Rectangle 12"/>
          <p:cNvSpPr/>
          <p:nvPr/>
        </p:nvSpPr>
        <p:spPr>
          <a:xfrm>
            <a:off x="104633" y="2711580"/>
            <a:ext cx="8992737" cy="717420"/>
          </a:xfrm>
          <a:prstGeom prst="roundRect">
            <a:avLst/>
          </a:prstGeom>
          <a:solidFill>
            <a:srgbClr val="FFFF00"/>
          </a:solidFill>
          <a:ln w="28575" cap="flat" cmpd="sng" algn="ctr">
            <a:solidFill>
              <a:sysClr val="windowText" lastClr="000000"/>
            </a:solidFill>
            <a:prstDash val="solid"/>
            <a:miter lim="800000"/>
          </a:ln>
          <a:effectLst/>
        </p:spPr>
        <p:txBody>
          <a:bodyPr anchor="ctr"/>
          <a:lstStyle/>
          <a:p>
            <a:pPr lvl="0" algn="ctr">
              <a:defRPr/>
            </a:pPr>
            <a:r>
              <a:rPr lang="vi-VN" sz="3600" b="1" kern="0" dirty="0" smtClean="0">
                <a:solidFill>
                  <a:sysClr val="windowText" lastClr="000000"/>
                </a:solidFill>
                <a:latin typeface="Arial" pitchFamily="34" charset="0"/>
                <a:cs typeface="Arial" pitchFamily="34" charset="0"/>
              </a:rPr>
              <a:t>V</a:t>
            </a:r>
            <a:r>
              <a:rPr lang="en-US" sz="3600" b="1" kern="0" dirty="0" smtClean="0">
                <a:solidFill>
                  <a:sysClr val="windowText" lastClr="000000"/>
                </a:solidFill>
                <a:latin typeface="Arial" pitchFamily="34" charset="0"/>
                <a:cs typeface="Arial" pitchFamily="34" charset="0"/>
              </a:rPr>
              <a:t>PHC </a:t>
            </a:r>
            <a:r>
              <a:rPr lang="vi-VN" sz="3600" b="1" kern="0" dirty="0" smtClean="0">
                <a:solidFill>
                  <a:sysClr val="windowText" lastClr="000000"/>
                </a:solidFill>
                <a:latin typeface="Arial" pitchFamily="34" charset="0"/>
                <a:cs typeface="Arial" pitchFamily="34" charset="0"/>
              </a:rPr>
              <a:t>có </a:t>
            </a:r>
            <a:r>
              <a:rPr lang="vi-VN" sz="3600" b="1" kern="0" dirty="0">
                <a:solidFill>
                  <a:sysClr val="windowText" lastClr="000000"/>
                </a:solidFill>
                <a:latin typeface="Arial" pitchFamily="34" charset="0"/>
                <a:cs typeface="Arial" pitchFamily="34" charset="0"/>
              </a:rPr>
              <a:t>các dấu hiệu </a:t>
            </a:r>
            <a:r>
              <a:rPr lang="vi-VN" sz="3600" b="1" kern="0" dirty="0" smtClean="0">
                <a:solidFill>
                  <a:sysClr val="windowText" lastClr="000000"/>
                </a:solidFill>
                <a:latin typeface="Arial" pitchFamily="34" charset="0"/>
                <a:cs typeface="Arial" pitchFamily="34" charset="0"/>
              </a:rPr>
              <a:t>sau</a:t>
            </a:r>
            <a:r>
              <a:rPr lang="vi-VN" sz="3600" b="1" kern="0" dirty="0">
                <a:solidFill>
                  <a:sysClr val="windowText" lastClr="000000"/>
                </a:solidFill>
                <a:latin typeface="Arial" pitchFamily="34" charset="0"/>
                <a:cs typeface="Arial" pitchFamily="34" charset="0"/>
              </a:rPr>
              <a:t>	</a:t>
            </a:r>
          </a:p>
        </p:txBody>
      </p:sp>
      <p:sp>
        <p:nvSpPr>
          <p:cNvPr id="15" name="Rounded Rectangle 14"/>
          <p:cNvSpPr/>
          <p:nvPr/>
        </p:nvSpPr>
        <p:spPr>
          <a:xfrm>
            <a:off x="104633" y="3657600"/>
            <a:ext cx="8992737" cy="1600200"/>
          </a:xfrm>
          <a:prstGeom prst="roundRect">
            <a:avLst/>
          </a:prstGeom>
          <a:solidFill>
            <a:srgbClr val="CFEAEF"/>
          </a:solidFill>
          <a:ln w="28575" cap="flat" cmpd="sng" algn="ctr">
            <a:solidFill>
              <a:sysClr val="windowText" lastClr="000000"/>
            </a:solidFill>
            <a:prstDash val="solid"/>
            <a:miter lim="800000"/>
          </a:ln>
          <a:effectLst/>
        </p:spPr>
        <p:txBody>
          <a:bodyPr anchor="ctr"/>
          <a:lstStyle/>
          <a:p>
            <a:pPr marL="571500" lvl="0" indent="-571500" algn="ctr">
              <a:buFontTx/>
              <a:buChar char="-"/>
              <a:defRPr/>
            </a:pPr>
            <a:r>
              <a:rPr lang="en-US" sz="3200" b="1" kern="0" dirty="0" smtClean="0">
                <a:solidFill>
                  <a:sysClr val="windowText" lastClr="000000"/>
                </a:solidFill>
                <a:latin typeface="Arial" pitchFamily="34" charset="0"/>
                <a:cs typeface="Arial" pitchFamily="34" charset="0"/>
              </a:rPr>
              <a:t>H</a:t>
            </a:r>
            <a:r>
              <a:rPr lang="vi-VN" sz="3200" b="1" kern="0" dirty="0" smtClean="0">
                <a:solidFill>
                  <a:sysClr val="windowText" lastClr="000000"/>
                </a:solidFill>
                <a:latin typeface="Arial" pitchFamily="34" charset="0"/>
                <a:cs typeface="Arial" pitchFamily="34" charset="0"/>
              </a:rPr>
              <a:t>ành </a:t>
            </a:r>
            <a:r>
              <a:rPr lang="vi-VN" sz="3200" b="1" kern="0" dirty="0">
                <a:solidFill>
                  <a:sysClr val="windowText" lastClr="000000"/>
                </a:solidFill>
                <a:latin typeface="Arial" pitchFamily="34" charset="0"/>
                <a:cs typeface="Arial" pitchFamily="34" charset="0"/>
              </a:rPr>
              <a:t>vi trái pháp luật hành </a:t>
            </a:r>
            <a:r>
              <a:rPr lang="vi-VN" sz="3200" b="1" kern="0" dirty="0" smtClean="0">
                <a:solidFill>
                  <a:sysClr val="windowText" lastClr="000000"/>
                </a:solidFill>
                <a:latin typeface="Arial" pitchFamily="34" charset="0"/>
                <a:cs typeface="Arial" pitchFamily="34" charset="0"/>
              </a:rPr>
              <a:t>chính</a:t>
            </a:r>
            <a:endParaRPr lang="en-US" sz="3200" b="1" kern="0" dirty="0" smtClean="0">
              <a:solidFill>
                <a:sysClr val="windowText" lastClr="000000"/>
              </a:solidFill>
              <a:latin typeface="Arial" pitchFamily="34" charset="0"/>
              <a:cs typeface="Arial" pitchFamily="34" charset="0"/>
            </a:endParaRPr>
          </a:p>
          <a:p>
            <a:pPr lvl="0" algn="ctr">
              <a:defRPr/>
            </a:pPr>
            <a:r>
              <a:rPr lang="en-US" sz="3200" b="1" kern="0" dirty="0" smtClean="0">
                <a:solidFill>
                  <a:sysClr val="windowText" lastClr="000000"/>
                </a:solidFill>
                <a:latin typeface="Arial" pitchFamily="34" charset="0"/>
                <a:cs typeface="Arial" pitchFamily="34" charset="0"/>
              </a:rPr>
              <a:t>(</a:t>
            </a:r>
            <a:r>
              <a:rPr lang="en-US" sz="3200" b="1" kern="0" dirty="0">
                <a:solidFill>
                  <a:sysClr val="windowText" lastClr="000000"/>
                </a:solidFill>
                <a:latin typeface="Arial" pitchFamily="34" charset="0"/>
                <a:cs typeface="Arial" pitchFamily="34" charset="0"/>
              </a:rPr>
              <a:t>H</a:t>
            </a:r>
            <a:r>
              <a:rPr lang="vi-VN" sz="3200" b="1" kern="0" dirty="0">
                <a:solidFill>
                  <a:sysClr val="windowText" lastClr="000000"/>
                </a:solidFill>
                <a:latin typeface="Arial" pitchFamily="34" charset="0"/>
                <a:cs typeface="Arial" pitchFamily="34" charset="0"/>
              </a:rPr>
              <a:t>ành vi ít nguy hiểm cho xã hội so với tội </a:t>
            </a:r>
            <a:r>
              <a:rPr lang="vi-VN" sz="3200" b="1" kern="0" dirty="0" smtClean="0">
                <a:solidFill>
                  <a:sysClr val="windowText" lastClr="000000"/>
                </a:solidFill>
                <a:latin typeface="Arial" pitchFamily="34" charset="0"/>
                <a:cs typeface="Arial" pitchFamily="34" charset="0"/>
              </a:rPr>
              <a:t>phạm</a:t>
            </a:r>
            <a:r>
              <a:rPr lang="en-US" sz="3200" b="1" kern="0" dirty="0" smtClean="0">
                <a:solidFill>
                  <a:sysClr val="windowText" lastClr="000000"/>
                </a:solidFill>
                <a:latin typeface="Arial" pitchFamily="34" charset="0"/>
                <a:cs typeface="Arial" pitchFamily="34" charset="0"/>
              </a:rPr>
              <a:t>)</a:t>
            </a:r>
            <a:endParaRPr lang="vi-VN" sz="3200" b="1" kern="0" dirty="0">
              <a:solidFill>
                <a:sysClr val="windowText" lastClr="000000"/>
              </a:solidFill>
              <a:latin typeface="Arial" pitchFamily="34" charset="0"/>
              <a:cs typeface="Arial" pitchFamily="34" charset="0"/>
            </a:endParaRPr>
          </a:p>
        </p:txBody>
      </p:sp>
      <p:sp>
        <p:nvSpPr>
          <p:cNvPr id="18" name="Rounded Rectangle 17"/>
          <p:cNvSpPr/>
          <p:nvPr/>
        </p:nvSpPr>
        <p:spPr>
          <a:xfrm>
            <a:off x="113732" y="5486400"/>
            <a:ext cx="8992737" cy="1219200"/>
          </a:xfrm>
          <a:prstGeom prst="roundRect">
            <a:avLst/>
          </a:prstGeom>
          <a:solidFill>
            <a:srgbClr val="CFEAEF"/>
          </a:solidFill>
          <a:ln w="28575" cap="flat" cmpd="sng" algn="ctr">
            <a:solidFill>
              <a:sysClr val="windowText" lastClr="000000"/>
            </a:solidFill>
            <a:prstDash val="solid"/>
            <a:miter lim="800000"/>
          </a:ln>
          <a:effectLst/>
        </p:spPr>
        <p:txBody>
          <a:bodyPr anchor="ctr"/>
          <a:lstStyle/>
          <a:p>
            <a:pPr lvl="0" algn="ctr">
              <a:defRPr/>
            </a:pPr>
            <a:r>
              <a:rPr lang="en-US" sz="3600" b="1" kern="0" dirty="0" smtClean="0">
                <a:solidFill>
                  <a:sysClr val="windowText" lastClr="000000"/>
                </a:solidFill>
                <a:latin typeface="Arial" pitchFamily="34" charset="0"/>
                <a:cs typeface="Arial" pitchFamily="34" charset="0"/>
              </a:rPr>
              <a:t>- </a:t>
            </a:r>
            <a:r>
              <a:rPr lang="en-US" sz="3200" b="1" kern="0" dirty="0">
                <a:solidFill>
                  <a:sysClr val="windowText" lastClr="000000"/>
                </a:solidFill>
                <a:latin typeface="Arial" pitchFamily="34" charset="0"/>
                <a:cs typeface="Arial" pitchFamily="34" charset="0"/>
              </a:rPr>
              <a:t>Vi </a:t>
            </a:r>
            <a:r>
              <a:rPr lang="en-US" sz="3200" b="1" kern="0" dirty="0" err="1">
                <a:solidFill>
                  <a:sysClr val="windowText" lastClr="000000"/>
                </a:solidFill>
                <a:latin typeface="Arial" pitchFamily="34" charset="0"/>
                <a:cs typeface="Arial" pitchFamily="34" charset="0"/>
              </a:rPr>
              <a:t>phạm</a:t>
            </a:r>
            <a:r>
              <a:rPr lang="en-US" sz="3200" b="1" kern="0" dirty="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hành</a:t>
            </a:r>
            <a:r>
              <a:rPr lang="en-US" sz="3200" b="1" kern="0" dirty="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chính</a:t>
            </a:r>
            <a:r>
              <a:rPr lang="en-US" sz="3200" b="1" kern="0" dirty="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là</a:t>
            </a:r>
            <a:r>
              <a:rPr lang="en-US" sz="3200" b="1" kern="0" dirty="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hành</a:t>
            </a:r>
            <a:r>
              <a:rPr lang="en-US" sz="3200" b="1" kern="0" dirty="0">
                <a:solidFill>
                  <a:sysClr val="windowText" lastClr="000000"/>
                </a:solidFill>
                <a:latin typeface="Arial" pitchFamily="34" charset="0"/>
                <a:cs typeface="Arial" pitchFamily="34" charset="0"/>
              </a:rPr>
              <a:t> vi </a:t>
            </a:r>
            <a:r>
              <a:rPr lang="en-US" sz="3200" b="1" kern="0" dirty="0" err="1">
                <a:solidFill>
                  <a:sysClr val="windowText" lastClr="000000"/>
                </a:solidFill>
                <a:latin typeface="Arial" pitchFamily="34" charset="0"/>
                <a:cs typeface="Arial" pitchFamily="34" charset="0"/>
              </a:rPr>
              <a:t>có</a:t>
            </a:r>
            <a:r>
              <a:rPr lang="en-US" sz="3200" b="1" kern="0" dirty="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lỗi</a:t>
            </a:r>
            <a:r>
              <a:rPr lang="en-US" sz="3200" b="1" kern="0" dirty="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cố</a:t>
            </a:r>
            <a:r>
              <a:rPr lang="en-US" sz="3200" b="1" kern="0" dirty="0">
                <a:solidFill>
                  <a:sysClr val="windowText" lastClr="000000"/>
                </a:solidFill>
                <a:latin typeface="Arial" pitchFamily="34" charset="0"/>
                <a:cs typeface="Arial" pitchFamily="34" charset="0"/>
              </a:rPr>
              <a:t> ý </a:t>
            </a:r>
            <a:r>
              <a:rPr lang="en-US" sz="3200" b="1" kern="0" dirty="0" err="1">
                <a:solidFill>
                  <a:sysClr val="windowText" lastClr="000000"/>
                </a:solidFill>
                <a:latin typeface="Arial" pitchFamily="34" charset="0"/>
                <a:cs typeface="Arial" pitchFamily="34" charset="0"/>
              </a:rPr>
              <a:t>hoặc</a:t>
            </a:r>
            <a:r>
              <a:rPr lang="en-US" sz="3200" b="1" kern="0" dirty="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vô</a:t>
            </a:r>
            <a:r>
              <a:rPr lang="en-US" sz="3200" b="1" kern="0" dirty="0">
                <a:solidFill>
                  <a:sysClr val="windowText" lastClr="000000"/>
                </a:solidFill>
                <a:latin typeface="Arial" pitchFamily="34" charset="0"/>
                <a:cs typeface="Arial" pitchFamily="34" charset="0"/>
              </a:rPr>
              <a:t> ý</a:t>
            </a:r>
            <a:r>
              <a:rPr lang="en-US" sz="3200" b="1" kern="0" dirty="0" smtClean="0">
                <a:solidFill>
                  <a:sysClr val="windowText" lastClr="000000"/>
                </a:solidFill>
                <a:latin typeface="Arial" pitchFamily="34" charset="0"/>
                <a:cs typeface="Arial" pitchFamily="34" charset="0"/>
              </a:rPr>
              <a:t>)</a:t>
            </a:r>
            <a:r>
              <a:rPr lang="vi-VN" sz="3200" b="1" kern="0" dirty="0" smtClean="0">
                <a:solidFill>
                  <a:sysClr val="windowText" lastClr="000000"/>
                </a:solidFill>
                <a:latin typeface="Arial" pitchFamily="34" charset="0"/>
                <a:cs typeface="Arial" pitchFamily="34" charset="0"/>
              </a:rPr>
              <a:t> </a:t>
            </a:r>
            <a:endParaRPr lang="vi-VN" sz="3200" b="1" kern="0" dirty="0">
              <a:solidFill>
                <a:sysClr val="windowText" lastClr="000000"/>
              </a:solidFill>
              <a:latin typeface="Arial" pitchFamily="34" charset="0"/>
              <a:cs typeface="Arial" pitchFamily="34" charset="0"/>
            </a:endParaRPr>
          </a:p>
        </p:txBody>
      </p:sp>
    </p:spTree>
    <p:extLst>
      <p:ext uri="{BB962C8B-B14F-4D97-AF65-F5344CB8AC3E}">
        <p14:creationId xmlns:p14="http://schemas.microsoft.com/office/powerpoint/2010/main" val="23433944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1000"/>
                                        <p:tgtEl>
                                          <p:spTgt spid="15"/>
                                        </p:tgtEl>
                                      </p:cBhvr>
                                    </p:animEffect>
                                    <p:anim calcmode="lin" valueType="num">
                                      <p:cBhvr>
                                        <p:cTn id="15" dur="1000" fill="hold"/>
                                        <p:tgtEl>
                                          <p:spTgt spid="15"/>
                                        </p:tgtEl>
                                        <p:attrNameLst>
                                          <p:attrName>ppt_x</p:attrName>
                                        </p:attrNameLst>
                                      </p:cBhvr>
                                      <p:tavLst>
                                        <p:tav tm="0">
                                          <p:val>
                                            <p:strVal val="#ppt_x"/>
                                          </p:val>
                                        </p:tav>
                                        <p:tav tm="100000">
                                          <p:val>
                                            <p:strVal val="#ppt_x"/>
                                          </p:val>
                                        </p:tav>
                                      </p:tavLst>
                                    </p:anim>
                                    <p:anim calcmode="lin" valueType="num">
                                      <p:cBhvr>
                                        <p:cTn id="16"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8"/>
                                        </p:tgtEl>
                                        <p:attrNameLst>
                                          <p:attrName>style.visibility</p:attrName>
                                        </p:attrNameLst>
                                      </p:cBhvr>
                                      <p:to>
                                        <p:strVal val="visible"/>
                                      </p:to>
                                    </p:set>
                                    <p:animEffect transition="in" filter="fade">
                                      <p:cBhvr>
                                        <p:cTn id="21" dur="1000"/>
                                        <p:tgtEl>
                                          <p:spTgt spid="18"/>
                                        </p:tgtEl>
                                      </p:cBhvr>
                                    </p:animEffect>
                                    <p:anim calcmode="lin" valueType="num">
                                      <p:cBhvr>
                                        <p:cTn id="22" dur="1000" fill="hold"/>
                                        <p:tgtEl>
                                          <p:spTgt spid="18"/>
                                        </p:tgtEl>
                                        <p:attrNameLst>
                                          <p:attrName>ppt_x</p:attrName>
                                        </p:attrNameLst>
                                      </p:cBhvr>
                                      <p:tavLst>
                                        <p:tav tm="0">
                                          <p:val>
                                            <p:strVal val="#ppt_x"/>
                                          </p:val>
                                        </p:tav>
                                        <p:tav tm="100000">
                                          <p:val>
                                            <p:strVal val="#ppt_x"/>
                                          </p:val>
                                        </p:tav>
                                      </p:tavLst>
                                    </p:anim>
                                    <p:anim calcmode="lin" valueType="num">
                                      <p:cBhvr>
                                        <p:cTn id="23"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5" grpId="0" animBg="1"/>
      <p:bldP spid="18"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76200" y="1114425"/>
            <a:ext cx="8153400" cy="638175"/>
          </a:xfrm>
          <a:prstGeom prst="rect">
            <a:avLst/>
          </a:prstGeom>
          <a:solidFill>
            <a:srgbClr val="E4F41A"/>
          </a:solidFill>
          <a:ln w="6350" cap="flat" cmpd="sng" algn="ctr">
            <a:solidFill>
              <a:sysClr val="windowText" lastClr="000000"/>
            </a:solidFill>
            <a:prstDash val="solid"/>
            <a:miter lim="800000"/>
          </a:ln>
          <a:effectLst/>
        </p:spPr>
        <p:txBody>
          <a:bodyPr anchor="ctr"/>
          <a:lstStyle/>
          <a:p>
            <a:pPr lvl="0">
              <a:defRPr/>
            </a:pPr>
            <a:r>
              <a:rPr kumimoji="0" lang="vi-VN" sz="3200" b="1" i="0" u="none" strike="noStrike" kern="0" cap="none" spc="0" normalizeH="0" baseline="0" noProof="0" dirty="0" smtClean="0">
                <a:ln>
                  <a:noFill/>
                </a:ln>
                <a:solidFill>
                  <a:sysClr val="windowText" lastClr="000000"/>
                </a:solidFill>
                <a:effectLst/>
                <a:uLnTx/>
                <a:uFillTx/>
                <a:latin typeface="Arial"/>
              </a:rPr>
              <a:t>2.</a:t>
            </a:r>
            <a:r>
              <a:rPr kumimoji="0" lang="en-US" sz="3200" b="1" i="0" u="none" strike="noStrike" kern="0" cap="none" spc="0" normalizeH="0" baseline="0" noProof="0" dirty="0" smtClean="0">
                <a:ln>
                  <a:noFill/>
                </a:ln>
                <a:solidFill>
                  <a:sysClr val="windowText" lastClr="000000"/>
                </a:solidFill>
                <a:effectLst/>
                <a:uLnTx/>
                <a:uFillTx/>
                <a:latin typeface="Arial"/>
              </a:rPr>
              <a:t>2</a:t>
            </a:r>
            <a:r>
              <a:rPr kumimoji="0" lang="vi-VN" sz="3200" b="1" i="0" u="none" strike="noStrike" kern="0" cap="none" spc="0" normalizeH="0" baseline="0" noProof="0" dirty="0" smtClean="0">
                <a:ln>
                  <a:noFill/>
                </a:ln>
                <a:solidFill>
                  <a:sysClr val="windowText" lastClr="000000"/>
                </a:solidFill>
                <a:effectLst/>
                <a:uLnTx/>
                <a:uFillTx/>
                <a:latin typeface="Arial"/>
              </a:rPr>
              <a:t>. </a:t>
            </a:r>
            <a:r>
              <a:rPr lang="vi-VN" sz="3200" b="1" kern="0" dirty="0" smtClean="0">
                <a:solidFill>
                  <a:sysClr val="windowText" lastClr="000000"/>
                </a:solidFill>
                <a:latin typeface="Arial" pitchFamily="34" charset="0"/>
                <a:cs typeface="Arial" pitchFamily="34" charset="0"/>
              </a:rPr>
              <a:t>Vi </a:t>
            </a:r>
            <a:r>
              <a:rPr lang="vi-VN" sz="3200" b="1" kern="0" dirty="0">
                <a:solidFill>
                  <a:sysClr val="windowText" lastClr="000000"/>
                </a:solidFill>
                <a:latin typeface="Arial" pitchFamily="34" charset="0"/>
                <a:cs typeface="Arial" pitchFamily="34" charset="0"/>
              </a:rPr>
              <a:t>phạm và xử lý vi phạm hành </a:t>
            </a:r>
            <a:r>
              <a:rPr lang="vi-VN" sz="3200" b="1" kern="0" dirty="0" smtClean="0">
                <a:solidFill>
                  <a:sysClr val="windowText" lastClr="000000"/>
                </a:solidFill>
                <a:latin typeface="Arial" pitchFamily="34" charset="0"/>
                <a:cs typeface="Arial" pitchFamily="34" charset="0"/>
              </a:rPr>
              <a:t>chính</a:t>
            </a:r>
            <a:endParaRPr lang="vi-VN" sz="3200" b="1" kern="0" dirty="0">
              <a:solidFill>
                <a:sysClr val="windowText" lastClr="000000"/>
              </a:solidFill>
              <a:latin typeface="Arial" pitchFamily="34" charset="0"/>
              <a:cs typeface="Arial" pitchFamily="34" charset="0"/>
            </a:endParaRPr>
          </a:p>
        </p:txBody>
      </p:sp>
      <p:sp>
        <p:nvSpPr>
          <p:cNvPr id="11" name="Rounded Rectangle 10"/>
          <p:cNvSpPr/>
          <p:nvPr/>
        </p:nvSpPr>
        <p:spPr>
          <a:xfrm>
            <a:off x="51629" y="1905000"/>
            <a:ext cx="5968171" cy="609600"/>
          </a:xfrm>
          <a:prstGeom prst="roundRect">
            <a:avLst/>
          </a:prstGeom>
          <a:solidFill>
            <a:srgbClr val="FFCCFF"/>
          </a:solidFill>
          <a:ln w="28575" cap="flat" cmpd="sng" algn="ctr">
            <a:solidFill>
              <a:sysClr val="windowText" lastClr="000000"/>
            </a:solidFill>
            <a:prstDash val="solid"/>
            <a:miter lim="800000"/>
          </a:ln>
          <a:effectLst/>
        </p:spPr>
        <p:txBody>
          <a:bodyPr anchor="ctr"/>
          <a:lstStyle/>
          <a:p>
            <a:pPr algn="ctr">
              <a:defRPr/>
            </a:pPr>
            <a:r>
              <a:rPr lang="vi-VN" sz="3600" b="1" kern="0" dirty="0" smtClean="0">
                <a:solidFill>
                  <a:sysClr val="windowText" lastClr="000000"/>
                </a:solidFill>
                <a:latin typeface="Arial" pitchFamily="34" charset="0"/>
                <a:cs typeface="Arial" pitchFamily="34" charset="0"/>
              </a:rPr>
              <a:t>2</a:t>
            </a:r>
            <a:r>
              <a:rPr lang="en-US" sz="3600" b="1" kern="0" dirty="0" smtClean="0">
                <a:solidFill>
                  <a:sysClr val="windowText" lastClr="000000"/>
                </a:solidFill>
                <a:latin typeface="Arial" pitchFamily="34" charset="0"/>
                <a:cs typeface="Arial" pitchFamily="34" charset="0"/>
              </a:rPr>
              <a:t>.2.</a:t>
            </a:r>
            <a:r>
              <a:rPr lang="vi-VN" sz="3600" b="1" kern="0" dirty="0" smtClean="0">
                <a:solidFill>
                  <a:sysClr val="windowText" lastClr="000000"/>
                </a:solidFill>
                <a:latin typeface="Arial" pitchFamily="34" charset="0"/>
                <a:cs typeface="Arial" pitchFamily="34" charset="0"/>
              </a:rPr>
              <a:t>1</a:t>
            </a:r>
            <a:r>
              <a:rPr lang="vi-VN" sz="3600" b="1" kern="0" dirty="0">
                <a:solidFill>
                  <a:sysClr val="windowText" lastClr="000000"/>
                </a:solidFill>
                <a:latin typeface="Arial" pitchFamily="34" charset="0"/>
                <a:cs typeface="Arial" pitchFamily="34" charset="0"/>
              </a:rPr>
              <a:t>. Vi phạm hành </a:t>
            </a:r>
            <a:r>
              <a:rPr lang="vi-VN" sz="3600" b="1" kern="0" dirty="0" smtClean="0">
                <a:solidFill>
                  <a:sysClr val="windowText" lastClr="000000"/>
                </a:solidFill>
                <a:latin typeface="Arial" pitchFamily="34" charset="0"/>
                <a:cs typeface="Arial" pitchFamily="34" charset="0"/>
              </a:rPr>
              <a:t>chính</a:t>
            </a:r>
            <a:endParaRPr lang="vi-VN" sz="3600" b="1" kern="0" dirty="0">
              <a:solidFill>
                <a:sysClr val="windowText" lastClr="000000"/>
              </a:solidFill>
              <a:latin typeface="Arial" pitchFamily="34" charset="0"/>
              <a:cs typeface="Arial" pitchFamily="34" charset="0"/>
            </a:endParaRP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ounded Rectangle 12"/>
          <p:cNvSpPr/>
          <p:nvPr/>
        </p:nvSpPr>
        <p:spPr>
          <a:xfrm>
            <a:off x="104633" y="2711580"/>
            <a:ext cx="8992737" cy="717420"/>
          </a:xfrm>
          <a:prstGeom prst="roundRect">
            <a:avLst/>
          </a:prstGeom>
          <a:solidFill>
            <a:srgbClr val="FFFF00"/>
          </a:solidFill>
          <a:ln w="28575" cap="flat" cmpd="sng" algn="ctr">
            <a:solidFill>
              <a:sysClr val="windowText" lastClr="000000"/>
            </a:solidFill>
            <a:prstDash val="solid"/>
            <a:miter lim="800000"/>
          </a:ln>
          <a:effectLst/>
        </p:spPr>
        <p:txBody>
          <a:bodyPr anchor="ctr"/>
          <a:lstStyle/>
          <a:p>
            <a:pPr lvl="0" algn="ctr">
              <a:defRPr/>
            </a:pPr>
            <a:r>
              <a:rPr lang="vi-VN" sz="3600" b="1" kern="0" dirty="0" smtClean="0">
                <a:solidFill>
                  <a:sysClr val="windowText" lastClr="000000"/>
                </a:solidFill>
                <a:latin typeface="Arial" pitchFamily="34" charset="0"/>
                <a:cs typeface="Arial" pitchFamily="34" charset="0"/>
              </a:rPr>
              <a:t>V</a:t>
            </a:r>
            <a:r>
              <a:rPr lang="en-US" sz="3600" b="1" kern="0" dirty="0" smtClean="0">
                <a:solidFill>
                  <a:sysClr val="windowText" lastClr="000000"/>
                </a:solidFill>
                <a:latin typeface="Arial" pitchFamily="34" charset="0"/>
                <a:cs typeface="Arial" pitchFamily="34" charset="0"/>
              </a:rPr>
              <a:t>PHC </a:t>
            </a:r>
            <a:r>
              <a:rPr lang="vi-VN" sz="3600" b="1" kern="0" dirty="0" smtClean="0">
                <a:solidFill>
                  <a:sysClr val="windowText" lastClr="000000"/>
                </a:solidFill>
                <a:latin typeface="Arial" pitchFamily="34" charset="0"/>
                <a:cs typeface="Arial" pitchFamily="34" charset="0"/>
              </a:rPr>
              <a:t>có </a:t>
            </a:r>
            <a:r>
              <a:rPr lang="vi-VN" sz="3600" b="1" kern="0" dirty="0">
                <a:solidFill>
                  <a:sysClr val="windowText" lastClr="000000"/>
                </a:solidFill>
                <a:latin typeface="Arial" pitchFamily="34" charset="0"/>
                <a:cs typeface="Arial" pitchFamily="34" charset="0"/>
              </a:rPr>
              <a:t>các dấu hiệu </a:t>
            </a:r>
            <a:r>
              <a:rPr lang="vi-VN" sz="3600" b="1" kern="0" dirty="0" smtClean="0">
                <a:solidFill>
                  <a:sysClr val="windowText" lastClr="000000"/>
                </a:solidFill>
                <a:latin typeface="Arial" pitchFamily="34" charset="0"/>
                <a:cs typeface="Arial" pitchFamily="34" charset="0"/>
              </a:rPr>
              <a:t>sau</a:t>
            </a:r>
            <a:r>
              <a:rPr lang="vi-VN" sz="3600" b="1" kern="0" dirty="0">
                <a:solidFill>
                  <a:sysClr val="windowText" lastClr="000000"/>
                </a:solidFill>
                <a:latin typeface="Arial" pitchFamily="34" charset="0"/>
                <a:cs typeface="Arial" pitchFamily="34" charset="0"/>
              </a:rPr>
              <a:t>	</a:t>
            </a:r>
          </a:p>
        </p:txBody>
      </p:sp>
      <p:sp>
        <p:nvSpPr>
          <p:cNvPr id="15" name="Rounded Rectangle 14"/>
          <p:cNvSpPr/>
          <p:nvPr/>
        </p:nvSpPr>
        <p:spPr>
          <a:xfrm>
            <a:off x="1" y="3581400"/>
            <a:ext cx="9144000" cy="2057400"/>
          </a:xfrm>
          <a:prstGeom prst="roundRect">
            <a:avLst/>
          </a:prstGeom>
          <a:solidFill>
            <a:srgbClr val="E8D6E4"/>
          </a:solidFill>
          <a:ln w="28575" cap="flat" cmpd="sng" algn="ctr">
            <a:solidFill>
              <a:sysClr val="windowText" lastClr="000000"/>
            </a:solidFill>
            <a:prstDash val="solid"/>
            <a:miter lim="800000"/>
          </a:ln>
          <a:effectLst/>
        </p:spPr>
        <p:txBody>
          <a:bodyPr anchor="ctr"/>
          <a:lstStyle/>
          <a:p>
            <a:pPr lvl="0">
              <a:defRPr/>
            </a:pPr>
            <a:r>
              <a:rPr lang="en-US" sz="3200" b="1" kern="0" dirty="0" smtClean="0">
                <a:solidFill>
                  <a:sysClr val="windowText" lastClr="000000"/>
                </a:solidFill>
                <a:latin typeface="Arial" pitchFamily="34" charset="0"/>
                <a:cs typeface="Arial" pitchFamily="34" charset="0"/>
              </a:rPr>
              <a:t>- N</a:t>
            </a:r>
            <a:r>
              <a:rPr lang="vi-VN" sz="3200" b="1" kern="0" dirty="0" smtClean="0">
                <a:solidFill>
                  <a:sysClr val="windowText" lastClr="000000"/>
                </a:solidFill>
                <a:latin typeface="Arial" pitchFamily="34" charset="0"/>
                <a:cs typeface="Arial" pitchFamily="34" charset="0"/>
              </a:rPr>
              <a:t>gười </a:t>
            </a:r>
            <a:r>
              <a:rPr lang="vi-VN" sz="3200" b="1" kern="0" dirty="0">
                <a:solidFill>
                  <a:sysClr val="windowText" lastClr="000000"/>
                </a:solidFill>
                <a:latin typeface="Arial" pitchFamily="34" charset="0"/>
                <a:cs typeface="Arial" pitchFamily="34" charset="0"/>
              </a:rPr>
              <a:t>có năng lực trách nhiệm </a:t>
            </a:r>
            <a:r>
              <a:rPr lang="en-US" sz="3200" b="1" kern="0" dirty="0" smtClean="0">
                <a:solidFill>
                  <a:sysClr val="windowText" lastClr="000000"/>
                </a:solidFill>
                <a:latin typeface="Arial" pitchFamily="34" charset="0"/>
                <a:cs typeface="Arial" pitchFamily="34" charset="0"/>
              </a:rPr>
              <a:t>HC </a:t>
            </a:r>
            <a:r>
              <a:rPr lang="vi-VN" sz="3200" b="1" kern="0" dirty="0" smtClean="0">
                <a:solidFill>
                  <a:sysClr val="windowText" lastClr="000000"/>
                </a:solidFill>
                <a:latin typeface="Arial" pitchFamily="34" charset="0"/>
                <a:cs typeface="Arial" pitchFamily="34" charset="0"/>
              </a:rPr>
              <a:t>thực</a:t>
            </a:r>
            <a:r>
              <a:rPr lang="en-US" sz="3200" b="1" kern="0" dirty="0" smtClean="0">
                <a:solidFill>
                  <a:sysClr val="windowText" lastClr="000000"/>
                </a:solidFill>
                <a:latin typeface="Arial" pitchFamily="34" charset="0"/>
                <a:cs typeface="Arial" pitchFamily="34" charset="0"/>
              </a:rPr>
              <a:t> </a:t>
            </a:r>
            <a:r>
              <a:rPr lang="vi-VN" sz="3200" b="1" kern="0" dirty="0" smtClean="0">
                <a:solidFill>
                  <a:sysClr val="windowText" lastClr="000000"/>
                </a:solidFill>
                <a:latin typeface="Arial" pitchFamily="34" charset="0"/>
                <a:cs typeface="Arial" pitchFamily="34" charset="0"/>
              </a:rPr>
              <a:t>hiện</a:t>
            </a:r>
            <a:r>
              <a:rPr lang="vi-VN" sz="3200" b="1" kern="0" dirty="0">
                <a:solidFill>
                  <a:sysClr val="windowText" lastClr="000000"/>
                </a:solidFill>
                <a:latin typeface="Arial" pitchFamily="34" charset="0"/>
                <a:cs typeface="Arial" pitchFamily="34" charset="0"/>
              </a:rPr>
              <a:t>. </a:t>
            </a:r>
            <a:endParaRPr lang="en-US" sz="3200" b="1" kern="0" dirty="0">
              <a:solidFill>
                <a:sysClr val="windowText" lastClr="000000"/>
              </a:solidFill>
              <a:latin typeface="Arial" pitchFamily="34" charset="0"/>
              <a:cs typeface="Arial" pitchFamily="34" charset="0"/>
            </a:endParaRPr>
          </a:p>
          <a:p>
            <a:pPr lvl="0" algn="ctr">
              <a:defRPr/>
            </a:pPr>
            <a:r>
              <a:rPr lang="en-US" sz="3200" b="1" kern="0" dirty="0" smtClean="0">
                <a:solidFill>
                  <a:sysClr val="windowText" lastClr="000000"/>
                </a:solidFill>
                <a:latin typeface="Arial" pitchFamily="34" charset="0"/>
                <a:cs typeface="Arial" pitchFamily="34" charset="0"/>
              </a:rPr>
              <a:t>(</a:t>
            </a:r>
            <a:r>
              <a:rPr lang="vi-VN" sz="3200" b="1" kern="0" dirty="0" smtClean="0">
                <a:solidFill>
                  <a:sysClr val="windowText" lastClr="000000"/>
                </a:solidFill>
                <a:latin typeface="Arial" pitchFamily="34" charset="0"/>
                <a:cs typeface="Arial" pitchFamily="34" charset="0"/>
              </a:rPr>
              <a:t>công </a:t>
            </a:r>
            <a:r>
              <a:rPr lang="vi-VN" sz="3200" b="1" kern="0" dirty="0">
                <a:solidFill>
                  <a:sysClr val="windowText" lastClr="000000"/>
                </a:solidFill>
                <a:latin typeface="Arial" pitchFamily="34" charset="0"/>
                <a:cs typeface="Arial" pitchFamily="34" charset="0"/>
              </a:rPr>
              <a:t>dân từ đủ 14 tuổi trở lên, phát triển bình thường về thể </a:t>
            </a:r>
            <a:r>
              <a:rPr lang="vi-VN" sz="3200" b="1" kern="0" dirty="0" smtClean="0">
                <a:solidFill>
                  <a:sysClr val="windowText" lastClr="000000"/>
                </a:solidFill>
                <a:latin typeface="Arial" pitchFamily="34" charset="0"/>
                <a:cs typeface="Arial" pitchFamily="34" charset="0"/>
              </a:rPr>
              <a:t>chất</a:t>
            </a:r>
            <a:r>
              <a:rPr lang="en-US" sz="3200" b="1" kern="0" dirty="0" smtClean="0">
                <a:solidFill>
                  <a:sysClr val="windowText" lastClr="000000"/>
                </a:solidFill>
                <a:latin typeface="Arial" pitchFamily="34" charset="0"/>
                <a:cs typeface="Arial" pitchFamily="34" charset="0"/>
              </a:rPr>
              <a:t>)</a:t>
            </a:r>
            <a:endParaRPr lang="vi-VN" sz="3200" b="1" kern="0" dirty="0">
              <a:solidFill>
                <a:sysClr val="windowText" lastClr="000000"/>
              </a:solidFill>
              <a:latin typeface="Arial" pitchFamily="34" charset="0"/>
              <a:cs typeface="Arial" pitchFamily="34" charset="0"/>
            </a:endParaRPr>
          </a:p>
        </p:txBody>
      </p:sp>
      <p:sp>
        <p:nvSpPr>
          <p:cNvPr id="18" name="Rounded Rectangle 17"/>
          <p:cNvSpPr/>
          <p:nvPr/>
        </p:nvSpPr>
        <p:spPr>
          <a:xfrm>
            <a:off x="0" y="5791200"/>
            <a:ext cx="9144000" cy="1020058"/>
          </a:xfrm>
          <a:prstGeom prst="roundRect">
            <a:avLst/>
          </a:prstGeom>
          <a:solidFill>
            <a:srgbClr val="E8D6E4"/>
          </a:solidFill>
          <a:ln w="28575" cap="flat" cmpd="sng" algn="ctr">
            <a:solidFill>
              <a:sysClr val="windowText" lastClr="000000"/>
            </a:solidFill>
            <a:prstDash val="solid"/>
            <a:miter lim="800000"/>
          </a:ln>
          <a:effectLst/>
        </p:spPr>
        <p:txBody>
          <a:bodyPr anchor="ctr"/>
          <a:lstStyle/>
          <a:p>
            <a:pPr lvl="0">
              <a:defRPr/>
            </a:pPr>
            <a:r>
              <a:rPr lang="en-US" sz="3600" b="1" kern="0" dirty="0" smtClean="0">
                <a:solidFill>
                  <a:sysClr val="windowText" lastClr="000000"/>
                </a:solidFill>
                <a:latin typeface="Arial" pitchFamily="34" charset="0"/>
                <a:cs typeface="Arial" pitchFamily="34" charset="0"/>
              </a:rPr>
              <a:t>- </a:t>
            </a:r>
            <a:r>
              <a:rPr lang="vi-VN" sz="3200" b="1" kern="0" dirty="0">
                <a:solidFill>
                  <a:sysClr val="windowText" lastClr="000000"/>
                </a:solidFill>
                <a:latin typeface="Arial" pitchFamily="34" charset="0"/>
                <a:cs typeface="Arial" pitchFamily="34" charset="0"/>
              </a:rPr>
              <a:t>Được </a:t>
            </a:r>
            <a:r>
              <a:rPr lang="en-US" sz="3200" b="1" kern="0" dirty="0" smtClean="0">
                <a:solidFill>
                  <a:sysClr val="windowText" lastClr="000000"/>
                </a:solidFill>
                <a:latin typeface="Arial" pitchFamily="34" charset="0"/>
                <a:cs typeface="Arial" pitchFamily="34" charset="0"/>
              </a:rPr>
              <a:t>PL HC </a:t>
            </a:r>
            <a:r>
              <a:rPr lang="vi-VN" sz="3200" b="1" kern="0" dirty="0" smtClean="0">
                <a:solidFill>
                  <a:sysClr val="windowText" lastClr="000000"/>
                </a:solidFill>
                <a:latin typeface="Arial" pitchFamily="34" charset="0"/>
                <a:cs typeface="Arial" pitchFamily="34" charset="0"/>
              </a:rPr>
              <a:t>quy </a:t>
            </a:r>
            <a:r>
              <a:rPr lang="vi-VN" sz="3200" b="1" kern="0" dirty="0">
                <a:solidFill>
                  <a:sysClr val="windowText" lastClr="000000"/>
                </a:solidFill>
                <a:latin typeface="Arial" pitchFamily="34" charset="0"/>
                <a:cs typeface="Arial" pitchFamily="34" charset="0"/>
              </a:rPr>
              <a:t>định là phải xử phạt </a:t>
            </a:r>
            <a:r>
              <a:rPr lang="en-US" sz="3200" b="1" kern="0" dirty="0" smtClean="0">
                <a:solidFill>
                  <a:sysClr val="windowText" lastClr="000000"/>
                </a:solidFill>
                <a:latin typeface="Arial" pitchFamily="34" charset="0"/>
                <a:cs typeface="Arial" pitchFamily="34" charset="0"/>
              </a:rPr>
              <a:t>HC</a:t>
            </a:r>
            <a:r>
              <a:rPr lang="vi-VN" sz="3200" b="1" kern="0" dirty="0" smtClean="0">
                <a:solidFill>
                  <a:sysClr val="windowText" lastClr="000000"/>
                </a:solidFill>
                <a:latin typeface="Arial" pitchFamily="34" charset="0"/>
                <a:cs typeface="Arial" pitchFamily="34" charset="0"/>
              </a:rPr>
              <a:t>;</a:t>
            </a:r>
            <a:endParaRPr lang="vi-VN" sz="3200" b="1" kern="0" dirty="0">
              <a:solidFill>
                <a:sysClr val="windowText" lastClr="000000"/>
              </a:solidFill>
              <a:latin typeface="Arial" pitchFamily="34" charset="0"/>
              <a:cs typeface="Arial" pitchFamily="34" charset="0"/>
            </a:endParaRPr>
          </a:p>
        </p:txBody>
      </p:sp>
    </p:spTree>
    <p:extLst>
      <p:ext uri="{BB962C8B-B14F-4D97-AF65-F5344CB8AC3E}">
        <p14:creationId xmlns:p14="http://schemas.microsoft.com/office/powerpoint/2010/main" val="38927317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1000"/>
                                        <p:tgtEl>
                                          <p:spTgt spid="15"/>
                                        </p:tgtEl>
                                      </p:cBhvr>
                                    </p:animEffect>
                                    <p:anim calcmode="lin" valueType="num">
                                      <p:cBhvr>
                                        <p:cTn id="15" dur="1000" fill="hold"/>
                                        <p:tgtEl>
                                          <p:spTgt spid="15"/>
                                        </p:tgtEl>
                                        <p:attrNameLst>
                                          <p:attrName>ppt_x</p:attrName>
                                        </p:attrNameLst>
                                      </p:cBhvr>
                                      <p:tavLst>
                                        <p:tav tm="0">
                                          <p:val>
                                            <p:strVal val="#ppt_x"/>
                                          </p:val>
                                        </p:tav>
                                        <p:tav tm="100000">
                                          <p:val>
                                            <p:strVal val="#ppt_x"/>
                                          </p:val>
                                        </p:tav>
                                      </p:tavLst>
                                    </p:anim>
                                    <p:anim calcmode="lin" valueType="num">
                                      <p:cBhvr>
                                        <p:cTn id="16"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8"/>
                                        </p:tgtEl>
                                        <p:attrNameLst>
                                          <p:attrName>style.visibility</p:attrName>
                                        </p:attrNameLst>
                                      </p:cBhvr>
                                      <p:to>
                                        <p:strVal val="visible"/>
                                      </p:to>
                                    </p:set>
                                    <p:animEffect transition="in" filter="fade">
                                      <p:cBhvr>
                                        <p:cTn id="21" dur="1000"/>
                                        <p:tgtEl>
                                          <p:spTgt spid="18"/>
                                        </p:tgtEl>
                                      </p:cBhvr>
                                    </p:animEffect>
                                    <p:anim calcmode="lin" valueType="num">
                                      <p:cBhvr>
                                        <p:cTn id="22" dur="1000" fill="hold"/>
                                        <p:tgtEl>
                                          <p:spTgt spid="18"/>
                                        </p:tgtEl>
                                        <p:attrNameLst>
                                          <p:attrName>ppt_x</p:attrName>
                                        </p:attrNameLst>
                                      </p:cBhvr>
                                      <p:tavLst>
                                        <p:tav tm="0">
                                          <p:val>
                                            <p:strVal val="#ppt_x"/>
                                          </p:val>
                                        </p:tav>
                                        <p:tav tm="100000">
                                          <p:val>
                                            <p:strVal val="#ppt_x"/>
                                          </p:val>
                                        </p:tav>
                                      </p:tavLst>
                                    </p:anim>
                                    <p:anim calcmode="lin" valueType="num">
                                      <p:cBhvr>
                                        <p:cTn id="23"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5" grpId="0" animBg="1"/>
      <p:bldP spid="18"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76200" y="1114425"/>
            <a:ext cx="8153400" cy="638175"/>
          </a:xfrm>
          <a:prstGeom prst="rect">
            <a:avLst/>
          </a:prstGeom>
          <a:solidFill>
            <a:srgbClr val="E4F41A"/>
          </a:solidFill>
          <a:ln w="6350" cap="flat" cmpd="sng" algn="ctr">
            <a:solidFill>
              <a:sysClr val="windowText" lastClr="000000"/>
            </a:solidFill>
            <a:prstDash val="solid"/>
            <a:miter lim="800000"/>
          </a:ln>
          <a:effectLst/>
        </p:spPr>
        <p:txBody>
          <a:bodyPr anchor="ctr"/>
          <a:lstStyle/>
          <a:p>
            <a:pPr lvl="0">
              <a:defRPr/>
            </a:pPr>
            <a:r>
              <a:rPr kumimoji="0" lang="vi-VN" sz="3200" b="1" i="0" u="none" strike="noStrike" kern="0" cap="none" spc="0" normalizeH="0" baseline="0" noProof="0" dirty="0" smtClean="0">
                <a:ln>
                  <a:noFill/>
                </a:ln>
                <a:solidFill>
                  <a:sysClr val="windowText" lastClr="000000"/>
                </a:solidFill>
                <a:effectLst/>
                <a:uLnTx/>
                <a:uFillTx/>
                <a:latin typeface="Arial"/>
              </a:rPr>
              <a:t>2.</a:t>
            </a:r>
            <a:r>
              <a:rPr kumimoji="0" lang="en-US" sz="3200" b="1" i="0" u="none" strike="noStrike" kern="0" cap="none" spc="0" normalizeH="0" baseline="0" noProof="0" dirty="0" smtClean="0">
                <a:ln>
                  <a:noFill/>
                </a:ln>
                <a:solidFill>
                  <a:sysClr val="windowText" lastClr="000000"/>
                </a:solidFill>
                <a:effectLst/>
                <a:uLnTx/>
                <a:uFillTx/>
                <a:latin typeface="Arial"/>
              </a:rPr>
              <a:t>2</a:t>
            </a:r>
            <a:r>
              <a:rPr kumimoji="0" lang="vi-VN" sz="3200" b="1" i="0" u="none" strike="noStrike" kern="0" cap="none" spc="0" normalizeH="0" baseline="0" noProof="0" dirty="0" smtClean="0">
                <a:ln>
                  <a:noFill/>
                </a:ln>
                <a:solidFill>
                  <a:sysClr val="windowText" lastClr="000000"/>
                </a:solidFill>
                <a:effectLst/>
                <a:uLnTx/>
                <a:uFillTx/>
                <a:latin typeface="Arial"/>
              </a:rPr>
              <a:t>. </a:t>
            </a:r>
            <a:r>
              <a:rPr lang="vi-VN" sz="3200" b="1" kern="0" dirty="0" smtClean="0">
                <a:solidFill>
                  <a:sysClr val="windowText" lastClr="000000"/>
                </a:solidFill>
                <a:latin typeface="Arial" pitchFamily="34" charset="0"/>
                <a:cs typeface="Arial" pitchFamily="34" charset="0"/>
              </a:rPr>
              <a:t>Vi </a:t>
            </a:r>
            <a:r>
              <a:rPr lang="vi-VN" sz="3200" b="1" kern="0" dirty="0">
                <a:solidFill>
                  <a:sysClr val="windowText" lastClr="000000"/>
                </a:solidFill>
                <a:latin typeface="Arial" pitchFamily="34" charset="0"/>
                <a:cs typeface="Arial" pitchFamily="34" charset="0"/>
              </a:rPr>
              <a:t>phạm và xử lý vi phạm hành </a:t>
            </a:r>
            <a:r>
              <a:rPr lang="vi-VN" sz="3200" b="1" kern="0" dirty="0" smtClean="0">
                <a:solidFill>
                  <a:sysClr val="windowText" lastClr="000000"/>
                </a:solidFill>
                <a:latin typeface="Arial" pitchFamily="34" charset="0"/>
                <a:cs typeface="Arial" pitchFamily="34" charset="0"/>
              </a:rPr>
              <a:t>chính</a:t>
            </a:r>
            <a:endParaRPr lang="vi-VN" sz="3200" b="1" kern="0" dirty="0">
              <a:solidFill>
                <a:sysClr val="windowText" lastClr="000000"/>
              </a:solidFill>
              <a:latin typeface="Arial" pitchFamily="34" charset="0"/>
              <a:cs typeface="Arial" pitchFamily="34" charset="0"/>
            </a:endParaRPr>
          </a:p>
        </p:txBody>
      </p:sp>
      <p:sp>
        <p:nvSpPr>
          <p:cNvPr id="11" name="Rounded Rectangle 10"/>
          <p:cNvSpPr/>
          <p:nvPr/>
        </p:nvSpPr>
        <p:spPr>
          <a:xfrm>
            <a:off x="51629" y="1905000"/>
            <a:ext cx="5282371" cy="609600"/>
          </a:xfrm>
          <a:prstGeom prst="roundRect">
            <a:avLst/>
          </a:prstGeom>
          <a:solidFill>
            <a:srgbClr val="FFCCFF"/>
          </a:solidFill>
          <a:ln w="28575" cap="flat" cmpd="sng" algn="ctr">
            <a:solidFill>
              <a:sysClr val="windowText" lastClr="000000"/>
            </a:solidFill>
            <a:prstDash val="solid"/>
            <a:miter lim="800000"/>
          </a:ln>
          <a:effectLst/>
        </p:spPr>
        <p:txBody>
          <a:bodyPr anchor="ctr"/>
          <a:lstStyle/>
          <a:p>
            <a:pPr algn="ctr">
              <a:defRPr/>
            </a:pPr>
            <a:r>
              <a:rPr lang="vi-VN" sz="3200" b="1" kern="0" dirty="0" smtClean="0">
                <a:solidFill>
                  <a:sysClr val="windowText" lastClr="000000"/>
                </a:solidFill>
                <a:latin typeface="Arial" pitchFamily="34" charset="0"/>
                <a:cs typeface="Arial" pitchFamily="34" charset="0"/>
              </a:rPr>
              <a:t>2</a:t>
            </a:r>
            <a:r>
              <a:rPr lang="en-US" sz="3200" b="1" kern="0" dirty="0" smtClean="0">
                <a:solidFill>
                  <a:sysClr val="windowText" lastClr="000000"/>
                </a:solidFill>
                <a:latin typeface="Arial" pitchFamily="34" charset="0"/>
                <a:cs typeface="Arial" pitchFamily="34" charset="0"/>
              </a:rPr>
              <a:t>.2.</a:t>
            </a:r>
            <a:r>
              <a:rPr lang="vi-VN" sz="3200" b="1" kern="0" dirty="0" smtClean="0">
                <a:solidFill>
                  <a:sysClr val="windowText" lastClr="000000"/>
                </a:solidFill>
                <a:latin typeface="Arial" pitchFamily="34" charset="0"/>
                <a:cs typeface="Arial" pitchFamily="34" charset="0"/>
              </a:rPr>
              <a:t>1</a:t>
            </a:r>
            <a:r>
              <a:rPr lang="vi-VN" sz="3200" b="1" kern="0" dirty="0">
                <a:solidFill>
                  <a:sysClr val="windowText" lastClr="000000"/>
                </a:solidFill>
                <a:latin typeface="Arial" pitchFamily="34" charset="0"/>
                <a:cs typeface="Arial" pitchFamily="34" charset="0"/>
              </a:rPr>
              <a:t>. Vi phạm hành </a:t>
            </a:r>
            <a:r>
              <a:rPr lang="vi-VN" sz="3200" b="1" kern="0" dirty="0" smtClean="0">
                <a:solidFill>
                  <a:sysClr val="windowText" lastClr="000000"/>
                </a:solidFill>
                <a:latin typeface="Arial" pitchFamily="34" charset="0"/>
                <a:cs typeface="Arial" pitchFamily="34" charset="0"/>
              </a:rPr>
              <a:t>chính</a:t>
            </a:r>
            <a:endParaRPr lang="vi-VN" sz="3200" b="1" kern="0" dirty="0">
              <a:solidFill>
                <a:sysClr val="windowText" lastClr="000000"/>
              </a:solidFill>
              <a:latin typeface="Arial" pitchFamily="34" charset="0"/>
              <a:cs typeface="Arial" pitchFamily="34" charset="0"/>
            </a:endParaRP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ounded Rectangle 12"/>
          <p:cNvSpPr/>
          <p:nvPr/>
        </p:nvSpPr>
        <p:spPr>
          <a:xfrm>
            <a:off x="381000" y="3276600"/>
            <a:ext cx="8382000" cy="2438400"/>
          </a:xfrm>
          <a:prstGeom prst="roundRect">
            <a:avLst/>
          </a:prstGeom>
          <a:solidFill>
            <a:srgbClr val="FFFF00"/>
          </a:solidFill>
          <a:ln/>
        </p:spPr>
        <p:style>
          <a:lnRef idx="1">
            <a:schemeClr val="accent1"/>
          </a:lnRef>
          <a:fillRef idx="2">
            <a:schemeClr val="accent1"/>
          </a:fillRef>
          <a:effectRef idx="1">
            <a:schemeClr val="accent1"/>
          </a:effectRef>
          <a:fontRef idx="minor">
            <a:schemeClr val="dk1"/>
          </a:fontRef>
        </p:style>
        <p:txBody>
          <a:bodyPr anchor="ctr"/>
          <a:lstStyle/>
          <a:p>
            <a:pPr algn="ctr">
              <a:defRPr/>
            </a:pPr>
            <a:r>
              <a:rPr lang="en-US" sz="4400" b="1" kern="0" dirty="0" smtClean="0">
                <a:solidFill>
                  <a:sysClr val="windowText" lastClr="000000"/>
                </a:solidFill>
                <a:latin typeface="Arial" pitchFamily="34" charset="0"/>
                <a:cs typeface="Arial" pitchFamily="34" charset="0"/>
              </a:rPr>
              <a:t>Cho </a:t>
            </a:r>
            <a:r>
              <a:rPr lang="en-US" sz="4400" b="1" kern="0" dirty="0" err="1" smtClean="0">
                <a:solidFill>
                  <a:sysClr val="windowText" lastClr="000000"/>
                </a:solidFill>
                <a:latin typeface="Arial" pitchFamily="34" charset="0"/>
                <a:cs typeface="Arial" pitchFamily="34" charset="0"/>
              </a:rPr>
              <a:t>ví</a:t>
            </a:r>
            <a:r>
              <a:rPr lang="en-US" sz="4400" b="1" kern="0" dirty="0" smtClean="0">
                <a:solidFill>
                  <a:sysClr val="windowText" lastClr="000000"/>
                </a:solidFill>
                <a:latin typeface="Arial" pitchFamily="34" charset="0"/>
                <a:cs typeface="Arial" pitchFamily="34" charset="0"/>
              </a:rPr>
              <a:t> </a:t>
            </a:r>
            <a:r>
              <a:rPr lang="en-US" sz="4400" b="1" kern="0" dirty="0" err="1" smtClean="0">
                <a:solidFill>
                  <a:sysClr val="windowText" lastClr="000000"/>
                </a:solidFill>
                <a:latin typeface="Arial" pitchFamily="34" charset="0"/>
                <a:cs typeface="Arial" pitchFamily="34" charset="0"/>
              </a:rPr>
              <a:t>dụ</a:t>
            </a:r>
            <a:r>
              <a:rPr lang="en-US" sz="4400" b="1" kern="0" dirty="0" smtClean="0">
                <a:solidFill>
                  <a:sysClr val="windowText" lastClr="000000"/>
                </a:solidFill>
                <a:latin typeface="Arial" pitchFamily="34" charset="0"/>
                <a:cs typeface="Arial" pitchFamily="34" charset="0"/>
              </a:rPr>
              <a:t> vi </a:t>
            </a:r>
            <a:r>
              <a:rPr lang="en-US" sz="4400" b="1" kern="0" dirty="0" err="1" smtClean="0">
                <a:solidFill>
                  <a:sysClr val="windowText" lastClr="000000"/>
                </a:solidFill>
                <a:latin typeface="Arial" pitchFamily="34" charset="0"/>
                <a:cs typeface="Arial" pitchFamily="34" charset="0"/>
              </a:rPr>
              <a:t>phạm</a:t>
            </a:r>
            <a:r>
              <a:rPr lang="en-US" sz="4400" b="1" kern="0" dirty="0" smtClean="0">
                <a:solidFill>
                  <a:sysClr val="windowText" lastClr="000000"/>
                </a:solidFill>
                <a:latin typeface="Arial" pitchFamily="34" charset="0"/>
                <a:cs typeface="Arial" pitchFamily="34" charset="0"/>
              </a:rPr>
              <a:t> </a:t>
            </a:r>
            <a:r>
              <a:rPr lang="en-US" sz="4400" b="1" kern="0" dirty="0" err="1" smtClean="0">
                <a:solidFill>
                  <a:sysClr val="windowText" lastClr="000000"/>
                </a:solidFill>
                <a:latin typeface="Arial" pitchFamily="34" charset="0"/>
                <a:cs typeface="Arial" pitchFamily="34" charset="0"/>
              </a:rPr>
              <a:t>hành</a:t>
            </a:r>
            <a:r>
              <a:rPr lang="en-US" sz="4400" b="1" kern="0" dirty="0" smtClean="0">
                <a:solidFill>
                  <a:sysClr val="windowText" lastClr="000000"/>
                </a:solidFill>
                <a:latin typeface="Arial" pitchFamily="34" charset="0"/>
                <a:cs typeface="Arial" pitchFamily="34" charset="0"/>
              </a:rPr>
              <a:t> </a:t>
            </a:r>
            <a:r>
              <a:rPr lang="en-US" sz="4400" b="1" kern="0" dirty="0" err="1" smtClean="0">
                <a:solidFill>
                  <a:sysClr val="windowText" lastClr="000000"/>
                </a:solidFill>
                <a:latin typeface="Arial" pitchFamily="34" charset="0"/>
                <a:cs typeface="Arial" pitchFamily="34" charset="0"/>
              </a:rPr>
              <a:t>chính</a:t>
            </a:r>
            <a:endParaRPr lang="vi-VN" sz="4400" b="1" kern="0" dirty="0">
              <a:solidFill>
                <a:sysClr val="windowText" lastClr="000000"/>
              </a:solidFill>
              <a:latin typeface="Arial" pitchFamily="34" charset="0"/>
              <a:cs typeface="Arial" pitchFamily="34" charset="0"/>
            </a:endParaRPr>
          </a:p>
        </p:txBody>
      </p:sp>
    </p:spTree>
    <p:extLst>
      <p:ext uri="{BB962C8B-B14F-4D97-AF65-F5344CB8AC3E}">
        <p14:creationId xmlns:p14="http://schemas.microsoft.com/office/powerpoint/2010/main" val="420285227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76200" y="1114425"/>
            <a:ext cx="8153400" cy="638175"/>
          </a:xfrm>
          <a:prstGeom prst="rect">
            <a:avLst/>
          </a:prstGeom>
          <a:solidFill>
            <a:srgbClr val="E4F41A"/>
          </a:solidFill>
          <a:ln w="6350" cap="flat" cmpd="sng" algn="ctr">
            <a:solidFill>
              <a:sysClr val="windowText" lastClr="000000"/>
            </a:solidFill>
            <a:prstDash val="solid"/>
            <a:miter lim="800000"/>
          </a:ln>
          <a:effectLst/>
        </p:spPr>
        <p:txBody>
          <a:bodyPr anchor="ctr"/>
          <a:lstStyle/>
          <a:p>
            <a:pPr lvl="0">
              <a:defRPr/>
            </a:pPr>
            <a:r>
              <a:rPr kumimoji="0" lang="vi-VN" sz="3200" b="1" i="0" u="none" strike="noStrike" kern="0" cap="none" spc="0" normalizeH="0" baseline="0" noProof="0" dirty="0" smtClean="0">
                <a:ln>
                  <a:noFill/>
                </a:ln>
                <a:solidFill>
                  <a:sysClr val="windowText" lastClr="000000"/>
                </a:solidFill>
                <a:effectLst/>
                <a:uLnTx/>
                <a:uFillTx/>
                <a:latin typeface="Arial"/>
              </a:rPr>
              <a:t>2.</a:t>
            </a:r>
            <a:r>
              <a:rPr kumimoji="0" lang="en-US" sz="3200" b="1" i="0" u="none" strike="noStrike" kern="0" cap="none" spc="0" normalizeH="0" baseline="0" noProof="0" dirty="0" smtClean="0">
                <a:ln>
                  <a:noFill/>
                </a:ln>
                <a:solidFill>
                  <a:sysClr val="windowText" lastClr="000000"/>
                </a:solidFill>
                <a:effectLst/>
                <a:uLnTx/>
                <a:uFillTx/>
                <a:latin typeface="Arial"/>
              </a:rPr>
              <a:t>2</a:t>
            </a:r>
            <a:r>
              <a:rPr kumimoji="0" lang="vi-VN" sz="3200" b="1" i="0" u="none" strike="noStrike" kern="0" cap="none" spc="0" normalizeH="0" baseline="0" noProof="0" dirty="0" smtClean="0">
                <a:ln>
                  <a:noFill/>
                </a:ln>
                <a:solidFill>
                  <a:sysClr val="windowText" lastClr="000000"/>
                </a:solidFill>
                <a:effectLst/>
                <a:uLnTx/>
                <a:uFillTx/>
                <a:latin typeface="Arial"/>
              </a:rPr>
              <a:t>. </a:t>
            </a:r>
            <a:r>
              <a:rPr lang="vi-VN" sz="3200" b="1" kern="0" dirty="0" smtClean="0">
                <a:solidFill>
                  <a:sysClr val="windowText" lastClr="000000"/>
                </a:solidFill>
                <a:latin typeface="Arial" pitchFamily="34" charset="0"/>
                <a:cs typeface="Arial" pitchFamily="34" charset="0"/>
              </a:rPr>
              <a:t>Vi </a:t>
            </a:r>
            <a:r>
              <a:rPr lang="vi-VN" sz="3200" b="1" kern="0" dirty="0">
                <a:solidFill>
                  <a:sysClr val="windowText" lastClr="000000"/>
                </a:solidFill>
                <a:latin typeface="Arial" pitchFamily="34" charset="0"/>
                <a:cs typeface="Arial" pitchFamily="34" charset="0"/>
              </a:rPr>
              <a:t>phạm và xử lý vi phạm hành </a:t>
            </a:r>
            <a:r>
              <a:rPr lang="vi-VN" sz="3200" b="1" kern="0" dirty="0" smtClean="0">
                <a:solidFill>
                  <a:sysClr val="windowText" lastClr="000000"/>
                </a:solidFill>
                <a:latin typeface="Arial" pitchFamily="34" charset="0"/>
                <a:cs typeface="Arial" pitchFamily="34" charset="0"/>
              </a:rPr>
              <a:t>chính</a:t>
            </a:r>
            <a:endParaRPr lang="vi-VN" sz="3200" b="1" kern="0" dirty="0">
              <a:solidFill>
                <a:sysClr val="windowText" lastClr="000000"/>
              </a:solidFill>
              <a:latin typeface="Arial" pitchFamily="34" charset="0"/>
              <a:cs typeface="Arial" pitchFamily="34" charset="0"/>
            </a:endParaRPr>
          </a:p>
        </p:txBody>
      </p:sp>
      <p:sp>
        <p:nvSpPr>
          <p:cNvPr id="11" name="Rounded Rectangle 10"/>
          <p:cNvSpPr/>
          <p:nvPr/>
        </p:nvSpPr>
        <p:spPr>
          <a:xfrm>
            <a:off x="51629" y="1905000"/>
            <a:ext cx="5968171" cy="609600"/>
          </a:xfrm>
          <a:prstGeom prst="roundRect">
            <a:avLst/>
          </a:prstGeom>
          <a:solidFill>
            <a:srgbClr val="FFCCFF"/>
          </a:solidFill>
          <a:ln w="28575" cap="flat" cmpd="sng" algn="ctr">
            <a:solidFill>
              <a:sysClr val="windowText" lastClr="000000"/>
            </a:solidFill>
            <a:prstDash val="solid"/>
            <a:miter lim="800000"/>
          </a:ln>
          <a:effectLst/>
        </p:spPr>
        <p:txBody>
          <a:bodyPr anchor="ctr"/>
          <a:lstStyle/>
          <a:p>
            <a:pPr algn="ctr">
              <a:defRPr/>
            </a:pPr>
            <a:r>
              <a:rPr lang="vi-VN" sz="3600" b="1" kern="0" dirty="0" smtClean="0">
                <a:solidFill>
                  <a:sysClr val="windowText" lastClr="000000"/>
                </a:solidFill>
                <a:latin typeface="Arial" pitchFamily="34" charset="0"/>
                <a:cs typeface="Arial" pitchFamily="34" charset="0"/>
              </a:rPr>
              <a:t>2</a:t>
            </a:r>
            <a:r>
              <a:rPr lang="en-US" sz="3600" b="1" kern="0" dirty="0" smtClean="0">
                <a:solidFill>
                  <a:sysClr val="windowText" lastClr="000000"/>
                </a:solidFill>
                <a:latin typeface="Arial" pitchFamily="34" charset="0"/>
                <a:cs typeface="Arial" pitchFamily="34" charset="0"/>
              </a:rPr>
              <a:t>.2.</a:t>
            </a:r>
            <a:r>
              <a:rPr lang="vi-VN" sz="3600" b="1" kern="0" dirty="0" smtClean="0">
                <a:solidFill>
                  <a:sysClr val="windowText" lastClr="000000"/>
                </a:solidFill>
                <a:latin typeface="Arial" pitchFamily="34" charset="0"/>
                <a:cs typeface="Arial" pitchFamily="34" charset="0"/>
              </a:rPr>
              <a:t>1</a:t>
            </a:r>
            <a:r>
              <a:rPr lang="vi-VN" sz="3600" b="1" kern="0" dirty="0">
                <a:solidFill>
                  <a:sysClr val="windowText" lastClr="000000"/>
                </a:solidFill>
                <a:latin typeface="Arial" pitchFamily="34" charset="0"/>
                <a:cs typeface="Arial" pitchFamily="34" charset="0"/>
              </a:rPr>
              <a:t>. Vi phạm hành </a:t>
            </a:r>
            <a:r>
              <a:rPr lang="vi-VN" sz="3600" b="1" kern="0" dirty="0" smtClean="0">
                <a:solidFill>
                  <a:sysClr val="windowText" lastClr="000000"/>
                </a:solidFill>
                <a:latin typeface="Arial" pitchFamily="34" charset="0"/>
                <a:cs typeface="Arial" pitchFamily="34" charset="0"/>
              </a:rPr>
              <a:t>chính</a:t>
            </a:r>
            <a:endParaRPr lang="vi-VN" sz="3600" b="1" kern="0" dirty="0">
              <a:solidFill>
                <a:sysClr val="windowText" lastClr="000000"/>
              </a:solidFill>
              <a:latin typeface="Arial" pitchFamily="34" charset="0"/>
              <a:cs typeface="Arial" pitchFamily="34" charset="0"/>
            </a:endParaRP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ounded Rectangle 12"/>
          <p:cNvSpPr/>
          <p:nvPr/>
        </p:nvSpPr>
        <p:spPr>
          <a:xfrm>
            <a:off x="104633" y="2711580"/>
            <a:ext cx="4848367" cy="488820"/>
          </a:xfrm>
          <a:prstGeom prst="roundRect">
            <a:avLst/>
          </a:prstGeom>
          <a:solidFill>
            <a:srgbClr val="FFFF00"/>
          </a:solidFill>
          <a:ln w="28575" cap="flat" cmpd="sng" algn="ctr">
            <a:solidFill>
              <a:sysClr val="windowText" lastClr="000000"/>
            </a:solidFill>
            <a:prstDash val="solid"/>
            <a:miter lim="800000"/>
          </a:ln>
          <a:effectLst/>
        </p:spPr>
        <p:txBody>
          <a:bodyPr anchor="ctr"/>
          <a:lstStyle/>
          <a:p>
            <a:pPr lvl="0" algn="ctr">
              <a:defRPr/>
            </a:pPr>
            <a:r>
              <a:rPr lang="en-US" sz="3600" b="1" kern="0" dirty="0" err="1" smtClean="0">
                <a:solidFill>
                  <a:sysClr val="windowText" lastClr="000000"/>
                </a:solidFill>
                <a:latin typeface="Arial" pitchFamily="34" charset="0"/>
                <a:cs typeface="Arial" pitchFamily="34" charset="0"/>
              </a:rPr>
              <a:t>Đặc</a:t>
            </a:r>
            <a:r>
              <a:rPr lang="en-US" sz="3600" b="1" kern="0" dirty="0" smtClean="0">
                <a:solidFill>
                  <a:sysClr val="windowText" lastClr="000000"/>
                </a:solidFill>
                <a:latin typeface="Arial" pitchFamily="34" charset="0"/>
                <a:cs typeface="Arial" pitchFamily="34" charset="0"/>
              </a:rPr>
              <a:t> </a:t>
            </a:r>
            <a:r>
              <a:rPr lang="en-US" sz="3600" b="1" kern="0" dirty="0" err="1" smtClean="0">
                <a:solidFill>
                  <a:sysClr val="windowText" lastClr="000000"/>
                </a:solidFill>
                <a:latin typeface="Arial" pitchFamily="34" charset="0"/>
                <a:cs typeface="Arial" pitchFamily="34" charset="0"/>
              </a:rPr>
              <a:t>điểm</a:t>
            </a:r>
            <a:r>
              <a:rPr lang="en-US" sz="3600" b="1" kern="0" dirty="0" smtClean="0">
                <a:solidFill>
                  <a:sysClr val="windowText" lastClr="000000"/>
                </a:solidFill>
                <a:latin typeface="Arial" pitchFamily="34" charset="0"/>
                <a:cs typeface="Arial" pitchFamily="34" charset="0"/>
              </a:rPr>
              <a:t> </a:t>
            </a:r>
            <a:r>
              <a:rPr lang="en-US" sz="3600" b="1" kern="0" dirty="0" err="1" smtClean="0">
                <a:solidFill>
                  <a:sysClr val="windowText" lastClr="000000"/>
                </a:solidFill>
                <a:latin typeface="Arial" pitchFamily="34" charset="0"/>
                <a:cs typeface="Arial" pitchFamily="34" charset="0"/>
              </a:rPr>
              <a:t>của</a:t>
            </a:r>
            <a:r>
              <a:rPr lang="en-US" sz="3600" b="1" kern="0" dirty="0" smtClean="0">
                <a:solidFill>
                  <a:sysClr val="windowText" lastClr="000000"/>
                </a:solidFill>
                <a:latin typeface="Arial" pitchFamily="34" charset="0"/>
                <a:cs typeface="Arial" pitchFamily="34" charset="0"/>
              </a:rPr>
              <a:t> </a:t>
            </a:r>
            <a:r>
              <a:rPr lang="vi-VN" sz="3600" b="1" kern="0" dirty="0" smtClean="0">
                <a:solidFill>
                  <a:sysClr val="windowText" lastClr="000000"/>
                </a:solidFill>
                <a:latin typeface="Arial" pitchFamily="34" charset="0"/>
                <a:cs typeface="Arial" pitchFamily="34" charset="0"/>
              </a:rPr>
              <a:t>V</a:t>
            </a:r>
            <a:r>
              <a:rPr lang="en-US" sz="3600" b="1" kern="0" dirty="0" smtClean="0">
                <a:solidFill>
                  <a:sysClr val="windowText" lastClr="000000"/>
                </a:solidFill>
                <a:latin typeface="Arial" pitchFamily="34" charset="0"/>
                <a:cs typeface="Arial" pitchFamily="34" charset="0"/>
              </a:rPr>
              <a:t>PHC</a:t>
            </a:r>
            <a:endParaRPr lang="vi-VN" sz="3600" b="1" kern="0" dirty="0">
              <a:solidFill>
                <a:sysClr val="windowText" lastClr="000000"/>
              </a:solidFill>
              <a:latin typeface="Arial" pitchFamily="34" charset="0"/>
              <a:cs typeface="Arial" pitchFamily="34" charset="0"/>
            </a:endParaRPr>
          </a:p>
        </p:txBody>
      </p:sp>
      <p:sp>
        <p:nvSpPr>
          <p:cNvPr id="15" name="Rounded Rectangle 14"/>
          <p:cNvSpPr/>
          <p:nvPr/>
        </p:nvSpPr>
        <p:spPr>
          <a:xfrm>
            <a:off x="104633" y="3390900"/>
            <a:ext cx="8992737" cy="1866900"/>
          </a:xfrm>
          <a:prstGeom prst="roundRect">
            <a:avLst/>
          </a:prstGeom>
          <a:solidFill>
            <a:srgbClr val="FFCCFF"/>
          </a:solidFill>
          <a:ln/>
        </p:spPr>
        <p:style>
          <a:lnRef idx="1">
            <a:schemeClr val="accent1"/>
          </a:lnRef>
          <a:fillRef idx="2">
            <a:schemeClr val="accent1"/>
          </a:fillRef>
          <a:effectRef idx="1">
            <a:schemeClr val="accent1"/>
          </a:effectRef>
          <a:fontRef idx="minor">
            <a:schemeClr val="dk1"/>
          </a:fontRef>
        </p:style>
        <p:txBody>
          <a:bodyPr anchor="ctr"/>
          <a:lstStyle/>
          <a:p>
            <a:pPr marL="457200" lvl="0" indent="-457200" algn="ctr">
              <a:buFontTx/>
              <a:buChar char="-"/>
              <a:defRPr/>
            </a:pPr>
            <a:r>
              <a:rPr lang="vi-VN" sz="3200" b="1" kern="0" dirty="0" smtClean="0">
                <a:solidFill>
                  <a:sysClr val="windowText" lastClr="000000"/>
                </a:solidFill>
                <a:latin typeface="Arial" pitchFamily="34" charset="0"/>
                <a:cs typeface="Arial" pitchFamily="34" charset="0"/>
              </a:rPr>
              <a:t>Chủ </a:t>
            </a:r>
            <a:r>
              <a:rPr lang="vi-VN" sz="3200" b="1" kern="0" dirty="0">
                <a:solidFill>
                  <a:sysClr val="windowText" lastClr="000000"/>
                </a:solidFill>
                <a:latin typeface="Arial" pitchFamily="34" charset="0"/>
                <a:cs typeface="Arial" pitchFamily="34" charset="0"/>
              </a:rPr>
              <a:t>thể vi phạm hành chính đa dạng, </a:t>
            </a:r>
            <a:r>
              <a:rPr lang="en-US" sz="3200" b="1" kern="0" dirty="0" smtClean="0">
                <a:solidFill>
                  <a:sysClr val="windowText" lastClr="000000"/>
                </a:solidFill>
                <a:latin typeface="Arial" pitchFamily="34" charset="0"/>
                <a:cs typeface="Arial" pitchFamily="34" charset="0"/>
              </a:rPr>
              <a:t>(</a:t>
            </a:r>
            <a:r>
              <a:rPr lang="vi-VN" sz="3200" b="1" kern="0" dirty="0" smtClean="0">
                <a:solidFill>
                  <a:sysClr val="windowText" lastClr="000000"/>
                </a:solidFill>
                <a:latin typeface="Arial" pitchFamily="34" charset="0"/>
                <a:cs typeface="Arial" pitchFamily="34" charset="0"/>
              </a:rPr>
              <a:t>các </a:t>
            </a:r>
            <a:r>
              <a:rPr lang="vi-VN" sz="3200" b="1" kern="0" dirty="0">
                <a:solidFill>
                  <a:sysClr val="windowText" lastClr="000000"/>
                </a:solidFill>
                <a:latin typeface="Arial" pitchFamily="34" charset="0"/>
                <a:cs typeface="Arial" pitchFamily="34" charset="0"/>
              </a:rPr>
              <a:t>cơ quan nhà nước, các tổ chức và cá nhân (công dân Việt Nam, người nước ngoài, </a:t>
            </a:r>
            <a:r>
              <a:rPr lang="en-US" sz="3200" b="1" kern="0" dirty="0" smtClean="0">
                <a:solidFill>
                  <a:sysClr val="windowText" lastClr="000000"/>
                </a:solidFill>
                <a:latin typeface="Arial" pitchFamily="34" charset="0"/>
                <a:cs typeface="Arial" pitchFamily="34" charset="0"/>
              </a:rPr>
              <a:t>…</a:t>
            </a:r>
            <a:r>
              <a:rPr lang="vi-VN" sz="3200" b="1" kern="0" dirty="0" smtClean="0">
                <a:solidFill>
                  <a:sysClr val="windowText" lastClr="000000"/>
                </a:solidFill>
                <a:latin typeface="Arial" pitchFamily="34" charset="0"/>
                <a:cs typeface="Arial" pitchFamily="34" charset="0"/>
              </a:rPr>
              <a:t>)</a:t>
            </a:r>
            <a:endParaRPr lang="en-US" sz="3200" b="1" kern="0" dirty="0">
              <a:solidFill>
                <a:sysClr val="windowText" lastClr="000000"/>
              </a:solidFill>
              <a:latin typeface="Arial" pitchFamily="34" charset="0"/>
              <a:cs typeface="Arial" pitchFamily="34" charset="0"/>
            </a:endParaRPr>
          </a:p>
        </p:txBody>
      </p:sp>
      <p:sp>
        <p:nvSpPr>
          <p:cNvPr id="18" name="Rounded Rectangle 17"/>
          <p:cNvSpPr/>
          <p:nvPr/>
        </p:nvSpPr>
        <p:spPr>
          <a:xfrm>
            <a:off x="113732" y="5486400"/>
            <a:ext cx="8992737" cy="1219200"/>
          </a:xfrm>
          <a:prstGeom prst="roundRect">
            <a:avLst/>
          </a:prstGeom>
          <a:solidFill>
            <a:srgbClr val="FFCCFF"/>
          </a:solidFill>
          <a:ln/>
        </p:spPr>
        <p:style>
          <a:lnRef idx="1">
            <a:schemeClr val="accent2"/>
          </a:lnRef>
          <a:fillRef idx="2">
            <a:schemeClr val="accent2"/>
          </a:fillRef>
          <a:effectRef idx="1">
            <a:schemeClr val="accent2"/>
          </a:effectRef>
          <a:fontRef idx="minor">
            <a:schemeClr val="dk1"/>
          </a:fontRef>
        </p:style>
        <p:txBody>
          <a:bodyPr anchor="ctr"/>
          <a:lstStyle/>
          <a:p>
            <a:pPr lvl="0" algn="ctr">
              <a:defRPr/>
            </a:pPr>
            <a:r>
              <a:rPr lang="en-US" sz="3600" b="1" kern="0" dirty="0" smtClean="0">
                <a:solidFill>
                  <a:sysClr val="windowText" lastClr="000000"/>
                </a:solidFill>
                <a:latin typeface="Arial" pitchFamily="34" charset="0"/>
                <a:cs typeface="Arial" pitchFamily="34" charset="0"/>
              </a:rPr>
              <a:t>- </a:t>
            </a:r>
            <a:r>
              <a:rPr lang="en-US" sz="3200" b="1" kern="0" dirty="0" smtClean="0">
                <a:solidFill>
                  <a:sysClr val="windowText" lastClr="000000"/>
                </a:solidFill>
                <a:latin typeface="Arial" pitchFamily="34" charset="0"/>
                <a:cs typeface="Arial" pitchFamily="34" charset="0"/>
              </a:rPr>
              <a:t>HV VP </a:t>
            </a:r>
            <a:r>
              <a:rPr lang="en-US" sz="3200" b="1" kern="0" dirty="0" err="1" smtClean="0">
                <a:solidFill>
                  <a:sysClr val="windowText" lastClr="000000"/>
                </a:solidFill>
                <a:latin typeface="Arial" pitchFamily="34" charset="0"/>
                <a:cs typeface="Arial" pitchFamily="34" charset="0"/>
              </a:rPr>
              <a:t>pháp</a:t>
            </a:r>
            <a:r>
              <a:rPr lang="en-US" sz="3200" b="1" kern="0" dirty="0" smtClean="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luật</a:t>
            </a:r>
            <a:r>
              <a:rPr lang="en-US" sz="3200" b="1" kern="0" dirty="0">
                <a:solidFill>
                  <a:sysClr val="windowText" lastClr="000000"/>
                </a:solidFill>
                <a:latin typeface="Arial" pitchFamily="34" charset="0"/>
                <a:cs typeface="Arial" pitchFamily="34" charset="0"/>
              </a:rPr>
              <a:t> </a:t>
            </a:r>
            <a:r>
              <a:rPr lang="en-US" sz="3200" b="1" kern="0" dirty="0" smtClean="0">
                <a:solidFill>
                  <a:sysClr val="windowText" lastClr="000000"/>
                </a:solidFill>
                <a:latin typeface="Arial" pitchFamily="34" charset="0"/>
                <a:cs typeface="Arial" pitchFamily="34" charset="0"/>
              </a:rPr>
              <a:t>HC </a:t>
            </a:r>
            <a:r>
              <a:rPr lang="en-US" sz="3200" b="1" kern="0" dirty="0" err="1" smtClean="0">
                <a:solidFill>
                  <a:sysClr val="windowText" lastClr="000000"/>
                </a:solidFill>
                <a:latin typeface="Arial" pitchFamily="34" charset="0"/>
                <a:cs typeface="Arial" pitchFamily="34" charset="0"/>
              </a:rPr>
              <a:t>là</a:t>
            </a:r>
            <a:r>
              <a:rPr lang="en-US" sz="3200" b="1" kern="0" dirty="0" smtClean="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hành</a:t>
            </a:r>
            <a:r>
              <a:rPr lang="en-US" sz="3200" b="1" kern="0" dirty="0">
                <a:solidFill>
                  <a:sysClr val="windowText" lastClr="000000"/>
                </a:solidFill>
                <a:latin typeface="Arial" pitchFamily="34" charset="0"/>
                <a:cs typeface="Arial" pitchFamily="34" charset="0"/>
              </a:rPr>
              <a:t> vi </a:t>
            </a:r>
            <a:r>
              <a:rPr lang="en-US" sz="3200" b="1" kern="0" dirty="0" err="1">
                <a:solidFill>
                  <a:sysClr val="windowText" lastClr="000000"/>
                </a:solidFill>
                <a:latin typeface="Arial" pitchFamily="34" charset="0"/>
                <a:cs typeface="Arial" pitchFamily="34" charset="0"/>
              </a:rPr>
              <a:t>có</a:t>
            </a:r>
            <a:r>
              <a:rPr lang="en-US" sz="3200" b="1" kern="0" dirty="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lỗi</a:t>
            </a:r>
            <a:r>
              <a:rPr lang="en-US" sz="3200" b="1" kern="0" dirty="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cố</a:t>
            </a:r>
            <a:r>
              <a:rPr lang="en-US" sz="3200" b="1" kern="0" dirty="0">
                <a:solidFill>
                  <a:sysClr val="windowText" lastClr="000000"/>
                </a:solidFill>
                <a:latin typeface="Arial" pitchFamily="34" charset="0"/>
                <a:cs typeface="Arial" pitchFamily="34" charset="0"/>
              </a:rPr>
              <a:t> ý </a:t>
            </a:r>
            <a:r>
              <a:rPr lang="en-US" sz="3200" b="1" kern="0" dirty="0" err="1">
                <a:solidFill>
                  <a:sysClr val="windowText" lastClr="000000"/>
                </a:solidFill>
                <a:latin typeface="Arial" pitchFamily="34" charset="0"/>
                <a:cs typeface="Arial" pitchFamily="34" charset="0"/>
              </a:rPr>
              <a:t>hoặc</a:t>
            </a:r>
            <a:r>
              <a:rPr lang="en-US" sz="3200" b="1" kern="0" dirty="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vô</a:t>
            </a:r>
            <a:r>
              <a:rPr lang="en-US" sz="3200" b="1" kern="0" dirty="0">
                <a:solidFill>
                  <a:sysClr val="windowText" lastClr="000000"/>
                </a:solidFill>
                <a:latin typeface="Arial" pitchFamily="34" charset="0"/>
                <a:cs typeface="Arial" pitchFamily="34" charset="0"/>
              </a:rPr>
              <a:t> ý</a:t>
            </a:r>
            <a:r>
              <a:rPr lang="en-US" sz="3200" b="1" kern="0" dirty="0" smtClean="0">
                <a:solidFill>
                  <a:sysClr val="windowText" lastClr="000000"/>
                </a:solidFill>
                <a:latin typeface="Arial" pitchFamily="34" charset="0"/>
                <a:cs typeface="Arial" pitchFamily="34" charset="0"/>
              </a:rPr>
              <a:t>)</a:t>
            </a:r>
            <a:r>
              <a:rPr lang="vi-VN" sz="3200" b="1" kern="0" dirty="0" smtClean="0">
                <a:solidFill>
                  <a:sysClr val="windowText" lastClr="000000"/>
                </a:solidFill>
                <a:latin typeface="Arial" pitchFamily="34" charset="0"/>
                <a:cs typeface="Arial" pitchFamily="34" charset="0"/>
              </a:rPr>
              <a:t> </a:t>
            </a:r>
            <a:endParaRPr lang="vi-VN" sz="3200" b="1" kern="0" dirty="0">
              <a:solidFill>
                <a:sysClr val="windowText" lastClr="000000"/>
              </a:solidFill>
              <a:latin typeface="Arial" pitchFamily="34" charset="0"/>
              <a:cs typeface="Arial" pitchFamily="34" charset="0"/>
            </a:endParaRPr>
          </a:p>
        </p:txBody>
      </p:sp>
    </p:spTree>
    <p:extLst>
      <p:ext uri="{BB962C8B-B14F-4D97-AF65-F5344CB8AC3E}">
        <p14:creationId xmlns:p14="http://schemas.microsoft.com/office/powerpoint/2010/main" val="10817838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1000"/>
                                        <p:tgtEl>
                                          <p:spTgt spid="15"/>
                                        </p:tgtEl>
                                      </p:cBhvr>
                                    </p:animEffect>
                                    <p:anim calcmode="lin" valueType="num">
                                      <p:cBhvr>
                                        <p:cTn id="15" dur="1000" fill="hold"/>
                                        <p:tgtEl>
                                          <p:spTgt spid="15"/>
                                        </p:tgtEl>
                                        <p:attrNameLst>
                                          <p:attrName>ppt_x</p:attrName>
                                        </p:attrNameLst>
                                      </p:cBhvr>
                                      <p:tavLst>
                                        <p:tav tm="0">
                                          <p:val>
                                            <p:strVal val="#ppt_x"/>
                                          </p:val>
                                        </p:tav>
                                        <p:tav tm="100000">
                                          <p:val>
                                            <p:strVal val="#ppt_x"/>
                                          </p:val>
                                        </p:tav>
                                      </p:tavLst>
                                    </p:anim>
                                    <p:anim calcmode="lin" valueType="num">
                                      <p:cBhvr>
                                        <p:cTn id="16"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8"/>
                                        </p:tgtEl>
                                        <p:attrNameLst>
                                          <p:attrName>style.visibility</p:attrName>
                                        </p:attrNameLst>
                                      </p:cBhvr>
                                      <p:to>
                                        <p:strVal val="visible"/>
                                      </p:to>
                                    </p:set>
                                    <p:animEffect transition="in" filter="fade">
                                      <p:cBhvr>
                                        <p:cTn id="21" dur="1000"/>
                                        <p:tgtEl>
                                          <p:spTgt spid="18"/>
                                        </p:tgtEl>
                                      </p:cBhvr>
                                    </p:animEffect>
                                    <p:anim calcmode="lin" valueType="num">
                                      <p:cBhvr>
                                        <p:cTn id="22" dur="1000" fill="hold"/>
                                        <p:tgtEl>
                                          <p:spTgt spid="18"/>
                                        </p:tgtEl>
                                        <p:attrNameLst>
                                          <p:attrName>ppt_x</p:attrName>
                                        </p:attrNameLst>
                                      </p:cBhvr>
                                      <p:tavLst>
                                        <p:tav tm="0">
                                          <p:val>
                                            <p:strVal val="#ppt_x"/>
                                          </p:val>
                                        </p:tav>
                                        <p:tav tm="100000">
                                          <p:val>
                                            <p:strVal val="#ppt_x"/>
                                          </p:val>
                                        </p:tav>
                                      </p:tavLst>
                                    </p:anim>
                                    <p:anim calcmode="lin" valueType="num">
                                      <p:cBhvr>
                                        <p:cTn id="23"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5" grpId="0" animBg="1"/>
      <p:bldP spid="18"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76200" y="1114425"/>
            <a:ext cx="8153400" cy="638175"/>
          </a:xfrm>
          <a:prstGeom prst="rect">
            <a:avLst/>
          </a:prstGeom>
          <a:solidFill>
            <a:srgbClr val="E4F41A"/>
          </a:solidFill>
          <a:ln w="6350" cap="flat" cmpd="sng" algn="ctr">
            <a:solidFill>
              <a:sysClr val="windowText" lastClr="000000"/>
            </a:solidFill>
            <a:prstDash val="solid"/>
            <a:miter lim="800000"/>
          </a:ln>
          <a:effectLst/>
        </p:spPr>
        <p:txBody>
          <a:bodyPr anchor="ctr"/>
          <a:lstStyle/>
          <a:p>
            <a:pPr lvl="0">
              <a:defRPr/>
            </a:pPr>
            <a:r>
              <a:rPr kumimoji="0" lang="vi-VN" sz="3200" b="1" i="0" u="none" strike="noStrike" kern="0" cap="none" spc="0" normalizeH="0" baseline="0" noProof="0" dirty="0" smtClean="0">
                <a:ln>
                  <a:noFill/>
                </a:ln>
                <a:solidFill>
                  <a:sysClr val="windowText" lastClr="000000"/>
                </a:solidFill>
                <a:effectLst/>
                <a:uLnTx/>
                <a:uFillTx/>
                <a:latin typeface="Arial"/>
              </a:rPr>
              <a:t>2.</a:t>
            </a:r>
            <a:r>
              <a:rPr kumimoji="0" lang="en-US" sz="3200" b="1" i="0" u="none" strike="noStrike" kern="0" cap="none" spc="0" normalizeH="0" baseline="0" noProof="0" dirty="0" smtClean="0">
                <a:ln>
                  <a:noFill/>
                </a:ln>
                <a:solidFill>
                  <a:sysClr val="windowText" lastClr="000000"/>
                </a:solidFill>
                <a:effectLst/>
                <a:uLnTx/>
                <a:uFillTx/>
                <a:latin typeface="Arial"/>
              </a:rPr>
              <a:t>2</a:t>
            </a:r>
            <a:r>
              <a:rPr kumimoji="0" lang="vi-VN" sz="3200" b="1" i="0" u="none" strike="noStrike" kern="0" cap="none" spc="0" normalizeH="0" baseline="0" noProof="0" dirty="0" smtClean="0">
                <a:ln>
                  <a:noFill/>
                </a:ln>
                <a:solidFill>
                  <a:sysClr val="windowText" lastClr="000000"/>
                </a:solidFill>
                <a:effectLst/>
                <a:uLnTx/>
                <a:uFillTx/>
                <a:latin typeface="Arial"/>
              </a:rPr>
              <a:t>. </a:t>
            </a:r>
            <a:r>
              <a:rPr lang="vi-VN" sz="3200" b="1" kern="0" dirty="0" smtClean="0">
                <a:solidFill>
                  <a:sysClr val="windowText" lastClr="000000"/>
                </a:solidFill>
                <a:latin typeface="Arial" pitchFamily="34" charset="0"/>
                <a:cs typeface="Arial" pitchFamily="34" charset="0"/>
              </a:rPr>
              <a:t>Vi </a:t>
            </a:r>
            <a:r>
              <a:rPr lang="vi-VN" sz="3200" b="1" kern="0" dirty="0">
                <a:solidFill>
                  <a:sysClr val="windowText" lastClr="000000"/>
                </a:solidFill>
                <a:latin typeface="Arial" pitchFamily="34" charset="0"/>
                <a:cs typeface="Arial" pitchFamily="34" charset="0"/>
              </a:rPr>
              <a:t>phạm và xử lý vi phạm hành </a:t>
            </a:r>
            <a:r>
              <a:rPr lang="vi-VN" sz="3200" b="1" kern="0" dirty="0" smtClean="0">
                <a:solidFill>
                  <a:sysClr val="windowText" lastClr="000000"/>
                </a:solidFill>
                <a:latin typeface="Arial" pitchFamily="34" charset="0"/>
                <a:cs typeface="Arial" pitchFamily="34" charset="0"/>
              </a:rPr>
              <a:t>chính</a:t>
            </a:r>
            <a:endParaRPr lang="vi-VN" sz="3200" b="1" kern="0" dirty="0">
              <a:solidFill>
                <a:sysClr val="windowText" lastClr="000000"/>
              </a:solidFill>
              <a:latin typeface="Arial" pitchFamily="34" charset="0"/>
              <a:cs typeface="Arial" pitchFamily="34" charset="0"/>
            </a:endParaRPr>
          </a:p>
        </p:txBody>
      </p:sp>
      <p:sp>
        <p:nvSpPr>
          <p:cNvPr id="11" name="Rounded Rectangle 10"/>
          <p:cNvSpPr/>
          <p:nvPr/>
        </p:nvSpPr>
        <p:spPr>
          <a:xfrm>
            <a:off x="51629" y="1905000"/>
            <a:ext cx="5968171" cy="609600"/>
          </a:xfrm>
          <a:prstGeom prst="roundRect">
            <a:avLst/>
          </a:prstGeom>
          <a:solidFill>
            <a:srgbClr val="FFCCFF"/>
          </a:solidFill>
          <a:ln w="28575" cap="flat" cmpd="sng" algn="ctr">
            <a:solidFill>
              <a:sysClr val="windowText" lastClr="000000"/>
            </a:solidFill>
            <a:prstDash val="solid"/>
            <a:miter lim="800000"/>
          </a:ln>
          <a:effectLst/>
        </p:spPr>
        <p:txBody>
          <a:bodyPr anchor="ctr"/>
          <a:lstStyle/>
          <a:p>
            <a:pPr algn="ctr">
              <a:defRPr/>
            </a:pPr>
            <a:r>
              <a:rPr lang="vi-VN" sz="3600" b="1" kern="0" dirty="0" smtClean="0">
                <a:solidFill>
                  <a:sysClr val="windowText" lastClr="000000"/>
                </a:solidFill>
                <a:latin typeface="Arial" pitchFamily="34" charset="0"/>
                <a:cs typeface="Arial" pitchFamily="34" charset="0"/>
              </a:rPr>
              <a:t>2</a:t>
            </a:r>
            <a:r>
              <a:rPr lang="en-US" sz="3600" b="1" kern="0" dirty="0" smtClean="0">
                <a:solidFill>
                  <a:sysClr val="windowText" lastClr="000000"/>
                </a:solidFill>
                <a:latin typeface="Arial" pitchFamily="34" charset="0"/>
                <a:cs typeface="Arial" pitchFamily="34" charset="0"/>
              </a:rPr>
              <a:t>.2.</a:t>
            </a:r>
            <a:r>
              <a:rPr lang="vi-VN" sz="3600" b="1" kern="0" dirty="0" smtClean="0">
                <a:solidFill>
                  <a:sysClr val="windowText" lastClr="000000"/>
                </a:solidFill>
                <a:latin typeface="Arial" pitchFamily="34" charset="0"/>
                <a:cs typeface="Arial" pitchFamily="34" charset="0"/>
              </a:rPr>
              <a:t>1</a:t>
            </a:r>
            <a:r>
              <a:rPr lang="vi-VN" sz="3600" b="1" kern="0" dirty="0">
                <a:solidFill>
                  <a:sysClr val="windowText" lastClr="000000"/>
                </a:solidFill>
                <a:latin typeface="Arial" pitchFamily="34" charset="0"/>
                <a:cs typeface="Arial" pitchFamily="34" charset="0"/>
              </a:rPr>
              <a:t>. Vi phạm hành </a:t>
            </a:r>
            <a:r>
              <a:rPr lang="vi-VN" sz="3600" b="1" kern="0" dirty="0" smtClean="0">
                <a:solidFill>
                  <a:sysClr val="windowText" lastClr="000000"/>
                </a:solidFill>
                <a:latin typeface="Arial" pitchFamily="34" charset="0"/>
                <a:cs typeface="Arial" pitchFamily="34" charset="0"/>
              </a:rPr>
              <a:t>chính</a:t>
            </a:r>
            <a:endParaRPr lang="vi-VN" sz="3600" b="1" kern="0" dirty="0">
              <a:solidFill>
                <a:sysClr val="windowText" lastClr="000000"/>
              </a:solidFill>
              <a:latin typeface="Arial" pitchFamily="34" charset="0"/>
              <a:cs typeface="Arial" pitchFamily="34" charset="0"/>
            </a:endParaRP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ounded Rectangle 12"/>
          <p:cNvSpPr/>
          <p:nvPr/>
        </p:nvSpPr>
        <p:spPr>
          <a:xfrm>
            <a:off x="104633" y="2711580"/>
            <a:ext cx="4848367" cy="488820"/>
          </a:xfrm>
          <a:prstGeom prst="roundRect">
            <a:avLst/>
          </a:prstGeom>
          <a:solidFill>
            <a:srgbClr val="FFFF00"/>
          </a:solidFill>
          <a:ln w="28575" cap="flat" cmpd="sng" algn="ctr">
            <a:solidFill>
              <a:sysClr val="windowText" lastClr="000000"/>
            </a:solidFill>
            <a:prstDash val="solid"/>
            <a:miter lim="800000"/>
          </a:ln>
          <a:effectLst/>
        </p:spPr>
        <p:txBody>
          <a:bodyPr anchor="ctr"/>
          <a:lstStyle/>
          <a:p>
            <a:pPr lvl="0" algn="ctr">
              <a:defRPr/>
            </a:pPr>
            <a:r>
              <a:rPr lang="en-US" sz="3600" b="1" kern="0" dirty="0" err="1" smtClean="0">
                <a:solidFill>
                  <a:sysClr val="windowText" lastClr="000000"/>
                </a:solidFill>
                <a:latin typeface="Arial" pitchFamily="34" charset="0"/>
                <a:cs typeface="Arial" pitchFamily="34" charset="0"/>
              </a:rPr>
              <a:t>Đặc</a:t>
            </a:r>
            <a:r>
              <a:rPr lang="en-US" sz="3600" b="1" kern="0" dirty="0" smtClean="0">
                <a:solidFill>
                  <a:sysClr val="windowText" lastClr="000000"/>
                </a:solidFill>
                <a:latin typeface="Arial" pitchFamily="34" charset="0"/>
                <a:cs typeface="Arial" pitchFamily="34" charset="0"/>
              </a:rPr>
              <a:t> </a:t>
            </a:r>
            <a:r>
              <a:rPr lang="en-US" sz="3600" b="1" kern="0" dirty="0" err="1" smtClean="0">
                <a:solidFill>
                  <a:sysClr val="windowText" lastClr="000000"/>
                </a:solidFill>
                <a:latin typeface="Arial" pitchFamily="34" charset="0"/>
                <a:cs typeface="Arial" pitchFamily="34" charset="0"/>
              </a:rPr>
              <a:t>điểm</a:t>
            </a:r>
            <a:r>
              <a:rPr lang="en-US" sz="3600" b="1" kern="0" dirty="0" smtClean="0">
                <a:solidFill>
                  <a:sysClr val="windowText" lastClr="000000"/>
                </a:solidFill>
                <a:latin typeface="Arial" pitchFamily="34" charset="0"/>
                <a:cs typeface="Arial" pitchFamily="34" charset="0"/>
              </a:rPr>
              <a:t> </a:t>
            </a:r>
            <a:r>
              <a:rPr lang="en-US" sz="3600" b="1" kern="0" dirty="0" err="1" smtClean="0">
                <a:solidFill>
                  <a:sysClr val="windowText" lastClr="000000"/>
                </a:solidFill>
                <a:latin typeface="Arial" pitchFamily="34" charset="0"/>
                <a:cs typeface="Arial" pitchFamily="34" charset="0"/>
              </a:rPr>
              <a:t>của</a:t>
            </a:r>
            <a:r>
              <a:rPr lang="en-US" sz="3600" b="1" kern="0" dirty="0" smtClean="0">
                <a:solidFill>
                  <a:sysClr val="windowText" lastClr="000000"/>
                </a:solidFill>
                <a:latin typeface="Arial" pitchFamily="34" charset="0"/>
                <a:cs typeface="Arial" pitchFamily="34" charset="0"/>
              </a:rPr>
              <a:t> </a:t>
            </a:r>
            <a:r>
              <a:rPr lang="vi-VN" sz="3600" b="1" kern="0" dirty="0" smtClean="0">
                <a:solidFill>
                  <a:sysClr val="windowText" lastClr="000000"/>
                </a:solidFill>
                <a:latin typeface="Arial" pitchFamily="34" charset="0"/>
                <a:cs typeface="Arial" pitchFamily="34" charset="0"/>
              </a:rPr>
              <a:t>V</a:t>
            </a:r>
            <a:r>
              <a:rPr lang="en-US" sz="3600" b="1" kern="0" dirty="0" smtClean="0">
                <a:solidFill>
                  <a:sysClr val="windowText" lastClr="000000"/>
                </a:solidFill>
                <a:latin typeface="Arial" pitchFamily="34" charset="0"/>
                <a:cs typeface="Arial" pitchFamily="34" charset="0"/>
              </a:rPr>
              <a:t>PHC</a:t>
            </a:r>
            <a:endParaRPr lang="vi-VN" sz="3600" b="1" kern="0" dirty="0">
              <a:solidFill>
                <a:sysClr val="windowText" lastClr="000000"/>
              </a:solidFill>
              <a:latin typeface="Arial" pitchFamily="34" charset="0"/>
              <a:cs typeface="Arial" pitchFamily="34" charset="0"/>
            </a:endParaRPr>
          </a:p>
        </p:txBody>
      </p:sp>
      <p:sp>
        <p:nvSpPr>
          <p:cNvPr id="15" name="Rounded Rectangle 14"/>
          <p:cNvSpPr/>
          <p:nvPr/>
        </p:nvSpPr>
        <p:spPr>
          <a:xfrm>
            <a:off x="104633" y="3390900"/>
            <a:ext cx="8992737" cy="1485900"/>
          </a:xfrm>
          <a:prstGeom prst="roundRect">
            <a:avLst/>
          </a:prstGeom>
          <a:solidFill>
            <a:srgbClr val="FFFFCC"/>
          </a:solidFill>
          <a:ln/>
        </p:spPr>
        <p:style>
          <a:lnRef idx="1">
            <a:schemeClr val="accent1"/>
          </a:lnRef>
          <a:fillRef idx="2">
            <a:schemeClr val="accent1"/>
          </a:fillRef>
          <a:effectRef idx="1">
            <a:schemeClr val="accent1"/>
          </a:effectRef>
          <a:fontRef idx="minor">
            <a:schemeClr val="dk1"/>
          </a:fontRef>
        </p:style>
        <p:txBody>
          <a:bodyPr anchor="ctr"/>
          <a:lstStyle/>
          <a:p>
            <a:pPr marL="457200" lvl="0" indent="-457200" algn="ctr">
              <a:buFontTx/>
              <a:buChar char="-"/>
              <a:defRPr/>
            </a:pPr>
            <a:r>
              <a:rPr lang="vi-VN" sz="3200" b="1" kern="0" dirty="0">
                <a:solidFill>
                  <a:sysClr val="windowText" lastClr="000000"/>
                </a:solidFill>
                <a:latin typeface="Arial" pitchFamily="34" charset="0"/>
                <a:cs typeface="Arial" pitchFamily="34" charset="0"/>
              </a:rPr>
              <a:t>Người có năng lực trách nhiệm HC </a:t>
            </a:r>
            <a:r>
              <a:rPr lang="vi-VN" sz="3200" b="1" kern="0" dirty="0" smtClean="0">
                <a:solidFill>
                  <a:sysClr val="windowText" lastClr="000000"/>
                </a:solidFill>
                <a:latin typeface="Arial" pitchFamily="34" charset="0"/>
                <a:cs typeface="Arial" pitchFamily="34" charset="0"/>
              </a:rPr>
              <a:t>thực </a:t>
            </a:r>
            <a:r>
              <a:rPr lang="vi-VN" sz="3200" b="1" kern="0" dirty="0">
                <a:solidFill>
                  <a:sysClr val="windowText" lastClr="000000"/>
                </a:solidFill>
                <a:latin typeface="Arial" pitchFamily="34" charset="0"/>
                <a:cs typeface="Arial" pitchFamily="34" charset="0"/>
              </a:rPr>
              <a:t>hiện hành vi này có đầy đủ khả năng nhận thức và điều khiển hành vi </a:t>
            </a:r>
            <a:endParaRPr lang="en-US" sz="3200" b="1" kern="0" dirty="0">
              <a:solidFill>
                <a:sysClr val="windowText" lastClr="000000"/>
              </a:solidFill>
              <a:latin typeface="Arial" pitchFamily="34" charset="0"/>
              <a:cs typeface="Arial" pitchFamily="34" charset="0"/>
            </a:endParaRPr>
          </a:p>
        </p:txBody>
      </p:sp>
      <p:sp>
        <p:nvSpPr>
          <p:cNvPr id="18" name="Rounded Rectangle 17"/>
          <p:cNvSpPr/>
          <p:nvPr/>
        </p:nvSpPr>
        <p:spPr>
          <a:xfrm>
            <a:off x="113732" y="5181600"/>
            <a:ext cx="8992737" cy="1371600"/>
          </a:xfrm>
          <a:prstGeom prst="roundRect">
            <a:avLst/>
          </a:prstGeom>
          <a:solidFill>
            <a:srgbClr val="FFFFCC"/>
          </a:solidFill>
          <a:ln/>
        </p:spPr>
        <p:style>
          <a:lnRef idx="1">
            <a:schemeClr val="accent1"/>
          </a:lnRef>
          <a:fillRef idx="2">
            <a:schemeClr val="accent1"/>
          </a:fillRef>
          <a:effectRef idx="1">
            <a:schemeClr val="accent1"/>
          </a:effectRef>
          <a:fontRef idx="minor">
            <a:schemeClr val="dk1"/>
          </a:fontRef>
        </p:style>
        <p:txBody>
          <a:bodyPr anchor="ctr"/>
          <a:lstStyle/>
          <a:p>
            <a:pPr lvl="0" algn="ctr">
              <a:defRPr/>
            </a:pPr>
            <a:r>
              <a:rPr lang="en-US" sz="3600" b="1" kern="0" dirty="0" smtClean="0">
                <a:solidFill>
                  <a:sysClr val="windowText" lastClr="000000"/>
                </a:solidFill>
                <a:latin typeface="Arial" pitchFamily="34" charset="0"/>
                <a:cs typeface="Arial" pitchFamily="34" charset="0"/>
              </a:rPr>
              <a:t>- </a:t>
            </a:r>
            <a:r>
              <a:rPr lang="vi-VN" sz="3200" b="1" kern="0" dirty="0" smtClean="0">
                <a:solidFill>
                  <a:sysClr val="windowText" lastClr="000000"/>
                </a:solidFill>
                <a:latin typeface="Arial" pitchFamily="34" charset="0"/>
                <a:cs typeface="Arial" pitchFamily="34" charset="0"/>
              </a:rPr>
              <a:t>xâm </a:t>
            </a:r>
            <a:r>
              <a:rPr lang="vi-VN" sz="3200" b="1" kern="0" dirty="0">
                <a:solidFill>
                  <a:sysClr val="windowText" lastClr="000000"/>
                </a:solidFill>
                <a:latin typeface="Arial" pitchFamily="34" charset="0"/>
                <a:cs typeface="Arial" pitchFamily="34" charset="0"/>
              </a:rPr>
              <a:t>hại đến trật tự quy tắc quản lý nhà nước đã được pháp luật hành chính quy định và bảo vệ</a:t>
            </a:r>
          </a:p>
        </p:txBody>
      </p:sp>
    </p:spTree>
    <p:extLst>
      <p:ext uri="{BB962C8B-B14F-4D97-AF65-F5344CB8AC3E}">
        <p14:creationId xmlns:p14="http://schemas.microsoft.com/office/powerpoint/2010/main" val="26275110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1000"/>
                                        <p:tgtEl>
                                          <p:spTgt spid="15"/>
                                        </p:tgtEl>
                                      </p:cBhvr>
                                    </p:animEffect>
                                    <p:anim calcmode="lin" valueType="num">
                                      <p:cBhvr>
                                        <p:cTn id="15" dur="1000" fill="hold"/>
                                        <p:tgtEl>
                                          <p:spTgt spid="15"/>
                                        </p:tgtEl>
                                        <p:attrNameLst>
                                          <p:attrName>ppt_x</p:attrName>
                                        </p:attrNameLst>
                                      </p:cBhvr>
                                      <p:tavLst>
                                        <p:tav tm="0">
                                          <p:val>
                                            <p:strVal val="#ppt_x"/>
                                          </p:val>
                                        </p:tav>
                                        <p:tav tm="100000">
                                          <p:val>
                                            <p:strVal val="#ppt_x"/>
                                          </p:val>
                                        </p:tav>
                                      </p:tavLst>
                                    </p:anim>
                                    <p:anim calcmode="lin" valueType="num">
                                      <p:cBhvr>
                                        <p:cTn id="16"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8"/>
                                        </p:tgtEl>
                                        <p:attrNameLst>
                                          <p:attrName>style.visibility</p:attrName>
                                        </p:attrNameLst>
                                      </p:cBhvr>
                                      <p:to>
                                        <p:strVal val="visible"/>
                                      </p:to>
                                    </p:set>
                                    <p:animEffect transition="in" filter="fade">
                                      <p:cBhvr>
                                        <p:cTn id="21" dur="1000"/>
                                        <p:tgtEl>
                                          <p:spTgt spid="18"/>
                                        </p:tgtEl>
                                      </p:cBhvr>
                                    </p:animEffect>
                                    <p:anim calcmode="lin" valueType="num">
                                      <p:cBhvr>
                                        <p:cTn id="22" dur="1000" fill="hold"/>
                                        <p:tgtEl>
                                          <p:spTgt spid="18"/>
                                        </p:tgtEl>
                                        <p:attrNameLst>
                                          <p:attrName>ppt_x</p:attrName>
                                        </p:attrNameLst>
                                      </p:cBhvr>
                                      <p:tavLst>
                                        <p:tav tm="0">
                                          <p:val>
                                            <p:strVal val="#ppt_x"/>
                                          </p:val>
                                        </p:tav>
                                        <p:tav tm="100000">
                                          <p:val>
                                            <p:strVal val="#ppt_x"/>
                                          </p:val>
                                        </p:tav>
                                      </p:tavLst>
                                    </p:anim>
                                    <p:anim calcmode="lin" valueType="num">
                                      <p:cBhvr>
                                        <p:cTn id="23"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5" grpId="0" animBg="1"/>
      <p:bldP spid="18"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76200" y="1114425"/>
            <a:ext cx="8153400" cy="638175"/>
          </a:xfrm>
          <a:prstGeom prst="rect">
            <a:avLst/>
          </a:prstGeom>
          <a:solidFill>
            <a:srgbClr val="E4F41A"/>
          </a:solidFill>
          <a:ln w="6350" cap="flat" cmpd="sng" algn="ctr">
            <a:solidFill>
              <a:sysClr val="windowText" lastClr="000000"/>
            </a:solidFill>
            <a:prstDash val="solid"/>
            <a:miter lim="800000"/>
          </a:ln>
          <a:effectLst/>
        </p:spPr>
        <p:txBody>
          <a:bodyPr anchor="ctr"/>
          <a:lstStyle/>
          <a:p>
            <a:pPr lvl="0">
              <a:defRPr/>
            </a:pPr>
            <a:r>
              <a:rPr kumimoji="0" lang="vi-VN" sz="3200" b="1" i="0" u="none" strike="noStrike" kern="0" cap="none" spc="0" normalizeH="0" baseline="0" noProof="0" dirty="0" smtClean="0">
                <a:ln>
                  <a:noFill/>
                </a:ln>
                <a:solidFill>
                  <a:sysClr val="windowText" lastClr="000000"/>
                </a:solidFill>
                <a:effectLst/>
                <a:uLnTx/>
                <a:uFillTx/>
                <a:latin typeface="Arial"/>
              </a:rPr>
              <a:t>2.</a:t>
            </a:r>
            <a:r>
              <a:rPr kumimoji="0" lang="en-US" sz="3200" b="1" i="0" u="none" strike="noStrike" kern="0" cap="none" spc="0" normalizeH="0" baseline="0" noProof="0" dirty="0" smtClean="0">
                <a:ln>
                  <a:noFill/>
                </a:ln>
                <a:solidFill>
                  <a:sysClr val="windowText" lastClr="000000"/>
                </a:solidFill>
                <a:effectLst/>
                <a:uLnTx/>
                <a:uFillTx/>
                <a:latin typeface="Arial"/>
              </a:rPr>
              <a:t>2</a:t>
            </a:r>
            <a:r>
              <a:rPr kumimoji="0" lang="vi-VN" sz="3200" b="1" i="0" u="none" strike="noStrike" kern="0" cap="none" spc="0" normalizeH="0" baseline="0" noProof="0" dirty="0" smtClean="0">
                <a:ln>
                  <a:noFill/>
                </a:ln>
                <a:solidFill>
                  <a:sysClr val="windowText" lastClr="000000"/>
                </a:solidFill>
                <a:effectLst/>
                <a:uLnTx/>
                <a:uFillTx/>
                <a:latin typeface="Arial"/>
              </a:rPr>
              <a:t>. </a:t>
            </a:r>
            <a:r>
              <a:rPr lang="vi-VN" sz="3200" b="1" kern="0" dirty="0" smtClean="0">
                <a:solidFill>
                  <a:sysClr val="windowText" lastClr="000000"/>
                </a:solidFill>
                <a:latin typeface="Arial" pitchFamily="34" charset="0"/>
                <a:cs typeface="Arial" pitchFamily="34" charset="0"/>
              </a:rPr>
              <a:t>Vi </a:t>
            </a:r>
            <a:r>
              <a:rPr lang="vi-VN" sz="3200" b="1" kern="0" dirty="0">
                <a:solidFill>
                  <a:sysClr val="windowText" lastClr="000000"/>
                </a:solidFill>
                <a:latin typeface="Arial" pitchFamily="34" charset="0"/>
                <a:cs typeface="Arial" pitchFamily="34" charset="0"/>
              </a:rPr>
              <a:t>phạm và xử lý vi phạm hành </a:t>
            </a:r>
            <a:r>
              <a:rPr lang="vi-VN" sz="3200" b="1" kern="0" dirty="0" smtClean="0">
                <a:solidFill>
                  <a:sysClr val="windowText" lastClr="000000"/>
                </a:solidFill>
                <a:latin typeface="Arial" pitchFamily="34" charset="0"/>
                <a:cs typeface="Arial" pitchFamily="34" charset="0"/>
              </a:rPr>
              <a:t>chính</a:t>
            </a:r>
            <a:endParaRPr lang="vi-VN" sz="3200" b="1" kern="0" dirty="0">
              <a:solidFill>
                <a:sysClr val="windowText" lastClr="000000"/>
              </a:solidFill>
              <a:latin typeface="Arial" pitchFamily="34" charset="0"/>
              <a:cs typeface="Arial" pitchFamily="34" charset="0"/>
            </a:endParaRPr>
          </a:p>
        </p:txBody>
      </p:sp>
      <p:sp>
        <p:nvSpPr>
          <p:cNvPr id="11" name="Rounded Rectangle 10"/>
          <p:cNvSpPr/>
          <p:nvPr/>
        </p:nvSpPr>
        <p:spPr>
          <a:xfrm>
            <a:off x="51629" y="1905000"/>
            <a:ext cx="6806371" cy="609600"/>
          </a:xfrm>
          <a:prstGeom prst="roundRect">
            <a:avLst/>
          </a:prstGeom>
          <a:solidFill>
            <a:srgbClr val="FFFFCC"/>
          </a:solidFill>
          <a:ln w="28575" cap="flat" cmpd="sng" algn="ctr">
            <a:solidFill>
              <a:sysClr val="windowText" lastClr="000000"/>
            </a:solidFill>
            <a:prstDash val="solid"/>
            <a:miter lim="800000"/>
          </a:ln>
          <a:effectLst/>
        </p:spPr>
        <p:txBody>
          <a:bodyPr anchor="ctr"/>
          <a:lstStyle/>
          <a:p>
            <a:pPr algn="ctr">
              <a:defRPr/>
            </a:pPr>
            <a:r>
              <a:rPr lang="vi-VN" sz="3200" b="1" kern="0" dirty="0" smtClean="0">
                <a:solidFill>
                  <a:sysClr val="windowText" lastClr="000000"/>
                </a:solidFill>
                <a:latin typeface="Arial" pitchFamily="34" charset="0"/>
                <a:cs typeface="Arial" pitchFamily="34" charset="0"/>
              </a:rPr>
              <a:t>2</a:t>
            </a:r>
            <a:r>
              <a:rPr lang="en-US" sz="3200" b="1" kern="0" dirty="0" smtClean="0">
                <a:solidFill>
                  <a:sysClr val="windowText" lastClr="000000"/>
                </a:solidFill>
                <a:latin typeface="Arial" pitchFamily="34" charset="0"/>
                <a:cs typeface="Arial" pitchFamily="34" charset="0"/>
              </a:rPr>
              <a:t>.2.2</a:t>
            </a:r>
            <a:r>
              <a:rPr lang="vi-VN" sz="3200" b="1" kern="0" dirty="0">
                <a:solidFill>
                  <a:sysClr val="windowText" lastClr="000000"/>
                </a:solidFill>
                <a:latin typeface="Arial" pitchFamily="34" charset="0"/>
                <a:cs typeface="Arial" pitchFamily="34" charset="0"/>
              </a:rPr>
              <a:t>. xử lý Vi phạm hành </a:t>
            </a:r>
            <a:r>
              <a:rPr lang="vi-VN" sz="3200" b="1" kern="0" dirty="0" smtClean="0">
                <a:solidFill>
                  <a:sysClr val="windowText" lastClr="000000"/>
                </a:solidFill>
                <a:latin typeface="Arial" pitchFamily="34" charset="0"/>
                <a:cs typeface="Arial" pitchFamily="34" charset="0"/>
              </a:rPr>
              <a:t>chính</a:t>
            </a:r>
            <a:endParaRPr lang="vi-VN" sz="3200" b="1" kern="0" dirty="0">
              <a:solidFill>
                <a:sysClr val="windowText" lastClr="000000"/>
              </a:solidFill>
              <a:latin typeface="Arial" pitchFamily="34" charset="0"/>
              <a:cs typeface="Arial" pitchFamily="34" charset="0"/>
            </a:endParaRP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ounded Rectangle 12"/>
          <p:cNvSpPr/>
          <p:nvPr/>
        </p:nvSpPr>
        <p:spPr>
          <a:xfrm>
            <a:off x="104633" y="2711580"/>
            <a:ext cx="4848367" cy="488820"/>
          </a:xfrm>
          <a:prstGeom prst="roundRect">
            <a:avLst/>
          </a:prstGeom>
          <a:solidFill>
            <a:srgbClr val="FFFF00"/>
          </a:solidFill>
          <a:ln w="28575" cap="flat" cmpd="sng" algn="ctr">
            <a:solidFill>
              <a:sysClr val="windowText" lastClr="000000"/>
            </a:solidFill>
            <a:prstDash val="solid"/>
            <a:miter lim="800000"/>
          </a:ln>
          <a:effectLst/>
        </p:spPr>
        <p:txBody>
          <a:bodyPr anchor="ctr"/>
          <a:lstStyle/>
          <a:p>
            <a:pPr lvl="0" algn="ctr">
              <a:defRPr/>
            </a:pPr>
            <a:r>
              <a:rPr lang="en-US" sz="3600" b="1" kern="0" dirty="0" err="1" smtClean="0">
                <a:solidFill>
                  <a:sysClr val="windowText" lastClr="000000"/>
                </a:solidFill>
                <a:latin typeface="Arial" pitchFamily="34" charset="0"/>
                <a:cs typeface="Arial" pitchFamily="34" charset="0"/>
              </a:rPr>
              <a:t>Đặc</a:t>
            </a:r>
            <a:r>
              <a:rPr lang="en-US" sz="3600" b="1" kern="0" dirty="0" smtClean="0">
                <a:solidFill>
                  <a:sysClr val="windowText" lastClr="000000"/>
                </a:solidFill>
                <a:latin typeface="Arial" pitchFamily="34" charset="0"/>
                <a:cs typeface="Arial" pitchFamily="34" charset="0"/>
              </a:rPr>
              <a:t> </a:t>
            </a:r>
            <a:r>
              <a:rPr lang="en-US" sz="3600" b="1" kern="0" dirty="0" err="1" smtClean="0">
                <a:solidFill>
                  <a:sysClr val="windowText" lastClr="000000"/>
                </a:solidFill>
                <a:latin typeface="Arial" pitchFamily="34" charset="0"/>
                <a:cs typeface="Arial" pitchFamily="34" charset="0"/>
              </a:rPr>
              <a:t>điểm</a:t>
            </a:r>
            <a:r>
              <a:rPr lang="en-US" sz="3600" b="1" kern="0" dirty="0" smtClean="0">
                <a:solidFill>
                  <a:sysClr val="windowText" lastClr="000000"/>
                </a:solidFill>
                <a:latin typeface="Arial" pitchFamily="34" charset="0"/>
                <a:cs typeface="Arial" pitchFamily="34" charset="0"/>
              </a:rPr>
              <a:t> </a:t>
            </a:r>
            <a:r>
              <a:rPr lang="en-US" sz="3600" b="1" kern="0" dirty="0" err="1" smtClean="0">
                <a:solidFill>
                  <a:sysClr val="windowText" lastClr="000000"/>
                </a:solidFill>
                <a:latin typeface="Arial" pitchFamily="34" charset="0"/>
                <a:cs typeface="Arial" pitchFamily="34" charset="0"/>
              </a:rPr>
              <a:t>của</a:t>
            </a:r>
            <a:r>
              <a:rPr lang="en-US" sz="3600" b="1" kern="0" dirty="0" smtClean="0">
                <a:solidFill>
                  <a:sysClr val="windowText" lastClr="000000"/>
                </a:solidFill>
                <a:latin typeface="Arial" pitchFamily="34" charset="0"/>
                <a:cs typeface="Arial" pitchFamily="34" charset="0"/>
              </a:rPr>
              <a:t> </a:t>
            </a:r>
            <a:r>
              <a:rPr lang="vi-VN" sz="3600" b="1" kern="0" dirty="0" smtClean="0">
                <a:solidFill>
                  <a:sysClr val="windowText" lastClr="000000"/>
                </a:solidFill>
                <a:latin typeface="Arial" pitchFamily="34" charset="0"/>
                <a:cs typeface="Arial" pitchFamily="34" charset="0"/>
              </a:rPr>
              <a:t>V</a:t>
            </a:r>
            <a:r>
              <a:rPr lang="en-US" sz="3600" b="1" kern="0" dirty="0" smtClean="0">
                <a:solidFill>
                  <a:sysClr val="windowText" lastClr="000000"/>
                </a:solidFill>
                <a:latin typeface="Arial" pitchFamily="34" charset="0"/>
                <a:cs typeface="Arial" pitchFamily="34" charset="0"/>
              </a:rPr>
              <a:t>PHC</a:t>
            </a:r>
            <a:endParaRPr lang="vi-VN" sz="3600" b="1" kern="0" dirty="0">
              <a:solidFill>
                <a:sysClr val="windowText" lastClr="000000"/>
              </a:solidFill>
              <a:latin typeface="Arial" pitchFamily="34" charset="0"/>
              <a:cs typeface="Arial" pitchFamily="34" charset="0"/>
            </a:endParaRPr>
          </a:p>
        </p:txBody>
      </p:sp>
      <p:sp>
        <p:nvSpPr>
          <p:cNvPr id="15" name="Rounded Rectangle 14"/>
          <p:cNvSpPr/>
          <p:nvPr/>
        </p:nvSpPr>
        <p:spPr>
          <a:xfrm>
            <a:off x="104633" y="3543300"/>
            <a:ext cx="8992737" cy="1181100"/>
          </a:xfrm>
          <a:prstGeom prst="roundRect">
            <a:avLst/>
          </a:prstGeom>
          <a:solidFill>
            <a:srgbClr val="FFFFCC"/>
          </a:solidFill>
          <a:ln w="57150">
            <a:solidFill>
              <a:srgbClr val="FF0000"/>
            </a:solidFill>
          </a:ln>
        </p:spPr>
        <p:style>
          <a:lnRef idx="1">
            <a:schemeClr val="accent1"/>
          </a:lnRef>
          <a:fillRef idx="2">
            <a:schemeClr val="accent1"/>
          </a:fillRef>
          <a:effectRef idx="1">
            <a:schemeClr val="accent1"/>
          </a:effectRef>
          <a:fontRef idx="minor">
            <a:schemeClr val="dk1"/>
          </a:fontRef>
        </p:style>
        <p:txBody>
          <a:bodyPr anchor="ctr"/>
          <a:lstStyle/>
          <a:p>
            <a:pPr marL="457200" lvl="0" indent="-457200" algn="ctr">
              <a:buFontTx/>
              <a:buChar char="-"/>
              <a:defRPr/>
            </a:pPr>
            <a:r>
              <a:rPr lang="vi-VN" sz="3200" b="1" kern="0" dirty="0">
                <a:solidFill>
                  <a:sysClr val="windowText" lastClr="000000"/>
                </a:solidFill>
                <a:latin typeface="Arial" pitchFamily="34" charset="0"/>
                <a:cs typeface="Arial" pitchFamily="34" charset="0"/>
              </a:rPr>
              <a:t>Độ tuổi bắt đầu chịu trách nhiệm hành chính là </a:t>
            </a:r>
            <a:r>
              <a:rPr lang="vi-VN" sz="3200" b="1" kern="0" dirty="0">
                <a:solidFill>
                  <a:srgbClr val="FF0000"/>
                </a:solidFill>
                <a:latin typeface="Arial" pitchFamily="34" charset="0"/>
                <a:cs typeface="Arial" pitchFamily="34" charset="0"/>
              </a:rPr>
              <a:t>từ đủ 14 tuổi trở </a:t>
            </a:r>
            <a:r>
              <a:rPr lang="vi-VN" sz="3200" b="1" kern="0" dirty="0" smtClean="0">
                <a:solidFill>
                  <a:srgbClr val="FF0000"/>
                </a:solidFill>
                <a:latin typeface="Arial" pitchFamily="34" charset="0"/>
                <a:cs typeface="Arial" pitchFamily="34" charset="0"/>
              </a:rPr>
              <a:t>lên</a:t>
            </a:r>
            <a:endParaRPr lang="en-US" sz="3200" b="1" kern="0" dirty="0">
              <a:solidFill>
                <a:srgbClr val="FF0000"/>
              </a:solidFill>
              <a:latin typeface="Arial" pitchFamily="34" charset="0"/>
              <a:cs typeface="Arial" pitchFamily="34" charset="0"/>
            </a:endParaRPr>
          </a:p>
        </p:txBody>
      </p:sp>
      <p:sp>
        <p:nvSpPr>
          <p:cNvPr id="14" name="Rounded Rectangle 13"/>
          <p:cNvSpPr/>
          <p:nvPr/>
        </p:nvSpPr>
        <p:spPr>
          <a:xfrm>
            <a:off x="125673" y="5067300"/>
            <a:ext cx="8992737" cy="1485900"/>
          </a:xfrm>
          <a:prstGeom prst="roundRect">
            <a:avLst/>
          </a:prstGeom>
          <a:solidFill>
            <a:srgbClr val="FFFFCC"/>
          </a:solidFill>
          <a:ln w="57150">
            <a:solidFill>
              <a:srgbClr val="00B050"/>
            </a:solidFill>
          </a:ln>
        </p:spPr>
        <p:style>
          <a:lnRef idx="1">
            <a:schemeClr val="accent1"/>
          </a:lnRef>
          <a:fillRef idx="2">
            <a:schemeClr val="accent1"/>
          </a:fillRef>
          <a:effectRef idx="1">
            <a:schemeClr val="accent1"/>
          </a:effectRef>
          <a:fontRef idx="minor">
            <a:schemeClr val="dk1"/>
          </a:fontRef>
        </p:style>
        <p:txBody>
          <a:bodyPr anchor="ctr"/>
          <a:lstStyle/>
          <a:p>
            <a:pPr marL="457200" lvl="0" indent="-457200" algn="ctr">
              <a:buFontTx/>
              <a:buChar char="-"/>
              <a:defRPr/>
            </a:pPr>
            <a:r>
              <a:rPr lang="en-US" sz="3200" b="1" kern="0" dirty="0" smtClean="0">
                <a:solidFill>
                  <a:sysClr val="windowText" lastClr="000000"/>
                </a:solidFill>
                <a:latin typeface="Arial" pitchFamily="34" charset="0"/>
                <a:cs typeface="Arial" pitchFamily="34" charset="0"/>
              </a:rPr>
              <a:t>T</a:t>
            </a:r>
            <a:r>
              <a:rPr lang="vi-VN" sz="3200" b="1" kern="0" dirty="0" smtClean="0">
                <a:solidFill>
                  <a:sysClr val="windowText" lastClr="000000"/>
                </a:solidFill>
                <a:latin typeface="Arial" pitchFamily="34" charset="0"/>
                <a:cs typeface="Arial" pitchFamily="34" charset="0"/>
              </a:rPr>
              <a:t>ừ </a:t>
            </a:r>
            <a:r>
              <a:rPr lang="vi-VN" sz="3200" b="1" kern="0" dirty="0">
                <a:solidFill>
                  <a:sysClr val="windowText" lastClr="000000"/>
                </a:solidFill>
                <a:latin typeface="Arial" pitchFamily="34" charset="0"/>
                <a:cs typeface="Arial" pitchFamily="34" charset="0"/>
              </a:rPr>
              <a:t>đủ 14 tuổi đến dưới 16 tuổi chỉ chịu trách nhiệm hành chính do </a:t>
            </a:r>
            <a:r>
              <a:rPr lang="vi-VN" sz="3200" b="1" kern="0" dirty="0">
                <a:solidFill>
                  <a:srgbClr val="FF0000"/>
                </a:solidFill>
                <a:latin typeface="Arial" pitchFamily="34" charset="0"/>
                <a:cs typeface="Arial" pitchFamily="34" charset="0"/>
              </a:rPr>
              <a:t>lỗi cố ý</a:t>
            </a:r>
            <a:endParaRPr lang="en-US" sz="3200" b="1" kern="0" dirty="0">
              <a:solidFill>
                <a:srgbClr val="FF0000"/>
              </a:solidFill>
              <a:latin typeface="Arial" pitchFamily="34" charset="0"/>
              <a:cs typeface="Arial" pitchFamily="34" charset="0"/>
            </a:endParaRPr>
          </a:p>
        </p:txBody>
      </p:sp>
    </p:spTree>
    <p:extLst>
      <p:ext uri="{BB962C8B-B14F-4D97-AF65-F5344CB8AC3E}">
        <p14:creationId xmlns:p14="http://schemas.microsoft.com/office/powerpoint/2010/main" val="39665661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3"/>
                                        </p:tgtEl>
                                        <p:attrNameLst>
                                          <p:attrName>style.visibility</p:attrName>
                                        </p:attrNameLst>
                                      </p:cBhvr>
                                      <p:to>
                                        <p:strVal val="visible"/>
                                      </p:to>
                                    </p:set>
                                    <p:animEffect transition="in" filter="fade">
                                      <p:cBhvr>
                                        <p:cTn id="14" dur="1000"/>
                                        <p:tgtEl>
                                          <p:spTgt spid="13"/>
                                        </p:tgtEl>
                                      </p:cBhvr>
                                    </p:animEffect>
                                    <p:anim calcmode="lin" valueType="num">
                                      <p:cBhvr>
                                        <p:cTn id="15" dur="1000" fill="hold"/>
                                        <p:tgtEl>
                                          <p:spTgt spid="13"/>
                                        </p:tgtEl>
                                        <p:attrNameLst>
                                          <p:attrName>ppt_x</p:attrName>
                                        </p:attrNameLst>
                                      </p:cBhvr>
                                      <p:tavLst>
                                        <p:tav tm="0">
                                          <p:val>
                                            <p:strVal val="#ppt_x"/>
                                          </p:val>
                                        </p:tav>
                                        <p:tav tm="100000">
                                          <p:val>
                                            <p:strVal val="#ppt_x"/>
                                          </p:val>
                                        </p:tav>
                                      </p:tavLst>
                                    </p:anim>
                                    <p:anim calcmode="lin" valueType="num">
                                      <p:cBhvr>
                                        <p:cTn id="16"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fade">
                                      <p:cBhvr>
                                        <p:cTn id="21" dur="1000"/>
                                        <p:tgtEl>
                                          <p:spTgt spid="15"/>
                                        </p:tgtEl>
                                      </p:cBhvr>
                                    </p:animEffect>
                                    <p:anim calcmode="lin" valueType="num">
                                      <p:cBhvr>
                                        <p:cTn id="22" dur="1000" fill="hold"/>
                                        <p:tgtEl>
                                          <p:spTgt spid="15"/>
                                        </p:tgtEl>
                                        <p:attrNameLst>
                                          <p:attrName>ppt_x</p:attrName>
                                        </p:attrNameLst>
                                      </p:cBhvr>
                                      <p:tavLst>
                                        <p:tav tm="0">
                                          <p:val>
                                            <p:strVal val="#ppt_x"/>
                                          </p:val>
                                        </p:tav>
                                        <p:tav tm="100000">
                                          <p:val>
                                            <p:strVal val="#ppt_x"/>
                                          </p:val>
                                        </p:tav>
                                      </p:tavLst>
                                    </p:anim>
                                    <p:anim calcmode="lin" valueType="num">
                                      <p:cBhvr>
                                        <p:cTn id="23"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fade">
                                      <p:cBhvr>
                                        <p:cTn id="28" dur="1000"/>
                                        <p:tgtEl>
                                          <p:spTgt spid="14"/>
                                        </p:tgtEl>
                                      </p:cBhvr>
                                    </p:animEffect>
                                    <p:anim calcmode="lin" valueType="num">
                                      <p:cBhvr>
                                        <p:cTn id="29" dur="1000" fill="hold"/>
                                        <p:tgtEl>
                                          <p:spTgt spid="14"/>
                                        </p:tgtEl>
                                        <p:attrNameLst>
                                          <p:attrName>ppt_x</p:attrName>
                                        </p:attrNameLst>
                                      </p:cBhvr>
                                      <p:tavLst>
                                        <p:tav tm="0">
                                          <p:val>
                                            <p:strVal val="#ppt_x"/>
                                          </p:val>
                                        </p:tav>
                                        <p:tav tm="100000">
                                          <p:val>
                                            <p:strVal val="#ppt_x"/>
                                          </p:val>
                                        </p:tav>
                                      </p:tavLst>
                                    </p:anim>
                                    <p:anim calcmode="lin" valueType="num">
                                      <p:cBhvr>
                                        <p:cTn id="30"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3" grpId="0" animBg="1"/>
      <p:bldP spid="15" grpId="0" animBg="1"/>
      <p:bldP spid="1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76200" y="1114425"/>
            <a:ext cx="8153400" cy="638175"/>
          </a:xfrm>
          <a:prstGeom prst="rect">
            <a:avLst/>
          </a:prstGeom>
          <a:solidFill>
            <a:srgbClr val="E4F41A"/>
          </a:solidFill>
          <a:ln w="6350" cap="flat" cmpd="sng" algn="ctr">
            <a:solidFill>
              <a:sysClr val="windowText" lastClr="000000"/>
            </a:solidFill>
            <a:prstDash val="solid"/>
            <a:miter lim="800000"/>
          </a:ln>
          <a:effectLst/>
        </p:spPr>
        <p:txBody>
          <a:bodyPr anchor="ctr"/>
          <a:lstStyle/>
          <a:p>
            <a:pPr lvl="0">
              <a:defRPr/>
            </a:pPr>
            <a:r>
              <a:rPr kumimoji="0" lang="vi-VN" sz="3200" b="1" i="0" u="none" strike="noStrike" kern="0" cap="none" spc="0" normalizeH="0" baseline="0" noProof="0" dirty="0" smtClean="0">
                <a:ln>
                  <a:noFill/>
                </a:ln>
                <a:solidFill>
                  <a:sysClr val="windowText" lastClr="000000"/>
                </a:solidFill>
                <a:effectLst/>
                <a:uLnTx/>
                <a:uFillTx/>
                <a:latin typeface="Arial"/>
              </a:rPr>
              <a:t>2.</a:t>
            </a:r>
            <a:r>
              <a:rPr kumimoji="0" lang="en-US" sz="3200" b="1" i="0" u="none" strike="noStrike" kern="0" cap="none" spc="0" normalizeH="0" baseline="0" noProof="0" dirty="0" smtClean="0">
                <a:ln>
                  <a:noFill/>
                </a:ln>
                <a:solidFill>
                  <a:sysClr val="windowText" lastClr="000000"/>
                </a:solidFill>
                <a:effectLst/>
                <a:uLnTx/>
                <a:uFillTx/>
                <a:latin typeface="Arial"/>
              </a:rPr>
              <a:t>2</a:t>
            </a:r>
            <a:r>
              <a:rPr kumimoji="0" lang="vi-VN" sz="3200" b="1" i="0" u="none" strike="noStrike" kern="0" cap="none" spc="0" normalizeH="0" baseline="0" noProof="0" dirty="0" smtClean="0">
                <a:ln>
                  <a:noFill/>
                </a:ln>
                <a:solidFill>
                  <a:sysClr val="windowText" lastClr="000000"/>
                </a:solidFill>
                <a:effectLst/>
                <a:uLnTx/>
                <a:uFillTx/>
                <a:latin typeface="Arial"/>
              </a:rPr>
              <a:t>. </a:t>
            </a:r>
            <a:r>
              <a:rPr lang="vi-VN" sz="3200" b="1" kern="0" dirty="0" smtClean="0">
                <a:solidFill>
                  <a:sysClr val="windowText" lastClr="000000"/>
                </a:solidFill>
                <a:latin typeface="Arial" pitchFamily="34" charset="0"/>
                <a:cs typeface="Arial" pitchFamily="34" charset="0"/>
              </a:rPr>
              <a:t>Vi </a:t>
            </a:r>
            <a:r>
              <a:rPr lang="vi-VN" sz="3200" b="1" kern="0" dirty="0">
                <a:solidFill>
                  <a:sysClr val="windowText" lastClr="000000"/>
                </a:solidFill>
                <a:latin typeface="Arial" pitchFamily="34" charset="0"/>
                <a:cs typeface="Arial" pitchFamily="34" charset="0"/>
              </a:rPr>
              <a:t>phạm và xử lý vi phạm hành </a:t>
            </a:r>
            <a:r>
              <a:rPr lang="vi-VN" sz="3200" b="1" kern="0" dirty="0" smtClean="0">
                <a:solidFill>
                  <a:sysClr val="windowText" lastClr="000000"/>
                </a:solidFill>
                <a:latin typeface="Arial" pitchFamily="34" charset="0"/>
                <a:cs typeface="Arial" pitchFamily="34" charset="0"/>
              </a:rPr>
              <a:t>chính</a:t>
            </a:r>
            <a:endParaRPr lang="vi-VN" sz="3200" b="1" kern="0" dirty="0">
              <a:solidFill>
                <a:sysClr val="windowText" lastClr="000000"/>
              </a:solidFill>
              <a:latin typeface="Arial" pitchFamily="34" charset="0"/>
              <a:cs typeface="Arial" pitchFamily="34" charset="0"/>
            </a:endParaRPr>
          </a:p>
        </p:txBody>
      </p:sp>
      <p:sp>
        <p:nvSpPr>
          <p:cNvPr id="11" name="Rounded Rectangle 10"/>
          <p:cNvSpPr/>
          <p:nvPr/>
        </p:nvSpPr>
        <p:spPr>
          <a:xfrm>
            <a:off x="51629" y="1905000"/>
            <a:ext cx="6806371" cy="609600"/>
          </a:xfrm>
          <a:prstGeom prst="roundRect">
            <a:avLst/>
          </a:prstGeom>
          <a:solidFill>
            <a:srgbClr val="FFFFCC"/>
          </a:solidFill>
          <a:ln w="28575" cap="flat" cmpd="sng" algn="ctr">
            <a:solidFill>
              <a:sysClr val="windowText" lastClr="000000"/>
            </a:solidFill>
            <a:prstDash val="solid"/>
            <a:miter lim="800000"/>
          </a:ln>
          <a:effectLst/>
        </p:spPr>
        <p:txBody>
          <a:bodyPr anchor="ctr"/>
          <a:lstStyle/>
          <a:p>
            <a:pPr algn="ctr">
              <a:defRPr/>
            </a:pPr>
            <a:r>
              <a:rPr lang="vi-VN" sz="3200" b="1" kern="0" dirty="0" smtClean="0">
                <a:solidFill>
                  <a:sysClr val="windowText" lastClr="000000"/>
                </a:solidFill>
                <a:latin typeface="Arial" pitchFamily="34" charset="0"/>
                <a:cs typeface="Arial" pitchFamily="34" charset="0"/>
              </a:rPr>
              <a:t>2</a:t>
            </a:r>
            <a:r>
              <a:rPr lang="en-US" sz="3200" b="1" kern="0" dirty="0" smtClean="0">
                <a:solidFill>
                  <a:sysClr val="windowText" lastClr="000000"/>
                </a:solidFill>
                <a:latin typeface="Arial" pitchFamily="34" charset="0"/>
                <a:cs typeface="Arial" pitchFamily="34" charset="0"/>
              </a:rPr>
              <a:t>.2.2</a:t>
            </a:r>
            <a:r>
              <a:rPr lang="vi-VN" sz="3200" b="1" kern="0" dirty="0">
                <a:solidFill>
                  <a:sysClr val="windowText" lastClr="000000"/>
                </a:solidFill>
                <a:latin typeface="Arial" pitchFamily="34" charset="0"/>
                <a:cs typeface="Arial" pitchFamily="34" charset="0"/>
              </a:rPr>
              <a:t>. xử lý Vi phạm hành </a:t>
            </a:r>
            <a:r>
              <a:rPr lang="vi-VN" sz="3200" b="1" kern="0" dirty="0" smtClean="0">
                <a:solidFill>
                  <a:sysClr val="windowText" lastClr="000000"/>
                </a:solidFill>
                <a:latin typeface="Arial" pitchFamily="34" charset="0"/>
                <a:cs typeface="Arial" pitchFamily="34" charset="0"/>
              </a:rPr>
              <a:t>chính</a:t>
            </a:r>
            <a:endParaRPr lang="vi-VN" sz="3200" b="1" kern="0" dirty="0">
              <a:solidFill>
                <a:sysClr val="windowText" lastClr="000000"/>
              </a:solidFill>
              <a:latin typeface="Arial" pitchFamily="34" charset="0"/>
              <a:cs typeface="Arial" pitchFamily="34" charset="0"/>
            </a:endParaRP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ounded Rectangle 12"/>
          <p:cNvSpPr/>
          <p:nvPr/>
        </p:nvSpPr>
        <p:spPr>
          <a:xfrm>
            <a:off x="76200" y="2711580"/>
            <a:ext cx="8124967" cy="488820"/>
          </a:xfrm>
          <a:prstGeom prst="roundRect">
            <a:avLst/>
          </a:prstGeom>
          <a:solidFill>
            <a:srgbClr val="FFCCFF"/>
          </a:solidFill>
          <a:ln w="28575" cap="flat" cmpd="sng" algn="ctr">
            <a:solidFill>
              <a:sysClr val="windowText" lastClr="000000"/>
            </a:solidFill>
            <a:prstDash val="solid"/>
            <a:miter lim="800000"/>
          </a:ln>
          <a:effectLst/>
        </p:spPr>
        <p:txBody>
          <a:bodyPr anchor="ctr"/>
          <a:lstStyle/>
          <a:p>
            <a:pPr lvl="0" algn="ctr">
              <a:defRPr/>
            </a:pPr>
            <a:r>
              <a:rPr lang="en-US" sz="3200" b="1" kern="0" dirty="0" err="1" smtClean="0">
                <a:solidFill>
                  <a:sysClr val="windowText" lastClr="000000"/>
                </a:solidFill>
                <a:latin typeface="Arial" pitchFamily="34" charset="0"/>
                <a:cs typeface="Arial" pitchFamily="34" charset="0"/>
              </a:rPr>
              <a:t>Nguyên</a:t>
            </a:r>
            <a:r>
              <a:rPr lang="en-US" sz="3200" b="1" kern="0" dirty="0" smtClean="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tắc</a:t>
            </a:r>
            <a:r>
              <a:rPr lang="en-US" sz="3200" b="1" kern="0" dirty="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xử</a:t>
            </a:r>
            <a:r>
              <a:rPr lang="en-US" sz="3200" b="1" kern="0" dirty="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phạt</a:t>
            </a:r>
            <a:r>
              <a:rPr lang="en-US" sz="3200" b="1" kern="0" dirty="0">
                <a:solidFill>
                  <a:sysClr val="windowText" lastClr="000000"/>
                </a:solidFill>
                <a:latin typeface="Arial" pitchFamily="34" charset="0"/>
                <a:cs typeface="Arial" pitchFamily="34" charset="0"/>
              </a:rPr>
              <a:t> vi </a:t>
            </a:r>
            <a:r>
              <a:rPr lang="en-US" sz="3200" b="1" kern="0" dirty="0" err="1">
                <a:solidFill>
                  <a:sysClr val="windowText" lastClr="000000"/>
                </a:solidFill>
                <a:latin typeface="Arial" pitchFamily="34" charset="0"/>
                <a:cs typeface="Arial" pitchFamily="34" charset="0"/>
              </a:rPr>
              <a:t>phạm</a:t>
            </a:r>
            <a:r>
              <a:rPr lang="en-US" sz="3200" b="1" kern="0" dirty="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hành</a:t>
            </a:r>
            <a:r>
              <a:rPr lang="en-US" sz="3200" b="1" kern="0" dirty="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chính</a:t>
            </a:r>
            <a:endParaRPr lang="vi-VN" sz="3200" b="1" kern="0" dirty="0">
              <a:solidFill>
                <a:sysClr val="windowText" lastClr="000000"/>
              </a:solidFill>
              <a:latin typeface="Arial" pitchFamily="34" charset="0"/>
              <a:cs typeface="Arial" pitchFamily="34" charset="0"/>
            </a:endParaRPr>
          </a:p>
        </p:txBody>
      </p:sp>
      <p:sp>
        <p:nvSpPr>
          <p:cNvPr id="15" name="Rounded Rectangle 14"/>
          <p:cNvSpPr/>
          <p:nvPr/>
        </p:nvSpPr>
        <p:spPr>
          <a:xfrm>
            <a:off x="105526" y="3429000"/>
            <a:ext cx="8992737" cy="2057400"/>
          </a:xfrm>
          <a:prstGeom prst="roundRect">
            <a:avLst/>
          </a:prstGeom>
          <a:solidFill>
            <a:srgbClr val="FFFFCC"/>
          </a:solidFill>
          <a:ln w="57150">
            <a:solidFill>
              <a:srgbClr val="FF0000"/>
            </a:solidFill>
          </a:ln>
        </p:spPr>
        <p:style>
          <a:lnRef idx="1">
            <a:schemeClr val="accent1"/>
          </a:lnRef>
          <a:fillRef idx="2">
            <a:schemeClr val="accent1"/>
          </a:fillRef>
          <a:effectRef idx="1">
            <a:schemeClr val="accent1"/>
          </a:effectRef>
          <a:fontRef idx="minor">
            <a:schemeClr val="dk1"/>
          </a:fontRef>
        </p:style>
        <p:txBody>
          <a:bodyPr anchor="ctr"/>
          <a:lstStyle/>
          <a:p>
            <a:pPr marL="457200" lvl="0" indent="-457200" algn="ctr">
              <a:buFontTx/>
              <a:buChar char="-"/>
              <a:defRPr/>
            </a:pPr>
            <a:r>
              <a:rPr lang="vi-VN" sz="3200" b="1" kern="0" dirty="0" smtClean="0">
                <a:solidFill>
                  <a:sysClr val="windowText" lastClr="000000"/>
                </a:solidFill>
                <a:latin typeface="Arial" pitchFamily="34" charset="0"/>
                <a:cs typeface="Arial" pitchFamily="34" charset="0"/>
              </a:rPr>
              <a:t>Chỉ những </a:t>
            </a:r>
            <a:r>
              <a:rPr lang="vi-VN" sz="3200" b="1" kern="0" dirty="0" smtClean="0">
                <a:solidFill>
                  <a:srgbClr val="FF0000"/>
                </a:solidFill>
                <a:latin typeface="Arial" pitchFamily="34" charset="0"/>
                <a:cs typeface="Arial" pitchFamily="34" charset="0"/>
              </a:rPr>
              <a:t>cơ quan </a:t>
            </a:r>
            <a:r>
              <a:rPr lang="vi-VN" sz="3200" b="1" kern="0" dirty="0" smtClean="0">
                <a:solidFill>
                  <a:sysClr val="windowText" lastClr="000000"/>
                </a:solidFill>
                <a:latin typeface="Arial" pitchFamily="34" charset="0"/>
                <a:cs typeface="Arial" pitchFamily="34" charset="0"/>
              </a:rPr>
              <a:t>và </a:t>
            </a:r>
            <a:r>
              <a:rPr lang="vi-VN" sz="3200" b="1" kern="0" dirty="0" smtClean="0">
                <a:solidFill>
                  <a:srgbClr val="FF0000"/>
                </a:solidFill>
                <a:latin typeface="Arial" pitchFamily="34" charset="0"/>
                <a:cs typeface="Arial" pitchFamily="34" charset="0"/>
              </a:rPr>
              <a:t>người</a:t>
            </a:r>
            <a:r>
              <a:rPr lang="vi-VN" sz="3200" b="1" kern="0" dirty="0" smtClean="0">
                <a:solidFill>
                  <a:sysClr val="windowText" lastClr="000000"/>
                </a:solidFill>
                <a:latin typeface="Arial" pitchFamily="34" charset="0"/>
                <a:cs typeface="Arial" pitchFamily="34" charset="0"/>
              </a:rPr>
              <a:t> </a:t>
            </a:r>
            <a:r>
              <a:rPr lang="vi-VN" sz="3200" b="1" kern="0" dirty="0" smtClean="0">
                <a:solidFill>
                  <a:srgbClr val="FF0000"/>
                </a:solidFill>
                <a:latin typeface="Arial" pitchFamily="34" charset="0"/>
                <a:cs typeface="Arial" pitchFamily="34" charset="0"/>
              </a:rPr>
              <a:t>có thẩm quyền </a:t>
            </a:r>
            <a:r>
              <a:rPr lang="vi-VN" sz="3200" b="1" kern="0" dirty="0" smtClean="0">
                <a:solidFill>
                  <a:sysClr val="windowText" lastClr="000000"/>
                </a:solidFill>
                <a:latin typeface="Arial" pitchFamily="34" charset="0"/>
                <a:cs typeface="Arial" pitchFamily="34" charset="0"/>
              </a:rPr>
              <a:t>trong các cơ quan nhà nước mới </a:t>
            </a:r>
            <a:r>
              <a:rPr lang="vi-VN" sz="3200" b="1" kern="0" dirty="0" smtClean="0">
                <a:solidFill>
                  <a:srgbClr val="FF0000"/>
                </a:solidFill>
                <a:latin typeface="Arial" pitchFamily="34" charset="0"/>
                <a:cs typeface="Arial" pitchFamily="34" charset="0"/>
              </a:rPr>
              <a:t>có thẩm quyền xử lý vi phạm hành chính</a:t>
            </a:r>
            <a:endParaRPr lang="en-US" sz="3200" b="1" kern="0" dirty="0">
              <a:solidFill>
                <a:srgbClr val="FF0000"/>
              </a:solidFill>
              <a:latin typeface="Arial" pitchFamily="34" charset="0"/>
              <a:cs typeface="Arial" pitchFamily="34" charset="0"/>
            </a:endParaRPr>
          </a:p>
        </p:txBody>
      </p:sp>
      <p:sp>
        <p:nvSpPr>
          <p:cNvPr id="8" name="Rounded Rectangle 7"/>
          <p:cNvSpPr/>
          <p:nvPr/>
        </p:nvSpPr>
        <p:spPr>
          <a:xfrm>
            <a:off x="76200" y="5715000"/>
            <a:ext cx="9067800" cy="914400"/>
          </a:xfrm>
          <a:prstGeom prst="roundRect">
            <a:avLst/>
          </a:prstGeom>
          <a:solidFill>
            <a:srgbClr val="CFEAEF"/>
          </a:solidFill>
          <a:ln w="57150">
            <a:solidFill>
              <a:srgbClr val="FF99CC"/>
            </a:solidFill>
          </a:ln>
        </p:spPr>
        <p:style>
          <a:lnRef idx="1">
            <a:schemeClr val="accent1"/>
          </a:lnRef>
          <a:fillRef idx="2">
            <a:schemeClr val="accent1"/>
          </a:fillRef>
          <a:effectRef idx="1">
            <a:schemeClr val="accent1"/>
          </a:effectRef>
          <a:fontRef idx="minor">
            <a:schemeClr val="dk1"/>
          </a:fontRef>
        </p:style>
        <p:txBody>
          <a:bodyPr anchor="ctr"/>
          <a:lstStyle/>
          <a:p>
            <a:pPr lvl="0" algn="ctr">
              <a:defRPr/>
            </a:pPr>
            <a:r>
              <a:rPr lang="en-US" sz="3200" b="1" kern="0" dirty="0" smtClean="0">
                <a:solidFill>
                  <a:sysClr val="windowText" lastClr="000000"/>
                </a:solidFill>
                <a:latin typeface="Arial" pitchFamily="34" charset="0"/>
                <a:cs typeface="Arial" pitchFamily="34" charset="0"/>
              </a:rPr>
              <a:t>Cho VD</a:t>
            </a:r>
            <a:endParaRPr lang="en-US" sz="3200" b="1" kern="0" dirty="0">
              <a:solidFill>
                <a:srgbClr val="FF0000"/>
              </a:solidFill>
              <a:latin typeface="Arial" pitchFamily="34" charset="0"/>
              <a:cs typeface="Arial" pitchFamily="34" charset="0"/>
            </a:endParaRPr>
          </a:p>
        </p:txBody>
      </p:sp>
    </p:spTree>
    <p:extLst>
      <p:ext uri="{BB962C8B-B14F-4D97-AF65-F5344CB8AC3E}">
        <p14:creationId xmlns:p14="http://schemas.microsoft.com/office/powerpoint/2010/main" val="4248026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1000"/>
                                        <p:tgtEl>
                                          <p:spTgt spid="15"/>
                                        </p:tgtEl>
                                      </p:cBhvr>
                                    </p:animEffect>
                                    <p:anim calcmode="lin" valueType="num">
                                      <p:cBhvr>
                                        <p:cTn id="15" dur="1000" fill="hold"/>
                                        <p:tgtEl>
                                          <p:spTgt spid="15"/>
                                        </p:tgtEl>
                                        <p:attrNameLst>
                                          <p:attrName>ppt_x</p:attrName>
                                        </p:attrNameLst>
                                      </p:cBhvr>
                                      <p:tavLst>
                                        <p:tav tm="0">
                                          <p:val>
                                            <p:strVal val="#ppt_x"/>
                                          </p:val>
                                        </p:tav>
                                        <p:tav tm="100000">
                                          <p:val>
                                            <p:strVal val="#ppt_x"/>
                                          </p:val>
                                        </p:tav>
                                      </p:tavLst>
                                    </p:anim>
                                    <p:anim calcmode="lin" valueType="num">
                                      <p:cBhvr>
                                        <p:cTn id="16"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
                                          </p:val>
                                        </p:tav>
                                        <p:tav tm="100000">
                                          <p:val>
                                            <p:strVal val="#ppt_x"/>
                                          </p:val>
                                        </p:tav>
                                      </p:tavLst>
                                    </p:anim>
                                    <p:anim calcmode="lin" valueType="num">
                                      <p:cBhvr>
                                        <p:cTn id="2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5" grpId="0" animBg="1"/>
      <p:bldP spid="8"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ounded Rectangle 12"/>
          <p:cNvSpPr/>
          <p:nvPr/>
        </p:nvSpPr>
        <p:spPr>
          <a:xfrm>
            <a:off x="0" y="757238"/>
            <a:ext cx="8124967" cy="488820"/>
          </a:xfrm>
          <a:prstGeom prst="roundRect">
            <a:avLst/>
          </a:prstGeom>
          <a:solidFill>
            <a:srgbClr val="FFCCFF"/>
          </a:solidFill>
          <a:ln w="28575" cap="flat" cmpd="sng" algn="ctr">
            <a:solidFill>
              <a:sysClr val="windowText" lastClr="000000"/>
            </a:solidFill>
            <a:prstDash val="solid"/>
            <a:miter lim="800000"/>
          </a:ln>
          <a:effectLst/>
        </p:spPr>
        <p:txBody>
          <a:bodyPr anchor="ctr"/>
          <a:lstStyle/>
          <a:p>
            <a:pPr lvl="0" algn="ctr">
              <a:defRPr/>
            </a:pPr>
            <a:r>
              <a:rPr lang="en-US" sz="3200" b="1" kern="0" dirty="0" err="1" smtClean="0">
                <a:solidFill>
                  <a:sysClr val="windowText" lastClr="000000"/>
                </a:solidFill>
                <a:latin typeface="Arial" pitchFamily="34" charset="0"/>
                <a:cs typeface="Arial" pitchFamily="34" charset="0"/>
              </a:rPr>
              <a:t>Nguyên</a:t>
            </a:r>
            <a:r>
              <a:rPr lang="en-US" sz="3200" b="1" kern="0" dirty="0" smtClean="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tắc</a:t>
            </a:r>
            <a:r>
              <a:rPr lang="en-US" sz="3200" b="1" kern="0" dirty="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xử</a:t>
            </a:r>
            <a:r>
              <a:rPr lang="en-US" sz="3200" b="1" kern="0" dirty="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phạt</a:t>
            </a:r>
            <a:r>
              <a:rPr lang="en-US" sz="3200" b="1" kern="0" dirty="0">
                <a:solidFill>
                  <a:sysClr val="windowText" lastClr="000000"/>
                </a:solidFill>
                <a:latin typeface="Arial" pitchFamily="34" charset="0"/>
                <a:cs typeface="Arial" pitchFamily="34" charset="0"/>
              </a:rPr>
              <a:t> vi </a:t>
            </a:r>
            <a:r>
              <a:rPr lang="en-US" sz="3200" b="1" kern="0" dirty="0" err="1">
                <a:solidFill>
                  <a:sysClr val="windowText" lastClr="000000"/>
                </a:solidFill>
                <a:latin typeface="Arial" pitchFamily="34" charset="0"/>
                <a:cs typeface="Arial" pitchFamily="34" charset="0"/>
              </a:rPr>
              <a:t>phạm</a:t>
            </a:r>
            <a:r>
              <a:rPr lang="en-US" sz="3200" b="1" kern="0" dirty="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hành</a:t>
            </a:r>
            <a:r>
              <a:rPr lang="en-US" sz="3200" b="1" kern="0" dirty="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chính</a:t>
            </a:r>
            <a:endParaRPr lang="vi-VN" sz="3200" b="1" kern="0" dirty="0">
              <a:solidFill>
                <a:sysClr val="windowText" lastClr="000000"/>
              </a:solidFill>
              <a:latin typeface="Arial" pitchFamily="34" charset="0"/>
              <a:cs typeface="Arial" pitchFamily="34" charset="0"/>
            </a:endParaRPr>
          </a:p>
        </p:txBody>
      </p:sp>
      <p:sp>
        <p:nvSpPr>
          <p:cNvPr id="16" name="Rounded Rectangle 15"/>
          <p:cNvSpPr/>
          <p:nvPr/>
        </p:nvSpPr>
        <p:spPr>
          <a:xfrm>
            <a:off x="76200" y="2590800"/>
            <a:ext cx="9067800" cy="2438400"/>
          </a:xfrm>
          <a:prstGeom prst="roundRect">
            <a:avLst/>
          </a:prstGeom>
          <a:solidFill>
            <a:srgbClr val="D5E9E9"/>
          </a:solidFill>
          <a:ln w="57150">
            <a:solidFill>
              <a:srgbClr val="FF0000"/>
            </a:solidFill>
          </a:ln>
        </p:spPr>
        <p:style>
          <a:lnRef idx="1">
            <a:schemeClr val="accent1"/>
          </a:lnRef>
          <a:fillRef idx="2">
            <a:schemeClr val="accent1"/>
          </a:fillRef>
          <a:effectRef idx="1">
            <a:schemeClr val="accent1"/>
          </a:effectRef>
          <a:fontRef idx="minor">
            <a:schemeClr val="dk1"/>
          </a:fontRef>
        </p:style>
        <p:txBody>
          <a:bodyPr anchor="ctr"/>
          <a:lstStyle/>
          <a:p>
            <a:pPr marL="457200" lvl="0" indent="-457200" algn="ctr">
              <a:buFontTx/>
              <a:buChar char="-"/>
              <a:defRPr/>
            </a:pPr>
            <a:r>
              <a:rPr lang="vi-VN" sz="3200" b="1" kern="0" dirty="0">
                <a:solidFill>
                  <a:sysClr val="windowText" lastClr="000000"/>
                </a:solidFill>
                <a:latin typeface="Arial" pitchFamily="34" charset="0"/>
                <a:cs typeface="Arial" pitchFamily="34" charset="0"/>
              </a:rPr>
              <a:t>Cá nhân, tổ chức </a:t>
            </a:r>
            <a:r>
              <a:rPr lang="vi-VN" sz="3200" b="1" kern="0" dirty="0">
                <a:solidFill>
                  <a:srgbClr val="FF0000"/>
                </a:solidFill>
                <a:latin typeface="Arial" pitchFamily="34" charset="0"/>
                <a:cs typeface="Arial" pitchFamily="34" charset="0"/>
              </a:rPr>
              <a:t>chỉ bị xử phạt </a:t>
            </a:r>
            <a:r>
              <a:rPr lang="vi-VN" sz="3200" b="1" kern="0" dirty="0">
                <a:solidFill>
                  <a:sysClr val="windowText" lastClr="000000"/>
                </a:solidFill>
                <a:latin typeface="Arial" pitchFamily="34" charset="0"/>
                <a:cs typeface="Arial" pitchFamily="34" charset="0"/>
              </a:rPr>
              <a:t>khi </a:t>
            </a:r>
            <a:r>
              <a:rPr lang="vi-VN" sz="3200" b="1" kern="0" dirty="0">
                <a:solidFill>
                  <a:srgbClr val="FF0000"/>
                </a:solidFill>
                <a:latin typeface="Arial" pitchFamily="34" charset="0"/>
                <a:cs typeface="Arial" pitchFamily="34" charset="0"/>
              </a:rPr>
              <a:t>có hành vi vi phạm hành chính</a:t>
            </a:r>
            <a:endParaRPr lang="en-US" sz="3200" b="1" kern="0" dirty="0">
              <a:solidFill>
                <a:srgbClr val="FF0000"/>
              </a:solidFill>
              <a:latin typeface="Arial" pitchFamily="34" charset="0"/>
              <a:cs typeface="Arial" pitchFamily="34" charset="0"/>
            </a:endParaRPr>
          </a:p>
        </p:txBody>
      </p:sp>
      <p:sp>
        <p:nvSpPr>
          <p:cNvPr id="8" name="Rounded Rectangle 7"/>
          <p:cNvSpPr/>
          <p:nvPr/>
        </p:nvSpPr>
        <p:spPr>
          <a:xfrm>
            <a:off x="76200" y="5508171"/>
            <a:ext cx="9067800" cy="1121229"/>
          </a:xfrm>
          <a:prstGeom prst="roundRect">
            <a:avLst/>
          </a:prstGeom>
          <a:solidFill>
            <a:srgbClr val="FFFFCC"/>
          </a:solidFill>
          <a:ln w="57150">
            <a:solidFill>
              <a:srgbClr val="FF99CC"/>
            </a:solidFill>
          </a:ln>
        </p:spPr>
        <p:style>
          <a:lnRef idx="1">
            <a:schemeClr val="accent1"/>
          </a:lnRef>
          <a:fillRef idx="2">
            <a:schemeClr val="accent1"/>
          </a:fillRef>
          <a:effectRef idx="1">
            <a:schemeClr val="accent1"/>
          </a:effectRef>
          <a:fontRef idx="minor">
            <a:schemeClr val="dk1"/>
          </a:fontRef>
        </p:style>
        <p:txBody>
          <a:bodyPr anchor="ctr"/>
          <a:lstStyle/>
          <a:p>
            <a:pPr lvl="0" algn="ctr">
              <a:defRPr/>
            </a:pPr>
            <a:r>
              <a:rPr lang="en-US" sz="3200" b="1" kern="0" dirty="0" smtClean="0">
                <a:solidFill>
                  <a:sysClr val="windowText" lastClr="000000"/>
                </a:solidFill>
                <a:latin typeface="Arial" pitchFamily="34" charset="0"/>
                <a:cs typeface="Arial" pitchFamily="34" charset="0"/>
              </a:rPr>
              <a:t>Cho VD</a:t>
            </a:r>
            <a:endParaRPr lang="en-US" sz="3200" b="1" kern="0" dirty="0">
              <a:solidFill>
                <a:srgbClr val="FF0000"/>
              </a:solidFill>
              <a:latin typeface="Arial" pitchFamily="34" charset="0"/>
              <a:cs typeface="Arial" pitchFamily="34" charset="0"/>
            </a:endParaRPr>
          </a:p>
        </p:txBody>
      </p:sp>
    </p:spTree>
    <p:extLst>
      <p:ext uri="{BB962C8B-B14F-4D97-AF65-F5344CB8AC3E}">
        <p14:creationId xmlns:p14="http://schemas.microsoft.com/office/powerpoint/2010/main" val="8007915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6"/>
                                        </p:tgtEl>
                                        <p:attrNameLst>
                                          <p:attrName>style.visibility</p:attrName>
                                        </p:attrNameLst>
                                      </p:cBhvr>
                                      <p:to>
                                        <p:strVal val="visible"/>
                                      </p:to>
                                    </p:set>
                                    <p:animEffect transition="in" filter="fade">
                                      <p:cBhvr>
                                        <p:cTn id="14" dur="1000"/>
                                        <p:tgtEl>
                                          <p:spTgt spid="16"/>
                                        </p:tgtEl>
                                      </p:cBhvr>
                                    </p:animEffect>
                                    <p:anim calcmode="lin" valueType="num">
                                      <p:cBhvr>
                                        <p:cTn id="15" dur="1000" fill="hold"/>
                                        <p:tgtEl>
                                          <p:spTgt spid="16"/>
                                        </p:tgtEl>
                                        <p:attrNameLst>
                                          <p:attrName>ppt_x</p:attrName>
                                        </p:attrNameLst>
                                      </p:cBhvr>
                                      <p:tavLst>
                                        <p:tav tm="0">
                                          <p:val>
                                            <p:strVal val="#ppt_x"/>
                                          </p:val>
                                        </p:tav>
                                        <p:tav tm="100000">
                                          <p:val>
                                            <p:strVal val="#ppt_x"/>
                                          </p:val>
                                        </p:tav>
                                      </p:tavLst>
                                    </p:anim>
                                    <p:anim calcmode="lin" valueType="num">
                                      <p:cBhvr>
                                        <p:cTn id="16"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
                                          </p:val>
                                        </p:tav>
                                        <p:tav tm="100000">
                                          <p:val>
                                            <p:strVal val="#ppt_x"/>
                                          </p:val>
                                        </p:tav>
                                      </p:tavLst>
                                    </p:anim>
                                    <p:anim calcmode="lin" valueType="num">
                                      <p:cBhvr>
                                        <p:cTn id="2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6" grpId="0" animBg="1"/>
      <p:bldP spid="8"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ounded Rectangle 12"/>
          <p:cNvSpPr/>
          <p:nvPr/>
        </p:nvSpPr>
        <p:spPr>
          <a:xfrm>
            <a:off x="76199" y="741947"/>
            <a:ext cx="8124967" cy="488820"/>
          </a:xfrm>
          <a:prstGeom prst="roundRect">
            <a:avLst/>
          </a:prstGeom>
          <a:solidFill>
            <a:srgbClr val="FFCCFF"/>
          </a:solidFill>
          <a:ln w="28575" cap="flat" cmpd="sng" algn="ctr">
            <a:solidFill>
              <a:sysClr val="windowText" lastClr="000000"/>
            </a:solidFill>
            <a:prstDash val="solid"/>
            <a:miter lim="800000"/>
          </a:ln>
          <a:effectLst/>
        </p:spPr>
        <p:txBody>
          <a:bodyPr anchor="ctr"/>
          <a:lstStyle/>
          <a:p>
            <a:pPr lvl="0" algn="ctr">
              <a:defRPr/>
            </a:pPr>
            <a:r>
              <a:rPr lang="en-US" sz="3200" b="1" kern="0" dirty="0" err="1" smtClean="0">
                <a:solidFill>
                  <a:sysClr val="windowText" lastClr="000000"/>
                </a:solidFill>
                <a:latin typeface="Arial" pitchFamily="34" charset="0"/>
                <a:cs typeface="Arial" pitchFamily="34" charset="0"/>
              </a:rPr>
              <a:t>Nguyên</a:t>
            </a:r>
            <a:r>
              <a:rPr lang="en-US" sz="3200" b="1" kern="0" dirty="0" smtClean="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tắc</a:t>
            </a:r>
            <a:r>
              <a:rPr lang="en-US" sz="3200" b="1" kern="0" dirty="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xử</a:t>
            </a:r>
            <a:r>
              <a:rPr lang="en-US" sz="3200" b="1" kern="0" dirty="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phạt</a:t>
            </a:r>
            <a:r>
              <a:rPr lang="en-US" sz="3200" b="1" kern="0" dirty="0">
                <a:solidFill>
                  <a:sysClr val="windowText" lastClr="000000"/>
                </a:solidFill>
                <a:latin typeface="Arial" pitchFamily="34" charset="0"/>
                <a:cs typeface="Arial" pitchFamily="34" charset="0"/>
              </a:rPr>
              <a:t> vi </a:t>
            </a:r>
            <a:r>
              <a:rPr lang="en-US" sz="3200" b="1" kern="0" dirty="0" err="1">
                <a:solidFill>
                  <a:sysClr val="windowText" lastClr="000000"/>
                </a:solidFill>
                <a:latin typeface="Arial" pitchFamily="34" charset="0"/>
                <a:cs typeface="Arial" pitchFamily="34" charset="0"/>
              </a:rPr>
              <a:t>phạm</a:t>
            </a:r>
            <a:r>
              <a:rPr lang="en-US" sz="3200" b="1" kern="0" dirty="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hành</a:t>
            </a:r>
            <a:r>
              <a:rPr lang="en-US" sz="3200" b="1" kern="0" dirty="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chính</a:t>
            </a:r>
            <a:endParaRPr lang="vi-VN" sz="3200" b="1" kern="0" dirty="0">
              <a:solidFill>
                <a:sysClr val="windowText" lastClr="000000"/>
              </a:solidFill>
              <a:latin typeface="Arial" pitchFamily="34" charset="0"/>
              <a:cs typeface="Arial" pitchFamily="34" charset="0"/>
            </a:endParaRPr>
          </a:p>
        </p:txBody>
      </p:sp>
      <p:sp>
        <p:nvSpPr>
          <p:cNvPr id="15" name="Rounded Rectangle 14"/>
          <p:cNvSpPr/>
          <p:nvPr/>
        </p:nvSpPr>
        <p:spPr>
          <a:xfrm>
            <a:off x="151263" y="1981200"/>
            <a:ext cx="8992737" cy="2819400"/>
          </a:xfrm>
          <a:prstGeom prst="roundRect">
            <a:avLst/>
          </a:prstGeom>
          <a:solidFill>
            <a:srgbClr val="FFFFCC"/>
          </a:solidFill>
          <a:ln w="57150">
            <a:solidFill>
              <a:srgbClr val="FF0000"/>
            </a:solidFill>
          </a:ln>
        </p:spPr>
        <p:style>
          <a:lnRef idx="1">
            <a:schemeClr val="accent1"/>
          </a:lnRef>
          <a:fillRef idx="2">
            <a:schemeClr val="accent1"/>
          </a:fillRef>
          <a:effectRef idx="1">
            <a:schemeClr val="accent1"/>
          </a:effectRef>
          <a:fontRef idx="minor">
            <a:schemeClr val="dk1"/>
          </a:fontRef>
        </p:style>
        <p:txBody>
          <a:bodyPr anchor="ctr"/>
          <a:lstStyle/>
          <a:p>
            <a:pPr marL="457200" lvl="0" indent="-457200" algn="ctr">
              <a:buFontTx/>
              <a:buChar char="-"/>
              <a:defRPr/>
            </a:pPr>
            <a:r>
              <a:rPr lang="vi-VN" sz="3200" b="1" kern="0" dirty="0">
                <a:solidFill>
                  <a:sysClr val="windowText" lastClr="000000"/>
                </a:solidFill>
                <a:latin typeface="Arial" pitchFamily="34" charset="0"/>
                <a:cs typeface="Arial" pitchFamily="34" charset="0"/>
              </a:rPr>
              <a:t>Mọi </a:t>
            </a:r>
            <a:r>
              <a:rPr lang="vi-VN" sz="3200" b="1" kern="0" dirty="0">
                <a:solidFill>
                  <a:srgbClr val="FF0000"/>
                </a:solidFill>
                <a:latin typeface="Arial" pitchFamily="34" charset="0"/>
                <a:cs typeface="Arial" pitchFamily="34" charset="0"/>
              </a:rPr>
              <a:t>hành vi </a:t>
            </a:r>
            <a:r>
              <a:rPr lang="en-US" sz="3200" b="1" kern="0" dirty="0" smtClean="0">
                <a:solidFill>
                  <a:srgbClr val="FF0000"/>
                </a:solidFill>
                <a:latin typeface="Arial" pitchFamily="34" charset="0"/>
                <a:cs typeface="Arial" pitchFamily="34" charset="0"/>
              </a:rPr>
              <a:t>VP </a:t>
            </a:r>
            <a:r>
              <a:rPr lang="vi-VN" sz="3200" b="1" kern="0" dirty="0" smtClean="0">
                <a:solidFill>
                  <a:srgbClr val="FF0000"/>
                </a:solidFill>
                <a:latin typeface="Arial" pitchFamily="34" charset="0"/>
                <a:cs typeface="Arial" pitchFamily="34" charset="0"/>
              </a:rPr>
              <a:t>pháp </a:t>
            </a:r>
            <a:r>
              <a:rPr lang="vi-VN" sz="3200" b="1" kern="0" dirty="0">
                <a:solidFill>
                  <a:srgbClr val="FF0000"/>
                </a:solidFill>
                <a:latin typeface="Arial" pitchFamily="34" charset="0"/>
                <a:cs typeface="Arial" pitchFamily="34" charset="0"/>
              </a:rPr>
              <a:t>luật </a:t>
            </a:r>
            <a:r>
              <a:rPr lang="en-US" sz="3200" b="1" kern="0" dirty="0" smtClean="0">
                <a:solidFill>
                  <a:srgbClr val="FF0000"/>
                </a:solidFill>
                <a:latin typeface="Arial" pitchFamily="34" charset="0"/>
                <a:cs typeface="Arial" pitchFamily="34" charset="0"/>
              </a:rPr>
              <a:t>HC </a:t>
            </a:r>
            <a:r>
              <a:rPr lang="vi-VN" sz="3200" b="1" kern="0" dirty="0" smtClean="0">
                <a:solidFill>
                  <a:sysClr val="windowText" lastClr="000000"/>
                </a:solidFill>
                <a:latin typeface="Arial" pitchFamily="34" charset="0"/>
                <a:cs typeface="Arial" pitchFamily="34" charset="0"/>
              </a:rPr>
              <a:t>phải </a:t>
            </a:r>
            <a:r>
              <a:rPr lang="vi-VN" sz="3200" b="1" kern="0" dirty="0">
                <a:solidFill>
                  <a:sysClr val="windowText" lastClr="000000"/>
                </a:solidFill>
                <a:latin typeface="Arial" pitchFamily="34" charset="0"/>
                <a:cs typeface="Arial" pitchFamily="34" charset="0"/>
              </a:rPr>
              <a:t>được </a:t>
            </a:r>
            <a:r>
              <a:rPr lang="vi-VN" sz="3200" b="1" kern="0" dirty="0">
                <a:solidFill>
                  <a:srgbClr val="FF0000"/>
                </a:solidFill>
                <a:latin typeface="Arial" pitchFamily="34" charset="0"/>
                <a:cs typeface="Arial" pitchFamily="34" charset="0"/>
              </a:rPr>
              <a:t>xử lý kịp thời</a:t>
            </a:r>
            <a:r>
              <a:rPr lang="vi-VN" sz="3200" b="1" kern="0" dirty="0">
                <a:solidFill>
                  <a:sysClr val="windowText" lastClr="000000"/>
                </a:solidFill>
                <a:latin typeface="Arial" pitchFamily="34" charset="0"/>
                <a:cs typeface="Arial" pitchFamily="34" charset="0"/>
              </a:rPr>
              <a:t>, công minh theo </a:t>
            </a:r>
            <a:r>
              <a:rPr lang="vi-VN" sz="3200" b="1" kern="0" dirty="0">
                <a:solidFill>
                  <a:srgbClr val="FF0000"/>
                </a:solidFill>
                <a:latin typeface="Arial" pitchFamily="34" charset="0"/>
                <a:cs typeface="Arial" pitchFamily="34" charset="0"/>
              </a:rPr>
              <a:t>đúng quy định của pháp luật</a:t>
            </a:r>
            <a:endParaRPr lang="en-US" sz="3200" b="1" kern="0" dirty="0">
              <a:solidFill>
                <a:srgbClr val="FF0000"/>
              </a:solidFill>
              <a:latin typeface="Arial" pitchFamily="34" charset="0"/>
              <a:cs typeface="Arial" pitchFamily="34" charset="0"/>
            </a:endParaRPr>
          </a:p>
        </p:txBody>
      </p:sp>
      <p:sp>
        <p:nvSpPr>
          <p:cNvPr id="8" name="Rounded Rectangle 7"/>
          <p:cNvSpPr/>
          <p:nvPr/>
        </p:nvSpPr>
        <p:spPr>
          <a:xfrm>
            <a:off x="76200" y="5508171"/>
            <a:ext cx="9067800" cy="1121229"/>
          </a:xfrm>
          <a:prstGeom prst="roundRect">
            <a:avLst/>
          </a:prstGeom>
          <a:solidFill>
            <a:srgbClr val="D5E9E9"/>
          </a:solidFill>
          <a:ln w="57150">
            <a:solidFill>
              <a:srgbClr val="FF99CC"/>
            </a:solidFill>
          </a:ln>
        </p:spPr>
        <p:style>
          <a:lnRef idx="1">
            <a:schemeClr val="accent1"/>
          </a:lnRef>
          <a:fillRef idx="2">
            <a:schemeClr val="accent1"/>
          </a:fillRef>
          <a:effectRef idx="1">
            <a:schemeClr val="accent1"/>
          </a:effectRef>
          <a:fontRef idx="minor">
            <a:schemeClr val="dk1"/>
          </a:fontRef>
        </p:style>
        <p:txBody>
          <a:bodyPr anchor="ctr"/>
          <a:lstStyle/>
          <a:p>
            <a:pPr lvl="0" algn="ctr">
              <a:defRPr/>
            </a:pPr>
            <a:r>
              <a:rPr lang="en-US" sz="3200" b="1" kern="0" dirty="0" smtClean="0">
                <a:solidFill>
                  <a:sysClr val="windowText" lastClr="000000"/>
                </a:solidFill>
                <a:latin typeface="Arial" pitchFamily="34" charset="0"/>
                <a:cs typeface="Arial" pitchFamily="34" charset="0"/>
              </a:rPr>
              <a:t>Cho VD</a:t>
            </a:r>
            <a:endParaRPr lang="en-US" sz="3200" b="1" kern="0" dirty="0">
              <a:solidFill>
                <a:srgbClr val="FF0000"/>
              </a:solidFill>
              <a:latin typeface="Arial" pitchFamily="34" charset="0"/>
              <a:cs typeface="Arial" pitchFamily="34" charset="0"/>
            </a:endParaRPr>
          </a:p>
        </p:txBody>
      </p:sp>
    </p:spTree>
    <p:extLst>
      <p:ext uri="{BB962C8B-B14F-4D97-AF65-F5344CB8AC3E}">
        <p14:creationId xmlns:p14="http://schemas.microsoft.com/office/powerpoint/2010/main" val="33256095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8"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ounded Rectangle 12"/>
          <p:cNvSpPr/>
          <p:nvPr/>
        </p:nvSpPr>
        <p:spPr>
          <a:xfrm>
            <a:off x="0" y="774604"/>
            <a:ext cx="8124967" cy="488820"/>
          </a:xfrm>
          <a:prstGeom prst="roundRect">
            <a:avLst/>
          </a:prstGeom>
          <a:solidFill>
            <a:srgbClr val="FFCCFF"/>
          </a:solidFill>
          <a:ln w="28575" cap="flat" cmpd="sng" algn="ctr">
            <a:solidFill>
              <a:sysClr val="windowText" lastClr="000000"/>
            </a:solidFill>
            <a:prstDash val="solid"/>
            <a:miter lim="800000"/>
          </a:ln>
          <a:effectLst/>
        </p:spPr>
        <p:txBody>
          <a:bodyPr anchor="ctr"/>
          <a:lstStyle/>
          <a:p>
            <a:pPr lvl="0" algn="ctr">
              <a:defRPr/>
            </a:pPr>
            <a:r>
              <a:rPr lang="en-US" sz="3200" b="1" kern="0" dirty="0" err="1" smtClean="0">
                <a:solidFill>
                  <a:sysClr val="windowText" lastClr="000000"/>
                </a:solidFill>
                <a:latin typeface="Arial" pitchFamily="34" charset="0"/>
                <a:cs typeface="Arial" pitchFamily="34" charset="0"/>
              </a:rPr>
              <a:t>Nguyên</a:t>
            </a:r>
            <a:r>
              <a:rPr lang="en-US" sz="3200" b="1" kern="0" dirty="0" smtClean="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tắc</a:t>
            </a:r>
            <a:r>
              <a:rPr lang="en-US" sz="3200" b="1" kern="0" dirty="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xử</a:t>
            </a:r>
            <a:r>
              <a:rPr lang="en-US" sz="3200" b="1" kern="0" dirty="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phạt</a:t>
            </a:r>
            <a:r>
              <a:rPr lang="en-US" sz="3200" b="1" kern="0" dirty="0">
                <a:solidFill>
                  <a:sysClr val="windowText" lastClr="000000"/>
                </a:solidFill>
                <a:latin typeface="Arial" pitchFamily="34" charset="0"/>
                <a:cs typeface="Arial" pitchFamily="34" charset="0"/>
              </a:rPr>
              <a:t> vi </a:t>
            </a:r>
            <a:r>
              <a:rPr lang="en-US" sz="3200" b="1" kern="0" dirty="0" err="1">
                <a:solidFill>
                  <a:sysClr val="windowText" lastClr="000000"/>
                </a:solidFill>
                <a:latin typeface="Arial" pitchFamily="34" charset="0"/>
                <a:cs typeface="Arial" pitchFamily="34" charset="0"/>
              </a:rPr>
              <a:t>phạm</a:t>
            </a:r>
            <a:r>
              <a:rPr lang="en-US" sz="3200" b="1" kern="0" dirty="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hành</a:t>
            </a:r>
            <a:r>
              <a:rPr lang="en-US" sz="3200" b="1" kern="0" dirty="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chính</a:t>
            </a:r>
            <a:endParaRPr lang="vi-VN" sz="3200" b="1" kern="0" dirty="0">
              <a:solidFill>
                <a:sysClr val="windowText" lastClr="000000"/>
              </a:solidFill>
              <a:latin typeface="Arial" pitchFamily="34" charset="0"/>
              <a:cs typeface="Arial" pitchFamily="34" charset="0"/>
            </a:endParaRPr>
          </a:p>
        </p:txBody>
      </p:sp>
      <p:sp>
        <p:nvSpPr>
          <p:cNvPr id="15" name="Rounded Rectangle 14"/>
          <p:cNvSpPr/>
          <p:nvPr/>
        </p:nvSpPr>
        <p:spPr>
          <a:xfrm>
            <a:off x="151263" y="1600200"/>
            <a:ext cx="8992737" cy="3657600"/>
          </a:xfrm>
          <a:prstGeom prst="roundRect">
            <a:avLst/>
          </a:prstGeom>
          <a:solidFill>
            <a:srgbClr val="CFEAEF"/>
          </a:solidFill>
          <a:ln w="57150">
            <a:solidFill>
              <a:srgbClr val="FF0000"/>
            </a:solidFill>
          </a:ln>
        </p:spPr>
        <p:style>
          <a:lnRef idx="1">
            <a:schemeClr val="accent1"/>
          </a:lnRef>
          <a:fillRef idx="2">
            <a:schemeClr val="accent1"/>
          </a:fillRef>
          <a:effectRef idx="1">
            <a:schemeClr val="accent1"/>
          </a:effectRef>
          <a:fontRef idx="minor">
            <a:schemeClr val="dk1"/>
          </a:fontRef>
        </p:style>
        <p:txBody>
          <a:bodyPr anchor="ctr"/>
          <a:lstStyle/>
          <a:p>
            <a:pPr lvl="0">
              <a:defRPr/>
            </a:pPr>
            <a:r>
              <a:rPr lang="vi-VN" sz="3200" b="1" kern="0" dirty="0">
                <a:solidFill>
                  <a:sysClr val="windowText" lastClr="000000"/>
                </a:solidFill>
                <a:latin typeface="Arial" pitchFamily="34" charset="0"/>
                <a:cs typeface="Arial" pitchFamily="34" charset="0"/>
              </a:rPr>
              <a:t>+ Công bằng, bình đẳng trong xử lý vi phạm pháp luật hành chính: </a:t>
            </a:r>
            <a:endParaRPr lang="en-US" sz="3200" b="1" kern="0" dirty="0" smtClean="0">
              <a:solidFill>
                <a:sysClr val="windowText" lastClr="000000"/>
              </a:solidFill>
              <a:latin typeface="Arial" pitchFamily="34" charset="0"/>
              <a:cs typeface="Arial" pitchFamily="34" charset="0"/>
            </a:endParaRPr>
          </a:p>
          <a:p>
            <a:pPr lvl="0">
              <a:defRPr/>
            </a:pPr>
            <a:endParaRPr lang="en-US" sz="3200" b="1" kern="0" dirty="0">
              <a:solidFill>
                <a:sysClr val="windowText" lastClr="000000"/>
              </a:solidFill>
              <a:latin typeface="Arial" pitchFamily="34" charset="0"/>
              <a:cs typeface="Arial" pitchFamily="34" charset="0"/>
            </a:endParaRPr>
          </a:p>
          <a:p>
            <a:pPr lvl="0">
              <a:defRPr/>
            </a:pPr>
            <a:r>
              <a:rPr lang="vi-VN" sz="3200" b="1" kern="0" dirty="0" smtClean="0">
                <a:solidFill>
                  <a:sysClr val="windowText" lastClr="000000"/>
                </a:solidFill>
                <a:latin typeface="Arial" pitchFamily="34" charset="0"/>
                <a:cs typeface="Arial" pitchFamily="34" charset="0"/>
              </a:rPr>
              <a:t>Khi </a:t>
            </a:r>
            <a:r>
              <a:rPr lang="vi-VN" sz="3200" b="1" kern="0" dirty="0">
                <a:solidFill>
                  <a:sysClr val="windowText" lastClr="000000"/>
                </a:solidFill>
                <a:latin typeface="Arial" pitchFamily="34" charset="0"/>
                <a:cs typeface="Arial" pitchFamily="34" charset="0"/>
              </a:rPr>
              <a:t>xử lý phải căn cứ vào tính chất, mức độ vi phạm, nhân thân người vi phạm. </a:t>
            </a:r>
            <a:endParaRPr lang="en-US" sz="3200" b="1" kern="0" dirty="0">
              <a:solidFill>
                <a:srgbClr val="FF0000"/>
              </a:solidFill>
              <a:latin typeface="Arial" pitchFamily="34" charset="0"/>
              <a:cs typeface="Arial" pitchFamily="34" charset="0"/>
            </a:endParaRPr>
          </a:p>
        </p:txBody>
      </p:sp>
      <p:sp>
        <p:nvSpPr>
          <p:cNvPr id="7" name="Rounded Rectangle 6"/>
          <p:cNvSpPr/>
          <p:nvPr/>
        </p:nvSpPr>
        <p:spPr>
          <a:xfrm>
            <a:off x="76200" y="5508171"/>
            <a:ext cx="9067800" cy="1121229"/>
          </a:xfrm>
          <a:prstGeom prst="roundRect">
            <a:avLst/>
          </a:prstGeom>
          <a:solidFill>
            <a:srgbClr val="FFFFCC"/>
          </a:solidFill>
          <a:ln w="57150">
            <a:solidFill>
              <a:srgbClr val="FF99CC"/>
            </a:solidFill>
          </a:ln>
        </p:spPr>
        <p:style>
          <a:lnRef idx="1">
            <a:schemeClr val="accent1"/>
          </a:lnRef>
          <a:fillRef idx="2">
            <a:schemeClr val="accent1"/>
          </a:fillRef>
          <a:effectRef idx="1">
            <a:schemeClr val="accent1"/>
          </a:effectRef>
          <a:fontRef idx="minor">
            <a:schemeClr val="dk1"/>
          </a:fontRef>
        </p:style>
        <p:txBody>
          <a:bodyPr anchor="ctr"/>
          <a:lstStyle/>
          <a:p>
            <a:pPr lvl="0" algn="ctr">
              <a:defRPr/>
            </a:pPr>
            <a:r>
              <a:rPr lang="en-US" sz="3200" b="1" kern="0" dirty="0" smtClean="0">
                <a:solidFill>
                  <a:sysClr val="windowText" lastClr="000000"/>
                </a:solidFill>
                <a:latin typeface="Arial" pitchFamily="34" charset="0"/>
                <a:cs typeface="Arial" pitchFamily="34" charset="0"/>
              </a:rPr>
              <a:t>Cho VD</a:t>
            </a:r>
            <a:endParaRPr lang="en-US" sz="3200" b="1" kern="0" dirty="0">
              <a:solidFill>
                <a:srgbClr val="FF0000"/>
              </a:solidFill>
              <a:latin typeface="Arial" pitchFamily="34" charset="0"/>
              <a:cs typeface="Arial" pitchFamily="34" charset="0"/>
            </a:endParaRPr>
          </a:p>
        </p:txBody>
      </p:sp>
    </p:spTree>
    <p:extLst>
      <p:ext uri="{BB962C8B-B14F-4D97-AF65-F5344CB8AC3E}">
        <p14:creationId xmlns:p14="http://schemas.microsoft.com/office/powerpoint/2010/main" val="26771518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7"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ounded Rectangle 12"/>
          <p:cNvSpPr/>
          <p:nvPr/>
        </p:nvSpPr>
        <p:spPr>
          <a:xfrm>
            <a:off x="21771" y="757238"/>
            <a:ext cx="8124967" cy="488820"/>
          </a:xfrm>
          <a:prstGeom prst="roundRect">
            <a:avLst/>
          </a:prstGeom>
          <a:solidFill>
            <a:srgbClr val="FFCCFF"/>
          </a:solidFill>
          <a:ln w="28575" cap="flat" cmpd="sng" algn="ctr">
            <a:solidFill>
              <a:sysClr val="windowText" lastClr="000000"/>
            </a:solidFill>
            <a:prstDash val="solid"/>
            <a:miter lim="800000"/>
          </a:ln>
          <a:effectLst/>
        </p:spPr>
        <p:txBody>
          <a:bodyPr anchor="ctr"/>
          <a:lstStyle/>
          <a:p>
            <a:pPr lvl="0" algn="ctr">
              <a:defRPr/>
            </a:pPr>
            <a:r>
              <a:rPr lang="en-US" sz="3200" b="1" kern="0" dirty="0" err="1" smtClean="0">
                <a:solidFill>
                  <a:sysClr val="windowText" lastClr="000000"/>
                </a:solidFill>
                <a:latin typeface="Arial" pitchFamily="34" charset="0"/>
                <a:cs typeface="Arial" pitchFamily="34" charset="0"/>
              </a:rPr>
              <a:t>Nguyên</a:t>
            </a:r>
            <a:r>
              <a:rPr lang="en-US" sz="3200" b="1" kern="0" dirty="0" smtClean="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tắc</a:t>
            </a:r>
            <a:r>
              <a:rPr lang="en-US" sz="3200" b="1" kern="0" dirty="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xử</a:t>
            </a:r>
            <a:r>
              <a:rPr lang="en-US" sz="3200" b="1" kern="0" dirty="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phạt</a:t>
            </a:r>
            <a:r>
              <a:rPr lang="en-US" sz="3200" b="1" kern="0" dirty="0">
                <a:solidFill>
                  <a:sysClr val="windowText" lastClr="000000"/>
                </a:solidFill>
                <a:latin typeface="Arial" pitchFamily="34" charset="0"/>
                <a:cs typeface="Arial" pitchFamily="34" charset="0"/>
              </a:rPr>
              <a:t> vi </a:t>
            </a:r>
            <a:r>
              <a:rPr lang="en-US" sz="3200" b="1" kern="0" dirty="0" err="1">
                <a:solidFill>
                  <a:sysClr val="windowText" lastClr="000000"/>
                </a:solidFill>
                <a:latin typeface="Arial" pitchFamily="34" charset="0"/>
                <a:cs typeface="Arial" pitchFamily="34" charset="0"/>
              </a:rPr>
              <a:t>phạm</a:t>
            </a:r>
            <a:r>
              <a:rPr lang="en-US" sz="3200" b="1" kern="0" dirty="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hành</a:t>
            </a:r>
            <a:r>
              <a:rPr lang="en-US" sz="3200" b="1" kern="0" dirty="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chính</a:t>
            </a:r>
            <a:endParaRPr lang="vi-VN" sz="3200" b="1" kern="0" dirty="0">
              <a:solidFill>
                <a:sysClr val="windowText" lastClr="000000"/>
              </a:solidFill>
              <a:latin typeface="Arial" pitchFamily="34" charset="0"/>
              <a:cs typeface="Arial" pitchFamily="34" charset="0"/>
            </a:endParaRPr>
          </a:p>
        </p:txBody>
      </p:sp>
      <p:sp>
        <p:nvSpPr>
          <p:cNvPr id="16" name="Rounded Rectangle 15"/>
          <p:cNvSpPr/>
          <p:nvPr/>
        </p:nvSpPr>
        <p:spPr>
          <a:xfrm>
            <a:off x="51629" y="1600201"/>
            <a:ext cx="9067800" cy="1676400"/>
          </a:xfrm>
          <a:prstGeom prst="roundRect">
            <a:avLst/>
          </a:prstGeom>
          <a:solidFill>
            <a:srgbClr val="E8F3CB"/>
          </a:solidFill>
          <a:ln w="57150">
            <a:solidFill>
              <a:srgbClr val="FF0000"/>
            </a:solidFill>
          </a:ln>
        </p:spPr>
        <p:style>
          <a:lnRef idx="1">
            <a:schemeClr val="accent1"/>
          </a:lnRef>
          <a:fillRef idx="2">
            <a:schemeClr val="accent1"/>
          </a:fillRef>
          <a:effectRef idx="1">
            <a:schemeClr val="accent1"/>
          </a:effectRef>
          <a:fontRef idx="minor">
            <a:schemeClr val="dk1"/>
          </a:fontRef>
        </p:style>
        <p:txBody>
          <a:bodyPr anchor="ctr"/>
          <a:lstStyle/>
          <a:p>
            <a:pPr marL="457200" lvl="0" indent="-457200" algn="ctr">
              <a:buFontTx/>
              <a:buChar char="-"/>
              <a:defRPr/>
            </a:pPr>
            <a:r>
              <a:rPr lang="vi-VN" sz="3200" b="1" kern="0" dirty="0">
                <a:solidFill>
                  <a:sysClr val="windowText" lastClr="000000"/>
                </a:solidFill>
                <a:latin typeface="Arial" pitchFamily="34" charset="0"/>
                <a:cs typeface="Arial" pitchFamily="34" charset="0"/>
              </a:rPr>
              <a:t>Một </a:t>
            </a:r>
            <a:r>
              <a:rPr lang="en-US" sz="3200" b="1" kern="0" dirty="0" smtClean="0">
                <a:solidFill>
                  <a:sysClr val="windowText" lastClr="000000"/>
                </a:solidFill>
                <a:latin typeface="Arial" pitchFamily="34" charset="0"/>
                <a:cs typeface="Arial" pitchFamily="34" charset="0"/>
              </a:rPr>
              <a:t>HV VP HC</a:t>
            </a:r>
            <a:r>
              <a:rPr lang="vi-VN" sz="3200" b="1" kern="0" dirty="0" smtClean="0">
                <a:solidFill>
                  <a:sysClr val="windowText" lastClr="000000"/>
                </a:solidFill>
                <a:latin typeface="Arial" pitchFamily="34" charset="0"/>
                <a:cs typeface="Arial" pitchFamily="34" charset="0"/>
              </a:rPr>
              <a:t> </a:t>
            </a:r>
            <a:r>
              <a:rPr lang="vi-VN" sz="3200" b="1" kern="0" dirty="0">
                <a:solidFill>
                  <a:sysClr val="windowText" lastClr="000000"/>
                </a:solidFill>
                <a:latin typeface="Arial" pitchFamily="34" charset="0"/>
                <a:cs typeface="Arial" pitchFamily="34" charset="0"/>
              </a:rPr>
              <a:t>chỉ bị xử phạt </a:t>
            </a:r>
            <a:r>
              <a:rPr lang="en-US" sz="3200" b="1" kern="0" dirty="0" smtClean="0">
                <a:solidFill>
                  <a:sysClr val="windowText" lastClr="000000"/>
                </a:solidFill>
                <a:latin typeface="Arial" pitchFamily="34" charset="0"/>
                <a:cs typeface="Arial" pitchFamily="34" charset="0"/>
              </a:rPr>
              <a:t>HC </a:t>
            </a:r>
            <a:r>
              <a:rPr lang="vi-VN" sz="3200" b="1" kern="0" dirty="0" smtClean="0">
                <a:solidFill>
                  <a:sysClr val="windowText" lastClr="000000"/>
                </a:solidFill>
                <a:latin typeface="Arial" pitchFamily="34" charset="0"/>
                <a:cs typeface="Arial" pitchFamily="34" charset="0"/>
              </a:rPr>
              <a:t>một lần</a:t>
            </a:r>
            <a:endParaRPr lang="en-US" sz="3200" b="1" kern="0" dirty="0">
              <a:solidFill>
                <a:srgbClr val="FF0000"/>
              </a:solidFill>
              <a:latin typeface="Arial" pitchFamily="34" charset="0"/>
              <a:cs typeface="Arial" pitchFamily="34" charset="0"/>
            </a:endParaRPr>
          </a:p>
        </p:txBody>
      </p:sp>
      <p:sp>
        <p:nvSpPr>
          <p:cNvPr id="14" name="Rounded Rectangle 13"/>
          <p:cNvSpPr/>
          <p:nvPr/>
        </p:nvSpPr>
        <p:spPr>
          <a:xfrm>
            <a:off x="76200" y="3657600"/>
            <a:ext cx="9067800" cy="1828800"/>
          </a:xfrm>
          <a:prstGeom prst="roundRect">
            <a:avLst/>
          </a:prstGeom>
          <a:solidFill>
            <a:srgbClr val="D5E9E9"/>
          </a:solidFill>
          <a:ln w="57150">
            <a:solidFill>
              <a:srgbClr val="0070C0"/>
            </a:solidFill>
          </a:ln>
        </p:spPr>
        <p:style>
          <a:lnRef idx="1">
            <a:schemeClr val="accent1"/>
          </a:lnRef>
          <a:fillRef idx="2">
            <a:schemeClr val="accent1"/>
          </a:fillRef>
          <a:effectRef idx="1">
            <a:schemeClr val="accent1"/>
          </a:effectRef>
          <a:fontRef idx="minor">
            <a:schemeClr val="dk1"/>
          </a:fontRef>
        </p:style>
        <p:txBody>
          <a:bodyPr anchor="ctr"/>
          <a:lstStyle/>
          <a:p>
            <a:pPr marL="457200" lvl="0" indent="-457200" algn="ctr">
              <a:buFontTx/>
              <a:buChar char="-"/>
              <a:defRPr/>
            </a:pPr>
            <a:r>
              <a:rPr lang="en-US" sz="3200" b="1" kern="0" dirty="0" smtClean="0">
                <a:solidFill>
                  <a:sysClr val="windowText" lastClr="000000"/>
                </a:solidFill>
                <a:latin typeface="Arial" pitchFamily="34" charset="0"/>
                <a:cs typeface="Arial" pitchFamily="34" charset="0"/>
              </a:rPr>
              <a:t>N</a:t>
            </a:r>
            <a:r>
              <a:rPr lang="vi-VN" sz="3200" b="1" kern="0" dirty="0" smtClean="0">
                <a:solidFill>
                  <a:sysClr val="windowText" lastClr="000000"/>
                </a:solidFill>
                <a:latin typeface="Arial" pitchFamily="34" charset="0"/>
                <a:cs typeface="Arial" pitchFamily="34" charset="0"/>
              </a:rPr>
              <a:t>gười </a:t>
            </a:r>
            <a:r>
              <a:rPr lang="vi-VN" sz="3200" b="1" kern="0" dirty="0">
                <a:solidFill>
                  <a:sysClr val="windowText" lastClr="000000"/>
                </a:solidFill>
                <a:latin typeface="Arial" pitchFamily="34" charset="0"/>
                <a:cs typeface="Arial" pitchFamily="34" charset="0"/>
              </a:rPr>
              <a:t>thực hiện nhiều </a:t>
            </a:r>
            <a:r>
              <a:rPr lang="en-US" sz="3200" b="1" kern="0" dirty="0" smtClean="0">
                <a:solidFill>
                  <a:sysClr val="windowText" lastClr="000000"/>
                </a:solidFill>
                <a:latin typeface="Arial" pitchFamily="34" charset="0"/>
                <a:cs typeface="Arial" pitchFamily="34" charset="0"/>
              </a:rPr>
              <a:t>HV VP HC</a:t>
            </a:r>
            <a:r>
              <a:rPr lang="vi-VN" sz="3200" b="1" kern="0" dirty="0" smtClean="0">
                <a:solidFill>
                  <a:sysClr val="windowText" lastClr="000000"/>
                </a:solidFill>
                <a:latin typeface="Arial" pitchFamily="34" charset="0"/>
                <a:cs typeface="Arial" pitchFamily="34" charset="0"/>
              </a:rPr>
              <a:t> </a:t>
            </a:r>
            <a:r>
              <a:rPr lang="vi-VN" sz="3200" b="1" kern="0" dirty="0">
                <a:solidFill>
                  <a:sysClr val="windowText" lastClr="000000"/>
                </a:solidFill>
                <a:latin typeface="Arial" pitchFamily="34" charset="0"/>
                <a:cs typeface="Arial" pitchFamily="34" charset="0"/>
              </a:rPr>
              <a:t>thì bị xử phạt về từng hành vi vi phạm. </a:t>
            </a:r>
            <a:endParaRPr lang="en-US" sz="3200" b="1" kern="0" dirty="0">
              <a:solidFill>
                <a:srgbClr val="FF0000"/>
              </a:solidFill>
              <a:latin typeface="Arial" pitchFamily="34" charset="0"/>
              <a:cs typeface="Arial" pitchFamily="34" charset="0"/>
            </a:endParaRPr>
          </a:p>
        </p:txBody>
      </p:sp>
      <p:sp>
        <p:nvSpPr>
          <p:cNvPr id="9" name="Rounded Rectangle 8"/>
          <p:cNvSpPr/>
          <p:nvPr/>
        </p:nvSpPr>
        <p:spPr>
          <a:xfrm>
            <a:off x="76200" y="5660571"/>
            <a:ext cx="9067800" cy="1121229"/>
          </a:xfrm>
          <a:prstGeom prst="roundRect">
            <a:avLst/>
          </a:prstGeom>
          <a:solidFill>
            <a:srgbClr val="FFFFCC"/>
          </a:solidFill>
          <a:ln w="57150">
            <a:solidFill>
              <a:srgbClr val="FF99CC"/>
            </a:solidFill>
          </a:ln>
        </p:spPr>
        <p:style>
          <a:lnRef idx="1">
            <a:schemeClr val="accent1"/>
          </a:lnRef>
          <a:fillRef idx="2">
            <a:schemeClr val="accent1"/>
          </a:fillRef>
          <a:effectRef idx="1">
            <a:schemeClr val="accent1"/>
          </a:effectRef>
          <a:fontRef idx="minor">
            <a:schemeClr val="dk1"/>
          </a:fontRef>
        </p:style>
        <p:txBody>
          <a:bodyPr anchor="ctr"/>
          <a:lstStyle/>
          <a:p>
            <a:pPr lvl="0" algn="ctr">
              <a:defRPr/>
            </a:pPr>
            <a:r>
              <a:rPr lang="en-US" sz="3200" b="1" kern="0" dirty="0" smtClean="0">
                <a:solidFill>
                  <a:sysClr val="windowText" lastClr="000000"/>
                </a:solidFill>
                <a:latin typeface="Arial" pitchFamily="34" charset="0"/>
                <a:cs typeface="Arial" pitchFamily="34" charset="0"/>
              </a:rPr>
              <a:t>Cho VD</a:t>
            </a:r>
            <a:endParaRPr lang="en-US" sz="3200" b="1" kern="0" dirty="0">
              <a:solidFill>
                <a:srgbClr val="FF0000"/>
              </a:solidFill>
              <a:latin typeface="Arial" pitchFamily="34" charset="0"/>
              <a:cs typeface="Arial" pitchFamily="34" charset="0"/>
            </a:endParaRPr>
          </a:p>
        </p:txBody>
      </p:sp>
    </p:spTree>
    <p:extLst>
      <p:ext uri="{BB962C8B-B14F-4D97-AF65-F5344CB8AC3E}">
        <p14:creationId xmlns:p14="http://schemas.microsoft.com/office/powerpoint/2010/main" val="9319985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1000"/>
                                        <p:tgtEl>
                                          <p:spTgt spid="16"/>
                                        </p:tgtEl>
                                      </p:cBhvr>
                                    </p:animEffect>
                                    <p:anim calcmode="lin" valueType="num">
                                      <p:cBhvr>
                                        <p:cTn id="8" dur="1000" fill="hold"/>
                                        <p:tgtEl>
                                          <p:spTgt spid="16"/>
                                        </p:tgtEl>
                                        <p:attrNameLst>
                                          <p:attrName>ppt_x</p:attrName>
                                        </p:attrNameLst>
                                      </p:cBhvr>
                                      <p:tavLst>
                                        <p:tav tm="0">
                                          <p:val>
                                            <p:strVal val="#ppt_x"/>
                                          </p:val>
                                        </p:tav>
                                        <p:tav tm="100000">
                                          <p:val>
                                            <p:strVal val="#ppt_x"/>
                                          </p:val>
                                        </p:tav>
                                      </p:tavLst>
                                    </p:anim>
                                    <p:anim calcmode="lin" valueType="num">
                                      <p:cBhvr>
                                        <p:cTn id="9"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4"/>
                                        </p:tgtEl>
                                        <p:attrNameLst>
                                          <p:attrName>style.visibility</p:attrName>
                                        </p:attrNameLst>
                                      </p:cBhvr>
                                      <p:to>
                                        <p:strVal val="visible"/>
                                      </p:to>
                                    </p:set>
                                    <p:animEffect transition="in" filter="fade">
                                      <p:cBhvr>
                                        <p:cTn id="14" dur="1000"/>
                                        <p:tgtEl>
                                          <p:spTgt spid="14"/>
                                        </p:tgtEl>
                                      </p:cBhvr>
                                    </p:animEffect>
                                    <p:anim calcmode="lin" valueType="num">
                                      <p:cBhvr>
                                        <p:cTn id="15" dur="1000" fill="hold"/>
                                        <p:tgtEl>
                                          <p:spTgt spid="14"/>
                                        </p:tgtEl>
                                        <p:attrNameLst>
                                          <p:attrName>ppt_x</p:attrName>
                                        </p:attrNameLst>
                                      </p:cBhvr>
                                      <p:tavLst>
                                        <p:tav tm="0">
                                          <p:val>
                                            <p:strVal val="#ppt_x"/>
                                          </p:val>
                                        </p:tav>
                                        <p:tav tm="100000">
                                          <p:val>
                                            <p:strVal val="#ppt_x"/>
                                          </p:val>
                                        </p:tav>
                                      </p:tavLst>
                                    </p:anim>
                                    <p:anim calcmode="lin" valueType="num">
                                      <p:cBhvr>
                                        <p:cTn id="16"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1000"/>
                                        <p:tgtEl>
                                          <p:spTgt spid="9"/>
                                        </p:tgtEl>
                                      </p:cBhvr>
                                    </p:animEffect>
                                    <p:anim calcmode="lin" valueType="num">
                                      <p:cBhvr>
                                        <p:cTn id="22" dur="1000" fill="hold"/>
                                        <p:tgtEl>
                                          <p:spTgt spid="9"/>
                                        </p:tgtEl>
                                        <p:attrNameLst>
                                          <p:attrName>ppt_x</p:attrName>
                                        </p:attrNameLst>
                                      </p:cBhvr>
                                      <p:tavLst>
                                        <p:tav tm="0">
                                          <p:val>
                                            <p:strVal val="#ppt_x"/>
                                          </p:val>
                                        </p:tav>
                                        <p:tav tm="100000">
                                          <p:val>
                                            <p:strVal val="#ppt_x"/>
                                          </p:val>
                                        </p:tav>
                                      </p:tavLst>
                                    </p:anim>
                                    <p:anim calcmode="lin" valueType="num">
                                      <p:cBhvr>
                                        <p:cTn id="23"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4" grpId="0" animBg="1"/>
      <p:bldP spid="9"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ounded Rectangle 12"/>
          <p:cNvSpPr/>
          <p:nvPr/>
        </p:nvSpPr>
        <p:spPr>
          <a:xfrm>
            <a:off x="76200" y="757238"/>
            <a:ext cx="8124967" cy="488820"/>
          </a:xfrm>
          <a:prstGeom prst="roundRect">
            <a:avLst/>
          </a:prstGeom>
          <a:solidFill>
            <a:srgbClr val="FFCCFF"/>
          </a:solidFill>
          <a:ln w="28575" cap="flat" cmpd="sng" algn="ctr">
            <a:solidFill>
              <a:sysClr val="windowText" lastClr="000000"/>
            </a:solidFill>
            <a:prstDash val="solid"/>
            <a:miter lim="800000"/>
          </a:ln>
          <a:effectLst/>
        </p:spPr>
        <p:txBody>
          <a:bodyPr anchor="ctr"/>
          <a:lstStyle/>
          <a:p>
            <a:pPr lvl="0" algn="ctr">
              <a:defRPr/>
            </a:pPr>
            <a:r>
              <a:rPr lang="en-US" sz="3200" b="1" kern="0" dirty="0" err="1" smtClean="0">
                <a:solidFill>
                  <a:sysClr val="windowText" lastClr="000000"/>
                </a:solidFill>
                <a:latin typeface="Arial" pitchFamily="34" charset="0"/>
                <a:cs typeface="Arial" pitchFamily="34" charset="0"/>
              </a:rPr>
              <a:t>Nguyên</a:t>
            </a:r>
            <a:r>
              <a:rPr lang="en-US" sz="3200" b="1" kern="0" dirty="0" smtClean="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tắc</a:t>
            </a:r>
            <a:r>
              <a:rPr lang="en-US" sz="3200" b="1" kern="0" dirty="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xử</a:t>
            </a:r>
            <a:r>
              <a:rPr lang="en-US" sz="3200" b="1" kern="0" dirty="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phạt</a:t>
            </a:r>
            <a:r>
              <a:rPr lang="en-US" sz="3200" b="1" kern="0" dirty="0">
                <a:solidFill>
                  <a:sysClr val="windowText" lastClr="000000"/>
                </a:solidFill>
                <a:latin typeface="Arial" pitchFamily="34" charset="0"/>
                <a:cs typeface="Arial" pitchFamily="34" charset="0"/>
              </a:rPr>
              <a:t> vi </a:t>
            </a:r>
            <a:r>
              <a:rPr lang="en-US" sz="3200" b="1" kern="0" dirty="0" err="1">
                <a:solidFill>
                  <a:sysClr val="windowText" lastClr="000000"/>
                </a:solidFill>
                <a:latin typeface="Arial" pitchFamily="34" charset="0"/>
                <a:cs typeface="Arial" pitchFamily="34" charset="0"/>
              </a:rPr>
              <a:t>phạm</a:t>
            </a:r>
            <a:r>
              <a:rPr lang="en-US" sz="3200" b="1" kern="0" dirty="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hành</a:t>
            </a:r>
            <a:r>
              <a:rPr lang="en-US" sz="3200" b="1" kern="0" dirty="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chính</a:t>
            </a:r>
            <a:endParaRPr lang="vi-VN" sz="3200" b="1" kern="0" dirty="0">
              <a:solidFill>
                <a:sysClr val="windowText" lastClr="000000"/>
              </a:solidFill>
              <a:latin typeface="Arial" pitchFamily="34" charset="0"/>
              <a:cs typeface="Arial" pitchFamily="34" charset="0"/>
            </a:endParaRPr>
          </a:p>
        </p:txBody>
      </p:sp>
      <p:sp>
        <p:nvSpPr>
          <p:cNvPr id="17" name="Rounded Rectangle 16"/>
          <p:cNvSpPr/>
          <p:nvPr/>
        </p:nvSpPr>
        <p:spPr>
          <a:xfrm>
            <a:off x="76200" y="1828800"/>
            <a:ext cx="9067800" cy="2590800"/>
          </a:xfrm>
          <a:prstGeom prst="roundRect">
            <a:avLst/>
          </a:prstGeom>
          <a:solidFill>
            <a:srgbClr val="FFFFCC"/>
          </a:solidFill>
          <a:ln w="57150">
            <a:solidFill>
              <a:srgbClr val="FF99CC"/>
            </a:solidFill>
          </a:ln>
        </p:spPr>
        <p:style>
          <a:lnRef idx="1">
            <a:schemeClr val="accent1"/>
          </a:lnRef>
          <a:fillRef idx="2">
            <a:schemeClr val="accent1"/>
          </a:fillRef>
          <a:effectRef idx="1">
            <a:schemeClr val="accent1"/>
          </a:effectRef>
          <a:fontRef idx="minor">
            <a:schemeClr val="dk1"/>
          </a:fontRef>
        </p:style>
        <p:txBody>
          <a:bodyPr anchor="ctr"/>
          <a:lstStyle/>
          <a:p>
            <a:pPr marL="457200" lvl="0" indent="-457200" algn="ctr">
              <a:buFontTx/>
              <a:buChar char="-"/>
              <a:defRPr/>
            </a:pPr>
            <a:r>
              <a:rPr lang="vi-VN" sz="3200" b="1" kern="0" dirty="0" smtClean="0">
                <a:solidFill>
                  <a:sysClr val="windowText" lastClr="000000"/>
                </a:solidFill>
                <a:latin typeface="Arial" pitchFamily="34" charset="0"/>
                <a:cs typeface="Arial" pitchFamily="34" charset="0"/>
              </a:rPr>
              <a:t>Nhiều </a:t>
            </a:r>
            <a:r>
              <a:rPr lang="vi-VN" sz="3200" b="1" kern="0" dirty="0">
                <a:solidFill>
                  <a:sysClr val="windowText" lastClr="000000"/>
                </a:solidFill>
                <a:latin typeface="Arial" pitchFamily="34" charset="0"/>
                <a:cs typeface="Arial" pitchFamily="34" charset="0"/>
              </a:rPr>
              <a:t>người cùng thực hiện một hành vi thì mỗi người vi phạm đều bị xử phạt</a:t>
            </a:r>
            <a:endParaRPr lang="en-US" sz="3200" b="1" kern="0" dirty="0">
              <a:solidFill>
                <a:srgbClr val="FF0000"/>
              </a:solidFill>
              <a:latin typeface="Arial" pitchFamily="34" charset="0"/>
              <a:cs typeface="Arial" pitchFamily="34" charset="0"/>
            </a:endParaRPr>
          </a:p>
        </p:txBody>
      </p:sp>
      <p:sp>
        <p:nvSpPr>
          <p:cNvPr id="9" name="Rounded Rectangle 8"/>
          <p:cNvSpPr/>
          <p:nvPr/>
        </p:nvSpPr>
        <p:spPr>
          <a:xfrm>
            <a:off x="76200" y="5508171"/>
            <a:ext cx="9067800" cy="1121229"/>
          </a:xfrm>
          <a:prstGeom prst="roundRect">
            <a:avLst/>
          </a:prstGeom>
          <a:solidFill>
            <a:srgbClr val="CFEAEF"/>
          </a:solidFill>
          <a:ln w="57150">
            <a:solidFill>
              <a:srgbClr val="FF99CC"/>
            </a:solidFill>
          </a:ln>
        </p:spPr>
        <p:style>
          <a:lnRef idx="1">
            <a:schemeClr val="accent1"/>
          </a:lnRef>
          <a:fillRef idx="2">
            <a:schemeClr val="accent1"/>
          </a:fillRef>
          <a:effectRef idx="1">
            <a:schemeClr val="accent1"/>
          </a:effectRef>
          <a:fontRef idx="minor">
            <a:schemeClr val="dk1"/>
          </a:fontRef>
        </p:style>
        <p:txBody>
          <a:bodyPr anchor="ctr"/>
          <a:lstStyle/>
          <a:p>
            <a:pPr lvl="0" algn="ctr">
              <a:defRPr/>
            </a:pPr>
            <a:r>
              <a:rPr lang="en-US" sz="3200" b="1" kern="0" dirty="0" smtClean="0">
                <a:solidFill>
                  <a:sysClr val="windowText" lastClr="000000"/>
                </a:solidFill>
                <a:latin typeface="Arial" pitchFamily="34" charset="0"/>
                <a:cs typeface="Arial" pitchFamily="34" charset="0"/>
              </a:rPr>
              <a:t>Cho VD</a:t>
            </a:r>
            <a:endParaRPr lang="en-US" sz="3200" b="1" kern="0" dirty="0">
              <a:solidFill>
                <a:srgbClr val="FF0000"/>
              </a:solidFill>
              <a:latin typeface="Arial" pitchFamily="34" charset="0"/>
              <a:cs typeface="Arial" pitchFamily="34" charset="0"/>
            </a:endParaRPr>
          </a:p>
        </p:txBody>
      </p:sp>
    </p:spTree>
    <p:extLst>
      <p:ext uri="{BB962C8B-B14F-4D97-AF65-F5344CB8AC3E}">
        <p14:creationId xmlns:p14="http://schemas.microsoft.com/office/powerpoint/2010/main" val="35763683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1000"/>
                                        <p:tgtEl>
                                          <p:spTgt spid="17"/>
                                        </p:tgtEl>
                                      </p:cBhvr>
                                    </p:animEffect>
                                    <p:anim calcmode="lin" valueType="num">
                                      <p:cBhvr>
                                        <p:cTn id="8" dur="1000" fill="hold"/>
                                        <p:tgtEl>
                                          <p:spTgt spid="17"/>
                                        </p:tgtEl>
                                        <p:attrNameLst>
                                          <p:attrName>ppt_x</p:attrName>
                                        </p:attrNameLst>
                                      </p:cBhvr>
                                      <p:tavLst>
                                        <p:tav tm="0">
                                          <p:val>
                                            <p:strVal val="#ppt_x"/>
                                          </p:val>
                                        </p:tav>
                                        <p:tav tm="100000">
                                          <p:val>
                                            <p:strVal val="#ppt_x"/>
                                          </p:val>
                                        </p:tav>
                                      </p:tavLst>
                                    </p:anim>
                                    <p:anim calcmode="lin" valueType="num">
                                      <p:cBhvr>
                                        <p:cTn id="9"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9"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ounded Rectangle 12"/>
          <p:cNvSpPr/>
          <p:nvPr/>
        </p:nvSpPr>
        <p:spPr>
          <a:xfrm>
            <a:off x="76200" y="757238"/>
            <a:ext cx="8124967" cy="488820"/>
          </a:xfrm>
          <a:prstGeom prst="roundRect">
            <a:avLst/>
          </a:prstGeom>
          <a:solidFill>
            <a:srgbClr val="FFCCFF"/>
          </a:solidFill>
          <a:ln w="28575" cap="flat" cmpd="sng" algn="ctr">
            <a:solidFill>
              <a:sysClr val="windowText" lastClr="000000"/>
            </a:solidFill>
            <a:prstDash val="solid"/>
            <a:miter lim="800000"/>
          </a:ln>
          <a:effectLst/>
        </p:spPr>
        <p:txBody>
          <a:bodyPr anchor="ctr"/>
          <a:lstStyle/>
          <a:p>
            <a:pPr lvl="0" algn="ctr">
              <a:defRPr/>
            </a:pPr>
            <a:r>
              <a:rPr lang="en-US" sz="3200" b="1" kern="0" dirty="0" err="1" smtClean="0">
                <a:solidFill>
                  <a:sysClr val="windowText" lastClr="000000"/>
                </a:solidFill>
                <a:latin typeface="Arial" pitchFamily="34" charset="0"/>
                <a:cs typeface="Arial" pitchFamily="34" charset="0"/>
              </a:rPr>
              <a:t>Nguyên</a:t>
            </a:r>
            <a:r>
              <a:rPr lang="en-US" sz="3200" b="1" kern="0" dirty="0" smtClean="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tắc</a:t>
            </a:r>
            <a:r>
              <a:rPr lang="en-US" sz="3200" b="1" kern="0" dirty="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xử</a:t>
            </a:r>
            <a:r>
              <a:rPr lang="en-US" sz="3200" b="1" kern="0" dirty="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phạt</a:t>
            </a:r>
            <a:r>
              <a:rPr lang="en-US" sz="3200" b="1" kern="0" dirty="0">
                <a:solidFill>
                  <a:sysClr val="windowText" lastClr="000000"/>
                </a:solidFill>
                <a:latin typeface="Arial" pitchFamily="34" charset="0"/>
                <a:cs typeface="Arial" pitchFamily="34" charset="0"/>
              </a:rPr>
              <a:t> vi </a:t>
            </a:r>
            <a:r>
              <a:rPr lang="en-US" sz="3200" b="1" kern="0" dirty="0" err="1">
                <a:solidFill>
                  <a:sysClr val="windowText" lastClr="000000"/>
                </a:solidFill>
                <a:latin typeface="Arial" pitchFamily="34" charset="0"/>
                <a:cs typeface="Arial" pitchFamily="34" charset="0"/>
              </a:rPr>
              <a:t>phạm</a:t>
            </a:r>
            <a:r>
              <a:rPr lang="en-US" sz="3200" b="1" kern="0" dirty="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hành</a:t>
            </a:r>
            <a:r>
              <a:rPr lang="en-US" sz="3200" b="1" kern="0" dirty="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chính</a:t>
            </a:r>
            <a:endParaRPr lang="vi-VN" sz="3200" b="1" kern="0" dirty="0">
              <a:solidFill>
                <a:sysClr val="windowText" lastClr="000000"/>
              </a:solidFill>
              <a:latin typeface="Arial" pitchFamily="34" charset="0"/>
              <a:cs typeface="Arial" pitchFamily="34" charset="0"/>
            </a:endParaRPr>
          </a:p>
        </p:txBody>
      </p:sp>
      <p:sp>
        <p:nvSpPr>
          <p:cNvPr id="16" name="Rounded Rectangle 15"/>
          <p:cNvSpPr/>
          <p:nvPr/>
        </p:nvSpPr>
        <p:spPr>
          <a:xfrm>
            <a:off x="103414" y="2057400"/>
            <a:ext cx="9067800" cy="1905000"/>
          </a:xfrm>
          <a:prstGeom prst="roundRect">
            <a:avLst/>
          </a:prstGeom>
          <a:solidFill>
            <a:srgbClr val="E8F3CB"/>
          </a:solidFill>
          <a:ln w="57150">
            <a:solidFill>
              <a:srgbClr val="00B050"/>
            </a:solidFill>
          </a:ln>
        </p:spPr>
        <p:style>
          <a:lnRef idx="1">
            <a:schemeClr val="accent1"/>
          </a:lnRef>
          <a:fillRef idx="2">
            <a:schemeClr val="accent1"/>
          </a:fillRef>
          <a:effectRef idx="1">
            <a:schemeClr val="accent1"/>
          </a:effectRef>
          <a:fontRef idx="minor">
            <a:schemeClr val="dk1"/>
          </a:fontRef>
        </p:style>
        <p:txBody>
          <a:bodyPr anchor="ctr"/>
          <a:lstStyle/>
          <a:p>
            <a:pPr marL="457200" lvl="0" indent="-457200" algn="ctr">
              <a:buFontTx/>
              <a:buChar char="-"/>
              <a:defRPr/>
            </a:pPr>
            <a:r>
              <a:rPr lang="vi-VN" sz="3200" b="1" kern="0" dirty="0">
                <a:solidFill>
                  <a:sysClr val="windowText" lastClr="000000"/>
                </a:solidFill>
                <a:latin typeface="Arial" pitchFamily="34" charset="0"/>
                <a:cs typeface="Arial" pitchFamily="34" charset="0"/>
              </a:rPr>
              <a:t>Xử phạt </a:t>
            </a:r>
            <a:r>
              <a:rPr lang="en-US" sz="3200" b="1" kern="0" dirty="0" smtClean="0">
                <a:solidFill>
                  <a:sysClr val="windowText" lastClr="000000"/>
                </a:solidFill>
                <a:latin typeface="Arial" pitchFamily="34" charset="0"/>
                <a:cs typeface="Arial" pitchFamily="34" charset="0"/>
              </a:rPr>
              <a:t>VP HC </a:t>
            </a:r>
            <a:r>
              <a:rPr lang="vi-VN" sz="3200" b="1" kern="0" dirty="0" smtClean="0">
                <a:solidFill>
                  <a:sysClr val="windowText" lastClr="000000"/>
                </a:solidFill>
                <a:latin typeface="Arial" pitchFamily="34" charset="0"/>
                <a:cs typeface="Arial" pitchFamily="34" charset="0"/>
              </a:rPr>
              <a:t>phải </a:t>
            </a:r>
            <a:r>
              <a:rPr lang="vi-VN" sz="3200" b="1" kern="0" dirty="0">
                <a:solidFill>
                  <a:sysClr val="windowText" lastClr="000000"/>
                </a:solidFill>
                <a:latin typeface="Arial" pitchFamily="34" charset="0"/>
                <a:cs typeface="Arial" pitchFamily="34" charset="0"/>
              </a:rPr>
              <a:t>căn cứ vào tính chất mức độ vi </a:t>
            </a:r>
            <a:r>
              <a:rPr lang="vi-VN" sz="3200" b="1" kern="0" dirty="0" smtClean="0">
                <a:solidFill>
                  <a:sysClr val="windowText" lastClr="000000"/>
                </a:solidFill>
                <a:latin typeface="Arial" pitchFamily="34" charset="0"/>
                <a:cs typeface="Arial" pitchFamily="34" charset="0"/>
              </a:rPr>
              <a:t>phạm</a:t>
            </a:r>
            <a:endParaRPr lang="vi-VN" sz="3200" b="1" kern="0" dirty="0">
              <a:solidFill>
                <a:sysClr val="windowText" lastClr="000000"/>
              </a:solidFill>
              <a:latin typeface="Arial" pitchFamily="34" charset="0"/>
              <a:cs typeface="Arial" pitchFamily="34" charset="0"/>
            </a:endParaRPr>
          </a:p>
        </p:txBody>
      </p:sp>
      <p:sp>
        <p:nvSpPr>
          <p:cNvPr id="8" name="Rounded Rectangle 7"/>
          <p:cNvSpPr/>
          <p:nvPr/>
        </p:nvSpPr>
        <p:spPr>
          <a:xfrm>
            <a:off x="76200" y="5508171"/>
            <a:ext cx="9067800" cy="1121229"/>
          </a:xfrm>
          <a:prstGeom prst="roundRect">
            <a:avLst/>
          </a:prstGeom>
          <a:solidFill>
            <a:srgbClr val="FFFFCC"/>
          </a:solidFill>
          <a:ln w="57150">
            <a:solidFill>
              <a:srgbClr val="FF99CC"/>
            </a:solidFill>
          </a:ln>
        </p:spPr>
        <p:style>
          <a:lnRef idx="1">
            <a:schemeClr val="accent1"/>
          </a:lnRef>
          <a:fillRef idx="2">
            <a:schemeClr val="accent1"/>
          </a:fillRef>
          <a:effectRef idx="1">
            <a:schemeClr val="accent1"/>
          </a:effectRef>
          <a:fontRef idx="minor">
            <a:schemeClr val="dk1"/>
          </a:fontRef>
        </p:style>
        <p:txBody>
          <a:bodyPr anchor="ctr"/>
          <a:lstStyle/>
          <a:p>
            <a:pPr lvl="0" algn="ctr">
              <a:defRPr/>
            </a:pPr>
            <a:r>
              <a:rPr lang="en-US" sz="3200" b="1" kern="0" dirty="0" smtClean="0">
                <a:solidFill>
                  <a:sysClr val="windowText" lastClr="000000"/>
                </a:solidFill>
                <a:latin typeface="Arial" pitchFamily="34" charset="0"/>
                <a:cs typeface="Arial" pitchFamily="34" charset="0"/>
              </a:rPr>
              <a:t>Cho VD</a:t>
            </a:r>
            <a:endParaRPr lang="en-US" sz="3200" b="1" kern="0" dirty="0">
              <a:solidFill>
                <a:srgbClr val="FF0000"/>
              </a:solidFill>
              <a:latin typeface="Arial" pitchFamily="34" charset="0"/>
              <a:cs typeface="Arial" pitchFamily="34" charset="0"/>
            </a:endParaRPr>
          </a:p>
        </p:txBody>
      </p:sp>
    </p:spTree>
    <p:extLst>
      <p:ext uri="{BB962C8B-B14F-4D97-AF65-F5344CB8AC3E}">
        <p14:creationId xmlns:p14="http://schemas.microsoft.com/office/powerpoint/2010/main" val="24369116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1000"/>
                                        <p:tgtEl>
                                          <p:spTgt spid="16"/>
                                        </p:tgtEl>
                                      </p:cBhvr>
                                    </p:animEffect>
                                    <p:anim calcmode="lin" valueType="num">
                                      <p:cBhvr>
                                        <p:cTn id="8" dur="1000" fill="hold"/>
                                        <p:tgtEl>
                                          <p:spTgt spid="16"/>
                                        </p:tgtEl>
                                        <p:attrNameLst>
                                          <p:attrName>ppt_x</p:attrName>
                                        </p:attrNameLst>
                                      </p:cBhvr>
                                      <p:tavLst>
                                        <p:tav tm="0">
                                          <p:val>
                                            <p:strVal val="#ppt_x"/>
                                          </p:val>
                                        </p:tav>
                                        <p:tav tm="100000">
                                          <p:val>
                                            <p:strVal val="#ppt_x"/>
                                          </p:val>
                                        </p:tav>
                                      </p:tavLst>
                                    </p:anim>
                                    <p:anim calcmode="lin" valueType="num">
                                      <p:cBhvr>
                                        <p:cTn id="9"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8"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Rounded Rectangle 13"/>
          <p:cNvSpPr/>
          <p:nvPr/>
        </p:nvSpPr>
        <p:spPr>
          <a:xfrm>
            <a:off x="91634" y="3505200"/>
            <a:ext cx="9067800" cy="1524000"/>
          </a:xfrm>
          <a:prstGeom prst="roundRect">
            <a:avLst/>
          </a:prstGeom>
          <a:solidFill>
            <a:srgbClr val="D5E9E9"/>
          </a:solidFill>
          <a:ln w="57150">
            <a:solidFill>
              <a:srgbClr val="0070C0"/>
            </a:solidFill>
          </a:ln>
        </p:spPr>
        <p:style>
          <a:lnRef idx="1">
            <a:schemeClr val="accent1"/>
          </a:lnRef>
          <a:fillRef idx="2">
            <a:schemeClr val="accent1"/>
          </a:fillRef>
          <a:effectRef idx="1">
            <a:schemeClr val="accent1"/>
          </a:effectRef>
          <a:fontRef idx="minor">
            <a:schemeClr val="dk1"/>
          </a:fontRef>
        </p:style>
        <p:txBody>
          <a:bodyPr anchor="ctr"/>
          <a:lstStyle/>
          <a:p>
            <a:pPr marL="457200" lvl="0" indent="-457200">
              <a:buFont typeface="Arial" pitchFamily="34" charset="0"/>
              <a:buChar char="•"/>
              <a:defRPr/>
            </a:pPr>
            <a:r>
              <a:rPr lang="en-US" sz="3200" b="1" kern="0" dirty="0" smtClean="0">
                <a:solidFill>
                  <a:sysClr val="windowText" lastClr="000000"/>
                </a:solidFill>
                <a:latin typeface="Arial" pitchFamily="34" charset="0"/>
                <a:cs typeface="Arial" pitchFamily="34" charset="0"/>
              </a:rPr>
              <a:t>T</a:t>
            </a:r>
            <a:r>
              <a:rPr lang="vi-VN" sz="3200" b="1" kern="0" dirty="0" smtClean="0">
                <a:solidFill>
                  <a:sysClr val="windowText" lastClr="000000"/>
                </a:solidFill>
                <a:latin typeface="Arial" pitchFamily="34" charset="0"/>
                <a:cs typeface="Arial" pitchFamily="34" charset="0"/>
              </a:rPr>
              <a:t>ình </a:t>
            </a:r>
            <a:r>
              <a:rPr lang="vi-VN" sz="3200" b="1" kern="0" dirty="0">
                <a:solidFill>
                  <a:sysClr val="windowText" lastClr="000000"/>
                </a:solidFill>
                <a:latin typeface="Arial" pitchFamily="34" charset="0"/>
                <a:cs typeface="Arial" pitchFamily="34" charset="0"/>
              </a:rPr>
              <a:t>thế cấp thiết</a:t>
            </a:r>
            <a:r>
              <a:rPr lang="vi-VN" sz="3200" b="1" kern="0" dirty="0" smtClean="0">
                <a:solidFill>
                  <a:sysClr val="windowText" lastClr="000000"/>
                </a:solidFill>
                <a:latin typeface="Arial" pitchFamily="34" charset="0"/>
                <a:cs typeface="Arial" pitchFamily="34" charset="0"/>
              </a:rPr>
              <a:t>,</a:t>
            </a:r>
            <a:endParaRPr lang="en-US" sz="3200" b="1" kern="0" dirty="0" smtClean="0">
              <a:solidFill>
                <a:sysClr val="windowText" lastClr="000000"/>
              </a:solidFill>
              <a:latin typeface="Arial" pitchFamily="34" charset="0"/>
              <a:cs typeface="Arial" pitchFamily="34" charset="0"/>
            </a:endParaRPr>
          </a:p>
        </p:txBody>
      </p:sp>
      <p:sp>
        <p:nvSpPr>
          <p:cNvPr id="2" name="Explosion 2 1"/>
          <p:cNvSpPr/>
          <p:nvPr/>
        </p:nvSpPr>
        <p:spPr>
          <a:xfrm>
            <a:off x="-152400" y="152400"/>
            <a:ext cx="9144000" cy="3048000"/>
          </a:xfrm>
          <a:prstGeom prst="irregularSeal2">
            <a:avLst/>
          </a:prstGeom>
          <a:solidFill>
            <a:srgbClr val="FFFF00"/>
          </a:solid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4000" b="1" kern="0" dirty="0">
                <a:solidFill>
                  <a:sysClr val="windowText" lastClr="000000"/>
                </a:solidFill>
                <a:latin typeface="Arial" pitchFamily="34" charset="0"/>
                <a:cs typeface="Arial" pitchFamily="34" charset="0"/>
              </a:rPr>
              <a:t>Không xử phạt</a:t>
            </a:r>
            <a:endParaRPr lang="en-US" sz="4000" dirty="0"/>
          </a:p>
        </p:txBody>
      </p:sp>
      <p:sp>
        <p:nvSpPr>
          <p:cNvPr id="9" name="Rounded Rectangle 8"/>
          <p:cNvSpPr/>
          <p:nvPr/>
        </p:nvSpPr>
        <p:spPr>
          <a:xfrm>
            <a:off x="76200" y="5508171"/>
            <a:ext cx="4953000" cy="1121229"/>
          </a:xfrm>
          <a:prstGeom prst="roundRect">
            <a:avLst/>
          </a:prstGeom>
          <a:solidFill>
            <a:srgbClr val="FFFF00"/>
          </a:solidFill>
          <a:ln w="57150">
            <a:solidFill>
              <a:srgbClr val="FF99CC"/>
            </a:solidFill>
          </a:ln>
        </p:spPr>
        <p:style>
          <a:lnRef idx="1">
            <a:schemeClr val="accent1"/>
          </a:lnRef>
          <a:fillRef idx="2">
            <a:schemeClr val="accent1"/>
          </a:fillRef>
          <a:effectRef idx="1">
            <a:schemeClr val="accent1"/>
          </a:effectRef>
          <a:fontRef idx="minor">
            <a:schemeClr val="dk1"/>
          </a:fontRef>
        </p:style>
        <p:txBody>
          <a:bodyPr anchor="ctr"/>
          <a:lstStyle/>
          <a:p>
            <a:pPr lvl="0" algn="ctr">
              <a:defRPr/>
            </a:pPr>
            <a:r>
              <a:rPr lang="en-US" sz="3200" b="1" kern="0" dirty="0" smtClean="0">
                <a:solidFill>
                  <a:sysClr val="windowText" lastClr="000000"/>
                </a:solidFill>
                <a:latin typeface="Arial" pitchFamily="34" charset="0"/>
                <a:cs typeface="Arial" pitchFamily="34" charset="0"/>
              </a:rPr>
              <a:t>Cho VD</a:t>
            </a:r>
            <a:endParaRPr lang="en-US" sz="3200" b="1" kern="0" dirty="0">
              <a:solidFill>
                <a:srgbClr val="FF0000"/>
              </a:solidFill>
              <a:latin typeface="Arial" pitchFamily="34" charset="0"/>
              <a:cs typeface="Arial" pitchFamily="34" charset="0"/>
            </a:endParaRPr>
          </a:p>
        </p:txBody>
      </p:sp>
    </p:spTree>
    <p:extLst>
      <p:ext uri="{BB962C8B-B14F-4D97-AF65-F5344CB8AC3E}">
        <p14:creationId xmlns:p14="http://schemas.microsoft.com/office/powerpoint/2010/main" val="2002645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000"/>
                                        <p:tgtEl>
                                          <p:spTgt spid="14"/>
                                        </p:tgtEl>
                                      </p:cBhvr>
                                    </p:animEffect>
                                    <p:anim calcmode="lin" valueType="num">
                                      <p:cBhvr>
                                        <p:cTn id="8" dur="1000" fill="hold"/>
                                        <p:tgtEl>
                                          <p:spTgt spid="14"/>
                                        </p:tgtEl>
                                        <p:attrNameLst>
                                          <p:attrName>ppt_x</p:attrName>
                                        </p:attrNameLst>
                                      </p:cBhvr>
                                      <p:tavLst>
                                        <p:tav tm="0">
                                          <p:val>
                                            <p:strVal val="#ppt_x"/>
                                          </p:val>
                                        </p:tav>
                                        <p:tav tm="100000">
                                          <p:val>
                                            <p:strVal val="#ppt_x"/>
                                          </p:val>
                                        </p:tav>
                                      </p:tavLst>
                                    </p:anim>
                                    <p:anim calcmode="lin" valueType="num">
                                      <p:cBhvr>
                                        <p:cTn id="9"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9"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Rounded Rectangle 13"/>
          <p:cNvSpPr/>
          <p:nvPr/>
        </p:nvSpPr>
        <p:spPr>
          <a:xfrm>
            <a:off x="102520" y="3505200"/>
            <a:ext cx="9067800" cy="1447800"/>
          </a:xfrm>
          <a:prstGeom prst="roundRect">
            <a:avLst/>
          </a:prstGeom>
          <a:solidFill>
            <a:srgbClr val="FFFFCC"/>
          </a:solidFill>
          <a:ln w="57150">
            <a:solidFill>
              <a:srgbClr val="0070C0"/>
            </a:solidFill>
          </a:ln>
        </p:spPr>
        <p:style>
          <a:lnRef idx="1">
            <a:schemeClr val="accent1"/>
          </a:lnRef>
          <a:fillRef idx="2">
            <a:schemeClr val="accent1"/>
          </a:fillRef>
          <a:effectRef idx="1">
            <a:schemeClr val="accent1"/>
          </a:effectRef>
          <a:fontRef idx="minor">
            <a:schemeClr val="dk1"/>
          </a:fontRef>
        </p:style>
        <p:txBody>
          <a:bodyPr anchor="ctr"/>
          <a:lstStyle/>
          <a:p>
            <a:pPr marL="457200" lvl="0" indent="-457200">
              <a:buFont typeface="Arial" pitchFamily="34" charset="0"/>
              <a:buChar char="•"/>
              <a:defRPr/>
            </a:pPr>
            <a:r>
              <a:rPr lang="vi-VN" sz="3200" b="1" kern="0" dirty="0" smtClean="0">
                <a:solidFill>
                  <a:sysClr val="windowText" lastClr="000000"/>
                </a:solidFill>
                <a:latin typeface="Arial" pitchFamily="34" charset="0"/>
                <a:cs typeface="Arial" pitchFamily="34" charset="0"/>
              </a:rPr>
              <a:t> </a:t>
            </a:r>
            <a:r>
              <a:rPr lang="en-US" sz="3200" b="1" kern="0" dirty="0" smtClean="0">
                <a:solidFill>
                  <a:sysClr val="windowText" lastClr="000000"/>
                </a:solidFill>
                <a:latin typeface="Arial" pitchFamily="34" charset="0"/>
                <a:cs typeface="Arial" pitchFamily="34" charset="0"/>
              </a:rPr>
              <a:t>P</a:t>
            </a:r>
            <a:r>
              <a:rPr lang="vi-VN" sz="3200" b="1" kern="0" dirty="0" smtClean="0">
                <a:solidFill>
                  <a:sysClr val="windowText" lastClr="000000"/>
                </a:solidFill>
                <a:latin typeface="Arial" pitchFamily="34" charset="0"/>
                <a:cs typeface="Arial" pitchFamily="34" charset="0"/>
              </a:rPr>
              <a:t>hòng </a:t>
            </a:r>
            <a:r>
              <a:rPr lang="vi-VN" sz="3200" b="1" kern="0" dirty="0">
                <a:solidFill>
                  <a:sysClr val="windowText" lastClr="000000"/>
                </a:solidFill>
                <a:latin typeface="Arial" pitchFamily="34" charset="0"/>
                <a:cs typeface="Arial" pitchFamily="34" charset="0"/>
              </a:rPr>
              <a:t>vệ chính đáng, </a:t>
            </a:r>
            <a:endParaRPr lang="en-US" sz="3200" b="1" kern="0" dirty="0" smtClean="0">
              <a:solidFill>
                <a:sysClr val="windowText" lastClr="000000"/>
              </a:solidFill>
              <a:latin typeface="Arial" pitchFamily="34" charset="0"/>
              <a:cs typeface="Arial" pitchFamily="34" charset="0"/>
            </a:endParaRPr>
          </a:p>
        </p:txBody>
      </p:sp>
      <p:sp>
        <p:nvSpPr>
          <p:cNvPr id="2" name="Explosion 2 1"/>
          <p:cNvSpPr/>
          <p:nvPr/>
        </p:nvSpPr>
        <p:spPr>
          <a:xfrm>
            <a:off x="-152400" y="152400"/>
            <a:ext cx="9144000" cy="3048000"/>
          </a:xfrm>
          <a:prstGeom prst="irregularSeal2">
            <a:avLst/>
          </a:prstGeom>
          <a:solidFill>
            <a:srgbClr val="FFFF00"/>
          </a:solid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4000" b="1" kern="0" dirty="0">
                <a:solidFill>
                  <a:sysClr val="windowText" lastClr="000000"/>
                </a:solidFill>
                <a:latin typeface="Arial" pitchFamily="34" charset="0"/>
                <a:cs typeface="Arial" pitchFamily="34" charset="0"/>
              </a:rPr>
              <a:t>Không xử phạt</a:t>
            </a:r>
            <a:endParaRPr lang="en-US" sz="4000" dirty="0"/>
          </a:p>
        </p:txBody>
      </p:sp>
      <p:sp>
        <p:nvSpPr>
          <p:cNvPr id="5" name="Rounded Rectangle 4"/>
          <p:cNvSpPr/>
          <p:nvPr/>
        </p:nvSpPr>
        <p:spPr>
          <a:xfrm>
            <a:off x="76200" y="5508171"/>
            <a:ext cx="4953000" cy="1121229"/>
          </a:xfrm>
          <a:prstGeom prst="roundRect">
            <a:avLst/>
          </a:prstGeom>
          <a:solidFill>
            <a:srgbClr val="CFEAEF"/>
          </a:solidFill>
          <a:ln w="57150">
            <a:solidFill>
              <a:srgbClr val="FF99CC"/>
            </a:solidFill>
          </a:ln>
        </p:spPr>
        <p:style>
          <a:lnRef idx="1">
            <a:schemeClr val="accent1"/>
          </a:lnRef>
          <a:fillRef idx="2">
            <a:schemeClr val="accent1"/>
          </a:fillRef>
          <a:effectRef idx="1">
            <a:schemeClr val="accent1"/>
          </a:effectRef>
          <a:fontRef idx="minor">
            <a:schemeClr val="dk1"/>
          </a:fontRef>
        </p:style>
        <p:txBody>
          <a:bodyPr anchor="ctr"/>
          <a:lstStyle/>
          <a:p>
            <a:pPr lvl="0" algn="ctr">
              <a:defRPr/>
            </a:pPr>
            <a:r>
              <a:rPr lang="en-US" sz="3200" b="1" kern="0" dirty="0" smtClean="0">
                <a:solidFill>
                  <a:sysClr val="windowText" lastClr="000000"/>
                </a:solidFill>
                <a:latin typeface="Arial" pitchFamily="34" charset="0"/>
                <a:cs typeface="Arial" pitchFamily="34" charset="0"/>
              </a:rPr>
              <a:t>Cho VD</a:t>
            </a:r>
            <a:endParaRPr lang="en-US" sz="3200" b="1" kern="0" dirty="0">
              <a:solidFill>
                <a:srgbClr val="FF0000"/>
              </a:solidFill>
              <a:latin typeface="Arial" pitchFamily="34" charset="0"/>
              <a:cs typeface="Arial" pitchFamily="34" charset="0"/>
            </a:endParaRPr>
          </a:p>
        </p:txBody>
      </p:sp>
    </p:spTree>
    <p:extLst>
      <p:ext uri="{BB962C8B-B14F-4D97-AF65-F5344CB8AC3E}">
        <p14:creationId xmlns:p14="http://schemas.microsoft.com/office/powerpoint/2010/main" val="2613110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000"/>
                                        <p:tgtEl>
                                          <p:spTgt spid="14"/>
                                        </p:tgtEl>
                                      </p:cBhvr>
                                    </p:animEffect>
                                    <p:anim calcmode="lin" valueType="num">
                                      <p:cBhvr>
                                        <p:cTn id="8" dur="1000" fill="hold"/>
                                        <p:tgtEl>
                                          <p:spTgt spid="14"/>
                                        </p:tgtEl>
                                        <p:attrNameLst>
                                          <p:attrName>ppt_x</p:attrName>
                                        </p:attrNameLst>
                                      </p:cBhvr>
                                      <p:tavLst>
                                        <p:tav tm="0">
                                          <p:val>
                                            <p:strVal val="#ppt_x"/>
                                          </p:val>
                                        </p:tav>
                                        <p:tav tm="100000">
                                          <p:val>
                                            <p:strVal val="#ppt_x"/>
                                          </p:val>
                                        </p:tav>
                                      </p:tavLst>
                                    </p:anim>
                                    <p:anim calcmode="lin" valueType="num">
                                      <p:cBhvr>
                                        <p:cTn id="9"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5"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Rounded Rectangle 13"/>
          <p:cNvSpPr/>
          <p:nvPr/>
        </p:nvSpPr>
        <p:spPr>
          <a:xfrm>
            <a:off x="102520" y="3200400"/>
            <a:ext cx="9067800" cy="1524000"/>
          </a:xfrm>
          <a:prstGeom prst="roundRect">
            <a:avLst/>
          </a:prstGeom>
          <a:solidFill>
            <a:srgbClr val="FFCCFF"/>
          </a:solidFill>
          <a:ln w="57150">
            <a:solidFill>
              <a:srgbClr val="0070C0"/>
            </a:solidFill>
          </a:ln>
        </p:spPr>
        <p:style>
          <a:lnRef idx="1">
            <a:schemeClr val="accent1"/>
          </a:lnRef>
          <a:fillRef idx="2">
            <a:schemeClr val="accent1"/>
          </a:fillRef>
          <a:effectRef idx="1">
            <a:schemeClr val="accent1"/>
          </a:effectRef>
          <a:fontRef idx="minor">
            <a:schemeClr val="dk1"/>
          </a:fontRef>
        </p:style>
        <p:txBody>
          <a:bodyPr anchor="ctr"/>
          <a:lstStyle/>
          <a:p>
            <a:pPr marL="457200" lvl="0" indent="-457200">
              <a:buFont typeface="Arial" pitchFamily="34" charset="0"/>
              <a:buChar char="•"/>
              <a:defRPr/>
            </a:pPr>
            <a:r>
              <a:rPr lang="en-US" sz="3200" b="1" kern="0" dirty="0" smtClean="0">
                <a:solidFill>
                  <a:sysClr val="windowText" lastClr="000000"/>
                </a:solidFill>
                <a:latin typeface="Arial" pitchFamily="34" charset="0"/>
                <a:cs typeface="Arial" pitchFamily="34" charset="0"/>
              </a:rPr>
              <a:t>S</a:t>
            </a:r>
            <a:r>
              <a:rPr lang="vi-VN" sz="3200" b="1" kern="0" dirty="0" smtClean="0">
                <a:solidFill>
                  <a:sysClr val="windowText" lastClr="000000"/>
                </a:solidFill>
                <a:latin typeface="Arial" pitchFamily="34" charset="0"/>
                <a:cs typeface="Arial" pitchFamily="34" charset="0"/>
              </a:rPr>
              <a:t>ự </a:t>
            </a:r>
            <a:r>
              <a:rPr lang="vi-VN" sz="3200" b="1" kern="0" dirty="0">
                <a:solidFill>
                  <a:sysClr val="windowText" lastClr="000000"/>
                </a:solidFill>
                <a:latin typeface="Arial" pitchFamily="34" charset="0"/>
                <a:cs typeface="Arial" pitchFamily="34" charset="0"/>
              </a:rPr>
              <a:t>kiện bất ngờ, </a:t>
            </a:r>
            <a:endParaRPr lang="en-US" sz="3200" b="1" kern="0" dirty="0" smtClean="0">
              <a:solidFill>
                <a:sysClr val="windowText" lastClr="000000"/>
              </a:solidFill>
              <a:latin typeface="Arial" pitchFamily="34" charset="0"/>
              <a:cs typeface="Arial" pitchFamily="34" charset="0"/>
            </a:endParaRPr>
          </a:p>
        </p:txBody>
      </p:sp>
      <p:sp>
        <p:nvSpPr>
          <p:cNvPr id="2" name="Explosion 2 1"/>
          <p:cNvSpPr/>
          <p:nvPr/>
        </p:nvSpPr>
        <p:spPr>
          <a:xfrm>
            <a:off x="-152400" y="152400"/>
            <a:ext cx="9144000" cy="3048000"/>
          </a:xfrm>
          <a:prstGeom prst="irregularSeal2">
            <a:avLst/>
          </a:prstGeom>
          <a:solidFill>
            <a:srgbClr val="FFFF00"/>
          </a:solid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4000" b="1" kern="0" dirty="0">
                <a:solidFill>
                  <a:sysClr val="windowText" lastClr="000000"/>
                </a:solidFill>
                <a:latin typeface="Arial" pitchFamily="34" charset="0"/>
                <a:cs typeface="Arial" pitchFamily="34" charset="0"/>
              </a:rPr>
              <a:t>Không xử phạt</a:t>
            </a:r>
            <a:endParaRPr lang="en-US" sz="4000" dirty="0"/>
          </a:p>
        </p:txBody>
      </p:sp>
      <p:sp>
        <p:nvSpPr>
          <p:cNvPr id="5" name="Rounded Rectangle 4"/>
          <p:cNvSpPr/>
          <p:nvPr/>
        </p:nvSpPr>
        <p:spPr>
          <a:xfrm>
            <a:off x="76200" y="5508171"/>
            <a:ext cx="4953000" cy="1121229"/>
          </a:xfrm>
          <a:prstGeom prst="roundRect">
            <a:avLst/>
          </a:prstGeom>
          <a:solidFill>
            <a:srgbClr val="CFEAEF"/>
          </a:solidFill>
          <a:ln w="57150">
            <a:solidFill>
              <a:srgbClr val="FF99CC"/>
            </a:solidFill>
          </a:ln>
        </p:spPr>
        <p:style>
          <a:lnRef idx="1">
            <a:schemeClr val="accent1"/>
          </a:lnRef>
          <a:fillRef idx="2">
            <a:schemeClr val="accent1"/>
          </a:fillRef>
          <a:effectRef idx="1">
            <a:schemeClr val="accent1"/>
          </a:effectRef>
          <a:fontRef idx="minor">
            <a:schemeClr val="dk1"/>
          </a:fontRef>
        </p:style>
        <p:txBody>
          <a:bodyPr anchor="ctr"/>
          <a:lstStyle/>
          <a:p>
            <a:pPr lvl="0" algn="ctr">
              <a:defRPr/>
            </a:pPr>
            <a:r>
              <a:rPr lang="en-US" sz="3200" b="1" kern="0" dirty="0" smtClean="0">
                <a:solidFill>
                  <a:sysClr val="windowText" lastClr="000000"/>
                </a:solidFill>
                <a:latin typeface="Arial" pitchFamily="34" charset="0"/>
                <a:cs typeface="Arial" pitchFamily="34" charset="0"/>
              </a:rPr>
              <a:t>Cho VD</a:t>
            </a:r>
            <a:endParaRPr lang="en-US" sz="3200" b="1" kern="0" dirty="0">
              <a:solidFill>
                <a:srgbClr val="FF0000"/>
              </a:solidFill>
              <a:latin typeface="Arial" pitchFamily="34" charset="0"/>
              <a:cs typeface="Arial" pitchFamily="34" charset="0"/>
            </a:endParaRPr>
          </a:p>
        </p:txBody>
      </p:sp>
    </p:spTree>
    <p:extLst>
      <p:ext uri="{BB962C8B-B14F-4D97-AF65-F5344CB8AC3E}">
        <p14:creationId xmlns:p14="http://schemas.microsoft.com/office/powerpoint/2010/main" val="2613110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000"/>
                                        <p:tgtEl>
                                          <p:spTgt spid="14"/>
                                        </p:tgtEl>
                                      </p:cBhvr>
                                    </p:animEffect>
                                    <p:anim calcmode="lin" valueType="num">
                                      <p:cBhvr>
                                        <p:cTn id="8" dur="1000" fill="hold"/>
                                        <p:tgtEl>
                                          <p:spTgt spid="14"/>
                                        </p:tgtEl>
                                        <p:attrNameLst>
                                          <p:attrName>ppt_x</p:attrName>
                                        </p:attrNameLst>
                                      </p:cBhvr>
                                      <p:tavLst>
                                        <p:tav tm="0">
                                          <p:val>
                                            <p:strVal val="#ppt_x"/>
                                          </p:val>
                                        </p:tav>
                                        <p:tav tm="100000">
                                          <p:val>
                                            <p:strVal val="#ppt_x"/>
                                          </p:val>
                                        </p:tav>
                                      </p:tavLst>
                                    </p:anim>
                                    <p:anim calcmode="lin" valueType="num">
                                      <p:cBhvr>
                                        <p:cTn id="9"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5"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Rounded Rectangle 13"/>
          <p:cNvSpPr/>
          <p:nvPr/>
        </p:nvSpPr>
        <p:spPr>
          <a:xfrm>
            <a:off x="102520" y="3200400"/>
            <a:ext cx="9067800" cy="1524000"/>
          </a:xfrm>
          <a:prstGeom prst="roundRect">
            <a:avLst/>
          </a:prstGeom>
          <a:solidFill>
            <a:srgbClr val="FFFFCC"/>
          </a:solidFill>
          <a:ln w="57150">
            <a:solidFill>
              <a:srgbClr val="0070C0"/>
            </a:solidFill>
          </a:ln>
        </p:spPr>
        <p:style>
          <a:lnRef idx="1">
            <a:schemeClr val="accent1"/>
          </a:lnRef>
          <a:fillRef idx="2">
            <a:schemeClr val="accent1"/>
          </a:fillRef>
          <a:effectRef idx="1">
            <a:schemeClr val="accent1"/>
          </a:effectRef>
          <a:fontRef idx="minor">
            <a:schemeClr val="dk1"/>
          </a:fontRef>
        </p:style>
        <p:txBody>
          <a:bodyPr anchor="ctr"/>
          <a:lstStyle/>
          <a:p>
            <a:pPr marL="457200" lvl="0" indent="-457200">
              <a:buFont typeface="Arial" pitchFamily="34" charset="0"/>
              <a:buChar char="•"/>
              <a:defRPr/>
            </a:pPr>
            <a:r>
              <a:rPr lang="en-US" sz="3200" b="1" kern="0" dirty="0" smtClean="0">
                <a:solidFill>
                  <a:sysClr val="windowText" lastClr="000000"/>
                </a:solidFill>
                <a:latin typeface="Arial" pitchFamily="34" charset="0"/>
                <a:cs typeface="Arial" pitchFamily="34" charset="0"/>
              </a:rPr>
              <a:t>V</a:t>
            </a:r>
            <a:r>
              <a:rPr lang="vi-VN" sz="3200" b="1" kern="0" dirty="0" smtClean="0">
                <a:solidFill>
                  <a:sysClr val="windowText" lastClr="000000"/>
                </a:solidFill>
                <a:latin typeface="Arial" pitchFamily="34" charset="0"/>
                <a:cs typeface="Arial" pitchFamily="34" charset="0"/>
              </a:rPr>
              <a:t>i </a:t>
            </a:r>
            <a:r>
              <a:rPr lang="vi-VN" sz="3200" b="1" kern="0" dirty="0">
                <a:solidFill>
                  <a:sysClr val="windowText" lastClr="000000"/>
                </a:solidFill>
                <a:latin typeface="Arial" pitchFamily="34" charset="0"/>
                <a:cs typeface="Arial" pitchFamily="34" charset="0"/>
              </a:rPr>
              <a:t>phạm khi đang mắc bệnh tâm </a:t>
            </a:r>
            <a:r>
              <a:rPr lang="vi-VN" sz="3200" b="1" kern="0" dirty="0" smtClean="0">
                <a:solidFill>
                  <a:sysClr val="windowText" lastClr="000000"/>
                </a:solidFill>
                <a:latin typeface="Arial" pitchFamily="34" charset="0"/>
                <a:cs typeface="Arial" pitchFamily="34" charset="0"/>
              </a:rPr>
              <a:t>thần</a:t>
            </a:r>
            <a:r>
              <a:rPr lang="en-US" sz="3200" b="1" kern="0" dirty="0" smtClean="0">
                <a:solidFill>
                  <a:sysClr val="windowText" lastClr="000000"/>
                </a:solidFill>
                <a:latin typeface="Arial" pitchFamily="34" charset="0"/>
                <a:cs typeface="Arial" pitchFamily="34" charset="0"/>
              </a:rPr>
              <a:t>...</a:t>
            </a:r>
            <a:r>
              <a:rPr lang="vi-VN" sz="3200" b="1" kern="0" dirty="0" smtClean="0">
                <a:solidFill>
                  <a:sysClr val="windowText" lastClr="000000"/>
                </a:solidFill>
                <a:latin typeface="Arial" pitchFamily="34" charset="0"/>
                <a:cs typeface="Arial" pitchFamily="34" charset="0"/>
              </a:rPr>
              <a:t> </a:t>
            </a:r>
            <a:endParaRPr lang="en-US" sz="3200" b="1" kern="0" dirty="0">
              <a:solidFill>
                <a:srgbClr val="FF0000"/>
              </a:solidFill>
              <a:latin typeface="Arial" pitchFamily="34" charset="0"/>
              <a:cs typeface="Arial" pitchFamily="34" charset="0"/>
            </a:endParaRPr>
          </a:p>
        </p:txBody>
      </p:sp>
      <p:sp>
        <p:nvSpPr>
          <p:cNvPr id="2" name="Explosion 2 1"/>
          <p:cNvSpPr/>
          <p:nvPr/>
        </p:nvSpPr>
        <p:spPr>
          <a:xfrm>
            <a:off x="-152400" y="152400"/>
            <a:ext cx="9144000" cy="3048000"/>
          </a:xfrm>
          <a:prstGeom prst="irregularSeal2">
            <a:avLst/>
          </a:prstGeom>
          <a:solidFill>
            <a:srgbClr val="FFFF00"/>
          </a:solid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4000" b="1" kern="0" dirty="0">
                <a:solidFill>
                  <a:sysClr val="windowText" lastClr="000000"/>
                </a:solidFill>
                <a:latin typeface="Arial" pitchFamily="34" charset="0"/>
                <a:cs typeface="Arial" pitchFamily="34" charset="0"/>
              </a:rPr>
              <a:t>Không xử phạt</a:t>
            </a:r>
            <a:endParaRPr lang="en-US" sz="4000" dirty="0"/>
          </a:p>
        </p:txBody>
      </p:sp>
      <p:sp>
        <p:nvSpPr>
          <p:cNvPr id="5" name="Rounded Rectangle 4"/>
          <p:cNvSpPr/>
          <p:nvPr/>
        </p:nvSpPr>
        <p:spPr>
          <a:xfrm>
            <a:off x="76200" y="5508171"/>
            <a:ext cx="4953000" cy="1121229"/>
          </a:xfrm>
          <a:prstGeom prst="roundRect">
            <a:avLst/>
          </a:prstGeom>
          <a:solidFill>
            <a:srgbClr val="CFEAEF"/>
          </a:solidFill>
          <a:ln w="57150">
            <a:solidFill>
              <a:srgbClr val="FF99CC"/>
            </a:solidFill>
          </a:ln>
        </p:spPr>
        <p:style>
          <a:lnRef idx="1">
            <a:schemeClr val="accent1"/>
          </a:lnRef>
          <a:fillRef idx="2">
            <a:schemeClr val="accent1"/>
          </a:fillRef>
          <a:effectRef idx="1">
            <a:schemeClr val="accent1"/>
          </a:effectRef>
          <a:fontRef idx="minor">
            <a:schemeClr val="dk1"/>
          </a:fontRef>
        </p:style>
        <p:txBody>
          <a:bodyPr anchor="ctr"/>
          <a:lstStyle/>
          <a:p>
            <a:pPr lvl="0" algn="ctr">
              <a:defRPr/>
            </a:pPr>
            <a:r>
              <a:rPr lang="en-US" sz="3200" b="1" kern="0" dirty="0" smtClean="0">
                <a:solidFill>
                  <a:sysClr val="windowText" lastClr="000000"/>
                </a:solidFill>
                <a:latin typeface="Arial" pitchFamily="34" charset="0"/>
                <a:cs typeface="Arial" pitchFamily="34" charset="0"/>
              </a:rPr>
              <a:t>Cho VD</a:t>
            </a:r>
            <a:endParaRPr lang="en-US" sz="3200" b="1" kern="0" dirty="0">
              <a:solidFill>
                <a:srgbClr val="FF0000"/>
              </a:solidFill>
              <a:latin typeface="Arial" pitchFamily="34" charset="0"/>
              <a:cs typeface="Arial" pitchFamily="34" charset="0"/>
            </a:endParaRPr>
          </a:p>
        </p:txBody>
      </p:sp>
    </p:spTree>
    <p:extLst>
      <p:ext uri="{BB962C8B-B14F-4D97-AF65-F5344CB8AC3E}">
        <p14:creationId xmlns:p14="http://schemas.microsoft.com/office/powerpoint/2010/main" val="2613110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000"/>
                                        <p:tgtEl>
                                          <p:spTgt spid="14"/>
                                        </p:tgtEl>
                                      </p:cBhvr>
                                    </p:animEffect>
                                    <p:anim calcmode="lin" valueType="num">
                                      <p:cBhvr>
                                        <p:cTn id="8" dur="1000" fill="hold"/>
                                        <p:tgtEl>
                                          <p:spTgt spid="14"/>
                                        </p:tgtEl>
                                        <p:attrNameLst>
                                          <p:attrName>ppt_x</p:attrName>
                                        </p:attrNameLst>
                                      </p:cBhvr>
                                      <p:tavLst>
                                        <p:tav tm="0">
                                          <p:val>
                                            <p:strVal val="#ppt_x"/>
                                          </p:val>
                                        </p:tav>
                                        <p:tav tm="100000">
                                          <p:val>
                                            <p:strVal val="#ppt_x"/>
                                          </p:val>
                                        </p:tav>
                                      </p:tavLst>
                                    </p:anim>
                                    <p:anim calcmode="lin" valueType="num">
                                      <p:cBhvr>
                                        <p:cTn id="9"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5"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76200" y="609600"/>
            <a:ext cx="8153400" cy="638175"/>
          </a:xfrm>
          <a:prstGeom prst="rect">
            <a:avLst/>
          </a:prstGeom>
          <a:solidFill>
            <a:srgbClr val="E4F41A"/>
          </a:solidFill>
          <a:ln w="6350" cap="flat" cmpd="sng" algn="ctr">
            <a:solidFill>
              <a:sysClr val="windowText" lastClr="000000"/>
            </a:solidFill>
            <a:prstDash val="solid"/>
            <a:miter lim="800000"/>
          </a:ln>
          <a:effectLst/>
        </p:spPr>
        <p:txBody>
          <a:bodyPr anchor="ctr"/>
          <a:lstStyle/>
          <a:p>
            <a:pPr lvl="0">
              <a:defRPr/>
            </a:pPr>
            <a:r>
              <a:rPr kumimoji="0" lang="vi-VN" sz="3200" b="1" i="0" u="none" strike="noStrike" kern="0" cap="none" spc="0" normalizeH="0" baseline="0" noProof="0" dirty="0" smtClean="0">
                <a:ln>
                  <a:noFill/>
                </a:ln>
                <a:solidFill>
                  <a:sysClr val="windowText" lastClr="000000"/>
                </a:solidFill>
                <a:effectLst/>
                <a:uLnTx/>
                <a:uFillTx/>
                <a:latin typeface="Arial"/>
              </a:rPr>
              <a:t>2.</a:t>
            </a:r>
            <a:r>
              <a:rPr kumimoji="0" lang="en-US" sz="3200" b="1" i="0" u="none" strike="noStrike" kern="0" cap="none" spc="0" normalizeH="0" baseline="0" noProof="0" dirty="0" smtClean="0">
                <a:ln>
                  <a:noFill/>
                </a:ln>
                <a:solidFill>
                  <a:sysClr val="windowText" lastClr="000000"/>
                </a:solidFill>
                <a:effectLst/>
                <a:uLnTx/>
                <a:uFillTx/>
                <a:latin typeface="Arial"/>
              </a:rPr>
              <a:t>2</a:t>
            </a:r>
            <a:r>
              <a:rPr kumimoji="0" lang="vi-VN" sz="3200" b="1" i="0" u="none" strike="noStrike" kern="0" cap="none" spc="0" normalizeH="0" baseline="0" noProof="0" dirty="0" smtClean="0">
                <a:ln>
                  <a:noFill/>
                </a:ln>
                <a:solidFill>
                  <a:sysClr val="windowText" lastClr="000000"/>
                </a:solidFill>
                <a:effectLst/>
                <a:uLnTx/>
                <a:uFillTx/>
                <a:latin typeface="Arial"/>
              </a:rPr>
              <a:t>. </a:t>
            </a:r>
            <a:r>
              <a:rPr lang="vi-VN" sz="3200" b="1" kern="0" dirty="0" smtClean="0">
                <a:solidFill>
                  <a:sysClr val="windowText" lastClr="000000"/>
                </a:solidFill>
                <a:latin typeface="Arial" pitchFamily="34" charset="0"/>
                <a:cs typeface="Arial" pitchFamily="34" charset="0"/>
              </a:rPr>
              <a:t>Vi </a:t>
            </a:r>
            <a:r>
              <a:rPr lang="vi-VN" sz="3200" b="1" kern="0" dirty="0">
                <a:solidFill>
                  <a:sysClr val="windowText" lastClr="000000"/>
                </a:solidFill>
                <a:latin typeface="Arial" pitchFamily="34" charset="0"/>
                <a:cs typeface="Arial" pitchFamily="34" charset="0"/>
              </a:rPr>
              <a:t>phạm và xử lý vi phạm hành </a:t>
            </a:r>
            <a:r>
              <a:rPr lang="vi-VN" sz="3200" b="1" kern="0" dirty="0" smtClean="0">
                <a:solidFill>
                  <a:sysClr val="windowText" lastClr="000000"/>
                </a:solidFill>
                <a:latin typeface="Arial" pitchFamily="34" charset="0"/>
                <a:cs typeface="Arial" pitchFamily="34" charset="0"/>
              </a:rPr>
              <a:t>chính</a:t>
            </a:r>
            <a:endParaRPr lang="vi-VN" sz="3200" b="1" kern="0" dirty="0">
              <a:solidFill>
                <a:sysClr val="windowText" lastClr="000000"/>
              </a:solidFill>
              <a:latin typeface="Arial" pitchFamily="34" charset="0"/>
              <a:cs typeface="Arial" pitchFamily="34" charset="0"/>
            </a:endParaRPr>
          </a:p>
        </p:txBody>
      </p:sp>
      <p:sp>
        <p:nvSpPr>
          <p:cNvPr id="11" name="Rounded Rectangle 10"/>
          <p:cNvSpPr/>
          <p:nvPr/>
        </p:nvSpPr>
        <p:spPr>
          <a:xfrm>
            <a:off x="51629" y="1400175"/>
            <a:ext cx="6806371" cy="609600"/>
          </a:xfrm>
          <a:prstGeom prst="roundRect">
            <a:avLst/>
          </a:prstGeom>
          <a:solidFill>
            <a:srgbClr val="FFFFCC"/>
          </a:solidFill>
          <a:ln w="28575" cap="flat" cmpd="sng" algn="ctr">
            <a:solidFill>
              <a:sysClr val="windowText" lastClr="000000"/>
            </a:solidFill>
            <a:prstDash val="solid"/>
            <a:miter lim="800000"/>
          </a:ln>
          <a:effectLst/>
        </p:spPr>
        <p:txBody>
          <a:bodyPr anchor="ctr"/>
          <a:lstStyle/>
          <a:p>
            <a:pPr algn="ctr">
              <a:defRPr/>
            </a:pPr>
            <a:r>
              <a:rPr lang="vi-VN" sz="3200" b="1" kern="0" dirty="0" smtClean="0">
                <a:solidFill>
                  <a:sysClr val="windowText" lastClr="000000"/>
                </a:solidFill>
                <a:latin typeface="Arial" pitchFamily="34" charset="0"/>
                <a:cs typeface="Arial" pitchFamily="34" charset="0"/>
              </a:rPr>
              <a:t>2</a:t>
            </a:r>
            <a:r>
              <a:rPr lang="en-US" sz="3200" b="1" kern="0" dirty="0" smtClean="0">
                <a:solidFill>
                  <a:sysClr val="windowText" lastClr="000000"/>
                </a:solidFill>
                <a:latin typeface="Arial" pitchFamily="34" charset="0"/>
                <a:cs typeface="Arial" pitchFamily="34" charset="0"/>
              </a:rPr>
              <a:t>.2.2</a:t>
            </a:r>
            <a:r>
              <a:rPr lang="vi-VN" sz="3200" b="1" kern="0" dirty="0">
                <a:solidFill>
                  <a:sysClr val="windowText" lastClr="000000"/>
                </a:solidFill>
                <a:latin typeface="Arial" pitchFamily="34" charset="0"/>
                <a:cs typeface="Arial" pitchFamily="34" charset="0"/>
              </a:rPr>
              <a:t>. xử lý Vi phạm hành </a:t>
            </a:r>
            <a:r>
              <a:rPr lang="vi-VN" sz="3200" b="1" kern="0" dirty="0" smtClean="0">
                <a:solidFill>
                  <a:sysClr val="windowText" lastClr="000000"/>
                </a:solidFill>
                <a:latin typeface="Arial" pitchFamily="34" charset="0"/>
                <a:cs typeface="Arial" pitchFamily="34" charset="0"/>
              </a:rPr>
              <a:t>chính</a:t>
            </a:r>
            <a:endParaRPr lang="vi-VN" sz="3200" b="1" kern="0" dirty="0">
              <a:solidFill>
                <a:sysClr val="windowText" lastClr="000000"/>
              </a:solidFill>
              <a:latin typeface="Arial" pitchFamily="34" charset="0"/>
              <a:cs typeface="Arial" pitchFamily="34" charset="0"/>
            </a:endParaRP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ounded Rectangle 12"/>
          <p:cNvSpPr/>
          <p:nvPr/>
        </p:nvSpPr>
        <p:spPr>
          <a:xfrm>
            <a:off x="76201" y="2206755"/>
            <a:ext cx="7238999" cy="641220"/>
          </a:xfrm>
          <a:prstGeom prst="roundRect">
            <a:avLst/>
          </a:prstGeom>
          <a:solidFill>
            <a:srgbClr val="CFEAEF"/>
          </a:solidFill>
          <a:ln w="28575" cap="flat" cmpd="sng" algn="ctr">
            <a:solidFill>
              <a:sysClr val="windowText" lastClr="000000"/>
            </a:solidFill>
            <a:prstDash val="solid"/>
            <a:miter lim="800000"/>
          </a:ln>
          <a:effectLst/>
        </p:spPr>
        <p:txBody>
          <a:bodyPr anchor="ctr"/>
          <a:lstStyle/>
          <a:p>
            <a:pPr lvl="0" algn="ctr">
              <a:defRPr/>
            </a:pPr>
            <a:r>
              <a:rPr lang="en-US" sz="3200" b="1" kern="0" dirty="0" err="1">
                <a:solidFill>
                  <a:sysClr val="windowText" lastClr="000000"/>
                </a:solidFill>
                <a:latin typeface="Arial" pitchFamily="34" charset="0"/>
                <a:cs typeface="Arial" pitchFamily="34" charset="0"/>
              </a:rPr>
              <a:t>Các</a:t>
            </a:r>
            <a:r>
              <a:rPr lang="en-US" sz="3200" b="1" kern="0" dirty="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hình</a:t>
            </a:r>
            <a:r>
              <a:rPr lang="en-US" sz="3200" b="1" kern="0" dirty="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thức</a:t>
            </a:r>
            <a:r>
              <a:rPr lang="en-US" sz="3200" b="1" kern="0" dirty="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xử</a:t>
            </a:r>
            <a:r>
              <a:rPr lang="en-US" sz="3200" b="1" kern="0" dirty="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phạt</a:t>
            </a:r>
            <a:r>
              <a:rPr lang="en-US" sz="3200" b="1" kern="0" dirty="0">
                <a:solidFill>
                  <a:sysClr val="windowText" lastClr="000000"/>
                </a:solidFill>
                <a:latin typeface="Arial" pitchFamily="34" charset="0"/>
                <a:cs typeface="Arial" pitchFamily="34" charset="0"/>
              </a:rPr>
              <a:t> vi </a:t>
            </a:r>
            <a:r>
              <a:rPr lang="en-US" sz="3200" b="1" kern="0" dirty="0" err="1">
                <a:solidFill>
                  <a:sysClr val="windowText" lastClr="000000"/>
                </a:solidFill>
                <a:latin typeface="Arial" pitchFamily="34" charset="0"/>
                <a:cs typeface="Arial" pitchFamily="34" charset="0"/>
              </a:rPr>
              <a:t>phạm</a:t>
            </a:r>
            <a:r>
              <a:rPr lang="en-US" sz="3200" b="1" kern="0" dirty="0">
                <a:solidFill>
                  <a:sysClr val="windowText" lastClr="000000"/>
                </a:solidFill>
                <a:latin typeface="Arial" pitchFamily="34" charset="0"/>
                <a:cs typeface="Arial" pitchFamily="34" charset="0"/>
              </a:rPr>
              <a:t> </a:t>
            </a:r>
            <a:r>
              <a:rPr lang="en-US" sz="3200" b="1" kern="0" dirty="0" smtClean="0">
                <a:solidFill>
                  <a:sysClr val="windowText" lastClr="000000"/>
                </a:solidFill>
                <a:latin typeface="Arial" pitchFamily="34" charset="0"/>
                <a:cs typeface="Arial" pitchFamily="34" charset="0"/>
              </a:rPr>
              <a:t>HC</a:t>
            </a:r>
            <a:endParaRPr lang="vi-VN" sz="3200" b="1" kern="0" dirty="0">
              <a:solidFill>
                <a:sysClr val="windowText" lastClr="000000"/>
              </a:solidFill>
              <a:latin typeface="Arial" pitchFamily="34" charset="0"/>
              <a:cs typeface="Arial" pitchFamily="34" charset="0"/>
            </a:endParaRPr>
          </a:p>
        </p:txBody>
      </p:sp>
      <p:sp>
        <p:nvSpPr>
          <p:cNvPr id="16" name="Rounded Rectangle 15"/>
          <p:cNvSpPr/>
          <p:nvPr/>
        </p:nvSpPr>
        <p:spPr>
          <a:xfrm>
            <a:off x="51629" y="3581400"/>
            <a:ext cx="9067800" cy="2971800"/>
          </a:xfrm>
          <a:prstGeom prst="roundRect">
            <a:avLst/>
          </a:prstGeom>
          <a:solidFill>
            <a:srgbClr val="E8F3CB"/>
          </a:solidFill>
          <a:ln w="57150">
            <a:solidFill>
              <a:srgbClr val="00B050"/>
            </a:solidFill>
          </a:ln>
        </p:spPr>
        <p:style>
          <a:lnRef idx="1">
            <a:schemeClr val="accent1"/>
          </a:lnRef>
          <a:fillRef idx="2">
            <a:schemeClr val="accent1"/>
          </a:fillRef>
          <a:effectRef idx="1">
            <a:schemeClr val="accent1"/>
          </a:effectRef>
          <a:fontRef idx="minor">
            <a:schemeClr val="dk1"/>
          </a:fontRef>
        </p:style>
        <p:txBody>
          <a:bodyPr anchor="ctr"/>
          <a:lstStyle/>
          <a:p>
            <a:pPr lvl="0">
              <a:defRPr/>
            </a:pPr>
            <a:r>
              <a:rPr lang="en-US" sz="3200" b="1" kern="0" dirty="0" smtClean="0">
                <a:solidFill>
                  <a:sysClr val="windowText" lastClr="000000"/>
                </a:solidFill>
                <a:latin typeface="Arial" pitchFamily="34" charset="0"/>
                <a:cs typeface="Arial" pitchFamily="34" charset="0"/>
              </a:rPr>
              <a:t>B</a:t>
            </a:r>
            <a:r>
              <a:rPr lang="vi-VN" sz="3200" b="1" kern="0" dirty="0" smtClean="0">
                <a:solidFill>
                  <a:sysClr val="windowText" lastClr="000000"/>
                </a:solidFill>
                <a:latin typeface="Arial" pitchFamily="34" charset="0"/>
                <a:cs typeface="Arial" pitchFamily="34" charset="0"/>
              </a:rPr>
              <a:t>ao gồm</a:t>
            </a:r>
            <a:r>
              <a:rPr lang="en-US" sz="3200" b="1" kern="0" dirty="0" smtClean="0">
                <a:solidFill>
                  <a:sysClr val="windowText" lastClr="000000"/>
                </a:solidFill>
                <a:latin typeface="Arial" pitchFamily="34" charset="0"/>
                <a:cs typeface="Arial" pitchFamily="34" charset="0"/>
              </a:rPr>
              <a:t>:</a:t>
            </a:r>
          </a:p>
          <a:p>
            <a:pPr lvl="0">
              <a:defRPr/>
            </a:pPr>
            <a:endParaRPr lang="en-US" sz="3200" b="1" kern="0" dirty="0" smtClean="0">
              <a:solidFill>
                <a:sysClr val="windowText" lastClr="000000"/>
              </a:solidFill>
              <a:latin typeface="Arial" pitchFamily="34" charset="0"/>
              <a:cs typeface="Arial" pitchFamily="34" charset="0"/>
            </a:endParaRPr>
          </a:p>
          <a:p>
            <a:pPr marL="457200" lvl="0" indent="-457200">
              <a:buFontTx/>
              <a:buChar char="-"/>
              <a:defRPr/>
            </a:pPr>
            <a:r>
              <a:rPr lang="en-US" sz="3200" b="1" kern="0" dirty="0" smtClean="0">
                <a:solidFill>
                  <a:sysClr val="windowText" lastClr="000000"/>
                </a:solidFill>
                <a:latin typeface="Arial" pitchFamily="34" charset="0"/>
                <a:cs typeface="Arial" pitchFamily="34" charset="0"/>
              </a:rPr>
              <a:t>C</a:t>
            </a:r>
            <a:r>
              <a:rPr lang="vi-VN" sz="3200" b="1" kern="0" dirty="0" smtClean="0">
                <a:solidFill>
                  <a:sysClr val="windowText" lastClr="000000"/>
                </a:solidFill>
                <a:latin typeface="Arial" pitchFamily="34" charset="0"/>
                <a:cs typeface="Arial" pitchFamily="34" charset="0"/>
              </a:rPr>
              <a:t>ác </a:t>
            </a:r>
            <a:r>
              <a:rPr lang="vi-VN" sz="3200" b="1" kern="0" dirty="0">
                <a:solidFill>
                  <a:sysClr val="windowText" lastClr="000000"/>
                </a:solidFill>
                <a:latin typeface="Arial" pitchFamily="34" charset="0"/>
                <a:cs typeface="Arial" pitchFamily="34" charset="0"/>
              </a:rPr>
              <a:t>hình thức xử phạt </a:t>
            </a:r>
            <a:endParaRPr lang="en-US" sz="3200" b="1" kern="0" dirty="0" smtClean="0">
              <a:solidFill>
                <a:sysClr val="windowText" lastClr="000000"/>
              </a:solidFill>
              <a:latin typeface="Arial" pitchFamily="34" charset="0"/>
              <a:cs typeface="Arial" pitchFamily="34" charset="0"/>
            </a:endParaRPr>
          </a:p>
          <a:p>
            <a:pPr lvl="0">
              <a:defRPr/>
            </a:pPr>
            <a:endParaRPr lang="en-US" sz="3200" b="1" kern="0" dirty="0" smtClean="0">
              <a:solidFill>
                <a:sysClr val="windowText" lastClr="000000"/>
              </a:solidFill>
              <a:latin typeface="Arial" pitchFamily="34" charset="0"/>
              <a:cs typeface="Arial" pitchFamily="34" charset="0"/>
            </a:endParaRPr>
          </a:p>
          <a:p>
            <a:pPr lvl="0">
              <a:defRPr/>
            </a:pPr>
            <a:r>
              <a:rPr lang="en-US" sz="3200" b="1" kern="0" dirty="0" smtClean="0">
                <a:solidFill>
                  <a:sysClr val="windowText" lastClr="000000"/>
                </a:solidFill>
                <a:latin typeface="Arial" pitchFamily="34" charset="0"/>
                <a:cs typeface="Arial" pitchFamily="34" charset="0"/>
              </a:rPr>
              <a:t>-    </a:t>
            </a:r>
            <a:r>
              <a:rPr lang="vi-VN" sz="3200" b="1" kern="0" dirty="0" smtClean="0">
                <a:solidFill>
                  <a:sysClr val="windowText" lastClr="000000"/>
                </a:solidFill>
                <a:latin typeface="Arial" pitchFamily="34" charset="0"/>
                <a:cs typeface="Arial" pitchFamily="34" charset="0"/>
              </a:rPr>
              <a:t>và </a:t>
            </a:r>
            <a:r>
              <a:rPr lang="vi-VN" sz="3200" b="1" kern="0" dirty="0">
                <a:solidFill>
                  <a:sysClr val="windowText" lastClr="000000"/>
                </a:solidFill>
                <a:latin typeface="Arial" pitchFamily="34" charset="0"/>
                <a:cs typeface="Arial" pitchFamily="34" charset="0"/>
              </a:rPr>
              <a:t>các biện pháp xử lý hành chính khác</a:t>
            </a:r>
          </a:p>
        </p:txBody>
      </p:sp>
    </p:spTree>
    <p:extLst>
      <p:ext uri="{BB962C8B-B14F-4D97-AF65-F5344CB8AC3E}">
        <p14:creationId xmlns:p14="http://schemas.microsoft.com/office/powerpoint/2010/main" val="34453964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6"/>
                                        </p:tgtEl>
                                        <p:attrNameLst>
                                          <p:attrName>style.visibility</p:attrName>
                                        </p:attrNameLst>
                                      </p:cBhvr>
                                      <p:to>
                                        <p:strVal val="visible"/>
                                      </p:to>
                                    </p:set>
                                    <p:animEffect transition="in" filter="fade">
                                      <p:cBhvr>
                                        <p:cTn id="14" dur="1000"/>
                                        <p:tgtEl>
                                          <p:spTgt spid="16"/>
                                        </p:tgtEl>
                                      </p:cBhvr>
                                    </p:animEffect>
                                    <p:anim calcmode="lin" valueType="num">
                                      <p:cBhvr>
                                        <p:cTn id="15" dur="1000" fill="hold"/>
                                        <p:tgtEl>
                                          <p:spTgt spid="16"/>
                                        </p:tgtEl>
                                        <p:attrNameLst>
                                          <p:attrName>ppt_x</p:attrName>
                                        </p:attrNameLst>
                                      </p:cBhvr>
                                      <p:tavLst>
                                        <p:tav tm="0">
                                          <p:val>
                                            <p:strVal val="#ppt_x"/>
                                          </p:val>
                                        </p:tav>
                                        <p:tav tm="100000">
                                          <p:val>
                                            <p:strVal val="#ppt_x"/>
                                          </p:val>
                                        </p:tav>
                                      </p:tavLst>
                                    </p:anim>
                                    <p:anim calcmode="lin" valueType="num">
                                      <p:cBhvr>
                                        <p:cTn id="16"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6"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76200" y="609600"/>
            <a:ext cx="8153400" cy="638175"/>
          </a:xfrm>
          <a:prstGeom prst="rect">
            <a:avLst/>
          </a:prstGeom>
          <a:solidFill>
            <a:srgbClr val="E4F41A"/>
          </a:solidFill>
          <a:ln w="6350" cap="flat" cmpd="sng" algn="ctr">
            <a:solidFill>
              <a:sysClr val="windowText" lastClr="000000"/>
            </a:solidFill>
            <a:prstDash val="solid"/>
            <a:miter lim="800000"/>
          </a:ln>
          <a:effectLst/>
        </p:spPr>
        <p:txBody>
          <a:bodyPr anchor="ctr"/>
          <a:lstStyle/>
          <a:p>
            <a:pPr lvl="0">
              <a:defRPr/>
            </a:pPr>
            <a:r>
              <a:rPr kumimoji="0" lang="vi-VN" sz="3200" b="1" i="0" u="none" strike="noStrike" kern="0" cap="none" spc="0" normalizeH="0" baseline="0" noProof="0" dirty="0" smtClean="0">
                <a:ln>
                  <a:noFill/>
                </a:ln>
                <a:solidFill>
                  <a:sysClr val="windowText" lastClr="000000"/>
                </a:solidFill>
                <a:effectLst/>
                <a:uLnTx/>
                <a:uFillTx/>
                <a:latin typeface="Arial"/>
              </a:rPr>
              <a:t>2.</a:t>
            </a:r>
            <a:r>
              <a:rPr kumimoji="0" lang="en-US" sz="3200" b="1" i="0" u="none" strike="noStrike" kern="0" cap="none" spc="0" normalizeH="0" baseline="0" noProof="0" dirty="0" smtClean="0">
                <a:ln>
                  <a:noFill/>
                </a:ln>
                <a:solidFill>
                  <a:sysClr val="windowText" lastClr="000000"/>
                </a:solidFill>
                <a:effectLst/>
                <a:uLnTx/>
                <a:uFillTx/>
                <a:latin typeface="Arial"/>
              </a:rPr>
              <a:t>2</a:t>
            </a:r>
            <a:r>
              <a:rPr kumimoji="0" lang="vi-VN" sz="3200" b="1" i="0" u="none" strike="noStrike" kern="0" cap="none" spc="0" normalizeH="0" baseline="0" noProof="0" dirty="0" smtClean="0">
                <a:ln>
                  <a:noFill/>
                </a:ln>
                <a:solidFill>
                  <a:sysClr val="windowText" lastClr="000000"/>
                </a:solidFill>
                <a:effectLst/>
                <a:uLnTx/>
                <a:uFillTx/>
                <a:latin typeface="Arial"/>
              </a:rPr>
              <a:t>. </a:t>
            </a:r>
            <a:r>
              <a:rPr lang="vi-VN" sz="3200" b="1" kern="0" dirty="0" smtClean="0">
                <a:solidFill>
                  <a:sysClr val="windowText" lastClr="000000"/>
                </a:solidFill>
                <a:latin typeface="Arial" pitchFamily="34" charset="0"/>
                <a:cs typeface="Arial" pitchFamily="34" charset="0"/>
              </a:rPr>
              <a:t>Vi </a:t>
            </a:r>
            <a:r>
              <a:rPr lang="vi-VN" sz="3200" b="1" kern="0" dirty="0">
                <a:solidFill>
                  <a:sysClr val="windowText" lastClr="000000"/>
                </a:solidFill>
                <a:latin typeface="Arial" pitchFamily="34" charset="0"/>
                <a:cs typeface="Arial" pitchFamily="34" charset="0"/>
              </a:rPr>
              <a:t>phạm và xử lý vi phạm hành </a:t>
            </a:r>
            <a:r>
              <a:rPr lang="vi-VN" sz="3200" b="1" kern="0" dirty="0" smtClean="0">
                <a:solidFill>
                  <a:sysClr val="windowText" lastClr="000000"/>
                </a:solidFill>
                <a:latin typeface="Arial" pitchFamily="34" charset="0"/>
                <a:cs typeface="Arial" pitchFamily="34" charset="0"/>
              </a:rPr>
              <a:t>chính</a:t>
            </a:r>
            <a:endParaRPr lang="vi-VN" sz="3200" b="1" kern="0" dirty="0">
              <a:solidFill>
                <a:sysClr val="windowText" lastClr="000000"/>
              </a:solidFill>
              <a:latin typeface="Arial" pitchFamily="34" charset="0"/>
              <a:cs typeface="Arial" pitchFamily="34" charset="0"/>
            </a:endParaRPr>
          </a:p>
        </p:txBody>
      </p:sp>
      <p:sp>
        <p:nvSpPr>
          <p:cNvPr id="11" name="Rounded Rectangle 10"/>
          <p:cNvSpPr/>
          <p:nvPr/>
        </p:nvSpPr>
        <p:spPr>
          <a:xfrm>
            <a:off x="51629" y="1400175"/>
            <a:ext cx="6806371" cy="609600"/>
          </a:xfrm>
          <a:prstGeom prst="roundRect">
            <a:avLst/>
          </a:prstGeom>
          <a:solidFill>
            <a:srgbClr val="FFFFCC"/>
          </a:solidFill>
          <a:ln w="28575" cap="flat" cmpd="sng" algn="ctr">
            <a:solidFill>
              <a:sysClr val="windowText" lastClr="000000"/>
            </a:solidFill>
            <a:prstDash val="solid"/>
            <a:miter lim="800000"/>
          </a:ln>
          <a:effectLst/>
        </p:spPr>
        <p:txBody>
          <a:bodyPr anchor="ctr"/>
          <a:lstStyle/>
          <a:p>
            <a:pPr algn="ctr">
              <a:defRPr/>
            </a:pPr>
            <a:r>
              <a:rPr lang="vi-VN" sz="3200" b="1" kern="0" dirty="0" smtClean="0">
                <a:solidFill>
                  <a:sysClr val="windowText" lastClr="000000"/>
                </a:solidFill>
                <a:latin typeface="Arial" pitchFamily="34" charset="0"/>
                <a:cs typeface="Arial" pitchFamily="34" charset="0"/>
              </a:rPr>
              <a:t>2</a:t>
            </a:r>
            <a:r>
              <a:rPr lang="en-US" sz="3200" b="1" kern="0" dirty="0" smtClean="0">
                <a:solidFill>
                  <a:sysClr val="windowText" lastClr="000000"/>
                </a:solidFill>
                <a:latin typeface="Arial" pitchFamily="34" charset="0"/>
                <a:cs typeface="Arial" pitchFamily="34" charset="0"/>
              </a:rPr>
              <a:t>.2.2</a:t>
            </a:r>
            <a:r>
              <a:rPr lang="vi-VN" sz="3200" b="1" kern="0" dirty="0">
                <a:solidFill>
                  <a:sysClr val="windowText" lastClr="000000"/>
                </a:solidFill>
                <a:latin typeface="Arial" pitchFamily="34" charset="0"/>
                <a:cs typeface="Arial" pitchFamily="34" charset="0"/>
              </a:rPr>
              <a:t>. xử lý Vi phạm hành </a:t>
            </a:r>
            <a:r>
              <a:rPr lang="vi-VN" sz="3200" b="1" kern="0" dirty="0" smtClean="0">
                <a:solidFill>
                  <a:sysClr val="windowText" lastClr="000000"/>
                </a:solidFill>
                <a:latin typeface="Arial" pitchFamily="34" charset="0"/>
                <a:cs typeface="Arial" pitchFamily="34" charset="0"/>
              </a:rPr>
              <a:t>chính</a:t>
            </a:r>
            <a:endParaRPr lang="vi-VN" sz="3200" b="1" kern="0" dirty="0">
              <a:solidFill>
                <a:sysClr val="windowText" lastClr="000000"/>
              </a:solidFill>
              <a:latin typeface="Arial" pitchFamily="34" charset="0"/>
              <a:cs typeface="Arial" pitchFamily="34" charset="0"/>
            </a:endParaRP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ounded Rectangle 12"/>
          <p:cNvSpPr/>
          <p:nvPr/>
        </p:nvSpPr>
        <p:spPr>
          <a:xfrm>
            <a:off x="76201" y="2206755"/>
            <a:ext cx="7238999" cy="641220"/>
          </a:xfrm>
          <a:prstGeom prst="roundRect">
            <a:avLst/>
          </a:prstGeom>
          <a:solidFill>
            <a:srgbClr val="CFEAEF"/>
          </a:solidFill>
          <a:ln w="28575" cap="flat" cmpd="sng" algn="ctr">
            <a:solidFill>
              <a:sysClr val="windowText" lastClr="000000"/>
            </a:solidFill>
            <a:prstDash val="solid"/>
            <a:miter lim="800000"/>
          </a:ln>
          <a:effectLst/>
        </p:spPr>
        <p:txBody>
          <a:bodyPr anchor="ctr"/>
          <a:lstStyle/>
          <a:p>
            <a:pPr lvl="0" algn="ctr">
              <a:defRPr/>
            </a:pPr>
            <a:r>
              <a:rPr lang="en-US" sz="3200" b="1" kern="0" dirty="0" err="1">
                <a:solidFill>
                  <a:sysClr val="windowText" lastClr="000000"/>
                </a:solidFill>
                <a:latin typeface="Arial" pitchFamily="34" charset="0"/>
                <a:cs typeface="Arial" pitchFamily="34" charset="0"/>
              </a:rPr>
              <a:t>Các</a:t>
            </a:r>
            <a:r>
              <a:rPr lang="en-US" sz="3200" b="1" kern="0" dirty="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hình</a:t>
            </a:r>
            <a:r>
              <a:rPr lang="en-US" sz="3200" b="1" kern="0" dirty="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thức</a:t>
            </a:r>
            <a:r>
              <a:rPr lang="en-US" sz="3200" b="1" kern="0" dirty="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xử</a:t>
            </a:r>
            <a:r>
              <a:rPr lang="en-US" sz="3200" b="1" kern="0" dirty="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phạt</a:t>
            </a:r>
            <a:r>
              <a:rPr lang="en-US" sz="3200" b="1" kern="0" dirty="0">
                <a:solidFill>
                  <a:sysClr val="windowText" lastClr="000000"/>
                </a:solidFill>
                <a:latin typeface="Arial" pitchFamily="34" charset="0"/>
                <a:cs typeface="Arial" pitchFamily="34" charset="0"/>
              </a:rPr>
              <a:t> vi </a:t>
            </a:r>
            <a:r>
              <a:rPr lang="en-US" sz="3200" b="1" kern="0" dirty="0" err="1">
                <a:solidFill>
                  <a:sysClr val="windowText" lastClr="000000"/>
                </a:solidFill>
                <a:latin typeface="Arial" pitchFamily="34" charset="0"/>
                <a:cs typeface="Arial" pitchFamily="34" charset="0"/>
              </a:rPr>
              <a:t>phạm</a:t>
            </a:r>
            <a:r>
              <a:rPr lang="en-US" sz="3200" b="1" kern="0" dirty="0">
                <a:solidFill>
                  <a:sysClr val="windowText" lastClr="000000"/>
                </a:solidFill>
                <a:latin typeface="Arial" pitchFamily="34" charset="0"/>
                <a:cs typeface="Arial" pitchFamily="34" charset="0"/>
              </a:rPr>
              <a:t> </a:t>
            </a:r>
            <a:r>
              <a:rPr lang="en-US" sz="3200" b="1" kern="0" dirty="0" smtClean="0">
                <a:solidFill>
                  <a:sysClr val="windowText" lastClr="000000"/>
                </a:solidFill>
                <a:latin typeface="Arial" pitchFamily="34" charset="0"/>
                <a:cs typeface="Arial" pitchFamily="34" charset="0"/>
              </a:rPr>
              <a:t>HC</a:t>
            </a:r>
            <a:endParaRPr lang="vi-VN" sz="3200" b="1" kern="0" dirty="0">
              <a:solidFill>
                <a:sysClr val="windowText" lastClr="000000"/>
              </a:solidFill>
              <a:latin typeface="Arial" pitchFamily="34" charset="0"/>
              <a:cs typeface="Arial" pitchFamily="34" charset="0"/>
            </a:endParaRPr>
          </a:p>
        </p:txBody>
      </p:sp>
      <p:sp>
        <p:nvSpPr>
          <p:cNvPr id="14" name="Rounded Rectangle 13"/>
          <p:cNvSpPr/>
          <p:nvPr/>
        </p:nvSpPr>
        <p:spPr>
          <a:xfrm>
            <a:off x="80749" y="3581400"/>
            <a:ext cx="9067800" cy="3200400"/>
          </a:xfrm>
          <a:prstGeom prst="roundRect">
            <a:avLst/>
          </a:prstGeom>
          <a:solidFill>
            <a:srgbClr val="D5E9E9"/>
          </a:solidFill>
          <a:ln w="57150">
            <a:solidFill>
              <a:srgbClr val="0070C0"/>
            </a:solidFill>
          </a:ln>
        </p:spPr>
        <p:style>
          <a:lnRef idx="1">
            <a:schemeClr val="accent1"/>
          </a:lnRef>
          <a:fillRef idx="2">
            <a:schemeClr val="accent1"/>
          </a:fillRef>
          <a:effectRef idx="1">
            <a:schemeClr val="accent1"/>
          </a:effectRef>
          <a:fontRef idx="minor">
            <a:schemeClr val="dk1"/>
          </a:fontRef>
        </p:style>
        <p:txBody>
          <a:bodyPr anchor="ctr"/>
          <a:lstStyle/>
          <a:p>
            <a:pPr lvl="0">
              <a:defRPr/>
            </a:pPr>
            <a:r>
              <a:rPr lang="vi-VN" sz="3200" b="1" kern="0" dirty="0">
                <a:solidFill>
                  <a:sysClr val="windowText" lastClr="000000"/>
                </a:solidFill>
                <a:latin typeface="Arial" pitchFamily="34" charset="0"/>
                <a:cs typeface="Arial" pitchFamily="34" charset="0"/>
              </a:rPr>
              <a:t>Xử phạt vi phạm hành chính có hai hình thức đó là: </a:t>
            </a:r>
            <a:endParaRPr lang="en-US" sz="3200" b="1" kern="0" dirty="0" smtClean="0">
              <a:solidFill>
                <a:sysClr val="windowText" lastClr="000000"/>
              </a:solidFill>
              <a:latin typeface="Arial" pitchFamily="34" charset="0"/>
              <a:cs typeface="Arial" pitchFamily="34" charset="0"/>
            </a:endParaRPr>
          </a:p>
          <a:p>
            <a:pPr lvl="0">
              <a:defRPr/>
            </a:pPr>
            <a:endParaRPr lang="en-US" sz="3200" b="1" kern="0" dirty="0" smtClean="0">
              <a:solidFill>
                <a:sysClr val="windowText" lastClr="000000"/>
              </a:solidFill>
              <a:latin typeface="Arial" pitchFamily="34" charset="0"/>
              <a:cs typeface="Arial" pitchFamily="34" charset="0"/>
            </a:endParaRPr>
          </a:p>
          <a:p>
            <a:pPr marL="457200" lvl="0" indent="-457200">
              <a:buFontTx/>
              <a:buChar char="-"/>
              <a:defRPr/>
            </a:pPr>
            <a:r>
              <a:rPr lang="vi-VN" sz="3200" b="1" kern="0" dirty="0" smtClean="0">
                <a:solidFill>
                  <a:sysClr val="windowText" lastClr="000000"/>
                </a:solidFill>
                <a:latin typeface="Arial" pitchFamily="34" charset="0"/>
                <a:cs typeface="Arial" pitchFamily="34" charset="0"/>
              </a:rPr>
              <a:t>Hình </a:t>
            </a:r>
            <a:r>
              <a:rPr lang="vi-VN" sz="3200" b="1" kern="0" dirty="0">
                <a:solidFill>
                  <a:sysClr val="windowText" lastClr="000000"/>
                </a:solidFill>
                <a:latin typeface="Arial" pitchFamily="34" charset="0"/>
                <a:cs typeface="Arial" pitchFamily="34" charset="0"/>
              </a:rPr>
              <a:t>thức xử </a:t>
            </a:r>
            <a:r>
              <a:rPr lang="vi-VN" sz="3200" b="1" kern="0" dirty="0">
                <a:solidFill>
                  <a:srgbClr val="FF0000"/>
                </a:solidFill>
                <a:latin typeface="Arial" pitchFamily="34" charset="0"/>
                <a:cs typeface="Arial" pitchFamily="34" charset="0"/>
              </a:rPr>
              <a:t>phạt chính </a:t>
            </a:r>
            <a:r>
              <a:rPr lang="vi-VN" sz="3200" b="1" kern="0" dirty="0">
                <a:solidFill>
                  <a:sysClr val="windowText" lastClr="000000"/>
                </a:solidFill>
                <a:latin typeface="Arial" pitchFamily="34" charset="0"/>
                <a:cs typeface="Arial" pitchFamily="34" charset="0"/>
              </a:rPr>
              <a:t>và </a:t>
            </a:r>
            <a:endParaRPr lang="en-US" sz="3200" b="1" kern="0" dirty="0" smtClean="0">
              <a:solidFill>
                <a:sysClr val="windowText" lastClr="000000"/>
              </a:solidFill>
              <a:latin typeface="Arial" pitchFamily="34" charset="0"/>
              <a:cs typeface="Arial" pitchFamily="34" charset="0"/>
            </a:endParaRPr>
          </a:p>
          <a:p>
            <a:pPr lvl="0">
              <a:defRPr/>
            </a:pPr>
            <a:endParaRPr lang="en-US" sz="3200" b="1" kern="0" dirty="0" smtClean="0">
              <a:solidFill>
                <a:sysClr val="windowText" lastClr="000000"/>
              </a:solidFill>
              <a:latin typeface="Arial" pitchFamily="34" charset="0"/>
              <a:cs typeface="Arial" pitchFamily="34" charset="0"/>
            </a:endParaRPr>
          </a:p>
          <a:p>
            <a:pPr marL="457200" lvl="0" indent="-457200">
              <a:buFontTx/>
              <a:buChar char="-"/>
              <a:defRPr/>
            </a:pPr>
            <a:r>
              <a:rPr lang="en-US" sz="3200" b="1" kern="0" dirty="0" smtClean="0">
                <a:solidFill>
                  <a:sysClr val="windowText" lastClr="000000"/>
                </a:solidFill>
                <a:latin typeface="Arial" pitchFamily="34" charset="0"/>
                <a:cs typeface="Arial" pitchFamily="34" charset="0"/>
              </a:rPr>
              <a:t>H</a:t>
            </a:r>
            <a:r>
              <a:rPr lang="vi-VN" sz="3200" b="1" kern="0" dirty="0" smtClean="0">
                <a:solidFill>
                  <a:sysClr val="windowText" lastClr="000000"/>
                </a:solidFill>
                <a:latin typeface="Arial" pitchFamily="34" charset="0"/>
                <a:cs typeface="Arial" pitchFamily="34" charset="0"/>
              </a:rPr>
              <a:t>ình </a:t>
            </a:r>
            <a:r>
              <a:rPr lang="vi-VN" sz="3200" b="1" kern="0" dirty="0">
                <a:solidFill>
                  <a:sysClr val="windowText" lastClr="000000"/>
                </a:solidFill>
                <a:latin typeface="Arial" pitchFamily="34" charset="0"/>
                <a:cs typeface="Arial" pitchFamily="34" charset="0"/>
              </a:rPr>
              <a:t>thức xử </a:t>
            </a:r>
            <a:r>
              <a:rPr lang="vi-VN" sz="3200" b="1" kern="0" dirty="0">
                <a:solidFill>
                  <a:srgbClr val="FF0000"/>
                </a:solidFill>
                <a:latin typeface="Arial" pitchFamily="34" charset="0"/>
                <a:cs typeface="Arial" pitchFamily="34" charset="0"/>
              </a:rPr>
              <a:t>phạt bổ sung</a:t>
            </a:r>
            <a:endParaRPr lang="en-US" sz="3200" b="1" kern="0" dirty="0">
              <a:solidFill>
                <a:srgbClr val="FF0000"/>
              </a:solidFill>
              <a:latin typeface="Arial" pitchFamily="34" charset="0"/>
              <a:cs typeface="Arial" pitchFamily="34" charset="0"/>
            </a:endParaRPr>
          </a:p>
        </p:txBody>
      </p:sp>
    </p:spTree>
    <p:extLst>
      <p:ext uri="{BB962C8B-B14F-4D97-AF65-F5344CB8AC3E}">
        <p14:creationId xmlns:p14="http://schemas.microsoft.com/office/powerpoint/2010/main" val="9373172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000"/>
                                        <p:tgtEl>
                                          <p:spTgt spid="14"/>
                                        </p:tgtEl>
                                      </p:cBhvr>
                                    </p:animEffect>
                                    <p:anim calcmode="lin" valueType="num">
                                      <p:cBhvr>
                                        <p:cTn id="8" dur="1000" fill="hold"/>
                                        <p:tgtEl>
                                          <p:spTgt spid="14"/>
                                        </p:tgtEl>
                                        <p:attrNameLst>
                                          <p:attrName>ppt_x</p:attrName>
                                        </p:attrNameLst>
                                      </p:cBhvr>
                                      <p:tavLst>
                                        <p:tav tm="0">
                                          <p:val>
                                            <p:strVal val="#ppt_x"/>
                                          </p:val>
                                        </p:tav>
                                        <p:tav tm="100000">
                                          <p:val>
                                            <p:strVal val="#ppt_x"/>
                                          </p:val>
                                        </p:tav>
                                      </p:tavLst>
                                    </p:anim>
                                    <p:anim calcmode="lin" valueType="num">
                                      <p:cBhvr>
                                        <p:cTn id="9"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ounded Rectangle 12"/>
          <p:cNvSpPr/>
          <p:nvPr/>
        </p:nvSpPr>
        <p:spPr>
          <a:xfrm>
            <a:off x="76200" y="697971"/>
            <a:ext cx="7238999" cy="641220"/>
          </a:xfrm>
          <a:prstGeom prst="roundRect">
            <a:avLst/>
          </a:prstGeom>
          <a:solidFill>
            <a:srgbClr val="CFEAEF"/>
          </a:solidFill>
          <a:ln w="28575" cap="flat" cmpd="sng" algn="ctr">
            <a:solidFill>
              <a:sysClr val="windowText" lastClr="000000"/>
            </a:solidFill>
            <a:prstDash val="solid"/>
            <a:miter lim="800000"/>
          </a:ln>
          <a:effectLst/>
        </p:spPr>
        <p:txBody>
          <a:bodyPr anchor="ctr"/>
          <a:lstStyle/>
          <a:p>
            <a:pPr lvl="0" algn="ctr">
              <a:defRPr/>
            </a:pPr>
            <a:r>
              <a:rPr lang="en-US" sz="3200" b="1" kern="0" dirty="0" err="1">
                <a:solidFill>
                  <a:sysClr val="windowText" lastClr="000000"/>
                </a:solidFill>
                <a:latin typeface="Arial" pitchFamily="34" charset="0"/>
                <a:cs typeface="Arial" pitchFamily="34" charset="0"/>
              </a:rPr>
              <a:t>Các</a:t>
            </a:r>
            <a:r>
              <a:rPr lang="en-US" sz="3200" b="1" kern="0" dirty="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hình</a:t>
            </a:r>
            <a:r>
              <a:rPr lang="en-US" sz="3200" b="1" kern="0" dirty="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thức</a:t>
            </a:r>
            <a:r>
              <a:rPr lang="en-US" sz="3200" b="1" kern="0" dirty="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xử</a:t>
            </a:r>
            <a:r>
              <a:rPr lang="en-US" sz="3200" b="1" kern="0" dirty="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phạt</a:t>
            </a:r>
            <a:r>
              <a:rPr lang="en-US" sz="3200" b="1" kern="0" dirty="0">
                <a:solidFill>
                  <a:sysClr val="windowText" lastClr="000000"/>
                </a:solidFill>
                <a:latin typeface="Arial" pitchFamily="34" charset="0"/>
                <a:cs typeface="Arial" pitchFamily="34" charset="0"/>
              </a:rPr>
              <a:t> vi </a:t>
            </a:r>
            <a:r>
              <a:rPr lang="en-US" sz="3200" b="1" kern="0" dirty="0" err="1">
                <a:solidFill>
                  <a:sysClr val="windowText" lastClr="000000"/>
                </a:solidFill>
                <a:latin typeface="Arial" pitchFamily="34" charset="0"/>
                <a:cs typeface="Arial" pitchFamily="34" charset="0"/>
              </a:rPr>
              <a:t>phạm</a:t>
            </a:r>
            <a:r>
              <a:rPr lang="en-US" sz="3200" b="1" kern="0" dirty="0">
                <a:solidFill>
                  <a:sysClr val="windowText" lastClr="000000"/>
                </a:solidFill>
                <a:latin typeface="Arial" pitchFamily="34" charset="0"/>
                <a:cs typeface="Arial" pitchFamily="34" charset="0"/>
              </a:rPr>
              <a:t> </a:t>
            </a:r>
            <a:r>
              <a:rPr lang="en-US" sz="3200" b="1" kern="0" dirty="0" smtClean="0">
                <a:solidFill>
                  <a:sysClr val="windowText" lastClr="000000"/>
                </a:solidFill>
                <a:latin typeface="Arial" pitchFamily="34" charset="0"/>
                <a:cs typeface="Arial" pitchFamily="34" charset="0"/>
              </a:rPr>
              <a:t>HC</a:t>
            </a:r>
            <a:endParaRPr lang="vi-VN" sz="3200" b="1" kern="0" dirty="0">
              <a:solidFill>
                <a:sysClr val="windowText" lastClr="000000"/>
              </a:solidFill>
              <a:latin typeface="Arial" pitchFamily="34" charset="0"/>
              <a:cs typeface="Arial" pitchFamily="34" charset="0"/>
            </a:endParaRPr>
          </a:p>
        </p:txBody>
      </p:sp>
      <p:sp>
        <p:nvSpPr>
          <p:cNvPr id="7" name="Rounded Rectangle 6"/>
          <p:cNvSpPr/>
          <p:nvPr/>
        </p:nvSpPr>
        <p:spPr>
          <a:xfrm>
            <a:off x="92529" y="2438400"/>
            <a:ext cx="9067800" cy="3276600"/>
          </a:xfrm>
          <a:prstGeom prst="roundRect">
            <a:avLst/>
          </a:prstGeom>
          <a:solidFill>
            <a:srgbClr val="D5E9E9"/>
          </a:solidFill>
          <a:ln w="57150">
            <a:solidFill>
              <a:srgbClr val="0070C0"/>
            </a:solidFill>
          </a:ln>
        </p:spPr>
        <p:style>
          <a:lnRef idx="1">
            <a:schemeClr val="accent1"/>
          </a:lnRef>
          <a:fillRef idx="2">
            <a:schemeClr val="accent1"/>
          </a:fillRef>
          <a:effectRef idx="1">
            <a:schemeClr val="accent1"/>
          </a:effectRef>
          <a:fontRef idx="minor">
            <a:schemeClr val="dk1"/>
          </a:fontRef>
        </p:style>
        <p:txBody>
          <a:bodyPr anchor="ctr"/>
          <a:lstStyle/>
          <a:p>
            <a:pPr lvl="0">
              <a:defRPr/>
            </a:pPr>
            <a:r>
              <a:rPr lang="vi-VN" sz="3200" b="1" kern="0" dirty="0">
                <a:solidFill>
                  <a:sysClr val="windowText" lastClr="000000"/>
                </a:solidFill>
                <a:latin typeface="Arial" pitchFamily="34" charset="0"/>
                <a:cs typeface="Arial" pitchFamily="34" charset="0"/>
              </a:rPr>
              <a:t>Tùy theo tính chất mức độ vi phạm mà cơ quan, người có thẩm quyền áp dụng kèm theo hình phạt bổ sung.</a:t>
            </a:r>
            <a:endParaRPr lang="en-US" sz="3200" b="1" kern="0" dirty="0">
              <a:solidFill>
                <a:srgbClr val="FF0000"/>
              </a:solidFill>
              <a:latin typeface="Arial" pitchFamily="34" charset="0"/>
              <a:cs typeface="Arial" pitchFamily="34" charset="0"/>
            </a:endParaRPr>
          </a:p>
        </p:txBody>
      </p:sp>
    </p:spTree>
    <p:extLst>
      <p:ext uri="{BB962C8B-B14F-4D97-AF65-F5344CB8AC3E}">
        <p14:creationId xmlns:p14="http://schemas.microsoft.com/office/powerpoint/2010/main" val="18314433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51629" y="696006"/>
            <a:ext cx="7086600" cy="638175"/>
          </a:xfrm>
          <a:prstGeom prst="rect">
            <a:avLst/>
          </a:prstGeom>
          <a:solidFill>
            <a:srgbClr val="CFEAEF"/>
          </a:solidFill>
          <a:ln w="57150" cap="flat" cmpd="sng" algn="ctr">
            <a:solidFill>
              <a:srgbClr val="FF0000"/>
            </a:solidFill>
            <a:prstDash val="solid"/>
            <a:miter lim="800000"/>
          </a:ln>
          <a:effectLst/>
        </p:spPr>
        <p:txBody>
          <a:bodyPr anchor="ctr"/>
          <a:lstStyle/>
          <a:p>
            <a:pPr lvl="0">
              <a:defRPr/>
            </a:pPr>
            <a:r>
              <a:rPr lang="vi-VN" sz="3200" b="1" kern="0" dirty="0">
                <a:solidFill>
                  <a:sysClr val="windowText" lastClr="000000"/>
                </a:solidFill>
                <a:latin typeface="Arial"/>
              </a:rPr>
              <a:t>Hình thức xử phạt chính bao gồm:</a:t>
            </a:r>
            <a:endParaRPr lang="vi-VN" sz="3200" b="1" kern="0" dirty="0">
              <a:solidFill>
                <a:sysClr val="windowText" lastClr="000000"/>
              </a:solidFill>
              <a:latin typeface="Arial" pitchFamily="34" charset="0"/>
              <a:cs typeface="Arial" pitchFamily="34" charset="0"/>
            </a:endParaRPr>
          </a:p>
        </p:txBody>
      </p:sp>
      <p:sp>
        <p:nvSpPr>
          <p:cNvPr id="11" name="Rounded Rectangle 10"/>
          <p:cNvSpPr/>
          <p:nvPr/>
        </p:nvSpPr>
        <p:spPr>
          <a:xfrm>
            <a:off x="40743" y="1600200"/>
            <a:ext cx="3159657" cy="609600"/>
          </a:xfrm>
          <a:prstGeom prst="roundRect">
            <a:avLst/>
          </a:prstGeom>
          <a:solidFill>
            <a:srgbClr val="FFFFCC"/>
          </a:solidFill>
          <a:ln w="28575" cap="flat" cmpd="sng" algn="ctr">
            <a:solidFill>
              <a:sysClr val="windowText" lastClr="000000"/>
            </a:solidFill>
            <a:prstDash val="solid"/>
            <a:miter lim="800000"/>
          </a:ln>
          <a:effectLst/>
        </p:spPr>
        <p:txBody>
          <a:bodyPr anchor="ctr"/>
          <a:lstStyle/>
          <a:p>
            <a:pPr algn="ctr">
              <a:defRPr/>
            </a:pPr>
            <a:r>
              <a:rPr lang="vi-VN" sz="3200" b="1" kern="0" dirty="0">
                <a:solidFill>
                  <a:sysClr val="windowText" lastClr="000000"/>
                </a:solidFill>
                <a:latin typeface="Arial" pitchFamily="34" charset="0"/>
                <a:cs typeface="Arial" pitchFamily="34" charset="0"/>
              </a:rPr>
              <a:t>Cảnh cáo</a:t>
            </a: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Rounded Rectangle 13"/>
          <p:cNvSpPr/>
          <p:nvPr/>
        </p:nvSpPr>
        <p:spPr>
          <a:xfrm>
            <a:off x="80749" y="2438400"/>
            <a:ext cx="9067800" cy="4038600"/>
          </a:xfrm>
          <a:prstGeom prst="roundRect">
            <a:avLst/>
          </a:prstGeom>
          <a:solidFill>
            <a:srgbClr val="FFFFCC"/>
          </a:solidFill>
          <a:ln w="57150">
            <a:solidFill>
              <a:srgbClr val="0070C0"/>
            </a:solidFill>
          </a:ln>
        </p:spPr>
        <p:style>
          <a:lnRef idx="1">
            <a:schemeClr val="accent1"/>
          </a:lnRef>
          <a:fillRef idx="2">
            <a:schemeClr val="accent1"/>
          </a:fillRef>
          <a:effectRef idx="1">
            <a:schemeClr val="accent1"/>
          </a:effectRef>
          <a:fontRef idx="minor">
            <a:schemeClr val="dk1"/>
          </a:fontRef>
        </p:style>
        <p:txBody>
          <a:bodyPr anchor="ctr"/>
          <a:lstStyle/>
          <a:p>
            <a:pPr marL="457200" lvl="0" indent="-457200">
              <a:buFontTx/>
              <a:buChar char="-"/>
              <a:defRPr/>
            </a:pPr>
            <a:r>
              <a:rPr lang="en-US" sz="3200" b="1" kern="0" dirty="0" smtClean="0">
                <a:solidFill>
                  <a:sysClr val="windowText" lastClr="000000"/>
                </a:solidFill>
                <a:latin typeface="Arial" pitchFamily="34" charset="0"/>
                <a:cs typeface="Arial" pitchFamily="34" charset="0"/>
              </a:rPr>
              <a:t>Đ</a:t>
            </a:r>
            <a:r>
              <a:rPr lang="vi-VN" sz="3200" b="1" kern="0" dirty="0" smtClean="0">
                <a:solidFill>
                  <a:sysClr val="windowText" lastClr="000000"/>
                </a:solidFill>
                <a:latin typeface="Arial" pitchFamily="34" charset="0"/>
                <a:cs typeface="Arial" pitchFamily="34" charset="0"/>
              </a:rPr>
              <a:t>ược </a:t>
            </a:r>
            <a:r>
              <a:rPr lang="vi-VN" sz="3200" b="1" kern="0" dirty="0">
                <a:solidFill>
                  <a:sysClr val="windowText" lastClr="000000"/>
                </a:solidFill>
                <a:latin typeface="Arial" pitchFamily="34" charset="0"/>
                <a:cs typeface="Arial" pitchFamily="34" charset="0"/>
              </a:rPr>
              <a:t>áp dụng đối với những vi phạm hành chính do các cá nhân, tổ chức vi phạm lần đầu, có các tình tiết giảm nhẹ, </a:t>
            </a:r>
            <a:endParaRPr lang="en-US" sz="3200" b="1" kern="0" dirty="0" smtClean="0">
              <a:solidFill>
                <a:sysClr val="windowText" lastClr="000000"/>
              </a:solidFill>
              <a:latin typeface="Arial" pitchFamily="34" charset="0"/>
              <a:cs typeface="Arial" pitchFamily="34" charset="0"/>
            </a:endParaRPr>
          </a:p>
          <a:p>
            <a:pPr lvl="0">
              <a:defRPr/>
            </a:pPr>
            <a:endParaRPr lang="en-US" sz="3200" b="1" kern="0" dirty="0" smtClean="0">
              <a:solidFill>
                <a:sysClr val="windowText" lastClr="000000"/>
              </a:solidFill>
              <a:latin typeface="Arial" pitchFamily="34" charset="0"/>
              <a:cs typeface="Arial" pitchFamily="34" charset="0"/>
            </a:endParaRPr>
          </a:p>
          <a:p>
            <a:pPr lvl="0">
              <a:defRPr/>
            </a:pPr>
            <a:r>
              <a:rPr lang="en-US" sz="3200" b="1" kern="0" dirty="0" smtClean="0">
                <a:solidFill>
                  <a:sysClr val="windowText" lastClr="000000"/>
                </a:solidFill>
                <a:latin typeface="Arial" pitchFamily="34" charset="0"/>
                <a:cs typeface="Arial" pitchFamily="34" charset="0"/>
              </a:rPr>
              <a:t>- </a:t>
            </a:r>
            <a:r>
              <a:rPr lang="vi-VN" sz="3200" b="1" kern="0" dirty="0" smtClean="0">
                <a:solidFill>
                  <a:sysClr val="windowText" lastClr="000000"/>
                </a:solidFill>
                <a:latin typeface="Arial" pitchFamily="34" charset="0"/>
                <a:cs typeface="Arial" pitchFamily="34" charset="0"/>
              </a:rPr>
              <a:t>hoặc </a:t>
            </a:r>
            <a:r>
              <a:rPr lang="vi-VN" sz="3200" b="1" kern="0" dirty="0">
                <a:solidFill>
                  <a:sysClr val="windowText" lastClr="000000"/>
                </a:solidFill>
                <a:latin typeface="Arial" pitchFamily="34" charset="0"/>
                <a:cs typeface="Arial" pitchFamily="34" charset="0"/>
              </a:rPr>
              <a:t>đối với mọi hành vi vi phạm hành chính do người chưa thành niên từ đủ 14 đến dưới 16 tuổi thực hiện</a:t>
            </a:r>
            <a:endParaRPr lang="en-US" sz="3200" b="1" kern="0" dirty="0">
              <a:solidFill>
                <a:srgbClr val="FF0000"/>
              </a:solidFill>
              <a:latin typeface="Arial" pitchFamily="34" charset="0"/>
              <a:cs typeface="Arial" pitchFamily="34" charset="0"/>
            </a:endParaRPr>
          </a:p>
        </p:txBody>
      </p:sp>
    </p:spTree>
    <p:extLst>
      <p:ext uri="{BB962C8B-B14F-4D97-AF65-F5344CB8AC3E}">
        <p14:creationId xmlns:p14="http://schemas.microsoft.com/office/powerpoint/2010/main" val="35504061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heel(1)">
                                      <p:cBhvr>
                                        <p:cTn id="7" dur="20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1000"/>
                                        <p:tgtEl>
                                          <p:spTgt spid="11"/>
                                        </p:tgtEl>
                                      </p:cBhvr>
                                    </p:animEffect>
                                    <p:anim calcmode="lin" valueType="num">
                                      <p:cBhvr>
                                        <p:cTn id="13" dur="1000" fill="hold"/>
                                        <p:tgtEl>
                                          <p:spTgt spid="11"/>
                                        </p:tgtEl>
                                        <p:attrNameLst>
                                          <p:attrName>ppt_x</p:attrName>
                                        </p:attrNameLst>
                                      </p:cBhvr>
                                      <p:tavLst>
                                        <p:tav tm="0">
                                          <p:val>
                                            <p:strVal val="#ppt_x"/>
                                          </p:val>
                                        </p:tav>
                                        <p:tav tm="100000">
                                          <p:val>
                                            <p:strVal val="#ppt_x"/>
                                          </p:val>
                                        </p:tav>
                                      </p:tavLst>
                                    </p:anim>
                                    <p:anim calcmode="lin" valueType="num">
                                      <p:cBhvr>
                                        <p:cTn id="1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fade">
                                      <p:cBhvr>
                                        <p:cTn id="19" dur="1000"/>
                                        <p:tgtEl>
                                          <p:spTgt spid="14"/>
                                        </p:tgtEl>
                                      </p:cBhvr>
                                    </p:animEffect>
                                    <p:anim calcmode="lin" valueType="num">
                                      <p:cBhvr>
                                        <p:cTn id="20" dur="1000" fill="hold"/>
                                        <p:tgtEl>
                                          <p:spTgt spid="14"/>
                                        </p:tgtEl>
                                        <p:attrNameLst>
                                          <p:attrName>ppt_x</p:attrName>
                                        </p:attrNameLst>
                                      </p:cBhvr>
                                      <p:tavLst>
                                        <p:tav tm="0">
                                          <p:val>
                                            <p:strVal val="#ppt_x"/>
                                          </p:val>
                                        </p:tav>
                                        <p:tav tm="100000">
                                          <p:val>
                                            <p:strVal val="#ppt_x"/>
                                          </p:val>
                                        </p:tav>
                                      </p:tavLst>
                                    </p:anim>
                                    <p:anim calcmode="lin" valueType="num">
                                      <p:cBhvr>
                                        <p:cTn id="21"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4"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51629" y="696006"/>
            <a:ext cx="7086600" cy="638175"/>
          </a:xfrm>
          <a:prstGeom prst="rect">
            <a:avLst/>
          </a:prstGeom>
          <a:solidFill>
            <a:srgbClr val="CFEAEF"/>
          </a:solidFill>
          <a:ln w="57150" cap="flat" cmpd="sng" algn="ctr">
            <a:solidFill>
              <a:srgbClr val="FF0000"/>
            </a:solidFill>
            <a:prstDash val="solid"/>
            <a:miter lim="800000"/>
          </a:ln>
          <a:effectLst/>
        </p:spPr>
        <p:txBody>
          <a:bodyPr anchor="ctr"/>
          <a:lstStyle/>
          <a:p>
            <a:pPr lvl="0">
              <a:defRPr/>
            </a:pPr>
            <a:r>
              <a:rPr lang="vi-VN" sz="3200" b="1" kern="0" dirty="0">
                <a:solidFill>
                  <a:sysClr val="windowText" lastClr="000000"/>
                </a:solidFill>
                <a:latin typeface="Arial"/>
              </a:rPr>
              <a:t>Hình thức xử phạt chính bao gồm:</a:t>
            </a:r>
            <a:endParaRPr lang="vi-VN" sz="3200" b="1" kern="0" dirty="0">
              <a:solidFill>
                <a:sysClr val="windowText" lastClr="000000"/>
              </a:solidFill>
              <a:latin typeface="Arial" pitchFamily="34" charset="0"/>
              <a:cs typeface="Arial" pitchFamily="34" charset="0"/>
            </a:endParaRP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ounded Rectangle 12"/>
          <p:cNvSpPr/>
          <p:nvPr/>
        </p:nvSpPr>
        <p:spPr>
          <a:xfrm>
            <a:off x="51630" y="1600200"/>
            <a:ext cx="3301170" cy="641220"/>
          </a:xfrm>
          <a:prstGeom prst="roundRect">
            <a:avLst/>
          </a:prstGeom>
          <a:solidFill>
            <a:srgbClr val="CFEAEF"/>
          </a:solidFill>
          <a:ln w="28575" cap="flat" cmpd="sng" algn="ctr">
            <a:solidFill>
              <a:sysClr val="windowText" lastClr="000000"/>
            </a:solidFill>
            <a:prstDash val="solid"/>
            <a:miter lim="800000"/>
          </a:ln>
          <a:effectLst/>
        </p:spPr>
        <p:txBody>
          <a:bodyPr anchor="ctr"/>
          <a:lstStyle/>
          <a:p>
            <a:pPr lvl="0" algn="ctr">
              <a:defRPr/>
            </a:pPr>
            <a:r>
              <a:rPr lang="en-US" sz="3200" b="1" kern="0" dirty="0" err="1">
                <a:solidFill>
                  <a:sysClr val="windowText" lastClr="000000"/>
                </a:solidFill>
                <a:latin typeface="Arial" pitchFamily="34" charset="0"/>
                <a:cs typeface="Arial" pitchFamily="34" charset="0"/>
              </a:rPr>
              <a:t>Phạt</a:t>
            </a:r>
            <a:r>
              <a:rPr lang="en-US" sz="3200" b="1" kern="0" dirty="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tiền</a:t>
            </a:r>
            <a:endParaRPr lang="vi-VN" sz="3200" b="1" kern="0" dirty="0">
              <a:solidFill>
                <a:sysClr val="windowText" lastClr="000000"/>
              </a:solidFill>
              <a:latin typeface="Arial" pitchFamily="34" charset="0"/>
              <a:cs typeface="Arial" pitchFamily="34" charset="0"/>
            </a:endParaRPr>
          </a:p>
        </p:txBody>
      </p:sp>
      <p:sp>
        <p:nvSpPr>
          <p:cNvPr id="14" name="Rounded Rectangle 13"/>
          <p:cNvSpPr/>
          <p:nvPr/>
        </p:nvSpPr>
        <p:spPr>
          <a:xfrm>
            <a:off x="80749" y="2819400"/>
            <a:ext cx="9067800" cy="3657600"/>
          </a:xfrm>
          <a:prstGeom prst="roundRect">
            <a:avLst/>
          </a:prstGeom>
          <a:solidFill>
            <a:srgbClr val="D5E9E9"/>
          </a:solidFill>
          <a:ln w="57150">
            <a:solidFill>
              <a:srgbClr val="0070C0"/>
            </a:solidFill>
          </a:ln>
        </p:spPr>
        <p:style>
          <a:lnRef idx="1">
            <a:schemeClr val="accent1"/>
          </a:lnRef>
          <a:fillRef idx="2">
            <a:schemeClr val="accent1"/>
          </a:fillRef>
          <a:effectRef idx="1">
            <a:schemeClr val="accent1"/>
          </a:effectRef>
          <a:fontRef idx="minor">
            <a:schemeClr val="dk1"/>
          </a:fontRef>
        </p:style>
        <p:txBody>
          <a:bodyPr anchor="ctr"/>
          <a:lstStyle/>
          <a:p>
            <a:pPr lvl="0">
              <a:defRPr/>
            </a:pPr>
            <a:r>
              <a:rPr lang="en-US" sz="3200" b="1" kern="0" dirty="0" smtClean="0">
                <a:solidFill>
                  <a:sysClr val="windowText" lastClr="000000"/>
                </a:solidFill>
                <a:latin typeface="Arial" pitchFamily="34" charset="0"/>
                <a:cs typeface="Arial" pitchFamily="34" charset="0"/>
              </a:rPr>
              <a:t>L</a:t>
            </a:r>
            <a:r>
              <a:rPr lang="vi-VN" sz="3200" b="1" kern="0" dirty="0" smtClean="0">
                <a:solidFill>
                  <a:sysClr val="windowText" lastClr="000000"/>
                </a:solidFill>
                <a:latin typeface="Arial" pitchFamily="34" charset="0"/>
                <a:cs typeface="Arial" pitchFamily="34" charset="0"/>
              </a:rPr>
              <a:t>à </a:t>
            </a:r>
            <a:r>
              <a:rPr lang="vi-VN" sz="3200" b="1" kern="0" dirty="0">
                <a:solidFill>
                  <a:sysClr val="windowText" lastClr="000000"/>
                </a:solidFill>
                <a:latin typeface="Arial" pitchFamily="34" charset="0"/>
                <a:cs typeface="Arial" pitchFamily="34" charset="0"/>
              </a:rPr>
              <a:t>hình thức xử phạt phổ biến được áp dụng đối với các tổ chức, cá nhân vi phạm hành chính và </a:t>
            </a:r>
            <a:r>
              <a:rPr lang="vi-VN" sz="3200" b="1" kern="0" dirty="0">
                <a:solidFill>
                  <a:srgbClr val="FF0000"/>
                </a:solidFill>
                <a:latin typeface="Arial" pitchFamily="34" charset="0"/>
                <a:cs typeface="Arial" pitchFamily="34" charset="0"/>
              </a:rPr>
              <a:t>không thuộc trường hợp bị xử phạt cảnh cáo</a:t>
            </a:r>
            <a:r>
              <a:rPr lang="vi-VN" sz="3200" b="1" kern="0" dirty="0">
                <a:solidFill>
                  <a:sysClr val="windowText" lastClr="000000"/>
                </a:solidFill>
                <a:latin typeface="Arial" pitchFamily="34" charset="0"/>
                <a:cs typeface="Arial" pitchFamily="34" charset="0"/>
              </a:rPr>
              <a:t>.</a:t>
            </a:r>
            <a:endParaRPr lang="en-US" sz="3200" b="1" kern="0" dirty="0">
              <a:solidFill>
                <a:srgbClr val="FF0000"/>
              </a:solidFill>
              <a:latin typeface="Arial" pitchFamily="34" charset="0"/>
              <a:cs typeface="Arial" pitchFamily="34" charset="0"/>
            </a:endParaRPr>
          </a:p>
        </p:txBody>
      </p:sp>
    </p:spTree>
    <p:extLst>
      <p:ext uri="{BB962C8B-B14F-4D97-AF65-F5344CB8AC3E}">
        <p14:creationId xmlns:p14="http://schemas.microsoft.com/office/powerpoint/2010/main" val="19910952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heel(1)">
                                      <p:cBhvr>
                                        <p:cTn id="7" dur="20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1000"/>
                                        <p:tgtEl>
                                          <p:spTgt spid="13"/>
                                        </p:tgtEl>
                                      </p:cBhvr>
                                    </p:animEffect>
                                    <p:anim calcmode="lin" valueType="num">
                                      <p:cBhvr>
                                        <p:cTn id="13" dur="1000" fill="hold"/>
                                        <p:tgtEl>
                                          <p:spTgt spid="13"/>
                                        </p:tgtEl>
                                        <p:attrNameLst>
                                          <p:attrName>ppt_x</p:attrName>
                                        </p:attrNameLst>
                                      </p:cBhvr>
                                      <p:tavLst>
                                        <p:tav tm="0">
                                          <p:val>
                                            <p:strVal val="#ppt_x"/>
                                          </p:val>
                                        </p:tav>
                                        <p:tav tm="100000">
                                          <p:val>
                                            <p:strVal val="#ppt_x"/>
                                          </p:val>
                                        </p:tav>
                                      </p:tavLst>
                                    </p:anim>
                                    <p:anim calcmode="lin" valueType="num">
                                      <p:cBhvr>
                                        <p:cTn id="14"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fade">
                                      <p:cBhvr>
                                        <p:cTn id="19" dur="1000"/>
                                        <p:tgtEl>
                                          <p:spTgt spid="14"/>
                                        </p:tgtEl>
                                      </p:cBhvr>
                                    </p:animEffect>
                                    <p:anim calcmode="lin" valueType="num">
                                      <p:cBhvr>
                                        <p:cTn id="20" dur="1000" fill="hold"/>
                                        <p:tgtEl>
                                          <p:spTgt spid="14"/>
                                        </p:tgtEl>
                                        <p:attrNameLst>
                                          <p:attrName>ppt_x</p:attrName>
                                        </p:attrNameLst>
                                      </p:cBhvr>
                                      <p:tavLst>
                                        <p:tav tm="0">
                                          <p:val>
                                            <p:strVal val="#ppt_x"/>
                                          </p:val>
                                        </p:tav>
                                        <p:tav tm="100000">
                                          <p:val>
                                            <p:strVal val="#ppt_x"/>
                                          </p:val>
                                        </p:tav>
                                      </p:tavLst>
                                    </p:anim>
                                    <p:anim calcmode="lin" valueType="num">
                                      <p:cBhvr>
                                        <p:cTn id="21"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3" grpId="0" animBg="1"/>
      <p:bldP spid="14"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51629" y="696006"/>
            <a:ext cx="7086600" cy="638175"/>
          </a:xfrm>
          <a:prstGeom prst="rect">
            <a:avLst/>
          </a:prstGeom>
          <a:solidFill>
            <a:srgbClr val="FFFFCC"/>
          </a:solidFill>
          <a:ln w="57150" cap="flat" cmpd="sng" algn="ctr">
            <a:solidFill>
              <a:srgbClr val="FF0000"/>
            </a:solidFill>
            <a:prstDash val="solid"/>
            <a:miter lim="800000"/>
          </a:ln>
          <a:effectLst/>
        </p:spPr>
        <p:txBody>
          <a:bodyPr anchor="ctr"/>
          <a:lstStyle/>
          <a:p>
            <a:pPr lvl="0">
              <a:defRPr/>
            </a:pPr>
            <a:r>
              <a:rPr lang="vi-VN" sz="3200" b="1" kern="0" dirty="0">
                <a:solidFill>
                  <a:sysClr val="windowText" lastClr="000000"/>
                </a:solidFill>
                <a:latin typeface="Arial"/>
              </a:rPr>
              <a:t>- Hình thức xử phạt bổ sung: </a:t>
            </a:r>
            <a:endParaRPr lang="vi-VN" sz="3200" b="1" kern="0" dirty="0">
              <a:solidFill>
                <a:sysClr val="windowText" lastClr="000000"/>
              </a:solidFill>
              <a:latin typeface="Arial" pitchFamily="34" charset="0"/>
              <a:cs typeface="Arial" pitchFamily="34" charset="0"/>
            </a:endParaRP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Rounded Rectangle 13"/>
          <p:cNvSpPr/>
          <p:nvPr/>
        </p:nvSpPr>
        <p:spPr>
          <a:xfrm>
            <a:off x="80749" y="2286000"/>
            <a:ext cx="9067800" cy="3429000"/>
          </a:xfrm>
          <a:prstGeom prst="roundRect">
            <a:avLst/>
          </a:prstGeom>
          <a:solidFill>
            <a:srgbClr val="92D050"/>
          </a:solidFill>
          <a:ln w="57150">
            <a:solidFill>
              <a:srgbClr val="0070C0"/>
            </a:solidFill>
          </a:ln>
        </p:spPr>
        <p:style>
          <a:lnRef idx="1">
            <a:schemeClr val="accent1"/>
          </a:lnRef>
          <a:fillRef idx="2">
            <a:schemeClr val="accent1"/>
          </a:fillRef>
          <a:effectRef idx="1">
            <a:schemeClr val="accent1"/>
          </a:effectRef>
          <a:fontRef idx="minor">
            <a:schemeClr val="dk1"/>
          </a:fontRef>
        </p:style>
        <p:txBody>
          <a:bodyPr anchor="ctr"/>
          <a:lstStyle/>
          <a:p>
            <a:pPr lvl="0">
              <a:defRPr/>
            </a:pPr>
            <a:r>
              <a:rPr lang="en-US" sz="3200" b="1" kern="0" dirty="0" smtClean="0">
                <a:solidFill>
                  <a:sysClr val="windowText" lastClr="000000"/>
                </a:solidFill>
                <a:latin typeface="Arial" pitchFamily="34" charset="0"/>
                <a:cs typeface="Arial" pitchFamily="34" charset="0"/>
              </a:rPr>
              <a:t>+ </a:t>
            </a:r>
            <a:r>
              <a:rPr lang="vi-VN" sz="3200" b="1" kern="0" dirty="0" smtClean="0">
                <a:solidFill>
                  <a:sysClr val="windowText" lastClr="000000"/>
                </a:solidFill>
                <a:latin typeface="Arial" pitchFamily="34" charset="0"/>
                <a:cs typeface="Arial" pitchFamily="34" charset="0"/>
              </a:rPr>
              <a:t>Tước </a:t>
            </a:r>
            <a:r>
              <a:rPr lang="vi-VN" sz="3200" b="1" kern="0" dirty="0">
                <a:solidFill>
                  <a:sysClr val="windowText" lastClr="000000"/>
                </a:solidFill>
                <a:latin typeface="Arial" pitchFamily="34" charset="0"/>
                <a:cs typeface="Arial" pitchFamily="34" charset="0"/>
              </a:rPr>
              <a:t>quyền sử dụng </a:t>
            </a:r>
            <a:r>
              <a:rPr lang="vi-VN" sz="3200" b="1" kern="0" dirty="0">
                <a:solidFill>
                  <a:srgbClr val="FF0000"/>
                </a:solidFill>
                <a:latin typeface="Arial" pitchFamily="34" charset="0"/>
                <a:cs typeface="Arial" pitchFamily="34" charset="0"/>
              </a:rPr>
              <a:t>giấy phép</a:t>
            </a:r>
            <a:r>
              <a:rPr lang="vi-VN" sz="3200" b="1" kern="0" dirty="0">
                <a:solidFill>
                  <a:sysClr val="windowText" lastClr="000000"/>
                </a:solidFill>
                <a:latin typeface="Arial" pitchFamily="34" charset="0"/>
                <a:cs typeface="Arial" pitchFamily="34" charset="0"/>
              </a:rPr>
              <a:t>, tịch thu </a:t>
            </a:r>
            <a:r>
              <a:rPr lang="vi-VN" sz="3200" b="1" kern="0" dirty="0">
                <a:solidFill>
                  <a:srgbClr val="FF0000"/>
                </a:solidFill>
                <a:latin typeface="Arial" pitchFamily="34" charset="0"/>
                <a:cs typeface="Arial" pitchFamily="34" charset="0"/>
              </a:rPr>
              <a:t>tang vật</a:t>
            </a:r>
            <a:r>
              <a:rPr lang="vi-VN" sz="3200" b="1" kern="0" dirty="0">
                <a:solidFill>
                  <a:sysClr val="windowText" lastClr="000000"/>
                </a:solidFill>
                <a:latin typeface="Arial" pitchFamily="34" charset="0"/>
                <a:cs typeface="Arial" pitchFamily="34" charset="0"/>
              </a:rPr>
              <a:t>, phương tiện được sử dụng để vi phạm hành chính</a:t>
            </a:r>
            <a:endParaRPr lang="en-US" sz="3200" b="1" kern="0" dirty="0">
              <a:solidFill>
                <a:srgbClr val="FF0000"/>
              </a:solidFill>
              <a:latin typeface="Arial" pitchFamily="34" charset="0"/>
              <a:cs typeface="Arial" pitchFamily="34" charset="0"/>
            </a:endParaRPr>
          </a:p>
        </p:txBody>
      </p:sp>
    </p:spTree>
    <p:extLst>
      <p:ext uri="{BB962C8B-B14F-4D97-AF65-F5344CB8AC3E}">
        <p14:creationId xmlns:p14="http://schemas.microsoft.com/office/powerpoint/2010/main" val="19910952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heel(1)">
                                      <p:cBhvr>
                                        <p:cTn id="7" dur="20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fade">
                                      <p:cBhvr>
                                        <p:cTn id="12" dur="1000"/>
                                        <p:tgtEl>
                                          <p:spTgt spid="14"/>
                                        </p:tgtEl>
                                      </p:cBhvr>
                                    </p:animEffect>
                                    <p:anim calcmode="lin" valueType="num">
                                      <p:cBhvr>
                                        <p:cTn id="13" dur="1000" fill="hold"/>
                                        <p:tgtEl>
                                          <p:spTgt spid="14"/>
                                        </p:tgtEl>
                                        <p:attrNameLst>
                                          <p:attrName>ppt_x</p:attrName>
                                        </p:attrNameLst>
                                      </p:cBhvr>
                                      <p:tavLst>
                                        <p:tav tm="0">
                                          <p:val>
                                            <p:strVal val="#ppt_x"/>
                                          </p:val>
                                        </p:tav>
                                        <p:tav tm="100000">
                                          <p:val>
                                            <p:strVal val="#ppt_x"/>
                                          </p:val>
                                        </p:tav>
                                      </p:tavLst>
                                    </p:anim>
                                    <p:anim calcmode="lin" valueType="num">
                                      <p:cBhvr>
                                        <p:cTn id="14"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4"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Rounded Rectangle 13"/>
          <p:cNvSpPr/>
          <p:nvPr/>
        </p:nvSpPr>
        <p:spPr>
          <a:xfrm>
            <a:off x="80749" y="2057400"/>
            <a:ext cx="9067800" cy="4419600"/>
          </a:xfrm>
          <a:prstGeom prst="roundRect">
            <a:avLst/>
          </a:prstGeom>
          <a:solidFill>
            <a:srgbClr val="D5E9E9"/>
          </a:solidFill>
          <a:ln w="57150">
            <a:solidFill>
              <a:srgbClr val="0070C0"/>
            </a:solidFill>
          </a:ln>
        </p:spPr>
        <p:style>
          <a:lnRef idx="1">
            <a:schemeClr val="accent1"/>
          </a:lnRef>
          <a:fillRef idx="2">
            <a:schemeClr val="accent1"/>
          </a:fillRef>
          <a:effectRef idx="1">
            <a:schemeClr val="accent1"/>
          </a:effectRef>
          <a:fontRef idx="minor">
            <a:schemeClr val="dk1"/>
          </a:fontRef>
        </p:style>
        <p:txBody>
          <a:bodyPr anchor="ctr"/>
          <a:lstStyle/>
          <a:p>
            <a:pPr lvl="0">
              <a:defRPr/>
            </a:pPr>
            <a:r>
              <a:rPr lang="en-US" sz="3200" b="1" kern="0" dirty="0" smtClean="0">
                <a:solidFill>
                  <a:sysClr val="windowText" lastClr="000000"/>
                </a:solidFill>
                <a:latin typeface="Arial" pitchFamily="34" charset="0"/>
                <a:cs typeface="Arial" pitchFamily="34" charset="0"/>
              </a:rPr>
              <a:t>+ </a:t>
            </a:r>
            <a:r>
              <a:rPr lang="vi-VN" sz="3200" b="1" kern="0" dirty="0" smtClean="0">
                <a:solidFill>
                  <a:sysClr val="windowText" lastClr="000000"/>
                </a:solidFill>
                <a:latin typeface="Arial" pitchFamily="34" charset="0"/>
                <a:cs typeface="Arial" pitchFamily="34" charset="0"/>
              </a:rPr>
              <a:t>Trục </a:t>
            </a:r>
            <a:r>
              <a:rPr lang="vi-VN" sz="3200" b="1" kern="0" dirty="0">
                <a:solidFill>
                  <a:sysClr val="windowText" lastClr="000000"/>
                </a:solidFill>
                <a:latin typeface="Arial" pitchFamily="34" charset="0"/>
                <a:cs typeface="Arial" pitchFamily="34" charset="0"/>
              </a:rPr>
              <a:t>xuất là hình thức xử phạt đối với người nước ngoài có hành vi vi phạm pháp luật hành chính. Trục xuất có thể được áp dụng là hình phạt chính hoặc hình phạt bổ sung.</a:t>
            </a:r>
            <a:endParaRPr lang="en-US" sz="3200" b="1" kern="0" dirty="0">
              <a:solidFill>
                <a:srgbClr val="FF0000"/>
              </a:solidFill>
              <a:latin typeface="Arial" pitchFamily="34" charset="0"/>
              <a:cs typeface="Arial" pitchFamily="34" charset="0"/>
            </a:endParaRPr>
          </a:p>
        </p:txBody>
      </p:sp>
      <p:sp>
        <p:nvSpPr>
          <p:cNvPr id="7" name="Rectangle 6"/>
          <p:cNvSpPr/>
          <p:nvPr/>
        </p:nvSpPr>
        <p:spPr>
          <a:xfrm>
            <a:off x="86192" y="757238"/>
            <a:ext cx="7086600" cy="638175"/>
          </a:xfrm>
          <a:prstGeom prst="rect">
            <a:avLst/>
          </a:prstGeom>
          <a:solidFill>
            <a:srgbClr val="FFFFCC"/>
          </a:solidFill>
          <a:ln w="57150" cap="flat" cmpd="sng" algn="ctr">
            <a:solidFill>
              <a:srgbClr val="FF0000"/>
            </a:solidFill>
            <a:prstDash val="solid"/>
            <a:miter lim="800000"/>
          </a:ln>
          <a:effectLst/>
        </p:spPr>
        <p:txBody>
          <a:bodyPr anchor="ctr"/>
          <a:lstStyle/>
          <a:p>
            <a:pPr lvl="0">
              <a:defRPr/>
            </a:pPr>
            <a:r>
              <a:rPr lang="vi-VN" sz="3200" b="1" kern="0" dirty="0">
                <a:solidFill>
                  <a:sysClr val="windowText" lastClr="000000"/>
                </a:solidFill>
                <a:latin typeface="Arial"/>
              </a:rPr>
              <a:t>- Hình thức xử phạt bổ sung: </a:t>
            </a:r>
            <a:endParaRPr lang="vi-VN" sz="3200" b="1" kern="0" dirty="0">
              <a:solidFill>
                <a:sysClr val="windowText" lastClr="000000"/>
              </a:solidFill>
              <a:latin typeface="Arial" pitchFamily="34" charset="0"/>
              <a:cs typeface="Arial" pitchFamily="34" charset="0"/>
            </a:endParaRPr>
          </a:p>
        </p:txBody>
      </p:sp>
    </p:spTree>
    <p:extLst>
      <p:ext uri="{BB962C8B-B14F-4D97-AF65-F5344CB8AC3E}">
        <p14:creationId xmlns:p14="http://schemas.microsoft.com/office/powerpoint/2010/main" val="19910952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000"/>
                                        <p:tgtEl>
                                          <p:spTgt spid="14"/>
                                        </p:tgtEl>
                                      </p:cBhvr>
                                    </p:animEffect>
                                    <p:anim calcmode="lin" valueType="num">
                                      <p:cBhvr>
                                        <p:cTn id="8" dur="1000" fill="hold"/>
                                        <p:tgtEl>
                                          <p:spTgt spid="14"/>
                                        </p:tgtEl>
                                        <p:attrNameLst>
                                          <p:attrName>ppt_x</p:attrName>
                                        </p:attrNameLst>
                                      </p:cBhvr>
                                      <p:tavLst>
                                        <p:tav tm="0">
                                          <p:val>
                                            <p:strVal val="#ppt_x"/>
                                          </p:val>
                                        </p:tav>
                                        <p:tav tm="100000">
                                          <p:val>
                                            <p:strVal val="#ppt_x"/>
                                          </p:val>
                                        </p:tav>
                                      </p:tavLst>
                                    </p:anim>
                                    <p:anim calcmode="lin" valueType="num">
                                      <p:cBhvr>
                                        <p:cTn id="9"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51629" y="696006"/>
            <a:ext cx="7086600" cy="638175"/>
          </a:xfrm>
          <a:prstGeom prst="rect">
            <a:avLst/>
          </a:prstGeom>
          <a:solidFill>
            <a:srgbClr val="FFFFCC"/>
          </a:solidFill>
          <a:ln w="57150" cap="flat" cmpd="sng" algn="ctr">
            <a:solidFill>
              <a:srgbClr val="FF0000"/>
            </a:solidFill>
            <a:prstDash val="solid"/>
            <a:miter lim="800000"/>
          </a:ln>
          <a:effectLst/>
        </p:spPr>
        <p:txBody>
          <a:bodyPr anchor="ctr"/>
          <a:lstStyle/>
          <a:p>
            <a:pPr lvl="0">
              <a:defRPr/>
            </a:pPr>
            <a:r>
              <a:rPr lang="vi-VN" sz="3200" b="1" kern="0" dirty="0">
                <a:solidFill>
                  <a:sysClr val="windowText" lastClr="000000"/>
                </a:solidFill>
                <a:latin typeface="Arial"/>
              </a:rPr>
              <a:t>- Hình thức xử phạt bổ sung: </a:t>
            </a:r>
            <a:endParaRPr lang="vi-VN" sz="3200" b="1" kern="0" dirty="0">
              <a:solidFill>
                <a:sysClr val="windowText" lastClr="000000"/>
              </a:solidFill>
              <a:latin typeface="Arial" pitchFamily="34" charset="0"/>
              <a:cs typeface="Arial" pitchFamily="34" charset="0"/>
            </a:endParaRP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Rounded Rectangle 13"/>
          <p:cNvSpPr/>
          <p:nvPr/>
        </p:nvSpPr>
        <p:spPr>
          <a:xfrm>
            <a:off x="80749" y="2286000"/>
            <a:ext cx="9067800" cy="3429000"/>
          </a:xfrm>
          <a:prstGeom prst="roundRect">
            <a:avLst/>
          </a:prstGeom>
          <a:solidFill>
            <a:srgbClr val="92D050"/>
          </a:solidFill>
          <a:ln w="57150">
            <a:solidFill>
              <a:srgbClr val="0070C0"/>
            </a:solidFill>
          </a:ln>
        </p:spPr>
        <p:style>
          <a:lnRef idx="1">
            <a:schemeClr val="accent1"/>
          </a:lnRef>
          <a:fillRef idx="2">
            <a:schemeClr val="accent1"/>
          </a:fillRef>
          <a:effectRef idx="1">
            <a:schemeClr val="accent1"/>
          </a:effectRef>
          <a:fontRef idx="minor">
            <a:schemeClr val="dk1"/>
          </a:fontRef>
        </p:style>
        <p:txBody>
          <a:bodyPr anchor="ctr"/>
          <a:lstStyle/>
          <a:p>
            <a:pPr lvl="0">
              <a:defRPr/>
            </a:pPr>
            <a:r>
              <a:rPr lang="en-US" sz="3200" b="1" kern="0" dirty="0" smtClean="0">
                <a:solidFill>
                  <a:sysClr val="windowText" lastClr="000000"/>
                </a:solidFill>
                <a:latin typeface="Arial" pitchFamily="34" charset="0"/>
                <a:cs typeface="Arial" pitchFamily="34" charset="0"/>
              </a:rPr>
              <a:t>+ </a:t>
            </a:r>
            <a:r>
              <a:rPr lang="vi-VN" sz="3200" b="1" kern="0" dirty="0" smtClean="0">
                <a:solidFill>
                  <a:sysClr val="windowText" lastClr="000000"/>
                </a:solidFill>
                <a:latin typeface="Arial" pitchFamily="34" charset="0"/>
                <a:cs typeface="Arial" pitchFamily="34" charset="0"/>
              </a:rPr>
              <a:t>Tước </a:t>
            </a:r>
            <a:r>
              <a:rPr lang="vi-VN" sz="3200" b="1" kern="0" dirty="0">
                <a:solidFill>
                  <a:sysClr val="windowText" lastClr="000000"/>
                </a:solidFill>
                <a:latin typeface="Arial" pitchFamily="34" charset="0"/>
                <a:cs typeface="Arial" pitchFamily="34" charset="0"/>
              </a:rPr>
              <a:t>quyền sử dụng </a:t>
            </a:r>
            <a:r>
              <a:rPr lang="vi-VN" sz="3200" b="1" kern="0" dirty="0">
                <a:solidFill>
                  <a:srgbClr val="FF0000"/>
                </a:solidFill>
                <a:latin typeface="Arial" pitchFamily="34" charset="0"/>
                <a:cs typeface="Arial" pitchFamily="34" charset="0"/>
              </a:rPr>
              <a:t>giấy phép</a:t>
            </a:r>
            <a:r>
              <a:rPr lang="vi-VN" sz="3200" b="1" kern="0" dirty="0">
                <a:solidFill>
                  <a:sysClr val="windowText" lastClr="000000"/>
                </a:solidFill>
                <a:latin typeface="Arial" pitchFamily="34" charset="0"/>
                <a:cs typeface="Arial" pitchFamily="34" charset="0"/>
              </a:rPr>
              <a:t>, tịch thu </a:t>
            </a:r>
            <a:r>
              <a:rPr lang="vi-VN" sz="3200" b="1" kern="0" dirty="0">
                <a:solidFill>
                  <a:srgbClr val="FF0000"/>
                </a:solidFill>
                <a:latin typeface="Arial" pitchFamily="34" charset="0"/>
                <a:cs typeface="Arial" pitchFamily="34" charset="0"/>
              </a:rPr>
              <a:t>tang vật</a:t>
            </a:r>
            <a:r>
              <a:rPr lang="vi-VN" sz="3200" b="1" kern="0" dirty="0">
                <a:solidFill>
                  <a:sysClr val="windowText" lastClr="000000"/>
                </a:solidFill>
                <a:latin typeface="Arial" pitchFamily="34" charset="0"/>
                <a:cs typeface="Arial" pitchFamily="34" charset="0"/>
              </a:rPr>
              <a:t>, phương tiện được sử dụng để vi phạm hành chính</a:t>
            </a:r>
            <a:endParaRPr lang="en-US" sz="3200" b="1" kern="0" dirty="0">
              <a:solidFill>
                <a:srgbClr val="FF0000"/>
              </a:solidFill>
              <a:latin typeface="Arial" pitchFamily="34" charset="0"/>
              <a:cs typeface="Arial" pitchFamily="34" charset="0"/>
            </a:endParaRPr>
          </a:p>
        </p:txBody>
      </p:sp>
    </p:spTree>
    <p:extLst>
      <p:ext uri="{BB962C8B-B14F-4D97-AF65-F5344CB8AC3E}">
        <p14:creationId xmlns:p14="http://schemas.microsoft.com/office/powerpoint/2010/main" val="16414209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000"/>
                                        <p:tgtEl>
                                          <p:spTgt spid="14"/>
                                        </p:tgtEl>
                                      </p:cBhvr>
                                    </p:animEffect>
                                    <p:anim calcmode="lin" valueType="num">
                                      <p:cBhvr>
                                        <p:cTn id="8" dur="1000" fill="hold"/>
                                        <p:tgtEl>
                                          <p:spTgt spid="14"/>
                                        </p:tgtEl>
                                        <p:attrNameLst>
                                          <p:attrName>ppt_x</p:attrName>
                                        </p:attrNameLst>
                                      </p:cBhvr>
                                      <p:tavLst>
                                        <p:tav tm="0">
                                          <p:val>
                                            <p:strVal val="#ppt_x"/>
                                          </p:val>
                                        </p:tav>
                                        <p:tav tm="100000">
                                          <p:val>
                                            <p:strVal val="#ppt_x"/>
                                          </p:val>
                                        </p:tav>
                                      </p:tavLst>
                                    </p:anim>
                                    <p:anim calcmode="lin" valueType="num">
                                      <p:cBhvr>
                                        <p:cTn id="9"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76200" y="1114425"/>
            <a:ext cx="7086600" cy="638175"/>
          </a:xfrm>
          <a:prstGeom prst="rect">
            <a:avLst/>
          </a:prstGeom>
          <a:solidFill>
            <a:srgbClr val="CFEAEF"/>
          </a:solidFill>
          <a:ln w="57150" cap="flat" cmpd="sng" algn="ctr">
            <a:solidFill>
              <a:srgbClr val="FF0000"/>
            </a:solidFill>
            <a:prstDash val="solid"/>
            <a:miter lim="800000"/>
          </a:ln>
          <a:effectLst/>
        </p:spPr>
        <p:txBody>
          <a:bodyPr anchor="ctr"/>
          <a:lstStyle/>
          <a:p>
            <a:pPr lvl="0">
              <a:defRPr/>
            </a:pPr>
            <a:r>
              <a:rPr lang="vi-VN" sz="3200" b="1" kern="0" dirty="0">
                <a:solidFill>
                  <a:sysClr val="windowText" lastClr="000000"/>
                </a:solidFill>
                <a:latin typeface="Arial"/>
              </a:rPr>
              <a:t>Hình thức xử phạt chính bao gồm:</a:t>
            </a:r>
            <a:endParaRPr lang="vi-VN" sz="3200" b="1" kern="0" dirty="0">
              <a:solidFill>
                <a:sysClr val="windowText" lastClr="000000"/>
              </a:solidFill>
              <a:latin typeface="Arial" pitchFamily="34" charset="0"/>
              <a:cs typeface="Arial" pitchFamily="34" charset="0"/>
            </a:endParaRPr>
          </a:p>
        </p:txBody>
      </p:sp>
      <p:sp>
        <p:nvSpPr>
          <p:cNvPr id="11" name="Rounded Rectangle 10"/>
          <p:cNvSpPr/>
          <p:nvPr/>
        </p:nvSpPr>
        <p:spPr>
          <a:xfrm>
            <a:off x="51629" y="1905000"/>
            <a:ext cx="6806371" cy="609600"/>
          </a:xfrm>
          <a:prstGeom prst="roundRect">
            <a:avLst/>
          </a:prstGeom>
          <a:solidFill>
            <a:srgbClr val="E8D6E4"/>
          </a:solidFill>
          <a:ln w="28575" cap="flat" cmpd="sng" algn="ctr">
            <a:solidFill>
              <a:sysClr val="windowText" lastClr="000000"/>
            </a:solidFill>
            <a:prstDash val="solid"/>
            <a:miter lim="800000"/>
          </a:ln>
          <a:effectLst/>
        </p:spPr>
        <p:txBody>
          <a:bodyPr anchor="ctr"/>
          <a:lstStyle/>
          <a:p>
            <a:pPr algn="ctr">
              <a:defRPr/>
            </a:pPr>
            <a:r>
              <a:rPr lang="vi-VN" sz="3200" b="1" kern="0" dirty="0">
                <a:solidFill>
                  <a:sysClr val="windowText" lastClr="000000"/>
                </a:solidFill>
                <a:latin typeface="Arial" pitchFamily="34" charset="0"/>
                <a:cs typeface="Arial" pitchFamily="34" charset="0"/>
              </a:rPr>
              <a:t>Trục xuất </a:t>
            </a: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ounded Rectangle 12"/>
          <p:cNvSpPr/>
          <p:nvPr/>
        </p:nvSpPr>
        <p:spPr>
          <a:xfrm>
            <a:off x="76201" y="2711580"/>
            <a:ext cx="7238999" cy="641220"/>
          </a:xfrm>
          <a:prstGeom prst="roundRect">
            <a:avLst/>
          </a:prstGeom>
          <a:solidFill>
            <a:srgbClr val="E8F3CB"/>
          </a:solidFill>
          <a:ln w="57150" cap="flat" cmpd="sng" algn="ctr">
            <a:solidFill>
              <a:srgbClr val="FF99CC"/>
            </a:solidFill>
            <a:prstDash val="solid"/>
            <a:miter lim="800000"/>
          </a:ln>
          <a:effectLst/>
        </p:spPr>
        <p:txBody>
          <a:bodyPr anchor="ctr"/>
          <a:lstStyle/>
          <a:p>
            <a:pPr lvl="0" algn="ctr">
              <a:defRPr/>
            </a:pPr>
            <a:r>
              <a:rPr lang="en-US" sz="3200" b="1" kern="0" dirty="0" err="1">
                <a:solidFill>
                  <a:sysClr val="windowText" lastClr="000000"/>
                </a:solidFill>
                <a:latin typeface="Arial" pitchFamily="34" charset="0"/>
                <a:cs typeface="Arial" pitchFamily="34" charset="0"/>
              </a:rPr>
              <a:t>Biện</a:t>
            </a:r>
            <a:r>
              <a:rPr lang="en-US" sz="3200" b="1" kern="0" dirty="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pháp</a:t>
            </a:r>
            <a:r>
              <a:rPr lang="en-US" sz="3200" b="1" kern="0" dirty="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khắc</a:t>
            </a:r>
            <a:r>
              <a:rPr lang="en-US" sz="3200" b="1" kern="0" dirty="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phục</a:t>
            </a:r>
            <a:r>
              <a:rPr lang="en-US" sz="3200" b="1" kern="0" dirty="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hậu</a:t>
            </a:r>
            <a:r>
              <a:rPr lang="en-US" sz="3200" b="1" kern="0" dirty="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quả</a:t>
            </a:r>
            <a:endParaRPr lang="vi-VN" sz="3200" b="1" kern="0" dirty="0">
              <a:solidFill>
                <a:sysClr val="windowText" lastClr="000000"/>
              </a:solidFill>
              <a:latin typeface="Arial" pitchFamily="34" charset="0"/>
              <a:cs typeface="Arial" pitchFamily="34" charset="0"/>
            </a:endParaRPr>
          </a:p>
        </p:txBody>
      </p:sp>
      <p:sp>
        <p:nvSpPr>
          <p:cNvPr id="14" name="Rounded Rectangle 13"/>
          <p:cNvSpPr/>
          <p:nvPr/>
        </p:nvSpPr>
        <p:spPr>
          <a:xfrm>
            <a:off x="80749" y="3810000"/>
            <a:ext cx="9067800" cy="2743200"/>
          </a:xfrm>
          <a:prstGeom prst="roundRect">
            <a:avLst/>
          </a:prstGeom>
          <a:solidFill>
            <a:srgbClr val="FFFFCC"/>
          </a:solidFill>
          <a:ln w="57150">
            <a:solidFill>
              <a:srgbClr val="0070C0"/>
            </a:solidFill>
          </a:ln>
        </p:spPr>
        <p:style>
          <a:lnRef idx="1">
            <a:schemeClr val="accent1"/>
          </a:lnRef>
          <a:fillRef idx="2">
            <a:schemeClr val="accent1"/>
          </a:fillRef>
          <a:effectRef idx="1">
            <a:schemeClr val="accent1"/>
          </a:effectRef>
          <a:fontRef idx="minor">
            <a:schemeClr val="dk1"/>
          </a:fontRef>
        </p:style>
        <p:txBody>
          <a:bodyPr anchor="ctr"/>
          <a:lstStyle/>
          <a:p>
            <a:pPr lvl="0">
              <a:defRPr/>
            </a:pPr>
            <a:r>
              <a:rPr lang="vi-VN" sz="3200" b="1" kern="0" dirty="0">
                <a:solidFill>
                  <a:sysClr val="windowText" lastClr="000000"/>
                </a:solidFill>
                <a:latin typeface="Arial" pitchFamily="34" charset="0"/>
                <a:cs typeface="Arial" pitchFamily="34" charset="0"/>
              </a:rPr>
              <a:t>Các biện pháp xử lý hành chính khác: Giáo dục tại xã, phường, thị trấn; đưa vào trường giáo dưỡng; đưa vào cơ sở giáo dục; đưa vào cơ sở chữa bệnh... </a:t>
            </a:r>
            <a:endParaRPr lang="en-US" sz="3200" b="1" kern="0" dirty="0">
              <a:solidFill>
                <a:srgbClr val="FF0000"/>
              </a:solidFill>
              <a:latin typeface="Arial" pitchFamily="34" charset="0"/>
              <a:cs typeface="Arial" pitchFamily="34" charset="0"/>
            </a:endParaRPr>
          </a:p>
        </p:txBody>
      </p:sp>
    </p:spTree>
    <p:extLst>
      <p:ext uri="{BB962C8B-B14F-4D97-AF65-F5344CB8AC3E}">
        <p14:creationId xmlns:p14="http://schemas.microsoft.com/office/powerpoint/2010/main" val="24290126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3"/>
                                        </p:tgtEl>
                                        <p:attrNameLst>
                                          <p:attrName>style.visibility</p:attrName>
                                        </p:attrNameLst>
                                      </p:cBhvr>
                                      <p:to>
                                        <p:strVal val="visible"/>
                                      </p:to>
                                    </p:set>
                                    <p:animEffect transition="in" filter="fade">
                                      <p:cBhvr>
                                        <p:cTn id="14" dur="1000"/>
                                        <p:tgtEl>
                                          <p:spTgt spid="13"/>
                                        </p:tgtEl>
                                      </p:cBhvr>
                                    </p:animEffect>
                                    <p:anim calcmode="lin" valueType="num">
                                      <p:cBhvr>
                                        <p:cTn id="15" dur="1000" fill="hold"/>
                                        <p:tgtEl>
                                          <p:spTgt spid="13"/>
                                        </p:tgtEl>
                                        <p:attrNameLst>
                                          <p:attrName>ppt_x</p:attrName>
                                        </p:attrNameLst>
                                      </p:cBhvr>
                                      <p:tavLst>
                                        <p:tav tm="0">
                                          <p:val>
                                            <p:strVal val="#ppt_x"/>
                                          </p:val>
                                        </p:tav>
                                        <p:tav tm="100000">
                                          <p:val>
                                            <p:strVal val="#ppt_x"/>
                                          </p:val>
                                        </p:tav>
                                      </p:tavLst>
                                    </p:anim>
                                    <p:anim calcmode="lin" valueType="num">
                                      <p:cBhvr>
                                        <p:cTn id="16"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fade">
                                      <p:cBhvr>
                                        <p:cTn id="21" dur="1000"/>
                                        <p:tgtEl>
                                          <p:spTgt spid="14"/>
                                        </p:tgtEl>
                                      </p:cBhvr>
                                    </p:animEffect>
                                    <p:anim calcmode="lin" valueType="num">
                                      <p:cBhvr>
                                        <p:cTn id="22" dur="1000" fill="hold"/>
                                        <p:tgtEl>
                                          <p:spTgt spid="14"/>
                                        </p:tgtEl>
                                        <p:attrNameLst>
                                          <p:attrName>ppt_x</p:attrName>
                                        </p:attrNameLst>
                                      </p:cBhvr>
                                      <p:tavLst>
                                        <p:tav tm="0">
                                          <p:val>
                                            <p:strVal val="#ppt_x"/>
                                          </p:val>
                                        </p:tav>
                                        <p:tav tm="100000">
                                          <p:val>
                                            <p:strVal val="#ppt_x"/>
                                          </p:val>
                                        </p:tav>
                                      </p:tavLst>
                                    </p:anim>
                                    <p:anim calcmode="lin" valueType="num">
                                      <p:cBhvr>
                                        <p:cTn id="23"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3" grpId="0" animBg="1"/>
      <p:bldP spid="14"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76200" y="1114425"/>
            <a:ext cx="7086600" cy="638175"/>
          </a:xfrm>
          <a:prstGeom prst="rect">
            <a:avLst/>
          </a:prstGeom>
          <a:solidFill>
            <a:srgbClr val="FFFFCC"/>
          </a:solidFill>
          <a:ln w="57150" cap="flat" cmpd="sng" algn="ctr">
            <a:solidFill>
              <a:srgbClr val="FF0000"/>
            </a:solidFill>
            <a:prstDash val="solid"/>
            <a:miter lim="800000"/>
          </a:ln>
          <a:effectLst/>
        </p:spPr>
        <p:txBody>
          <a:bodyPr anchor="ctr"/>
          <a:lstStyle/>
          <a:p>
            <a:pPr lvl="0">
              <a:defRPr/>
            </a:pPr>
            <a:r>
              <a:rPr lang="vi-VN" sz="3200" b="1" kern="0" dirty="0">
                <a:solidFill>
                  <a:sysClr val="windowText" lastClr="000000"/>
                </a:solidFill>
                <a:latin typeface="Arial"/>
              </a:rPr>
              <a:t>Thủ tục xử phạt và mức xử </a:t>
            </a:r>
            <a:r>
              <a:rPr lang="vi-VN" sz="3200" b="1" kern="0" dirty="0" smtClean="0">
                <a:solidFill>
                  <a:sysClr val="windowText" lastClr="000000"/>
                </a:solidFill>
                <a:latin typeface="Arial"/>
              </a:rPr>
              <a:t>phạt</a:t>
            </a:r>
            <a:endParaRPr lang="vi-VN" sz="3200" b="1" kern="0" dirty="0">
              <a:solidFill>
                <a:sysClr val="windowText" lastClr="000000"/>
              </a:solidFill>
              <a:latin typeface="Arial" pitchFamily="34" charset="0"/>
              <a:cs typeface="Arial" pitchFamily="34" charset="0"/>
            </a:endParaRPr>
          </a:p>
        </p:txBody>
      </p:sp>
      <p:sp>
        <p:nvSpPr>
          <p:cNvPr id="11" name="Rounded Rectangle 10"/>
          <p:cNvSpPr/>
          <p:nvPr/>
        </p:nvSpPr>
        <p:spPr>
          <a:xfrm>
            <a:off x="51629" y="1905000"/>
            <a:ext cx="9092371" cy="1524000"/>
          </a:xfrm>
          <a:prstGeom prst="roundRect">
            <a:avLst/>
          </a:prstGeom>
          <a:solidFill>
            <a:srgbClr val="E8D6E4"/>
          </a:solidFill>
          <a:ln w="28575" cap="flat" cmpd="sng" algn="ctr">
            <a:solidFill>
              <a:sysClr val="windowText" lastClr="000000"/>
            </a:solidFill>
            <a:prstDash val="solid"/>
            <a:miter lim="800000"/>
          </a:ln>
          <a:effectLst/>
        </p:spPr>
        <p:txBody>
          <a:bodyPr anchor="ctr"/>
          <a:lstStyle/>
          <a:p>
            <a:pPr>
              <a:defRPr/>
            </a:pPr>
            <a:r>
              <a:rPr lang="en-US" sz="3200" b="1" kern="0" dirty="0" smtClean="0">
                <a:solidFill>
                  <a:sysClr val="windowText" lastClr="000000"/>
                </a:solidFill>
                <a:latin typeface="Arial" pitchFamily="34" charset="0"/>
                <a:cs typeface="Arial" pitchFamily="34" charset="0"/>
              </a:rPr>
              <a:t>- </a:t>
            </a:r>
            <a:r>
              <a:rPr lang="vi-VN" sz="3200" b="1" kern="0" dirty="0" smtClean="0">
                <a:solidFill>
                  <a:sysClr val="windowText" lastClr="000000"/>
                </a:solidFill>
                <a:latin typeface="Arial" pitchFamily="34" charset="0"/>
                <a:cs typeface="Arial" pitchFamily="34" charset="0"/>
              </a:rPr>
              <a:t>Phạt </a:t>
            </a:r>
            <a:r>
              <a:rPr lang="vi-VN" sz="3200" b="1" kern="0" dirty="0">
                <a:solidFill>
                  <a:sysClr val="windowText" lastClr="000000"/>
                </a:solidFill>
                <a:latin typeface="Arial" pitchFamily="34" charset="0"/>
                <a:cs typeface="Arial" pitchFamily="34" charset="0"/>
              </a:rPr>
              <a:t>tại chỗ hay </a:t>
            </a:r>
            <a:endParaRPr lang="en-US" sz="3200" b="1" kern="0" dirty="0" smtClean="0">
              <a:solidFill>
                <a:sysClr val="windowText" lastClr="000000"/>
              </a:solidFill>
              <a:latin typeface="Arial" pitchFamily="34" charset="0"/>
              <a:cs typeface="Arial" pitchFamily="34" charset="0"/>
            </a:endParaRPr>
          </a:p>
          <a:p>
            <a:pPr>
              <a:defRPr/>
            </a:pPr>
            <a:r>
              <a:rPr lang="en-US" sz="3200" b="1" kern="0" dirty="0" smtClean="0">
                <a:solidFill>
                  <a:sysClr val="windowText" lastClr="000000"/>
                </a:solidFill>
                <a:latin typeface="Arial" pitchFamily="34" charset="0"/>
                <a:cs typeface="Arial" pitchFamily="34" charset="0"/>
              </a:rPr>
              <a:t>- </a:t>
            </a:r>
            <a:r>
              <a:rPr lang="vi-VN" sz="3200" b="1" kern="0" dirty="0" smtClean="0">
                <a:solidFill>
                  <a:sysClr val="windowText" lastClr="000000"/>
                </a:solidFill>
                <a:latin typeface="Arial" pitchFamily="34" charset="0"/>
                <a:cs typeface="Arial" pitchFamily="34" charset="0"/>
              </a:rPr>
              <a:t>lập </a:t>
            </a:r>
            <a:r>
              <a:rPr lang="vi-VN" sz="3200" b="1" kern="0" dirty="0">
                <a:solidFill>
                  <a:sysClr val="windowText" lastClr="000000"/>
                </a:solidFill>
                <a:latin typeface="Arial" pitchFamily="34" charset="0"/>
                <a:cs typeface="Arial" pitchFamily="34" charset="0"/>
              </a:rPr>
              <a:t>biên bản rồi ban hành quyết định xử phạt</a:t>
            </a: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Rounded Rectangle 13"/>
          <p:cNvSpPr/>
          <p:nvPr/>
        </p:nvSpPr>
        <p:spPr>
          <a:xfrm>
            <a:off x="80749" y="3810000"/>
            <a:ext cx="9067800" cy="2743200"/>
          </a:xfrm>
          <a:prstGeom prst="roundRect">
            <a:avLst/>
          </a:prstGeom>
          <a:solidFill>
            <a:srgbClr val="FFFFCC"/>
          </a:solidFill>
          <a:ln w="57150">
            <a:solidFill>
              <a:srgbClr val="0070C0"/>
            </a:solidFill>
          </a:ln>
        </p:spPr>
        <p:style>
          <a:lnRef idx="1">
            <a:schemeClr val="accent1"/>
          </a:lnRef>
          <a:fillRef idx="2">
            <a:schemeClr val="accent1"/>
          </a:fillRef>
          <a:effectRef idx="1">
            <a:schemeClr val="accent1"/>
          </a:effectRef>
          <a:fontRef idx="minor">
            <a:schemeClr val="dk1"/>
          </a:fontRef>
        </p:style>
        <p:txBody>
          <a:bodyPr anchor="ctr"/>
          <a:lstStyle/>
          <a:p>
            <a:pPr lvl="0">
              <a:defRPr/>
            </a:pPr>
            <a:r>
              <a:rPr lang="vi-VN" sz="3200" b="1" kern="0" dirty="0" smtClean="0">
                <a:solidFill>
                  <a:sysClr val="windowText" lastClr="000000"/>
                </a:solidFill>
                <a:latin typeface="Arial" pitchFamily="34" charset="0"/>
                <a:cs typeface="Arial" pitchFamily="34" charset="0"/>
              </a:rPr>
              <a:t>Mức </a:t>
            </a:r>
            <a:r>
              <a:rPr lang="vi-VN" sz="3200" b="1" kern="0" dirty="0">
                <a:solidFill>
                  <a:sysClr val="windowText" lastClr="000000"/>
                </a:solidFill>
                <a:latin typeface="Arial" pitchFamily="34" charset="0"/>
                <a:cs typeface="Arial" pitchFamily="34" charset="0"/>
              </a:rPr>
              <a:t>phạt tiền </a:t>
            </a:r>
            <a:r>
              <a:rPr lang="vi-VN" sz="3200" b="1" kern="0" dirty="0" smtClean="0">
                <a:solidFill>
                  <a:sysClr val="windowText" lastClr="000000"/>
                </a:solidFill>
                <a:latin typeface="Arial" pitchFamily="34" charset="0"/>
                <a:cs typeface="Arial" pitchFamily="34" charset="0"/>
              </a:rPr>
              <a:t>vi </a:t>
            </a:r>
            <a:r>
              <a:rPr lang="vi-VN" sz="3200" b="1" kern="0" dirty="0">
                <a:solidFill>
                  <a:sysClr val="windowText" lastClr="000000"/>
                </a:solidFill>
                <a:latin typeface="Arial" pitchFamily="34" charset="0"/>
                <a:cs typeface="Arial" pitchFamily="34" charset="0"/>
              </a:rPr>
              <a:t>phạm hành </a:t>
            </a:r>
            <a:r>
              <a:rPr lang="vi-VN" sz="3200" b="1" kern="0" dirty="0" smtClean="0">
                <a:solidFill>
                  <a:sysClr val="windowText" lastClr="000000"/>
                </a:solidFill>
                <a:latin typeface="Arial" pitchFamily="34" charset="0"/>
                <a:cs typeface="Arial" pitchFamily="34" charset="0"/>
              </a:rPr>
              <a:t>chính</a:t>
            </a:r>
            <a:endParaRPr lang="en-US" sz="3200" b="1" kern="0" dirty="0" smtClean="0">
              <a:solidFill>
                <a:sysClr val="windowText" lastClr="000000"/>
              </a:solidFill>
              <a:latin typeface="Arial" pitchFamily="34" charset="0"/>
              <a:cs typeface="Arial" pitchFamily="34" charset="0"/>
            </a:endParaRPr>
          </a:p>
          <a:p>
            <a:pPr lvl="0">
              <a:defRPr/>
            </a:pPr>
            <a:r>
              <a:rPr lang="vi-VN" sz="3200" b="1" kern="0" dirty="0" smtClean="0">
                <a:solidFill>
                  <a:sysClr val="windowText" lastClr="000000"/>
                </a:solidFill>
                <a:latin typeface="Arial" pitchFamily="34" charset="0"/>
                <a:cs typeface="Arial" pitchFamily="34" charset="0"/>
              </a:rPr>
              <a:t> </a:t>
            </a:r>
            <a:endParaRPr lang="en-US" sz="3200" b="1" kern="0" dirty="0" smtClean="0">
              <a:solidFill>
                <a:sysClr val="windowText" lastClr="000000"/>
              </a:solidFill>
              <a:latin typeface="Arial" pitchFamily="34" charset="0"/>
              <a:cs typeface="Arial" pitchFamily="34" charset="0"/>
            </a:endParaRPr>
          </a:p>
          <a:p>
            <a:pPr lvl="0">
              <a:defRPr/>
            </a:pPr>
            <a:r>
              <a:rPr lang="en-US" sz="3200" b="1" kern="0" dirty="0" smtClean="0">
                <a:solidFill>
                  <a:sysClr val="windowText" lastClr="000000"/>
                </a:solidFill>
                <a:latin typeface="Arial" pitchFamily="34" charset="0"/>
                <a:cs typeface="Arial" pitchFamily="34" charset="0"/>
              </a:rPr>
              <a:t>- </a:t>
            </a:r>
            <a:r>
              <a:rPr lang="vi-VN" sz="3200" b="1" kern="0" dirty="0" smtClean="0">
                <a:solidFill>
                  <a:sysClr val="windowText" lastClr="000000"/>
                </a:solidFill>
                <a:latin typeface="Arial" pitchFamily="34" charset="0"/>
                <a:cs typeface="Arial" pitchFamily="34" charset="0"/>
              </a:rPr>
              <a:t>từ </a:t>
            </a:r>
            <a:r>
              <a:rPr lang="vi-VN" sz="3200" b="1" kern="0" dirty="0">
                <a:solidFill>
                  <a:sysClr val="windowText" lastClr="000000"/>
                </a:solidFill>
                <a:latin typeface="Arial" pitchFamily="34" charset="0"/>
                <a:cs typeface="Arial" pitchFamily="34" charset="0"/>
              </a:rPr>
              <a:t>50.000 </a:t>
            </a:r>
            <a:r>
              <a:rPr lang="vi-VN" sz="3200" b="1" kern="0" dirty="0" smtClean="0">
                <a:solidFill>
                  <a:sysClr val="windowText" lastClr="000000"/>
                </a:solidFill>
                <a:latin typeface="Arial" pitchFamily="34" charset="0"/>
                <a:cs typeface="Arial" pitchFamily="34" charset="0"/>
              </a:rPr>
              <a:t>đ</a:t>
            </a:r>
            <a:r>
              <a:rPr lang="en-US" sz="3200" b="1" kern="0" dirty="0" smtClean="0">
                <a:solidFill>
                  <a:sysClr val="windowText" lastClr="000000"/>
                </a:solidFill>
                <a:latin typeface="Arial" pitchFamily="34" charset="0"/>
                <a:cs typeface="Arial" pitchFamily="34" charset="0"/>
                <a:sym typeface="Wingdings" pitchFamily="2" charset="2"/>
              </a:rPr>
              <a:t></a:t>
            </a:r>
            <a:r>
              <a:rPr lang="vi-VN" sz="3200" b="1" kern="0" dirty="0" smtClean="0">
                <a:solidFill>
                  <a:sysClr val="windowText" lastClr="000000"/>
                </a:solidFill>
                <a:latin typeface="Arial" pitchFamily="34" charset="0"/>
                <a:cs typeface="Arial" pitchFamily="34" charset="0"/>
              </a:rPr>
              <a:t>1.000.000.000 đ</a:t>
            </a:r>
            <a:r>
              <a:rPr lang="en-US" sz="3200" b="1" kern="0" dirty="0" smtClean="0">
                <a:solidFill>
                  <a:sysClr val="windowText" lastClr="000000"/>
                </a:solidFill>
                <a:latin typeface="Arial" pitchFamily="34" charset="0"/>
                <a:cs typeface="Arial" pitchFamily="34" charset="0"/>
              </a:rPr>
              <a:t> </a:t>
            </a:r>
            <a:r>
              <a:rPr lang="vi-VN" sz="3200" b="1" kern="0" dirty="0" smtClean="0">
                <a:solidFill>
                  <a:sysClr val="windowText" lastClr="000000"/>
                </a:solidFill>
                <a:latin typeface="Arial" pitchFamily="34" charset="0"/>
                <a:cs typeface="Arial" pitchFamily="34" charset="0"/>
              </a:rPr>
              <a:t> </a:t>
            </a:r>
            <a:r>
              <a:rPr lang="en-US" sz="3200" b="1" kern="0" dirty="0" smtClean="0">
                <a:solidFill>
                  <a:sysClr val="windowText" lastClr="000000"/>
                </a:solidFill>
                <a:latin typeface="Arial" pitchFamily="34" charset="0"/>
                <a:cs typeface="Arial" pitchFamily="34" charset="0"/>
              </a:rPr>
              <a:t>/</a:t>
            </a:r>
            <a:r>
              <a:rPr lang="vi-VN" sz="3200" b="1" kern="0" dirty="0" smtClean="0">
                <a:solidFill>
                  <a:sysClr val="windowText" lastClr="000000"/>
                </a:solidFill>
                <a:latin typeface="Arial" pitchFamily="34" charset="0"/>
                <a:cs typeface="Arial" pitchFamily="34" charset="0"/>
              </a:rPr>
              <a:t>cá </a:t>
            </a:r>
            <a:r>
              <a:rPr lang="vi-VN" sz="3200" b="1" kern="0" dirty="0">
                <a:solidFill>
                  <a:sysClr val="windowText" lastClr="000000"/>
                </a:solidFill>
                <a:latin typeface="Arial" pitchFamily="34" charset="0"/>
                <a:cs typeface="Arial" pitchFamily="34" charset="0"/>
              </a:rPr>
              <a:t>nhân, </a:t>
            </a:r>
            <a:endParaRPr lang="en-US" sz="3200" b="1" kern="0" dirty="0" smtClean="0">
              <a:solidFill>
                <a:sysClr val="windowText" lastClr="000000"/>
              </a:solidFill>
              <a:latin typeface="Arial" pitchFamily="34" charset="0"/>
              <a:cs typeface="Arial" pitchFamily="34" charset="0"/>
            </a:endParaRPr>
          </a:p>
          <a:p>
            <a:pPr lvl="0">
              <a:defRPr/>
            </a:pPr>
            <a:r>
              <a:rPr lang="en-US" sz="3200" b="1" kern="0" dirty="0" smtClean="0">
                <a:solidFill>
                  <a:sysClr val="windowText" lastClr="000000"/>
                </a:solidFill>
                <a:latin typeface="Arial" pitchFamily="34" charset="0"/>
                <a:cs typeface="Arial" pitchFamily="34" charset="0"/>
              </a:rPr>
              <a:t>- </a:t>
            </a:r>
            <a:r>
              <a:rPr lang="vi-VN" sz="3200" b="1" kern="0" dirty="0" smtClean="0">
                <a:solidFill>
                  <a:sysClr val="windowText" lastClr="000000"/>
                </a:solidFill>
                <a:latin typeface="Arial" pitchFamily="34" charset="0"/>
                <a:cs typeface="Arial" pitchFamily="34" charset="0"/>
              </a:rPr>
              <a:t>từ </a:t>
            </a:r>
            <a:r>
              <a:rPr lang="vi-VN" sz="3200" b="1" kern="0" dirty="0">
                <a:solidFill>
                  <a:sysClr val="windowText" lastClr="000000"/>
                </a:solidFill>
                <a:latin typeface="Arial" pitchFamily="34" charset="0"/>
                <a:cs typeface="Arial" pitchFamily="34" charset="0"/>
              </a:rPr>
              <a:t>100.000 </a:t>
            </a:r>
            <a:r>
              <a:rPr lang="vi-VN" sz="3200" b="1" kern="0" dirty="0" smtClean="0">
                <a:solidFill>
                  <a:sysClr val="windowText" lastClr="000000"/>
                </a:solidFill>
                <a:latin typeface="Arial" pitchFamily="34" charset="0"/>
                <a:cs typeface="Arial" pitchFamily="34" charset="0"/>
              </a:rPr>
              <a:t>đ</a:t>
            </a:r>
            <a:r>
              <a:rPr lang="en-US" sz="3200" b="1" kern="0" dirty="0" smtClean="0">
                <a:solidFill>
                  <a:sysClr val="windowText" lastClr="000000"/>
                </a:solidFill>
                <a:latin typeface="Arial" pitchFamily="34" charset="0"/>
                <a:cs typeface="Arial" pitchFamily="34" charset="0"/>
                <a:sym typeface="Wingdings" pitchFamily="2" charset="2"/>
              </a:rPr>
              <a:t></a:t>
            </a:r>
            <a:r>
              <a:rPr lang="vi-VN" sz="3200" b="1" kern="0" dirty="0" smtClean="0">
                <a:solidFill>
                  <a:sysClr val="windowText" lastClr="000000"/>
                </a:solidFill>
                <a:latin typeface="Arial" pitchFamily="34" charset="0"/>
                <a:cs typeface="Arial" pitchFamily="34" charset="0"/>
              </a:rPr>
              <a:t>2.000.000.000 đ </a:t>
            </a:r>
            <a:r>
              <a:rPr lang="vi-VN" sz="3200" b="1" kern="0" dirty="0">
                <a:solidFill>
                  <a:sysClr val="windowText" lastClr="000000"/>
                </a:solidFill>
                <a:latin typeface="Arial" pitchFamily="34" charset="0"/>
                <a:cs typeface="Arial" pitchFamily="34" charset="0"/>
              </a:rPr>
              <a:t>đối với </a:t>
            </a:r>
            <a:r>
              <a:rPr lang="vi-VN" sz="3200" b="1" kern="0" dirty="0" smtClean="0">
                <a:solidFill>
                  <a:sysClr val="windowText" lastClr="000000"/>
                </a:solidFill>
                <a:latin typeface="Arial" pitchFamily="34" charset="0"/>
                <a:cs typeface="Arial" pitchFamily="34" charset="0"/>
              </a:rPr>
              <a:t>t</a:t>
            </a:r>
            <a:r>
              <a:rPr lang="en-US" sz="3200" b="1" kern="0" dirty="0" smtClean="0">
                <a:solidFill>
                  <a:sysClr val="windowText" lastClr="000000"/>
                </a:solidFill>
                <a:latin typeface="Arial" pitchFamily="34" charset="0"/>
                <a:cs typeface="Arial" pitchFamily="34" charset="0"/>
              </a:rPr>
              <a:t>/</a:t>
            </a:r>
            <a:r>
              <a:rPr lang="vi-VN" sz="3200" b="1" kern="0" dirty="0" smtClean="0">
                <a:solidFill>
                  <a:sysClr val="windowText" lastClr="000000"/>
                </a:solidFill>
                <a:latin typeface="Arial" pitchFamily="34" charset="0"/>
                <a:cs typeface="Arial" pitchFamily="34" charset="0"/>
              </a:rPr>
              <a:t>c</a:t>
            </a:r>
            <a:r>
              <a:rPr lang="vi-VN" sz="3200" b="1" kern="0" dirty="0">
                <a:solidFill>
                  <a:sysClr val="windowText" lastClr="000000"/>
                </a:solidFill>
                <a:latin typeface="Arial" pitchFamily="34" charset="0"/>
                <a:cs typeface="Arial" pitchFamily="34" charset="0"/>
              </a:rPr>
              <a:t>.</a:t>
            </a:r>
            <a:endParaRPr lang="en-US" sz="3200" b="1" kern="0" dirty="0">
              <a:solidFill>
                <a:srgbClr val="FF0000"/>
              </a:solidFill>
              <a:latin typeface="Arial" pitchFamily="34" charset="0"/>
              <a:cs typeface="Arial" pitchFamily="34" charset="0"/>
            </a:endParaRPr>
          </a:p>
        </p:txBody>
      </p:sp>
    </p:spTree>
    <p:extLst>
      <p:ext uri="{BB962C8B-B14F-4D97-AF65-F5344CB8AC3E}">
        <p14:creationId xmlns:p14="http://schemas.microsoft.com/office/powerpoint/2010/main" val="35353573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heel(1)">
                                      <p:cBhvr>
                                        <p:cTn id="7" dur="20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1000"/>
                                        <p:tgtEl>
                                          <p:spTgt spid="11"/>
                                        </p:tgtEl>
                                      </p:cBhvr>
                                    </p:animEffect>
                                    <p:anim calcmode="lin" valueType="num">
                                      <p:cBhvr>
                                        <p:cTn id="13" dur="1000" fill="hold"/>
                                        <p:tgtEl>
                                          <p:spTgt spid="11"/>
                                        </p:tgtEl>
                                        <p:attrNameLst>
                                          <p:attrName>ppt_x</p:attrName>
                                        </p:attrNameLst>
                                      </p:cBhvr>
                                      <p:tavLst>
                                        <p:tav tm="0">
                                          <p:val>
                                            <p:strVal val="#ppt_x"/>
                                          </p:val>
                                        </p:tav>
                                        <p:tav tm="100000">
                                          <p:val>
                                            <p:strVal val="#ppt_x"/>
                                          </p:val>
                                        </p:tav>
                                      </p:tavLst>
                                    </p:anim>
                                    <p:anim calcmode="lin" valueType="num">
                                      <p:cBhvr>
                                        <p:cTn id="1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fade">
                                      <p:cBhvr>
                                        <p:cTn id="19" dur="1000"/>
                                        <p:tgtEl>
                                          <p:spTgt spid="14"/>
                                        </p:tgtEl>
                                      </p:cBhvr>
                                    </p:animEffect>
                                    <p:anim calcmode="lin" valueType="num">
                                      <p:cBhvr>
                                        <p:cTn id="20" dur="1000" fill="hold"/>
                                        <p:tgtEl>
                                          <p:spTgt spid="14"/>
                                        </p:tgtEl>
                                        <p:attrNameLst>
                                          <p:attrName>ppt_x</p:attrName>
                                        </p:attrNameLst>
                                      </p:cBhvr>
                                      <p:tavLst>
                                        <p:tav tm="0">
                                          <p:val>
                                            <p:strVal val="#ppt_x"/>
                                          </p:val>
                                        </p:tav>
                                        <p:tav tm="100000">
                                          <p:val>
                                            <p:strVal val="#ppt_x"/>
                                          </p:val>
                                        </p:tav>
                                      </p:tavLst>
                                    </p:anim>
                                    <p:anim calcmode="lin" valueType="num">
                                      <p:cBhvr>
                                        <p:cTn id="21"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4"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76200" y="1114425"/>
            <a:ext cx="7086600" cy="638175"/>
          </a:xfrm>
          <a:prstGeom prst="rect">
            <a:avLst/>
          </a:prstGeom>
          <a:solidFill>
            <a:srgbClr val="E8F3CB"/>
          </a:solidFill>
          <a:ln w="57150" cap="flat" cmpd="sng" algn="ctr">
            <a:solidFill>
              <a:srgbClr val="FF0000"/>
            </a:solidFill>
            <a:prstDash val="solid"/>
            <a:miter lim="800000"/>
          </a:ln>
          <a:effectLst/>
        </p:spPr>
        <p:txBody>
          <a:bodyPr anchor="ctr"/>
          <a:lstStyle/>
          <a:p>
            <a:pPr lvl="0">
              <a:defRPr/>
            </a:pPr>
            <a:r>
              <a:rPr lang="vi-VN" sz="3200" b="1" kern="0" dirty="0">
                <a:solidFill>
                  <a:sysClr val="windowText" lastClr="000000"/>
                </a:solidFill>
                <a:latin typeface="Arial"/>
              </a:rPr>
              <a:t>Thời hiệu xử lý vi phạm hành chính</a:t>
            </a:r>
            <a:endParaRPr lang="vi-VN" sz="3200" b="1" kern="0" dirty="0">
              <a:solidFill>
                <a:sysClr val="windowText" lastClr="000000"/>
              </a:solidFill>
              <a:latin typeface="Arial" pitchFamily="34" charset="0"/>
              <a:cs typeface="Arial" pitchFamily="34" charset="0"/>
            </a:endParaRP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Cloud 1"/>
          <p:cNvSpPr/>
          <p:nvPr/>
        </p:nvSpPr>
        <p:spPr>
          <a:xfrm>
            <a:off x="304800" y="2057400"/>
            <a:ext cx="8382000" cy="4572000"/>
          </a:xfrm>
          <a:prstGeom prst="cloud">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3600" b="1" dirty="0" smtClean="0">
                <a:solidFill>
                  <a:schemeClr val="tx1"/>
                </a:solidFill>
                <a:latin typeface="Arial" pitchFamily="34" charset="0"/>
                <a:cs typeface="Arial" pitchFamily="34" charset="0"/>
              </a:rPr>
              <a:t>Từ 12 tháng </a:t>
            </a:r>
          </a:p>
          <a:p>
            <a:pPr algn="ctr"/>
            <a:r>
              <a:rPr lang="vi-VN" sz="3600" b="1" dirty="0" smtClean="0">
                <a:solidFill>
                  <a:schemeClr val="tx1"/>
                </a:solidFill>
                <a:latin typeface="Arial" pitchFamily="34" charset="0"/>
                <a:cs typeface="Arial" pitchFamily="34" charset="0"/>
              </a:rPr>
              <a:t>hoặc hơn 12 tháng tùy theo trường hợp vi phạm</a:t>
            </a:r>
            <a:endParaRPr lang="vi-VN" sz="3600" b="1" dirty="0">
              <a:solidFill>
                <a:schemeClr val="tx1"/>
              </a:solidFill>
              <a:latin typeface="Arial" pitchFamily="34" charset="0"/>
              <a:cs typeface="Arial" pitchFamily="34" charset="0"/>
            </a:endParaRPr>
          </a:p>
        </p:txBody>
      </p:sp>
    </p:spTree>
    <p:extLst>
      <p:ext uri="{BB962C8B-B14F-4D97-AF65-F5344CB8AC3E}">
        <p14:creationId xmlns:p14="http://schemas.microsoft.com/office/powerpoint/2010/main" val="29072789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heel(1)">
                                      <p:cBhvr>
                                        <p:cTn id="7" dur="20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circle(in)">
                                      <p:cBhvr>
                                        <p:cTn id="1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2"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0" y="2157413"/>
            <a:ext cx="9144000" cy="1484312"/>
          </a:xfrm>
          <a:prstGeom prst="roundRect">
            <a:avLst/>
          </a:prstGeom>
          <a:solidFill>
            <a:srgbClr val="1F497D">
              <a:lumMod val="20000"/>
              <a:lumOff val="80000"/>
            </a:srgbClr>
          </a:solidFill>
          <a:ln w="28575" cap="flat" cmpd="sng" algn="ctr">
            <a:solidFill>
              <a:sysClr val="windowText" lastClr="000000"/>
            </a:solidFill>
            <a:prstDash val="solid"/>
            <a:miter lim="800000"/>
          </a:ln>
          <a:effectLst/>
        </p:spPr>
        <p:txBody>
          <a:bodyPr anchor="ctr"/>
          <a:lstStyle/>
          <a:p>
            <a:pPr lvl="0">
              <a:defRPr/>
            </a:pPr>
            <a:r>
              <a:rPr lang="en-US" sz="3200" kern="0" dirty="0" smtClean="0">
                <a:solidFill>
                  <a:sysClr val="windowText" lastClr="000000"/>
                </a:solidFill>
                <a:latin typeface="Arial" pitchFamily="34" charset="0"/>
                <a:cs typeface="Arial" pitchFamily="34" charset="0"/>
              </a:rPr>
              <a:t>4/ </a:t>
            </a:r>
            <a:r>
              <a:rPr lang="vi-VN" sz="3200" kern="0" dirty="0" smtClean="0">
                <a:solidFill>
                  <a:sysClr val="windowText" lastClr="000000"/>
                </a:solidFill>
                <a:latin typeface="Arial" pitchFamily="34" charset="0"/>
                <a:cs typeface="Arial" pitchFamily="34" charset="0"/>
              </a:rPr>
              <a:t>Đối </a:t>
            </a:r>
            <a:r>
              <a:rPr lang="vi-VN" sz="3200" kern="0" dirty="0">
                <a:solidFill>
                  <a:sysClr val="windowText" lastClr="000000"/>
                </a:solidFill>
                <a:latin typeface="Arial" pitchFamily="34" charset="0"/>
                <a:cs typeface="Arial" pitchFamily="34" charset="0"/>
              </a:rPr>
              <a:t>tượng điều chỉnh của pháp luật hành chính mang tính đặc thù </a:t>
            </a:r>
            <a:r>
              <a:rPr lang="vi-VN" sz="3200" kern="0" dirty="0" smtClean="0">
                <a:solidFill>
                  <a:sysClr val="windowText" lastClr="000000"/>
                </a:solidFill>
                <a:latin typeface="Arial" pitchFamily="34" charset="0"/>
                <a:cs typeface="Arial" pitchFamily="34" charset="0"/>
              </a:rPr>
              <a:t>là</a:t>
            </a:r>
            <a:endParaRPr kumimoji="0" lang="en-US" sz="3200" b="0" i="0" u="none" strike="noStrike" kern="0" cap="none" spc="0" normalizeH="0" baseline="0" noProof="0" dirty="0">
              <a:ln>
                <a:noFill/>
              </a:ln>
              <a:solidFill>
                <a:sysClr val="windowText" lastClr="000000"/>
              </a:solidFill>
              <a:effectLst/>
              <a:uLnTx/>
              <a:uFillTx/>
              <a:latin typeface="Arial" pitchFamily="34" charset="0"/>
              <a:ea typeface="+mn-ea"/>
              <a:cs typeface="Arial" pitchFamily="34" charset="0"/>
            </a:endParaRPr>
          </a:p>
        </p:txBody>
      </p:sp>
      <p:sp>
        <p:nvSpPr>
          <p:cNvPr id="5" name="Rounded Rectangle 4"/>
          <p:cNvSpPr/>
          <p:nvPr/>
        </p:nvSpPr>
        <p:spPr>
          <a:xfrm>
            <a:off x="4267202" y="3745776"/>
            <a:ext cx="4727574" cy="1346924"/>
          </a:xfrm>
          <a:prstGeom prst="roundRect">
            <a:avLst/>
          </a:prstGeom>
          <a:solidFill>
            <a:srgbClr val="4BACC6">
              <a:lumMod val="60000"/>
              <a:lumOff val="40000"/>
            </a:srgbClr>
          </a:solidFill>
          <a:ln w="28575" cap="flat" cmpd="sng" algn="ctr">
            <a:solidFill>
              <a:sysClr val="windowText" lastClr="000000"/>
            </a:solidFill>
            <a:prstDash val="solid"/>
            <a:miter lim="800000"/>
          </a:ln>
          <a:effectLst/>
        </p:spPr>
        <p:txBody>
          <a:bodyPr anchor="ctr"/>
          <a:lstStyle/>
          <a:p>
            <a:pPr lvl="0">
              <a:defRPr/>
            </a:pP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c. </a:t>
            </a:r>
            <a:r>
              <a:rPr lang="en-US" sz="3200" dirty="0" err="1">
                <a:latin typeface="Arial" pitchFamily="34" charset="0"/>
                <a:cs typeface="Arial" pitchFamily="34" charset="0"/>
              </a:rPr>
              <a:t>Mọi</a:t>
            </a:r>
            <a:r>
              <a:rPr lang="en-US" sz="3200" dirty="0">
                <a:latin typeface="Arial" pitchFamily="34" charset="0"/>
                <a:cs typeface="Arial" pitchFamily="34" charset="0"/>
              </a:rPr>
              <a:t> </a:t>
            </a:r>
            <a:r>
              <a:rPr lang="en-US" sz="3200" dirty="0" err="1">
                <a:latin typeface="Arial" pitchFamily="34" charset="0"/>
                <a:cs typeface="Arial" pitchFamily="34" charset="0"/>
              </a:rPr>
              <a:t>công</a:t>
            </a:r>
            <a:r>
              <a:rPr lang="en-US" sz="3200" dirty="0">
                <a:latin typeface="Arial" pitchFamily="34" charset="0"/>
                <a:cs typeface="Arial" pitchFamily="34" charset="0"/>
              </a:rPr>
              <a:t> </a:t>
            </a:r>
            <a:r>
              <a:rPr lang="en-US" sz="3200" dirty="0" err="1">
                <a:latin typeface="Arial" pitchFamily="34" charset="0"/>
                <a:cs typeface="Arial" pitchFamily="34" charset="0"/>
              </a:rPr>
              <a:t>dân</a:t>
            </a:r>
            <a:r>
              <a:rPr lang="en-US" sz="3200" dirty="0">
                <a:latin typeface="Arial" pitchFamily="34" charset="0"/>
                <a:cs typeface="Arial" pitchFamily="34" charset="0"/>
              </a:rPr>
              <a:t> </a:t>
            </a:r>
            <a:r>
              <a:rPr lang="en-US" sz="3200" dirty="0" err="1">
                <a:latin typeface="Arial" pitchFamily="34" charset="0"/>
                <a:cs typeface="Arial" pitchFamily="34" charset="0"/>
              </a:rPr>
              <a:t>đều</a:t>
            </a:r>
            <a:r>
              <a:rPr lang="en-US" sz="3200" dirty="0">
                <a:latin typeface="Arial" pitchFamily="34" charset="0"/>
                <a:cs typeface="Arial" pitchFamily="34" charset="0"/>
              </a:rPr>
              <a:t> </a:t>
            </a:r>
            <a:r>
              <a:rPr lang="en-US" sz="3200" dirty="0" err="1">
                <a:latin typeface="Arial" pitchFamily="34" charset="0"/>
                <a:cs typeface="Arial" pitchFamily="34" charset="0"/>
              </a:rPr>
              <a:t>bình</a:t>
            </a:r>
            <a:r>
              <a:rPr lang="en-US" sz="3200" dirty="0">
                <a:latin typeface="Arial" pitchFamily="34" charset="0"/>
                <a:cs typeface="Arial" pitchFamily="34" charset="0"/>
              </a:rPr>
              <a:t> </a:t>
            </a:r>
            <a:r>
              <a:rPr lang="en-US" sz="3200" dirty="0" err="1">
                <a:latin typeface="Arial" pitchFamily="34" charset="0"/>
                <a:cs typeface="Arial" pitchFamily="34" charset="0"/>
              </a:rPr>
              <a:t>đẳng</a:t>
            </a:r>
            <a:r>
              <a:rPr lang="en-US" sz="3200" dirty="0">
                <a:latin typeface="Arial" pitchFamily="34" charset="0"/>
                <a:cs typeface="Arial" pitchFamily="34" charset="0"/>
              </a:rPr>
              <a:t> </a:t>
            </a:r>
            <a:r>
              <a:rPr lang="en-US" sz="3200" dirty="0" err="1">
                <a:latin typeface="Arial" pitchFamily="34" charset="0"/>
                <a:cs typeface="Arial" pitchFamily="34" charset="0"/>
              </a:rPr>
              <a:t>trước</a:t>
            </a:r>
            <a:r>
              <a:rPr lang="en-US" sz="3200" dirty="0">
                <a:latin typeface="Arial" pitchFamily="34" charset="0"/>
                <a:cs typeface="Arial" pitchFamily="34" charset="0"/>
              </a:rPr>
              <a:t> </a:t>
            </a:r>
            <a:r>
              <a:rPr lang="en-US" sz="3200" dirty="0" err="1">
                <a:latin typeface="Arial" pitchFamily="34" charset="0"/>
                <a:cs typeface="Arial" pitchFamily="34" charset="0"/>
              </a:rPr>
              <a:t>pháp</a:t>
            </a:r>
            <a:r>
              <a:rPr lang="en-US" sz="3200" dirty="0">
                <a:latin typeface="Arial" pitchFamily="34" charset="0"/>
                <a:cs typeface="Arial" pitchFamily="34" charset="0"/>
              </a:rPr>
              <a:t> </a:t>
            </a:r>
            <a:r>
              <a:rPr lang="en-US" sz="3200" dirty="0" err="1">
                <a:latin typeface="Arial" pitchFamily="34" charset="0"/>
                <a:cs typeface="Arial" pitchFamily="34" charset="0"/>
              </a:rPr>
              <a:t>luật</a:t>
            </a:r>
            <a:r>
              <a:rPr kumimoji="0" lang="vi-VN" sz="3200" b="0" i="0" u="none" strike="noStrike" kern="0" cap="none" spc="0" normalizeH="0" baseline="0" noProof="0" dirty="0" smtClean="0">
                <a:ln>
                  <a:noFill/>
                </a:ln>
                <a:solidFill>
                  <a:sysClr val="windowText" lastClr="000000"/>
                </a:solidFill>
                <a:effectLst/>
                <a:uLnTx/>
                <a:uFillTx/>
                <a:latin typeface="Arial" pitchFamily="34" charset="0"/>
                <a:cs typeface="Arial" pitchFamily="34" charset="0"/>
              </a:rPr>
              <a:t>.</a:t>
            </a:r>
            <a:endParaRPr kumimoji="0" lang="vi-VN" sz="3200" b="0" i="0" u="none" strike="noStrike" kern="0" cap="none" spc="0" normalizeH="0" baseline="0" noProof="0" dirty="0">
              <a:ln>
                <a:noFill/>
              </a:ln>
              <a:solidFill>
                <a:sysClr val="windowText" lastClr="000000"/>
              </a:solidFill>
              <a:effectLst/>
              <a:uLnTx/>
              <a:uFillTx/>
              <a:latin typeface="Arial" pitchFamily="34" charset="0"/>
              <a:cs typeface="Arial" pitchFamily="34" charset="0"/>
            </a:endParaRPr>
          </a:p>
        </p:txBody>
      </p:sp>
      <p:sp>
        <p:nvSpPr>
          <p:cNvPr id="6" name="Rounded Rectangle 5"/>
          <p:cNvSpPr/>
          <p:nvPr/>
        </p:nvSpPr>
        <p:spPr>
          <a:xfrm>
            <a:off x="237509" y="5395914"/>
            <a:ext cx="3877291" cy="1108596"/>
          </a:xfrm>
          <a:prstGeom prst="roundRect">
            <a:avLst/>
          </a:prstGeom>
          <a:solidFill>
            <a:srgbClr val="4BACC6">
              <a:lumMod val="60000"/>
              <a:lumOff val="40000"/>
            </a:srgbClr>
          </a:solidFill>
          <a:ln w="28575" cap="flat" cmpd="sng" algn="ctr">
            <a:solidFill>
              <a:sysClr val="windowText" lastClr="000000"/>
            </a:solidFill>
            <a:prstDash val="solid"/>
            <a:miter lim="800000"/>
          </a:ln>
          <a:effectLst/>
        </p:spPr>
        <p:txBody>
          <a:bodyPr anchor="ctr"/>
          <a:lstStyle/>
          <a:p>
            <a:pPr lvl="0">
              <a:defRPr/>
            </a:pPr>
            <a:r>
              <a:rPr kumimoji="0" lang="en-US" sz="3200" b="0" i="0" u="none" strike="noStrike" kern="0" cap="none" spc="0" normalizeH="0" baseline="0" noProof="0" dirty="0" smtClean="0">
                <a:ln>
                  <a:noFill/>
                </a:ln>
                <a:solidFill>
                  <a:sysClr val="windowText" lastClr="000000"/>
                </a:solidFill>
                <a:effectLst/>
                <a:uLnTx/>
                <a:uFillTx/>
                <a:latin typeface="Arial" pitchFamily="34" charset="0"/>
                <a:ea typeface="+mn-ea"/>
                <a:cs typeface="Arial" pitchFamily="34" charset="0"/>
              </a:rPr>
              <a:t>b. </a:t>
            </a:r>
            <a:r>
              <a:rPr lang="en-US" sz="3200" dirty="0" err="1">
                <a:latin typeface="Arial" pitchFamily="34" charset="0"/>
                <a:cs typeface="Arial" pitchFamily="34" charset="0"/>
              </a:rPr>
              <a:t>Bình</a:t>
            </a:r>
            <a:r>
              <a:rPr lang="en-US" sz="3200" dirty="0">
                <a:latin typeface="Arial" pitchFamily="34" charset="0"/>
                <a:cs typeface="Arial" pitchFamily="34" charset="0"/>
              </a:rPr>
              <a:t> </a:t>
            </a:r>
            <a:r>
              <a:rPr lang="en-US" sz="3200" dirty="0" err="1">
                <a:latin typeface="Arial" pitchFamily="34" charset="0"/>
                <a:cs typeface="Arial" pitchFamily="34" charset="0"/>
              </a:rPr>
              <a:t>đẳng</a:t>
            </a:r>
            <a:r>
              <a:rPr kumimoji="0" lang="vi-VN" sz="3200" b="0" i="0" u="none" strike="noStrike" kern="0" cap="none" spc="0" normalizeH="0" baseline="0" noProof="0" dirty="0" smtClean="0">
                <a:ln>
                  <a:noFill/>
                </a:ln>
                <a:solidFill>
                  <a:sysClr val="windowText" lastClr="000000"/>
                </a:solidFill>
                <a:effectLst/>
                <a:uLnTx/>
                <a:uFillTx/>
                <a:latin typeface="Arial" pitchFamily="34" charset="0"/>
                <a:cs typeface="Arial" pitchFamily="34" charset="0"/>
              </a:rPr>
              <a:t>.</a:t>
            </a:r>
            <a:endParaRPr kumimoji="0" lang="vi-VN" sz="3200" b="0" i="0" u="none" strike="noStrike" kern="0" cap="none" spc="0" normalizeH="0" baseline="0" noProof="0" dirty="0">
              <a:ln>
                <a:noFill/>
              </a:ln>
              <a:solidFill>
                <a:sysClr val="windowText" lastClr="000000"/>
              </a:solidFill>
              <a:effectLst/>
              <a:uLnTx/>
              <a:uFillTx/>
              <a:latin typeface="Arial" pitchFamily="34" charset="0"/>
              <a:cs typeface="Arial" pitchFamily="34" charset="0"/>
            </a:endParaRPr>
          </a:p>
        </p:txBody>
      </p:sp>
      <p:sp>
        <p:nvSpPr>
          <p:cNvPr id="7" name="Rounded Rectangle 6"/>
          <p:cNvSpPr/>
          <p:nvPr/>
        </p:nvSpPr>
        <p:spPr>
          <a:xfrm>
            <a:off x="237509" y="3733800"/>
            <a:ext cx="3877291" cy="1358900"/>
          </a:xfrm>
          <a:prstGeom prst="roundRect">
            <a:avLst/>
          </a:prstGeom>
          <a:solidFill>
            <a:srgbClr val="4BACC6">
              <a:lumMod val="60000"/>
              <a:lumOff val="40000"/>
            </a:srgbClr>
          </a:solidFill>
          <a:ln w="28575" cap="flat" cmpd="sng" algn="ctr">
            <a:solidFill>
              <a:sysClr val="windowText" lastClr="000000"/>
            </a:solidFill>
            <a:prstDash val="solid"/>
            <a:miter lim="800000"/>
          </a:ln>
          <a:effectLst/>
        </p:spPr>
        <p:txBody>
          <a:bodyPr anchor="ctr"/>
          <a:lstStyle/>
          <a:p>
            <a:pPr lvl="0">
              <a:defRPr/>
            </a:pPr>
            <a:r>
              <a:rPr kumimoji="0" lang="en-US" sz="3200" b="0" i="0" u="none" strike="noStrike" kern="0" cap="none" spc="0" normalizeH="0" baseline="0" noProof="0" dirty="0" smtClean="0">
                <a:ln>
                  <a:noFill/>
                </a:ln>
                <a:solidFill>
                  <a:sysClr val="windowText" lastClr="000000"/>
                </a:solidFill>
                <a:effectLst/>
                <a:uLnTx/>
                <a:uFillTx/>
                <a:latin typeface="Arial"/>
                <a:ea typeface="+mn-ea"/>
                <a:cs typeface="Arial" pitchFamily="34" charset="0"/>
              </a:rPr>
              <a:t>a</a:t>
            </a:r>
            <a:r>
              <a:rPr kumimoji="0" lang="vi-VN" sz="3200" b="0" i="0" u="none" strike="noStrike" kern="0" cap="none" spc="0" normalizeH="0" baseline="0" noProof="0" dirty="0" smtClean="0">
                <a:ln>
                  <a:noFill/>
                </a:ln>
                <a:solidFill>
                  <a:sysClr val="windowText" lastClr="000000"/>
                </a:solidFill>
                <a:effectLst/>
                <a:uLnTx/>
                <a:uFillTx/>
                <a:latin typeface="Arial"/>
                <a:ea typeface="+mn-ea"/>
                <a:cs typeface="Arial" pitchFamily="34" charset="0"/>
              </a:rPr>
              <a:t>. </a:t>
            </a:r>
            <a:r>
              <a:rPr lang="en-US" sz="3200" dirty="0" err="1">
                <a:latin typeface="Arial" pitchFamily="34" charset="0"/>
                <a:cs typeface="Arial" pitchFamily="34" charset="0"/>
              </a:rPr>
              <a:t>Không</a:t>
            </a:r>
            <a:r>
              <a:rPr lang="en-US" sz="3200" dirty="0">
                <a:latin typeface="Arial" pitchFamily="34" charset="0"/>
                <a:cs typeface="Arial" pitchFamily="34" charset="0"/>
              </a:rPr>
              <a:t> </a:t>
            </a:r>
            <a:r>
              <a:rPr lang="en-US" sz="3200" dirty="0" err="1">
                <a:latin typeface="Arial" pitchFamily="34" charset="0"/>
                <a:cs typeface="Arial" pitchFamily="34" charset="0"/>
              </a:rPr>
              <a:t>bình</a:t>
            </a:r>
            <a:r>
              <a:rPr lang="en-US" sz="3200" dirty="0">
                <a:latin typeface="Arial" pitchFamily="34" charset="0"/>
                <a:cs typeface="Arial" pitchFamily="34" charset="0"/>
              </a:rPr>
              <a:t> </a:t>
            </a:r>
            <a:r>
              <a:rPr lang="en-US" sz="3200" dirty="0" err="1">
                <a:latin typeface="Arial" pitchFamily="34" charset="0"/>
                <a:cs typeface="Arial" pitchFamily="34" charset="0"/>
              </a:rPr>
              <a:t>đẳng</a:t>
            </a:r>
            <a:r>
              <a:rPr kumimoji="0" lang="en-US" sz="3200" b="0" i="0" u="none" strike="noStrike" kern="0" cap="none" spc="0" normalizeH="0" baseline="0" noProof="0" dirty="0" smtClean="0">
                <a:ln>
                  <a:noFill/>
                </a:ln>
                <a:solidFill>
                  <a:sysClr val="windowText" lastClr="000000"/>
                </a:solidFill>
                <a:effectLst/>
                <a:uLnTx/>
                <a:uFillTx/>
                <a:latin typeface="Arial" pitchFamily="34" charset="0"/>
                <a:cs typeface="Arial" pitchFamily="34" charset="0"/>
              </a:rPr>
              <a:t>.</a:t>
            </a:r>
            <a:endParaRPr kumimoji="0" lang="en-US" sz="3200" b="0" i="0" u="none" strike="noStrike" kern="0" cap="none" spc="0" normalizeH="0" baseline="0" noProof="0" dirty="0">
              <a:ln>
                <a:noFill/>
              </a:ln>
              <a:solidFill>
                <a:sysClr val="windowText" lastClr="000000"/>
              </a:solidFill>
              <a:effectLst/>
              <a:uLnTx/>
              <a:uFillTx/>
              <a:latin typeface="Arial" pitchFamily="34" charset="0"/>
              <a:cs typeface="Arial" pitchFamily="34" charset="0"/>
            </a:endParaRPr>
          </a:p>
        </p:txBody>
      </p:sp>
      <p:sp>
        <p:nvSpPr>
          <p:cNvPr id="8" name="Rounded Rectangle 7"/>
          <p:cNvSpPr/>
          <p:nvPr/>
        </p:nvSpPr>
        <p:spPr>
          <a:xfrm>
            <a:off x="4267202" y="5395912"/>
            <a:ext cx="4748211" cy="1108597"/>
          </a:xfrm>
          <a:prstGeom prst="roundRect">
            <a:avLst/>
          </a:prstGeom>
          <a:solidFill>
            <a:srgbClr val="4BACC6">
              <a:lumMod val="60000"/>
              <a:lumOff val="40000"/>
            </a:srgbClr>
          </a:solidFill>
          <a:ln w="28575" cap="flat" cmpd="sng" algn="ctr">
            <a:solidFill>
              <a:sysClr val="windowText" lastClr="000000"/>
            </a:solidFill>
            <a:prstDash val="solid"/>
            <a:miter lim="800000"/>
          </a:ln>
          <a:effectLst/>
        </p:spPr>
        <p:txBody>
          <a:bodyPr anchor="ctr"/>
          <a:lstStyle/>
          <a:p>
            <a:pPr lvl="0">
              <a:defRPr/>
            </a:pP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d. </a:t>
            </a:r>
            <a:r>
              <a:rPr lang="en-US" sz="3200" dirty="0" err="1">
                <a:latin typeface="Arial" pitchFamily="34" charset="0"/>
                <a:cs typeface="Arial" pitchFamily="34" charset="0"/>
              </a:rPr>
              <a:t>Luôn</a:t>
            </a:r>
            <a:r>
              <a:rPr lang="en-US" sz="3200" dirty="0">
                <a:latin typeface="Arial" pitchFamily="34" charset="0"/>
                <a:cs typeface="Arial" pitchFamily="34" charset="0"/>
              </a:rPr>
              <a:t> </a:t>
            </a:r>
            <a:r>
              <a:rPr lang="en-US" sz="3200" dirty="0" err="1">
                <a:latin typeface="Arial" pitchFamily="34" charset="0"/>
                <a:cs typeface="Arial" pitchFamily="34" charset="0"/>
              </a:rPr>
              <a:t>luôn</a:t>
            </a:r>
            <a:r>
              <a:rPr lang="en-US" sz="3200" dirty="0">
                <a:latin typeface="Arial" pitchFamily="34" charset="0"/>
                <a:cs typeface="Arial" pitchFamily="34" charset="0"/>
              </a:rPr>
              <a:t> </a:t>
            </a:r>
            <a:r>
              <a:rPr lang="en-US" sz="3200" dirty="0" err="1">
                <a:latin typeface="Arial" pitchFamily="34" charset="0"/>
                <a:cs typeface="Arial" pitchFamily="34" charset="0"/>
              </a:rPr>
              <a:t>bình</a:t>
            </a:r>
            <a:r>
              <a:rPr lang="en-US" sz="3200" dirty="0">
                <a:latin typeface="Arial" pitchFamily="34" charset="0"/>
                <a:cs typeface="Arial" pitchFamily="34" charset="0"/>
              </a:rPr>
              <a:t> </a:t>
            </a:r>
            <a:r>
              <a:rPr lang="en-US" sz="3200" dirty="0" err="1">
                <a:latin typeface="Arial" pitchFamily="34" charset="0"/>
                <a:cs typeface="Arial" pitchFamily="34" charset="0"/>
              </a:rPr>
              <a:t>đẳng</a:t>
            </a:r>
            <a:r>
              <a:rPr kumimoji="0" lang="vi-VN" sz="3200" b="0" i="0" u="none" strike="noStrike" kern="0" cap="none" spc="0" normalizeH="0" baseline="0" noProof="0" dirty="0" smtClean="0">
                <a:ln>
                  <a:noFill/>
                </a:ln>
                <a:solidFill>
                  <a:sysClr val="windowText" lastClr="000000"/>
                </a:solidFill>
                <a:effectLst/>
                <a:uLnTx/>
                <a:uFillTx/>
                <a:latin typeface="Arial" pitchFamily="34" charset="0"/>
                <a:cs typeface="Arial" pitchFamily="34" charset="0"/>
              </a:rPr>
              <a:t>.</a:t>
            </a:r>
            <a:endParaRPr kumimoji="0" lang="vi-VN" sz="3200" b="0" i="0" u="none" strike="noStrike" kern="0" cap="none" spc="0" normalizeH="0" baseline="0" noProof="0" dirty="0">
              <a:ln>
                <a:noFill/>
              </a:ln>
              <a:solidFill>
                <a:sysClr val="windowText" lastClr="000000"/>
              </a:solidFill>
              <a:effectLst/>
              <a:uLnTx/>
              <a:uFillTx/>
              <a:latin typeface="Arial" pitchFamily="34" charset="0"/>
              <a:cs typeface="Arial" pitchFamily="34" charset="0"/>
            </a:endParaRPr>
          </a:p>
        </p:txBody>
      </p:sp>
      <p:pic>
        <p:nvPicPr>
          <p:cNvPr id="9"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ounded Rectangle 9"/>
          <p:cNvSpPr/>
          <p:nvPr/>
        </p:nvSpPr>
        <p:spPr>
          <a:xfrm>
            <a:off x="2759074" y="7938"/>
            <a:ext cx="4556126" cy="749300"/>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200" b="1" dirty="0" err="1" smtClean="0">
                <a:latin typeface="Arial" pitchFamily="34" charset="0"/>
                <a:cs typeface="Arial" pitchFamily="34" charset="0"/>
              </a:rPr>
              <a:t>Chọn</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câu</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trả</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lời</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đúng</a:t>
            </a:r>
            <a:endParaRPr lang="en-US" sz="3200" b="1" dirty="0">
              <a:latin typeface="Arial" pitchFamily="34" charset="0"/>
              <a:cs typeface="Arial" pitchFamily="34" charset="0"/>
            </a:endParaRPr>
          </a:p>
        </p:txBody>
      </p:sp>
      <p:pic>
        <p:nvPicPr>
          <p:cNvPr id="11" name="Picture 3" descr="MCj0134549000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816725" y="0"/>
            <a:ext cx="2327275" cy="2227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396153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 fill="hold"/>
                                        <p:tgtEl>
                                          <p:spTgt spid="5"/>
                                        </p:tgtEl>
                                        <p:attrNameLst>
                                          <p:attrName>ppt_x</p:attrName>
                                        </p:attrNameLst>
                                      </p:cBhvr>
                                      <p:tavLst>
                                        <p:tav tm="0">
                                          <p:val>
                                            <p:strVal val="#ppt_x"/>
                                          </p:val>
                                        </p:tav>
                                        <p:tav tm="100000">
                                          <p:val>
                                            <p:strVal val="#ppt_x"/>
                                          </p:val>
                                        </p:tav>
                                      </p:tavLst>
                                    </p:anim>
                                    <p:anim calcmode="lin" valueType="num">
                                      <p:cBhvr additive="base">
                                        <p:cTn id="15" dur="5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500" fill="hold"/>
                                        <p:tgtEl>
                                          <p:spTgt spid="6"/>
                                        </p:tgtEl>
                                        <p:attrNameLst>
                                          <p:attrName>ppt_x</p:attrName>
                                        </p:attrNameLst>
                                      </p:cBhvr>
                                      <p:tavLst>
                                        <p:tav tm="0">
                                          <p:val>
                                            <p:strVal val="#ppt_x"/>
                                          </p:val>
                                        </p:tav>
                                        <p:tav tm="100000">
                                          <p:val>
                                            <p:strVal val="#ppt_x"/>
                                          </p:val>
                                        </p:tav>
                                      </p:tavLst>
                                    </p:anim>
                                    <p:anim calcmode="lin" valueType="num">
                                      <p:cBhvr additive="base">
                                        <p:cTn id="19" dur="500" fill="hold"/>
                                        <p:tgtEl>
                                          <p:spTgt spid="6"/>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fill="hold"/>
                                        <p:tgtEl>
                                          <p:spTgt spid="8"/>
                                        </p:tgtEl>
                                        <p:attrNameLst>
                                          <p:attrName>ppt_x</p:attrName>
                                        </p:attrNameLst>
                                      </p:cBhvr>
                                      <p:tavLst>
                                        <p:tav tm="0">
                                          <p:val>
                                            <p:strVal val="#ppt_x"/>
                                          </p:val>
                                        </p:tav>
                                        <p:tav tm="100000">
                                          <p:val>
                                            <p:strVal val="#ppt_x"/>
                                          </p:val>
                                        </p:tav>
                                      </p:tavLst>
                                    </p:anim>
                                    <p:anim calcmode="lin" valueType="num">
                                      <p:cBhvr additive="base">
                                        <p:cTn id="23" dur="5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500" fill="hold"/>
                                        <p:tgtEl>
                                          <p:spTgt spid="7"/>
                                        </p:tgtEl>
                                        <p:attrNameLst>
                                          <p:attrName>ppt_x</p:attrName>
                                        </p:attrNameLst>
                                      </p:cBhvr>
                                      <p:tavLst>
                                        <p:tav tm="0">
                                          <p:val>
                                            <p:strVal val="#ppt_x"/>
                                          </p:val>
                                        </p:tav>
                                        <p:tav tm="100000">
                                          <p:val>
                                            <p:strVal val="#ppt_x"/>
                                          </p:val>
                                        </p:tav>
                                      </p:tavLst>
                                    </p:anim>
                                    <p:anim calcmode="lin" valueType="num">
                                      <p:cBhvr additive="base">
                                        <p:cTn id="27"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 presetClass="emph" presetSubtype="2" fill="hold" nodeType="clickEffect">
                                  <p:stCondLst>
                                    <p:cond delay="0"/>
                                  </p:stCondLst>
                                  <p:childTnLst>
                                    <p:animClr clrSpc="rgb" dir="cw">
                                      <p:cBhvr>
                                        <p:cTn id="31" dur="2000" fill="hold"/>
                                        <p:tgtEl>
                                          <p:spTgt spid="7"/>
                                        </p:tgtEl>
                                        <p:attrNameLst>
                                          <p:attrName>fillcolor</p:attrName>
                                        </p:attrNameLst>
                                      </p:cBhvr>
                                      <p:to>
                                        <a:srgbClr val="FF0000"/>
                                      </p:to>
                                    </p:animClr>
                                    <p:set>
                                      <p:cBhvr>
                                        <p:cTn id="32" dur="2000" fill="hold"/>
                                        <p:tgtEl>
                                          <p:spTgt spid="7"/>
                                        </p:tgtEl>
                                        <p:attrNameLst>
                                          <p:attrName>fill.type</p:attrName>
                                        </p:attrNameLst>
                                      </p:cBhvr>
                                      <p:to>
                                        <p:strVal val="solid"/>
                                      </p:to>
                                    </p:set>
                                    <p:set>
                                      <p:cBhvr>
                                        <p:cTn id="33" dur="2000" fill="hold"/>
                                        <p:tgtEl>
                                          <p:spTgt spid="7"/>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0" y="2276475"/>
            <a:ext cx="9144000" cy="1495425"/>
          </a:xfrm>
          <a:prstGeom prst="roundRect">
            <a:avLst/>
          </a:prstGeom>
          <a:solidFill>
            <a:srgbClr val="F79646">
              <a:lumMod val="20000"/>
              <a:lumOff val="80000"/>
            </a:srgbClr>
          </a:solidFill>
          <a:ln w="28575" cap="flat" cmpd="sng" algn="ctr">
            <a:solidFill>
              <a:sysClr val="windowText" lastClr="000000"/>
            </a:solidFill>
            <a:prstDash val="solid"/>
            <a:miter lim="800000"/>
          </a:ln>
          <a:effectLst/>
        </p:spPr>
        <p:txBody>
          <a:bodyPr anchor="ctr"/>
          <a:lstStyle/>
          <a:p>
            <a:pPr lvl="0">
              <a:defRPr/>
            </a:pPr>
            <a:r>
              <a:rPr lang="en-US" sz="3200" dirty="0" smtClean="0">
                <a:latin typeface="Arial" pitchFamily="34" charset="0"/>
                <a:cs typeface="Arial" pitchFamily="34" charset="0"/>
              </a:rPr>
              <a:t>5/ </a:t>
            </a:r>
            <a:r>
              <a:rPr lang="en-US" sz="3200" dirty="0" err="1" smtClean="0">
                <a:latin typeface="Arial" pitchFamily="34" charset="0"/>
                <a:cs typeface="Arial" pitchFamily="34" charset="0"/>
              </a:rPr>
              <a:t>Phòng</a:t>
            </a:r>
            <a:r>
              <a:rPr lang="en-US" sz="3200" dirty="0" smtClean="0">
                <a:latin typeface="Arial" pitchFamily="34" charset="0"/>
                <a:cs typeface="Arial" pitchFamily="34" charset="0"/>
              </a:rPr>
              <a:t> </a:t>
            </a:r>
            <a:r>
              <a:rPr lang="en-US" sz="3200" dirty="0" err="1">
                <a:latin typeface="Arial" pitchFamily="34" charset="0"/>
                <a:cs typeface="Arial" pitchFamily="34" charset="0"/>
              </a:rPr>
              <a:t>ngừa</a:t>
            </a:r>
            <a:r>
              <a:rPr lang="en-US" sz="3200" dirty="0">
                <a:latin typeface="Arial" pitchFamily="34" charset="0"/>
                <a:cs typeface="Arial" pitchFamily="34" charset="0"/>
              </a:rPr>
              <a:t>, </a:t>
            </a:r>
            <a:r>
              <a:rPr lang="en-US" sz="3200" dirty="0" err="1">
                <a:latin typeface="Arial" pitchFamily="34" charset="0"/>
                <a:cs typeface="Arial" pitchFamily="34" charset="0"/>
              </a:rPr>
              <a:t>ngăn</a:t>
            </a:r>
            <a:r>
              <a:rPr lang="en-US" sz="3200" dirty="0">
                <a:latin typeface="Arial" pitchFamily="34" charset="0"/>
                <a:cs typeface="Arial" pitchFamily="34" charset="0"/>
              </a:rPr>
              <a:t> </a:t>
            </a:r>
            <a:r>
              <a:rPr lang="en-US" sz="3200" dirty="0" err="1">
                <a:latin typeface="Arial" pitchFamily="34" charset="0"/>
                <a:cs typeface="Arial" pitchFamily="34" charset="0"/>
              </a:rPr>
              <a:t>chặn</a:t>
            </a:r>
            <a:r>
              <a:rPr lang="en-US" sz="3200" dirty="0">
                <a:latin typeface="Arial" pitchFamily="34" charset="0"/>
                <a:cs typeface="Arial" pitchFamily="34" charset="0"/>
              </a:rPr>
              <a:t>, </a:t>
            </a:r>
            <a:r>
              <a:rPr lang="en-US" sz="3200" dirty="0" err="1">
                <a:latin typeface="Arial" pitchFamily="34" charset="0"/>
                <a:cs typeface="Arial" pitchFamily="34" charset="0"/>
              </a:rPr>
              <a:t>xử</a:t>
            </a:r>
            <a:r>
              <a:rPr lang="en-US" sz="3200" dirty="0">
                <a:latin typeface="Arial" pitchFamily="34" charset="0"/>
                <a:cs typeface="Arial" pitchFamily="34" charset="0"/>
              </a:rPr>
              <a:t> </a:t>
            </a:r>
            <a:r>
              <a:rPr lang="en-US" sz="3200" dirty="0" err="1">
                <a:latin typeface="Arial" pitchFamily="34" charset="0"/>
                <a:cs typeface="Arial" pitchFamily="34" charset="0"/>
              </a:rPr>
              <a:t>lý</a:t>
            </a:r>
            <a:r>
              <a:rPr lang="en-US" sz="3200" dirty="0">
                <a:latin typeface="Arial" pitchFamily="34" charset="0"/>
                <a:cs typeface="Arial" pitchFamily="34" charset="0"/>
              </a:rPr>
              <a:t> </a:t>
            </a:r>
            <a:r>
              <a:rPr lang="en-US" sz="3200" dirty="0" err="1">
                <a:latin typeface="Arial" pitchFamily="34" charset="0"/>
                <a:cs typeface="Arial" pitchFamily="34" charset="0"/>
              </a:rPr>
              <a:t>đối</a:t>
            </a:r>
            <a:r>
              <a:rPr lang="en-US" sz="3200" dirty="0">
                <a:latin typeface="Arial" pitchFamily="34" charset="0"/>
                <a:cs typeface="Arial" pitchFamily="34" charset="0"/>
              </a:rPr>
              <a:t> </a:t>
            </a:r>
            <a:r>
              <a:rPr lang="en-US" sz="3200" dirty="0" err="1">
                <a:latin typeface="Arial" pitchFamily="34" charset="0"/>
                <a:cs typeface="Arial" pitchFamily="34" charset="0"/>
              </a:rPr>
              <a:t>với</a:t>
            </a:r>
            <a:r>
              <a:rPr lang="en-US" sz="3200" dirty="0">
                <a:latin typeface="Arial" pitchFamily="34" charset="0"/>
                <a:cs typeface="Arial" pitchFamily="34" charset="0"/>
              </a:rPr>
              <a:t> </a:t>
            </a:r>
            <a:r>
              <a:rPr lang="en-US" sz="3200" dirty="0" err="1">
                <a:latin typeface="Arial" pitchFamily="34" charset="0"/>
                <a:cs typeface="Arial" pitchFamily="34" charset="0"/>
              </a:rPr>
              <a:t>những</a:t>
            </a:r>
            <a:r>
              <a:rPr lang="en-US" sz="3200" dirty="0">
                <a:latin typeface="Arial" pitchFamily="34" charset="0"/>
                <a:cs typeface="Arial" pitchFamily="34" charset="0"/>
              </a:rPr>
              <a:t> vi </a:t>
            </a:r>
            <a:r>
              <a:rPr lang="en-US" sz="3200" dirty="0" err="1">
                <a:latin typeface="Arial" pitchFamily="34" charset="0"/>
                <a:cs typeface="Arial" pitchFamily="34" charset="0"/>
              </a:rPr>
              <a:t>phạm</a:t>
            </a:r>
            <a:r>
              <a:rPr lang="en-US" sz="3200" dirty="0">
                <a:latin typeface="Arial" pitchFamily="34" charset="0"/>
                <a:cs typeface="Arial" pitchFamily="34" charset="0"/>
              </a:rPr>
              <a:t> </a:t>
            </a:r>
            <a:r>
              <a:rPr lang="en-US" sz="3200" dirty="0" err="1">
                <a:latin typeface="Arial" pitchFamily="34" charset="0"/>
                <a:cs typeface="Arial" pitchFamily="34" charset="0"/>
              </a:rPr>
              <a:t>hành</a:t>
            </a:r>
            <a:r>
              <a:rPr lang="en-US" sz="3200" dirty="0">
                <a:latin typeface="Arial" pitchFamily="34" charset="0"/>
                <a:cs typeface="Arial" pitchFamily="34" charset="0"/>
              </a:rPr>
              <a:t> </a:t>
            </a:r>
            <a:r>
              <a:rPr lang="en-US" sz="3200" dirty="0" err="1" smtClean="0">
                <a:latin typeface="Arial" pitchFamily="34" charset="0"/>
                <a:cs typeface="Arial" pitchFamily="34" charset="0"/>
              </a:rPr>
              <a:t>chính</a:t>
            </a:r>
            <a:endParaRPr kumimoji="0" lang="en-US" sz="3200" b="0" i="0" u="none" strike="noStrike" kern="0" cap="none" spc="0" normalizeH="0" baseline="0" noProof="0" dirty="0">
              <a:ln>
                <a:noFill/>
              </a:ln>
              <a:solidFill>
                <a:sysClr val="windowText" lastClr="000000"/>
              </a:solidFill>
              <a:effectLst/>
              <a:uLnTx/>
              <a:uFillTx/>
              <a:latin typeface="Arial" pitchFamily="34" charset="0"/>
              <a:cs typeface="Arial" pitchFamily="34" charset="0"/>
            </a:endParaRPr>
          </a:p>
        </p:txBody>
      </p:sp>
      <p:sp>
        <p:nvSpPr>
          <p:cNvPr id="5" name="Rounded Rectangle 4"/>
          <p:cNvSpPr/>
          <p:nvPr/>
        </p:nvSpPr>
        <p:spPr>
          <a:xfrm>
            <a:off x="94303" y="3989054"/>
            <a:ext cx="4660900" cy="989346"/>
          </a:xfrm>
          <a:prstGeom prst="roundRect">
            <a:avLst/>
          </a:prstGeom>
          <a:solidFill>
            <a:srgbClr val="F79646">
              <a:lumMod val="40000"/>
              <a:lumOff val="60000"/>
            </a:srgbClr>
          </a:solidFill>
          <a:ln w="28575" cap="flat" cmpd="sng" algn="ctr">
            <a:solidFill>
              <a:sysClr val="windowText" lastClr="000000"/>
            </a:solidFill>
            <a:prstDash val="solid"/>
            <a:miter lim="800000"/>
          </a:ln>
          <a:effectLst/>
        </p:spPr>
        <p:txBody>
          <a:bodyPr anchor="ctr"/>
          <a:lstStyle/>
          <a:p>
            <a:pPr lvl="0">
              <a:defRPr/>
            </a:pPr>
            <a:r>
              <a:rPr kumimoji="0" lang="en-US" sz="3200" b="0" i="0" u="none" strike="noStrike" kern="0" cap="none" spc="0" normalizeH="0" baseline="0" noProof="0" dirty="0" smtClean="0">
                <a:ln>
                  <a:noFill/>
                </a:ln>
                <a:solidFill>
                  <a:sysClr val="windowText" lastClr="000000"/>
                </a:solidFill>
                <a:effectLst/>
                <a:uLnTx/>
                <a:uFillTx/>
                <a:latin typeface="Arial"/>
                <a:ea typeface="+mn-ea"/>
                <a:cs typeface="Arial" pitchFamily="34" charset="0"/>
              </a:rPr>
              <a:t>a</a:t>
            </a:r>
            <a:r>
              <a:rPr kumimoji="0" lang="vi-VN" sz="3200" b="0" i="0" u="none" strike="noStrike" kern="0" cap="none" spc="0" normalizeH="0" baseline="0" noProof="0" dirty="0" smtClean="0">
                <a:ln>
                  <a:noFill/>
                </a:ln>
                <a:solidFill>
                  <a:sysClr val="windowText" lastClr="000000"/>
                </a:solidFill>
                <a:effectLst/>
                <a:uLnTx/>
                <a:uFillTx/>
                <a:latin typeface="Arial"/>
                <a:ea typeface="+mn-ea"/>
                <a:cs typeface="Arial" pitchFamily="34" charset="0"/>
              </a:rPr>
              <a:t>. </a:t>
            </a:r>
            <a:r>
              <a:rPr lang="vi-VN" sz="3200" kern="0" dirty="0">
                <a:solidFill>
                  <a:sysClr val="windowText" lastClr="000000"/>
                </a:solidFill>
                <a:latin typeface="Arial"/>
                <a:cs typeface="Arial" pitchFamily="34" charset="0"/>
              </a:rPr>
              <a:t>Là một việc làm chưa cần thiết</a:t>
            </a:r>
            <a:r>
              <a:rPr kumimoji="0" lang="en-US" sz="3200" b="0" i="0" u="none" strike="noStrike" kern="0" cap="none" spc="0" normalizeH="0" baseline="0" noProof="0" dirty="0" smtClean="0">
                <a:ln>
                  <a:noFill/>
                </a:ln>
                <a:solidFill>
                  <a:sysClr val="windowText" lastClr="000000"/>
                </a:solidFill>
                <a:effectLst/>
                <a:uLnTx/>
                <a:uFillTx/>
                <a:latin typeface="Arial" pitchFamily="34" charset="0"/>
                <a:ea typeface="+mn-ea"/>
                <a:cs typeface="Arial" pitchFamily="34" charset="0"/>
              </a:rPr>
              <a:t>.</a:t>
            </a:r>
            <a:endPar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endParaRPr>
          </a:p>
        </p:txBody>
      </p:sp>
      <p:sp>
        <p:nvSpPr>
          <p:cNvPr id="6" name="Rounded Rectangle 5"/>
          <p:cNvSpPr/>
          <p:nvPr/>
        </p:nvSpPr>
        <p:spPr>
          <a:xfrm>
            <a:off x="4938713" y="4003675"/>
            <a:ext cx="4205287" cy="974725"/>
          </a:xfrm>
          <a:prstGeom prst="roundRect">
            <a:avLst/>
          </a:prstGeom>
          <a:solidFill>
            <a:srgbClr val="F79646">
              <a:lumMod val="40000"/>
              <a:lumOff val="60000"/>
            </a:srgbClr>
          </a:solidFill>
          <a:ln w="28575" cap="flat" cmpd="sng" algn="ctr">
            <a:solidFill>
              <a:sysClr val="windowText" lastClr="000000"/>
            </a:solidFill>
            <a:prstDash val="solid"/>
            <a:miter lim="800000"/>
          </a:ln>
          <a:effectLst/>
        </p:spPr>
        <p:txBody>
          <a:bodyPr anchor="ctr"/>
          <a:lstStyle/>
          <a:p>
            <a:pPr lvl="0">
              <a:defRPr/>
            </a:pP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c. </a:t>
            </a:r>
            <a:r>
              <a:rPr lang="en-US" sz="3200" dirty="0" err="1">
                <a:latin typeface="Arial" pitchFamily="34" charset="0"/>
                <a:cs typeface="Arial" pitchFamily="34" charset="0"/>
              </a:rPr>
              <a:t>Là</a:t>
            </a:r>
            <a:r>
              <a:rPr lang="en-US" sz="3200" dirty="0">
                <a:latin typeface="Arial" pitchFamily="34" charset="0"/>
                <a:cs typeface="Arial" pitchFamily="34" charset="0"/>
              </a:rPr>
              <a:t> </a:t>
            </a:r>
            <a:r>
              <a:rPr lang="en-US" sz="3200" dirty="0" err="1">
                <a:latin typeface="Arial" pitchFamily="34" charset="0"/>
                <a:cs typeface="Arial" pitchFamily="34" charset="0"/>
              </a:rPr>
              <a:t>một</a:t>
            </a:r>
            <a:r>
              <a:rPr lang="en-US" sz="3200" dirty="0">
                <a:latin typeface="Arial" pitchFamily="34" charset="0"/>
                <a:cs typeface="Arial" pitchFamily="34" charset="0"/>
              </a:rPr>
              <a:t> </a:t>
            </a:r>
            <a:r>
              <a:rPr lang="en-US" sz="3200" dirty="0" err="1">
                <a:latin typeface="Arial" pitchFamily="34" charset="0"/>
                <a:cs typeface="Arial" pitchFamily="34" charset="0"/>
              </a:rPr>
              <a:t>việc</a:t>
            </a:r>
            <a:r>
              <a:rPr lang="en-US" sz="3200" dirty="0">
                <a:latin typeface="Arial" pitchFamily="34" charset="0"/>
                <a:cs typeface="Arial" pitchFamily="34" charset="0"/>
              </a:rPr>
              <a:t> </a:t>
            </a:r>
            <a:r>
              <a:rPr lang="en-US" sz="3200" dirty="0" err="1">
                <a:latin typeface="Arial" pitchFamily="34" charset="0"/>
                <a:cs typeface="Arial" pitchFamily="34" charset="0"/>
              </a:rPr>
              <a:t>làm</a:t>
            </a:r>
            <a:r>
              <a:rPr lang="en-US" sz="3200" dirty="0">
                <a:latin typeface="Arial" pitchFamily="34" charset="0"/>
                <a:cs typeface="Arial" pitchFamily="34" charset="0"/>
              </a:rPr>
              <a:t> </a:t>
            </a:r>
            <a:r>
              <a:rPr lang="en-US" sz="3200" dirty="0" err="1">
                <a:latin typeface="Arial" pitchFamily="34" charset="0"/>
                <a:cs typeface="Arial" pitchFamily="34" charset="0"/>
              </a:rPr>
              <a:t>không</a:t>
            </a:r>
            <a:r>
              <a:rPr lang="en-US" sz="3200" dirty="0">
                <a:latin typeface="Arial" pitchFamily="34" charset="0"/>
                <a:cs typeface="Arial" pitchFamily="34" charset="0"/>
              </a:rPr>
              <a:t> </a:t>
            </a:r>
            <a:r>
              <a:rPr lang="en-US" sz="3200" dirty="0" err="1">
                <a:latin typeface="Arial" pitchFamily="34" charset="0"/>
                <a:cs typeface="Arial" pitchFamily="34" charset="0"/>
              </a:rPr>
              <a:t>cần</a:t>
            </a:r>
            <a:r>
              <a:rPr lang="en-US" sz="3200" dirty="0">
                <a:latin typeface="Arial" pitchFamily="34" charset="0"/>
                <a:cs typeface="Arial" pitchFamily="34" charset="0"/>
              </a:rPr>
              <a:t> </a:t>
            </a:r>
            <a:r>
              <a:rPr lang="en-US" sz="3200" dirty="0" err="1">
                <a:latin typeface="Arial" pitchFamily="34" charset="0"/>
                <a:cs typeface="Arial" pitchFamily="34" charset="0"/>
              </a:rPr>
              <a:t>thiết</a:t>
            </a:r>
            <a:r>
              <a:rPr kumimoji="0" lang="vi-VN" sz="3200" b="0" i="0" u="none" strike="noStrike" kern="0" cap="none" spc="0" normalizeH="0" baseline="0" noProof="0" dirty="0" smtClean="0">
                <a:ln>
                  <a:noFill/>
                </a:ln>
                <a:solidFill>
                  <a:sysClr val="windowText" lastClr="000000"/>
                </a:solidFill>
                <a:effectLst/>
                <a:uLnTx/>
                <a:uFillTx/>
                <a:latin typeface="Arial" pitchFamily="34" charset="0"/>
                <a:cs typeface="Arial" pitchFamily="34" charset="0"/>
              </a:rPr>
              <a:t>.</a:t>
            </a:r>
            <a:endParaRPr kumimoji="0" lang="vi-VN" sz="3200" b="0" i="0" u="none" strike="noStrike" kern="0" cap="none" spc="0" normalizeH="0" baseline="0" noProof="0" dirty="0">
              <a:ln>
                <a:noFill/>
              </a:ln>
              <a:solidFill>
                <a:sysClr val="windowText" lastClr="000000"/>
              </a:solidFill>
              <a:effectLst/>
              <a:uLnTx/>
              <a:uFillTx/>
              <a:latin typeface="Arial" pitchFamily="34" charset="0"/>
              <a:cs typeface="Arial" pitchFamily="34" charset="0"/>
            </a:endParaRPr>
          </a:p>
        </p:txBody>
      </p:sp>
      <p:sp>
        <p:nvSpPr>
          <p:cNvPr id="7" name="Rounded Rectangle 6"/>
          <p:cNvSpPr/>
          <p:nvPr/>
        </p:nvSpPr>
        <p:spPr>
          <a:xfrm>
            <a:off x="131763" y="5357813"/>
            <a:ext cx="4660900" cy="1271587"/>
          </a:xfrm>
          <a:prstGeom prst="roundRect">
            <a:avLst/>
          </a:prstGeom>
          <a:solidFill>
            <a:srgbClr val="F79646">
              <a:lumMod val="40000"/>
              <a:lumOff val="60000"/>
            </a:srgbClr>
          </a:solidFill>
          <a:ln w="28575" cap="flat" cmpd="sng" algn="ctr">
            <a:solidFill>
              <a:sysClr val="windowText" lastClr="000000"/>
            </a:solidFill>
            <a:prstDash val="solid"/>
            <a:miter lim="800000"/>
          </a:ln>
          <a:effectLst/>
        </p:spPr>
        <p:txBody>
          <a:bodyPr anchor="ctr"/>
          <a:lstStyle/>
          <a:p>
            <a:pPr lvl="0">
              <a:defRPr/>
            </a:pPr>
            <a:r>
              <a:rPr kumimoji="0" lang="en-US" sz="3200" b="0" i="0" u="none" strike="noStrike" kern="0" cap="none" spc="0" normalizeH="0" baseline="0" noProof="0" dirty="0" smtClean="0">
                <a:ln>
                  <a:noFill/>
                </a:ln>
                <a:solidFill>
                  <a:sysClr val="windowText" lastClr="000000"/>
                </a:solidFill>
                <a:effectLst/>
                <a:uLnTx/>
                <a:uFillTx/>
                <a:latin typeface="Arial"/>
                <a:ea typeface="+mn-ea"/>
                <a:cs typeface="Arial" pitchFamily="34" charset="0"/>
              </a:rPr>
              <a:t>b</a:t>
            </a:r>
            <a:r>
              <a:rPr kumimoji="0" lang="vi-VN" sz="3200" b="0" i="0" u="none" strike="noStrike" kern="0" cap="none" spc="0" normalizeH="0" baseline="0" noProof="0" dirty="0" smtClean="0">
                <a:ln>
                  <a:noFill/>
                </a:ln>
                <a:solidFill>
                  <a:sysClr val="windowText" lastClr="000000"/>
                </a:solidFill>
                <a:effectLst/>
                <a:uLnTx/>
                <a:uFillTx/>
                <a:latin typeface="Arial" pitchFamily="34" charset="0"/>
                <a:cs typeface="Arial" pitchFamily="34" charset="0"/>
              </a:rPr>
              <a:t>. </a:t>
            </a:r>
            <a:r>
              <a:rPr lang="en-US" sz="3200" dirty="0" err="1">
                <a:latin typeface="Arial" pitchFamily="34" charset="0"/>
                <a:cs typeface="Arial" pitchFamily="34" charset="0"/>
              </a:rPr>
              <a:t>Là</a:t>
            </a:r>
            <a:r>
              <a:rPr lang="en-US" sz="3200" dirty="0">
                <a:latin typeface="Arial" pitchFamily="34" charset="0"/>
                <a:cs typeface="Arial" pitchFamily="34" charset="0"/>
              </a:rPr>
              <a:t> </a:t>
            </a:r>
            <a:r>
              <a:rPr lang="en-US" sz="3200" dirty="0" err="1">
                <a:latin typeface="Arial" pitchFamily="34" charset="0"/>
                <a:cs typeface="Arial" pitchFamily="34" charset="0"/>
              </a:rPr>
              <a:t>một</a:t>
            </a:r>
            <a:r>
              <a:rPr lang="en-US" sz="3200" dirty="0">
                <a:latin typeface="Arial" pitchFamily="34" charset="0"/>
                <a:cs typeface="Arial" pitchFamily="34" charset="0"/>
              </a:rPr>
              <a:t> </a:t>
            </a:r>
            <a:r>
              <a:rPr lang="en-US" sz="3200" dirty="0" err="1">
                <a:latin typeface="Arial" pitchFamily="34" charset="0"/>
                <a:cs typeface="Arial" pitchFamily="34" charset="0"/>
              </a:rPr>
              <a:t>việc</a:t>
            </a:r>
            <a:r>
              <a:rPr lang="en-US" sz="3200" dirty="0">
                <a:latin typeface="Arial" pitchFamily="34" charset="0"/>
                <a:cs typeface="Arial" pitchFamily="34" charset="0"/>
              </a:rPr>
              <a:t> </a:t>
            </a:r>
            <a:r>
              <a:rPr lang="en-US" sz="3200" dirty="0" err="1">
                <a:latin typeface="Arial" pitchFamily="34" charset="0"/>
                <a:cs typeface="Arial" pitchFamily="34" charset="0"/>
              </a:rPr>
              <a:t>làm</a:t>
            </a:r>
            <a:r>
              <a:rPr lang="en-US" sz="3200" dirty="0">
                <a:latin typeface="Arial" pitchFamily="34" charset="0"/>
                <a:cs typeface="Arial" pitchFamily="34" charset="0"/>
              </a:rPr>
              <a:t> </a:t>
            </a:r>
            <a:r>
              <a:rPr lang="en-US" sz="3200" dirty="0" err="1">
                <a:latin typeface="Arial" pitchFamily="34" charset="0"/>
                <a:cs typeface="Arial" pitchFamily="34" charset="0"/>
              </a:rPr>
              <a:t>cần</a:t>
            </a:r>
            <a:r>
              <a:rPr lang="en-US" sz="3200" dirty="0">
                <a:latin typeface="Arial" pitchFamily="34" charset="0"/>
                <a:cs typeface="Arial" pitchFamily="34" charset="0"/>
              </a:rPr>
              <a:t> </a:t>
            </a:r>
            <a:r>
              <a:rPr lang="en-US" sz="3200" dirty="0" err="1" smtClean="0">
                <a:latin typeface="Arial" pitchFamily="34" charset="0"/>
                <a:cs typeface="Arial" pitchFamily="34" charset="0"/>
              </a:rPr>
              <a:t>thiết</a:t>
            </a:r>
            <a:endParaRPr kumimoji="0" lang="vi-VN" sz="3200" b="0" i="0" u="none" strike="noStrike" kern="0" cap="none" spc="0" normalizeH="0" baseline="0" noProof="0" dirty="0">
              <a:ln>
                <a:noFill/>
              </a:ln>
              <a:solidFill>
                <a:sysClr val="windowText" lastClr="000000"/>
              </a:solidFill>
              <a:effectLst/>
              <a:uLnTx/>
              <a:uFillTx/>
              <a:latin typeface="Arial" pitchFamily="34" charset="0"/>
              <a:cs typeface="Arial" pitchFamily="34" charset="0"/>
            </a:endParaRPr>
          </a:p>
        </p:txBody>
      </p:sp>
      <p:sp>
        <p:nvSpPr>
          <p:cNvPr id="8" name="Rounded Rectangle 7"/>
          <p:cNvSpPr/>
          <p:nvPr/>
        </p:nvSpPr>
        <p:spPr>
          <a:xfrm>
            <a:off x="4938713" y="5357813"/>
            <a:ext cx="4205287" cy="1271587"/>
          </a:xfrm>
          <a:prstGeom prst="roundRect">
            <a:avLst/>
          </a:prstGeom>
          <a:solidFill>
            <a:srgbClr val="F79646">
              <a:lumMod val="40000"/>
              <a:lumOff val="60000"/>
            </a:srgbClr>
          </a:solidFill>
          <a:ln w="28575" cap="flat" cmpd="sng" algn="ctr">
            <a:solidFill>
              <a:sysClr val="windowText" lastClr="000000"/>
            </a:solidFill>
            <a:prstDash val="solid"/>
            <a:miter lim="800000"/>
          </a:ln>
          <a:effectLst/>
        </p:spPr>
        <p:txBody>
          <a:bodyPr anchor="ctr"/>
          <a:lstStyle/>
          <a:p>
            <a:pPr lvl="0">
              <a:defRPr/>
            </a:pP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d. </a:t>
            </a:r>
            <a:r>
              <a:rPr lang="en-US" sz="3200" dirty="0" err="1">
                <a:latin typeface="Arial" pitchFamily="34" charset="0"/>
                <a:cs typeface="Arial" pitchFamily="34" charset="0"/>
              </a:rPr>
              <a:t>Là</a:t>
            </a:r>
            <a:r>
              <a:rPr lang="en-US" sz="3200" dirty="0">
                <a:latin typeface="Arial" pitchFamily="34" charset="0"/>
                <a:cs typeface="Arial" pitchFamily="34" charset="0"/>
              </a:rPr>
              <a:t> </a:t>
            </a:r>
            <a:r>
              <a:rPr lang="en-US" sz="3200" dirty="0" err="1">
                <a:latin typeface="Arial" pitchFamily="34" charset="0"/>
                <a:cs typeface="Arial" pitchFamily="34" charset="0"/>
              </a:rPr>
              <a:t>một</a:t>
            </a:r>
            <a:r>
              <a:rPr lang="en-US" sz="3200" dirty="0">
                <a:latin typeface="Arial" pitchFamily="34" charset="0"/>
                <a:cs typeface="Arial" pitchFamily="34" charset="0"/>
              </a:rPr>
              <a:t> </a:t>
            </a:r>
            <a:r>
              <a:rPr lang="en-US" sz="3200" dirty="0" err="1">
                <a:latin typeface="Arial" pitchFamily="34" charset="0"/>
                <a:cs typeface="Arial" pitchFamily="34" charset="0"/>
              </a:rPr>
              <a:t>việc</a:t>
            </a:r>
            <a:r>
              <a:rPr lang="en-US" sz="3200" dirty="0">
                <a:latin typeface="Arial" pitchFamily="34" charset="0"/>
                <a:cs typeface="Arial" pitchFamily="34" charset="0"/>
              </a:rPr>
              <a:t> </a:t>
            </a:r>
            <a:r>
              <a:rPr lang="en-US" sz="3200" dirty="0" err="1">
                <a:latin typeface="Arial" pitchFamily="34" charset="0"/>
                <a:cs typeface="Arial" pitchFamily="34" charset="0"/>
              </a:rPr>
              <a:t>làm</a:t>
            </a:r>
            <a:r>
              <a:rPr lang="en-US" sz="3200" dirty="0">
                <a:latin typeface="Arial" pitchFamily="34" charset="0"/>
                <a:cs typeface="Arial" pitchFamily="34" charset="0"/>
              </a:rPr>
              <a:t> </a:t>
            </a:r>
            <a:r>
              <a:rPr lang="en-US" sz="3200" dirty="0" err="1">
                <a:latin typeface="Arial" pitchFamily="34" charset="0"/>
                <a:cs typeface="Arial" pitchFamily="34" charset="0"/>
              </a:rPr>
              <a:t>không</a:t>
            </a:r>
            <a:r>
              <a:rPr lang="en-US" sz="3200" dirty="0">
                <a:latin typeface="Arial" pitchFamily="34" charset="0"/>
                <a:cs typeface="Arial" pitchFamily="34" charset="0"/>
              </a:rPr>
              <a:t> </a:t>
            </a:r>
            <a:r>
              <a:rPr lang="en-US" sz="3200" dirty="0" err="1">
                <a:latin typeface="Arial" pitchFamily="34" charset="0"/>
                <a:cs typeface="Arial" pitchFamily="34" charset="0"/>
              </a:rPr>
              <a:t>nên</a:t>
            </a:r>
            <a:r>
              <a:rPr lang="en-US" sz="3200" dirty="0">
                <a:latin typeface="Arial" pitchFamily="34" charset="0"/>
                <a:cs typeface="Arial" pitchFamily="34" charset="0"/>
              </a:rPr>
              <a:t> </a:t>
            </a:r>
            <a:r>
              <a:rPr lang="en-US" sz="3200" dirty="0" err="1">
                <a:latin typeface="Arial" pitchFamily="34" charset="0"/>
                <a:cs typeface="Arial" pitchFamily="34" charset="0"/>
              </a:rPr>
              <a:t>làm</a:t>
            </a:r>
            <a:r>
              <a:rPr kumimoji="0" lang="en-US" sz="3200" b="0" i="0" u="none" strike="noStrike" kern="0" cap="none" spc="0" normalizeH="0" baseline="0" noProof="0" dirty="0" smtClean="0">
                <a:ln>
                  <a:noFill/>
                </a:ln>
                <a:solidFill>
                  <a:sysClr val="windowText" lastClr="000000"/>
                </a:solidFill>
                <a:effectLst/>
                <a:uLnTx/>
                <a:uFillTx/>
                <a:latin typeface="Arial" pitchFamily="34" charset="0"/>
                <a:cs typeface="Arial" pitchFamily="34" charset="0"/>
              </a:rPr>
              <a:t>.</a:t>
            </a:r>
            <a:endParaRPr kumimoji="0" lang="vi-VN" sz="3200" b="0" i="0" u="none" strike="noStrike" kern="0" cap="none" spc="0" normalizeH="0" baseline="0" noProof="0" dirty="0">
              <a:ln>
                <a:noFill/>
              </a:ln>
              <a:solidFill>
                <a:sysClr val="windowText" lastClr="000000"/>
              </a:solidFill>
              <a:effectLst/>
              <a:uLnTx/>
              <a:uFillTx/>
              <a:latin typeface="Arial" pitchFamily="34" charset="0"/>
              <a:cs typeface="Arial" pitchFamily="34" charset="0"/>
            </a:endParaRPr>
          </a:p>
        </p:txBody>
      </p:sp>
      <p:pic>
        <p:nvPicPr>
          <p:cNvPr id="9"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3" descr="MCj0134549000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816725" y="0"/>
            <a:ext cx="2327275" cy="2227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ounded Rectangle 11"/>
          <p:cNvSpPr/>
          <p:nvPr/>
        </p:nvSpPr>
        <p:spPr>
          <a:xfrm>
            <a:off x="2759074" y="7938"/>
            <a:ext cx="4556126" cy="749300"/>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200" b="1" dirty="0" err="1" smtClean="0">
                <a:latin typeface="Arial" pitchFamily="34" charset="0"/>
                <a:cs typeface="Arial" pitchFamily="34" charset="0"/>
              </a:rPr>
              <a:t>Chọn</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câu</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trả</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lời</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đúng</a:t>
            </a:r>
            <a:endParaRPr lang="en-US" sz="3200" b="1" dirty="0">
              <a:latin typeface="Arial" pitchFamily="34" charset="0"/>
              <a:cs typeface="Arial" pitchFamily="34" charset="0"/>
            </a:endParaRPr>
          </a:p>
        </p:txBody>
      </p:sp>
    </p:spTree>
    <p:extLst>
      <p:ext uri="{BB962C8B-B14F-4D97-AF65-F5344CB8AC3E}">
        <p14:creationId xmlns:p14="http://schemas.microsoft.com/office/powerpoint/2010/main" val="14749085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 fill="hold"/>
                                        <p:tgtEl>
                                          <p:spTgt spid="5"/>
                                        </p:tgtEl>
                                        <p:attrNameLst>
                                          <p:attrName>ppt_x</p:attrName>
                                        </p:attrNameLst>
                                      </p:cBhvr>
                                      <p:tavLst>
                                        <p:tav tm="0">
                                          <p:val>
                                            <p:strVal val="#ppt_x"/>
                                          </p:val>
                                        </p:tav>
                                        <p:tav tm="100000">
                                          <p:val>
                                            <p:strVal val="#ppt_x"/>
                                          </p:val>
                                        </p:tav>
                                      </p:tavLst>
                                    </p:anim>
                                    <p:anim calcmode="lin" valueType="num">
                                      <p:cBhvr additive="base">
                                        <p:cTn id="15" dur="5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500" fill="hold"/>
                                        <p:tgtEl>
                                          <p:spTgt spid="6"/>
                                        </p:tgtEl>
                                        <p:attrNameLst>
                                          <p:attrName>ppt_x</p:attrName>
                                        </p:attrNameLst>
                                      </p:cBhvr>
                                      <p:tavLst>
                                        <p:tav tm="0">
                                          <p:val>
                                            <p:strVal val="#ppt_x"/>
                                          </p:val>
                                        </p:tav>
                                        <p:tav tm="100000">
                                          <p:val>
                                            <p:strVal val="#ppt_x"/>
                                          </p:val>
                                        </p:tav>
                                      </p:tavLst>
                                    </p:anim>
                                    <p:anim calcmode="lin" valueType="num">
                                      <p:cBhvr additive="base">
                                        <p:cTn id="19" dur="500" fill="hold"/>
                                        <p:tgtEl>
                                          <p:spTgt spid="6"/>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fill="hold"/>
                                        <p:tgtEl>
                                          <p:spTgt spid="8"/>
                                        </p:tgtEl>
                                        <p:attrNameLst>
                                          <p:attrName>ppt_x</p:attrName>
                                        </p:attrNameLst>
                                      </p:cBhvr>
                                      <p:tavLst>
                                        <p:tav tm="0">
                                          <p:val>
                                            <p:strVal val="#ppt_x"/>
                                          </p:val>
                                        </p:tav>
                                        <p:tav tm="100000">
                                          <p:val>
                                            <p:strVal val="#ppt_x"/>
                                          </p:val>
                                        </p:tav>
                                      </p:tavLst>
                                    </p:anim>
                                    <p:anim calcmode="lin" valueType="num">
                                      <p:cBhvr additive="base">
                                        <p:cTn id="23" dur="5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500" fill="hold"/>
                                        <p:tgtEl>
                                          <p:spTgt spid="7"/>
                                        </p:tgtEl>
                                        <p:attrNameLst>
                                          <p:attrName>ppt_x</p:attrName>
                                        </p:attrNameLst>
                                      </p:cBhvr>
                                      <p:tavLst>
                                        <p:tav tm="0">
                                          <p:val>
                                            <p:strVal val="#ppt_x"/>
                                          </p:val>
                                        </p:tav>
                                        <p:tav tm="100000">
                                          <p:val>
                                            <p:strVal val="#ppt_x"/>
                                          </p:val>
                                        </p:tav>
                                      </p:tavLst>
                                    </p:anim>
                                    <p:anim calcmode="lin" valueType="num">
                                      <p:cBhvr additive="base">
                                        <p:cTn id="27"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 presetClass="emph" presetSubtype="2" fill="hold" nodeType="clickEffect">
                                  <p:stCondLst>
                                    <p:cond delay="0"/>
                                  </p:stCondLst>
                                  <p:childTnLst>
                                    <p:animClr clrSpc="rgb" dir="cw">
                                      <p:cBhvr>
                                        <p:cTn id="31" dur="2000" fill="hold"/>
                                        <p:tgtEl>
                                          <p:spTgt spid="7"/>
                                        </p:tgtEl>
                                        <p:attrNameLst>
                                          <p:attrName>fillcolor</p:attrName>
                                        </p:attrNameLst>
                                      </p:cBhvr>
                                      <p:to>
                                        <a:srgbClr val="FF0000"/>
                                      </p:to>
                                    </p:animClr>
                                    <p:set>
                                      <p:cBhvr>
                                        <p:cTn id="32" dur="2000" fill="hold"/>
                                        <p:tgtEl>
                                          <p:spTgt spid="7"/>
                                        </p:tgtEl>
                                        <p:attrNameLst>
                                          <p:attrName>fill.type</p:attrName>
                                        </p:attrNameLst>
                                      </p:cBhvr>
                                      <p:to>
                                        <p:strVal val="solid"/>
                                      </p:to>
                                    </p:set>
                                    <p:set>
                                      <p:cBhvr>
                                        <p:cTn id="33" dur="2000" fill="hold"/>
                                        <p:tgtEl>
                                          <p:spTgt spid="7"/>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0" y="1981200"/>
            <a:ext cx="9144000" cy="995363"/>
          </a:xfrm>
          <a:prstGeom prst="roundRect">
            <a:avLst/>
          </a:prstGeom>
          <a:solidFill>
            <a:srgbClr val="4BACC6">
              <a:lumMod val="20000"/>
              <a:lumOff val="80000"/>
            </a:srgbClr>
          </a:solidFill>
          <a:ln w="28575" cap="flat" cmpd="sng" algn="ctr">
            <a:solidFill>
              <a:sysClr val="windowText" lastClr="000000"/>
            </a:solidFill>
            <a:prstDash val="solid"/>
            <a:miter lim="800000"/>
          </a:ln>
          <a:effectLst/>
        </p:spPr>
        <p:txBody>
          <a:bodyPr anchor="ctr"/>
          <a:lstStyle/>
          <a:p>
            <a:pPr lvl="0">
              <a:defRPr/>
            </a:pPr>
            <a:r>
              <a:rPr lang="en-US" sz="3200" dirty="0" smtClean="0">
                <a:latin typeface="Arial" pitchFamily="34" charset="0"/>
                <a:cs typeface="Arial" pitchFamily="34" charset="0"/>
              </a:rPr>
              <a:t>6/ </a:t>
            </a:r>
            <a:r>
              <a:rPr lang="en-US" sz="3200" dirty="0" err="1" smtClean="0">
                <a:latin typeface="Arial" pitchFamily="34" charset="0"/>
                <a:cs typeface="Arial" pitchFamily="34" charset="0"/>
              </a:rPr>
              <a:t>Nguyên</a:t>
            </a:r>
            <a:r>
              <a:rPr lang="en-US" sz="3200" dirty="0" smtClean="0">
                <a:latin typeface="Arial" pitchFamily="34" charset="0"/>
                <a:cs typeface="Arial" pitchFamily="34" charset="0"/>
              </a:rPr>
              <a:t> </a:t>
            </a:r>
            <a:r>
              <a:rPr lang="en-US" sz="3200" dirty="0" err="1">
                <a:latin typeface="Arial" pitchFamily="34" charset="0"/>
                <a:cs typeface="Arial" pitchFamily="34" charset="0"/>
              </a:rPr>
              <a:t>tắc</a:t>
            </a:r>
            <a:r>
              <a:rPr lang="en-US" sz="3200" dirty="0">
                <a:latin typeface="Arial" pitchFamily="34" charset="0"/>
                <a:cs typeface="Arial" pitchFamily="34" charset="0"/>
              </a:rPr>
              <a:t> </a:t>
            </a:r>
            <a:r>
              <a:rPr lang="en-US" sz="3200" dirty="0" err="1">
                <a:latin typeface="Arial" pitchFamily="34" charset="0"/>
                <a:cs typeface="Arial" pitchFamily="34" charset="0"/>
              </a:rPr>
              <a:t>xử</a:t>
            </a:r>
            <a:r>
              <a:rPr lang="en-US" sz="3200" dirty="0">
                <a:latin typeface="Arial" pitchFamily="34" charset="0"/>
                <a:cs typeface="Arial" pitchFamily="34" charset="0"/>
              </a:rPr>
              <a:t> </a:t>
            </a:r>
            <a:r>
              <a:rPr lang="en-US" sz="3200" dirty="0" err="1">
                <a:latin typeface="Arial" pitchFamily="34" charset="0"/>
                <a:cs typeface="Arial" pitchFamily="34" charset="0"/>
              </a:rPr>
              <a:t>phạt</a:t>
            </a:r>
            <a:r>
              <a:rPr lang="en-US" sz="3200" dirty="0">
                <a:latin typeface="Arial" pitchFamily="34" charset="0"/>
                <a:cs typeface="Arial" pitchFamily="34" charset="0"/>
              </a:rPr>
              <a:t> vi </a:t>
            </a:r>
            <a:r>
              <a:rPr lang="en-US" sz="3200" dirty="0" err="1">
                <a:latin typeface="Arial" pitchFamily="34" charset="0"/>
                <a:cs typeface="Arial" pitchFamily="34" charset="0"/>
              </a:rPr>
              <a:t>phạm</a:t>
            </a:r>
            <a:r>
              <a:rPr lang="en-US" sz="3200" dirty="0">
                <a:latin typeface="Arial" pitchFamily="34" charset="0"/>
                <a:cs typeface="Arial" pitchFamily="34" charset="0"/>
              </a:rPr>
              <a:t> </a:t>
            </a:r>
            <a:r>
              <a:rPr lang="en-US" sz="3200" dirty="0" err="1">
                <a:latin typeface="Arial" pitchFamily="34" charset="0"/>
                <a:cs typeface="Arial" pitchFamily="34" charset="0"/>
              </a:rPr>
              <a:t>hành</a:t>
            </a:r>
            <a:r>
              <a:rPr lang="en-US" sz="3200" dirty="0">
                <a:latin typeface="Arial" pitchFamily="34" charset="0"/>
                <a:cs typeface="Arial" pitchFamily="34" charset="0"/>
              </a:rPr>
              <a:t> </a:t>
            </a:r>
            <a:r>
              <a:rPr lang="en-US" sz="3200" dirty="0" err="1">
                <a:latin typeface="Arial" pitchFamily="34" charset="0"/>
                <a:cs typeface="Arial" pitchFamily="34" charset="0"/>
              </a:rPr>
              <a:t>chính</a:t>
            </a:r>
            <a:r>
              <a:rPr lang="en-US" sz="3200" dirty="0">
                <a:latin typeface="Arial" pitchFamily="34" charset="0"/>
                <a:cs typeface="Arial" pitchFamily="34" charset="0"/>
              </a:rPr>
              <a:t> </a:t>
            </a:r>
            <a:r>
              <a:rPr lang="en-US" sz="3200" dirty="0" err="1">
                <a:latin typeface="Arial" pitchFamily="34" charset="0"/>
                <a:cs typeface="Arial" pitchFamily="34" charset="0"/>
              </a:rPr>
              <a:t>là</a:t>
            </a:r>
            <a:endParaRPr kumimoji="0" lang="vi-VN" sz="3200" b="0" i="0" u="none" strike="noStrike" kern="0" cap="none" spc="0" normalizeH="0" baseline="0" noProof="0" dirty="0">
              <a:ln>
                <a:noFill/>
              </a:ln>
              <a:solidFill>
                <a:sysClr val="windowText" lastClr="000000"/>
              </a:solidFill>
              <a:effectLst/>
              <a:uLnTx/>
              <a:uFillTx/>
              <a:latin typeface="Arial" pitchFamily="34" charset="0"/>
              <a:cs typeface="Arial" pitchFamily="34" charset="0"/>
            </a:endParaRPr>
          </a:p>
        </p:txBody>
      </p:sp>
      <p:sp>
        <p:nvSpPr>
          <p:cNvPr id="3" name="Rounded Rectangle 2"/>
          <p:cNvSpPr/>
          <p:nvPr/>
        </p:nvSpPr>
        <p:spPr>
          <a:xfrm>
            <a:off x="4727575" y="3334757"/>
            <a:ext cx="4321768" cy="1446213"/>
          </a:xfrm>
          <a:prstGeom prst="roundRect">
            <a:avLst/>
          </a:prstGeom>
          <a:solidFill>
            <a:srgbClr val="4F81BD">
              <a:lumMod val="20000"/>
              <a:lumOff val="80000"/>
            </a:srgbClr>
          </a:solidFill>
          <a:ln w="28575" cap="flat" cmpd="sng" algn="ctr">
            <a:solidFill>
              <a:sysClr val="windowText" lastClr="000000"/>
            </a:solidFill>
            <a:prstDash val="solid"/>
            <a:miter lim="800000"/>
          </a:ln>
          <a:effectLst/>
        </p:spPr>
        <p:txBody>
          <a:bodyPr anchor="ctr"/>
          <a:lstStyle/>
          <a:p>
            <a:pPr lvl="0">
              <a:defRPr/>
            </a:pPr>
            <a:r>
              <a:rPr kumimoji="0" lang="en-US" sz="3200" b="0" i="0" u="none" strike="noStrike" kern="0" cap="none" spc="0" normalizeH="0" baseline="0" noProof="0" dirty="0" smtClean="0">
                <a:ln>
                  <a:noFill/>
                </a:ln>
                <a:solidFill>
                  <a:sysClr val="windowText" lastClr="000000"/>
                </a:solidFill>
                <a:effectLst/>
                <a:uLnTx/>
                <a:uFillTx/>
                <a:latin typeface="Arial"/>
                <a:ea typeface="+mn-ea"/>
                <a:cs typeface="Arial" pitchFamily="34" charset="0"/>
              </a:rPr>
              <a:t>c</a:t>
            </a:r>
            <a:r>
              <a:rPr kumimoji="0" lang="vi-VN" sz="3200" b="0" i="0" u="none" strike="noStrike" kern="0" cap="none" spc="0" normalizeH="0" baseline="0" noProof="0" dirty="0" smtClean="0">
                <a:ln>
                  <a:noFill/>
                </a:ln>
                <a:solidFill>
                  <a:sysClr val="windowText" lastClr="000000"/>
                </a:solidFill>
                <a:effectLst/>
                <a:uLnTx/>
                <a:uFillTx/>
                <a:latin typeface="Arial"/>
                <a:ea typeface="+mn-ea"/>
                <a:cs typeface="Arial" pitchFamily="34" charset="0"/>
              </a:rPr>
              <a:t>. </a:t>
            </a:r>
            <a:r>
              <a:rPr lang="en-US" sz="3000" dirty="0" err="1">
                <a:latin typeface="Arial" pitchFamily="34" charset="0"/>
                <a:cs typeface="Arial" pitchFamily="34" charset="0"/>
              </a:rPr>
              <a:t>Tổ</a:t>
            </a:r>
            <a:r>
              <a:rPr lang="en-US" sz="3000" dirty="0">
                <a:latin typeface="Arial" pitchFamily="34" charset="0"/>
                <a:cs typeface="Arial" pitchFamily="34" charset="0"/>
              </a:rPr>
              <a:t> </a:t>
            </a:r>
            <a:r>
              <a:rPr lang="en-US" sz="3000" dirty="0" err="1">
                <a:latin typeface="Arial" pitchFamily="34" charset="0"/>
                <a:cs typeface="Arial" pitchFamily="34" charset="0"/>
              </a:rPr>
              <a:t>chức</a:t>
            </a:r>
            <a:r>
              <a:rPr lang="en-US" sz="3000" dirty="0">
                <a:latin typeface="Arial" pitchFamily="34" charset="0"/>
                <a:cs typeface="Arial" pitchFamily="34" charset="0"/>
              </a:rPr>
              <a:t> </a:t>
            </a:r>
            <a:r>
              <a:rPr lang="en-US" sz="3000" dirty="0" err="1">
                <a:latin typeface="Arial" pitchFamily="34" charset="0"/>
                <a:cs typeface="Arial" pitchFamily="34" charset="0"/>
              </a:rPr>
              <a:t>không</a:t>
            </a:r>
            <a:r>
              <a:rPr lang="en-US" sz="3000" dirty="0">
                <a:latin typeface="Arial" pitchFamily="34" charset="0"/>
                <a:cs typeface="Arial" pitchFamily="34" charset="0"/>
              </a:rPr>
              <a:t> </a:t>
            </a:r>
            <a:r>
              <a:rPr lang="en-US" sz="3000" dirty="0" err="1">
                <a:latin typeface="Arial" pitchFamily="34" charset="0"/>
                <a:cs typeface="Arial" pitchFamily="34" charset="0"/>
              </a:rPr>
              <a:t>bị</a:t>
            </a:r>
            <a:r>
              <a:rPr lang="en-US" sz="3000" dirty="0">
                <a:latin typeface="Arial" pitchFamily="34" charset="0"/>
                <a:cs typeface="Arial" pitchFamily="34" charset="0"/>
              </a:rPr>
              <a:t> </a:t>
            </a:r>
            <a:r>
              <a:rPr lang="en-US" sz="3000" dirty="0" err="1">
                <a:latin typeface="Arial" pitchFamily="34" charset="0"/>
                <a:cs typeface="Arial" pitchFamily="34" charset="0"/>
              </a:rPr>
              <a:t>xử</a:t>
            </a:r>
            <a:r>
              <a:rPr lang="en-US" sz="3000" dirty="0">
                <a:latin typeface="Arial" pitchFamily="34" charset="0"/>
                <a:cs typeface="Arial" pitchFamily="34" charset="0"/>
              </a:rPr>
              <a:t> </a:t>
            </a:r>
            <a:r>
              <a:rPr lang="en-US" sz="3000" dirty="0" err="1">
                <a:latin typeface="Arial" pitchFamily="34" charset="0"/>
                <a:cs typeface="Arial" pitchFamily="34" charset="0"/>
              </a:rPr>
              <a:t>phạt</a:t>
            </a:r>
            <a:r>
              <a:rPr lang="en-US" sz="3000" dirty="0">
                <a:latin typeface="Arial" pitchFamily="34" charset="0"/>
                <a:cs typeface="Arial" pitchFamily="34" charset="0"/>
              </a:rPr>
              <a:t> </a:t>
            </a:r>
            <a:r>
              <a:rPr lang="en-US" sz="3000" dirty="0" err="1">
                <a:latin typeface="Arial" pitchFamily="34" charset="0"/>
                <a:cs typeface="Arial" pitchFamily="34" charset="0"/>
              </a:rPr>
              <a:t>hành</a:t>
            </a:r>
            <a:r>
              <a:rPr lang="en-US" sz="3000" dirty="0">
                <a:latin typeface="Arial" pitchFamily="34" charset="0"/>
                <a:cs typeface="Arial" pitchFamily="34" charset="0"/>
              </a:rPr>
              <a:t> </a:t>
            </a:r>
            <a:r>
              <a:rPr lang="en-US" sz="3000" dirty="0" err="1">
                <a:latin typeface="Arial" pitchFamily="34" charset="0"/>
                <a:cs typeface="Arial" pitchFamily="34" charset="0"/>
              </a:rPr>
              <a:t>chính</a:t>
            </a:r>
            <a:r>
              <a:rPr kumimoji="0" lang="vi-VN" sz="3000" b="0" i="0" u="none" strike="noStrike" kern="0" cap="none" spc="0" normalizeH="0" baseline="0" noProof="0" dirty="0" smtClean="0">
                <a:ln>
                  <a:noFill/>
                </a:ln>
                <a:solidFill>
                  <a:sysClr val="windowText" lastClr="000000"/>
                </a:solidFill>
                <a:effectLst/>
                <a:uLnTx/>
                <a:uFillTx/>
                <a:latin typeface="Arial" pitchFamily="34" charset="0"/>
                <a:cs typeface="Arial" pitchFamily="34" charset="0"/>
              </a:rPr>
              <a:t>.</a:t>
            </a:r>
            <a:endParaRPr kumimoji="0" lang="vi-VN" sz="3000" b="0" i="0" u="none" strike="noStrike" kern="0" cap="none" spc="0" normalizeH="0" baseline="0" noProof="0" dirty="0">
              <a:ln>
                <a:noFill/>
              </a:ln>
              <a:solidFill>
                <a:sysClr val="windowText" lastClr="000000"/>
              </a:solidFill>
              <a:effectLst/>
              <a:uLnTx/>
              <a:uFillTx/>
              <a:latin typeface="Arial" pitchFamily="34" charset="0"/>
              <a:cs typeface="Arial" pitchFamily="34" charset="0"/>
            </a:endParaRPr>
          </a:p>
        </p:txBody>
      </p:sp>
      <p:sp>
        <p:nvSpPr>
          <p:cNvPr id="4" name="Rounded Rectangle 3"/>
          <p:cNvSpPr/>
          <p:nvPr/>
        </p:nvSpPr>
        <p:spPr>
          <a:xfrm>
            <a:off x="82550" y="4905375"/>
            <a:ext cx="4506913" cy="1495425"/>
          </a:xfrm>
          <a:prstGeom prst="roundRect">
            <a:avLst/>
          </a:prstGeom>
          <a:solidFill>
            <a:srgbClr val="4F81BD">
              <a:lumMod val="20000"/>
              <a:lumOff val="80000"/>
            </a:srgbClr>
          </a:solidFill>
          <a:ln w="28575" cap="flat" cmpd="sng" algn="ctr">
            <a:solidFill>
              <a:sysClr val="windowText" lastClr="000000"/>
            </a:solidFill>
            <a:prstDash val="solid"/>
            <a:miter lim="800000"/>
          </a:ln>
          <a:effectLst/>
        </p:spPr>
        <p:txBody>
          <a:bodyPr anchor="ctr"/>
          <a:lstStyle/>
          <a:p>
            <a:pPr lvl="0">
              <a:defRPr/>
            </a:pP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b</a:t>
            </a:r>
            <a:r>
              <a:rPr kumimoji="0" lang="vi-VN" sz="3000" b="0" i="0" u="none" strike="noStrike" kern="0" cap="none" spc="0" normalizeH="0" baseline="0" noProof="0" dirty="0">
                <a:ln>
                  <a:noFill/>
                </a:ln>
                <a:solidFill>
                  <a:sysClr val="windowText" lastClr="000000"/>
                </a:solidFill>
                <a:effectLst/>
                <a:uLnTx/>
                <a:uFillTx/>
                <a:latin typeface="Arial" pitchFamily="34" charset="0"/>
                <a:cs typeface="Arial" pitchFamily="34" charset="0"/>
              </a:rPr>
              <a:t>. </a:t>
            </a:r>
            <a:r>
              <a:rPr lang="en-US" sz="3000" dirty="0" err="1">
                <a:latin typeface="Arial" pitchFamily="34" charset="0"/>
                <a:cs typeface="Arial" pitchFamily="34" charset="0"/>
              </a:rPr>
              <a:t>Cá</a:t>
            </a:r>
            <a:r>
              <a:rPr lang="en-US" sz="3000" dirty="0">
                <a:latin typeface="Arial" pitchFamily="34" charset="0"/>
                <a:cs typeface="Arial" pitchFamily="34" charset="0"/>
              </a:rPr>
              <a:t> </a:t>
            </a:r>
            <a:r>
              <a:rPr lang="en-US" sz="3000" dirty="0" err="1">
                <a:latin typeface="Arial" pitchFamily="34" charset="0"/>
                <a:cs typeface="Arial" pitchFamily="34" charset="0"/>
              </a:rPr>
              <a:t>nhân</a:t>
            </a:r>
            <a:r>
              <a:rPr lang="en-US" sz="3000" dirty="0">
                <a:latin typeface="Arial" pitchFamily="34" charset="0"/>
                <a:cs typeface="Arial" pitchFamily="34" charset="0"/>
              </a:rPr>
              <a:t> </a:t>
            </a:r>
            <a:r>
              <a:rPr lang="en-US" sz="3000" dirty="0" err="1">
                <a:latin typeface="Arial" pitchFamily="34" charset="0"/>
                <a:cs typeface="Arial" pitchFamily="34" charset="0"/>
              </a:rPr>
              <a:t>và</a:t>
            </a:r>
            <a:r>
              <a:rPr lang="en-US" sz="3000" dirty="0">
                <a:latin typeface="Arial" pitchFamily="34" charset="0"/>
                <a:cs typeface="Arial" pitchFamily="34" charset="0"/>
              </a:rPr>
              <a:t> </a:t>
            </a:r>
            <a:r>
              <a:rPr lang="en-US" sz="3000" dirty="0" err="1">
                <a:latin typeface="Arial" pitchFamily="34" charset="0"/>
                <a:cs typeface="Arial" pitchFamily="34" charset="0"/>
              </a:rPr>
              <a:t>tổ</a:t>
            </a:r>
            <a:r>
              <a:rPr lang="en-US" sz="3000" dirty="0">
                <a:latin typeface="Arial" pitchFamily="34" charset="0"/>
                <a:cs typeface="Arial" pitchFamily="34" charset="0"/>
              </a:rPr>
              <a:t> </a:t>
            </a:r>
            <a:r>
              <a:rPr lang="en-US" sz="3000" dirty="0" err="1">
                <a:latin typeface="Arial" pitchFamily="34" charset="0"/>
                <a:cs typeface="Arial" pitchFamily="34" charset="0"/>
              </a:rPr>
              <a:t>chức</a:t>
            </a:r>
            <a:r>
              <a:rPr lang="en-US" sz="3000" dirty="0">
                <a:latin typeface="Arial" pitchFamily="34" charset="0"/>
                <a:cs typeface="Arial" pitchFamily="34" charset="0"/>
              </a:rPr>
              <a:t> </a:t>
            </a:r>
            <a:r>
              <a:rPr lang="en-US" sz="3000" dirty="0" err="1">
                <a:latin typeface="Arial" pitchFamily="34" charset="0"/>
                <a:cs typeface="Arial" pitchFamily="34" charset="0"/>
              </a:rPr>
              <a:t>đều</a:t>
            </a:r>
            <a:r>
              <a:rPr lang="en-US" sz="3000" dirty="0">
                <a:latin typeface="Arial" pitchFamily="34" charset="0"/>
                <a:cs typeface="Arial" pitchFamily="34" charset="0"/>
              </a:rPr>
              <a:t> </a:t>
            </a:r>
            <a:r>
              <a:rPr lang="en-US" sz="3000" dirty="0" err="1">
                <a:latin typeface="Arial" pitchFamily="34" charset="0"/>
                <a:cs typeface="Arial" pitchFamily="34" charset="0"/>
              </a:rPr>
              <a:t>bị</a:t>
            </a:r>
            <a:r>
              <a:rPr lang="en-US" sz="3000" dirty="0">
                <a:latin typeface="Arial" pitchFamily="34" charset="0"/>
                <a:cs typeface="Arial" pitchFamily="34" charset="0"/>
              </a:rPr>
              <a:t> </a:t>
            </a:r>
            <a:r>
              <a:rPr lang="en-US" sz="3000" dirty="0" err="1">
                <a:latin typeface="Arial" pitchFamily="34" charset="0"/>
                <a:cs typeface="Arial" pitchFamily="34" charset="0"/>
              </a:rPr>
              <a:t>xử</a:t>
            </a:r>
            <a:r>
              <a:rPr lang="en-US" sz="3000" dirty="0">
                <a:latin typeface="Arial" pitchFamily="34" charset="0"/>
                <a:cs typeface="Arial" pitchFamily="34" charset="0"/>
              </a:rPr>
              <a:t> </a:t>
            </a:r>
            <a:r>
              <a:rPr lang="en-US" sz="3000" dirty="0" err="1">
                <a:latin typeface="Arial" pitchFamily="34" charset="0"/>
                <a:cs typeface="Arial" pitchFamily="34" charset="0"/>
              </a:rPr>
              <a:t>phạt</a:t>
            </a:r>
            <a:r>
              <a:rPr lang="en-US" sz="3000" dirty="0">
                <a:latin typeface="Arial" pitchFamily="34" charset="0"/>
                <a:cs typeface="Arial" pitchFamily="34" charset="0"/>
              </a:rPr>
              <a:t> </a:t>
            </a:r>
            <a:r>
              <a:rPr lang="en-US" sz="3000" dirty="0" err="1">
                <a:latin typeface="Arial" pitchFamily="34" charset="0"/>
                <a:cs typeface="Arial" pitchFamily="34" charset="0"/>
              </a:rPr>
              <a:t>hành</a:t>
            </a:r>
            <a:r>
              <a:rPr lang="en-US" sz="3000" dirty="0">
                <a:latin typeface="Arial" pitchFamily="34" charset="0"/>
                <a:cs typeface="Arial" pitchFamily="34" charset="0"/>
              </a:rPr>
              <a:t> </a:t>
            </a:r>
            <a:r>
              <a:rPr lang="en-US" sz="3000" dirty="0" err="1">
                <a:latin typeface="Arial" pitchFamily="34" charset="0"/>
                <a:cs typeface="Arial" pitchFamily="34" charset="0"/>
              </a:rPr>
              <a:t>chính</a:t>
            </a:r>
            <a:r>
              <a:rPr kumimoji="0" lang="vi-VN" sz="3000" b="0" i="0" u="none" strike="noStrike" kern="0" cap="none" spc="0" normalizeH="0" baseline="0" noProof="0" dirty="0" smtClean="0">
                <a:ln>
                  <a:noFill/>
                </a:ln>
                <a:solidFill>
                  <a:sysClr val="windowText" lastClr="000000"/>
                </a:solidFill>
                <a:effectLst/>
                <a:uLnTx/>
                <a:uFillTx/>
                <a:latin typeface="Arial" pitchFamily="34" charset="0"/>
                <a:cs typeface="Arial" pitchFamily="34" charset="0"/>
              </a:rPr>
              <a:t>.</a:t>
            </a:r>
            <a:endParaRPr kumimoji="0" lang="vi-VN" sz="3000" b="0" i="0" u="none" strike="noStrike" kern="0" cap="none" spc="0" normalizeH="0" baseline="0" noProof="0" dirty="0">
              <a:ln>
                <a:noFill/>
              </a:ln>
              <a:solidFill>
                <a:sysClr val="windowText" lastClr="000000"/>
              </a:solidFill>
              <a:effectLst/>
              <a:uLnTx/>
              <a:uFillTx/>
              <a:latin typeface="Arial" pitchFamily="34" charset="0"/>
              <a:cs typeface="Arial" pitchFamily="34" charset="0"/>
            </a:endParaRPr>
          </a:p>
        </p:txBody>
      </p:sp>
      <p:sp>
        <p:nvSpPr>
          <p:cNvPr id="5" name="Rounded Rectangle 4"/>
          <p:cNvSpPr/>
          <p:nvPr/>
        </p:nvSpPr>
        <p:spPr>
          <a:xfrm>
            <a:off x="82549" y="3334758"/>
            <a:ext cx="4506913" cy="1446212"/>
          </a:xfrm>
          <a:prstGeom prst="roundRect">
            <a:avLst/>
          </a:prstGeom>
          <a:solidFill>
            <a:srgbClr val="4F81BD">
              <a:lumMod val="20000"/>
              <a:lumOff val="80000"/>
            </a:srgbClr>
          </a:solidFill>
          <a:ln w="28575" cap="flat" cmpd="sng" algn="ctr">
            <a:solidFill>
              <a:sysClr val="windowText" lastClr="000000"/>
            </a:solidFill>
            <a:prstDash val="solid"/>
            <a:miter lim="800000"/>
          </a:ln>
          <a:effectLst/>
        </p:spPr>
        <p:txBody>
          <a:bodyPr anchor="ctr"/>
          <a:lstStyle/>
          <a:p>
            <a:pPr lvl="0">
              <a:defRPr/>
            </a:pPr>
            <a:r>
              <a:rPr lang="en-US" sz="3000" kern="0" dirty="0">
                <a:solidFill>
                  <a:sysClr val="windowText" lastClr="000000"/>
                </a:solidFill>
                <a:latin typeface="Arial" pitchFamily="34" charset="0"/>
                <a:cs typeface="Arial" pitchFamily="34" charset="0"/>
              </a:rPr>
              <a:t>a</a:t>
            </a:r>
            <a:r>
              <a:rPr kumimoji="0" lang="vi-VN" sz="3000" b="0" i="0" u="none" strike="noStrike" kern="0" cap="none" spc="0" normalizeH="0" baseline="0" noProof="0" dirty="0" smtClean="0">
                <a:ln>
                  <a:noFill/>
                </a:ln>
                <a:solidFill>
                  <a:sysClr val="windowText" lastClr="000000"/>
                </a:solidFill>
                <a:effectLst/>
                <a:uLnTx/>
                <a:uFillTx/>
                <a:latin typeface="Arial" pitchFamily="34" charset="0"/>
                <a:cs typeface="Arial" pitchFamily="34" charset="0"/>
              </a:rPr>
              <a:t>. </a:t>
            </a:r>
            <a:r>
              <a:rPr lang="en-US" sz="3000" dirty="0" err="1">
                <a:latin typeface="Arial" pitchFamily="34" charset="0"/>
                <a:cs typeface="Arial" pitchFamily="34" charset="0"/>
              </a:rPr>
              <a:t>Cá</a:t>
            </a:r>
            <a:r>
              <a:rPr lang="en-US" sz="3000" dirty="0">
                <a:latin typeface="Arial" pitchFamily="34" charset="0"/>
                <a:cs typeface="Arial" pitchFamily="34" charset="0"/>
              </a:rPr>
              <a:t> </a:t>
            </a:r>
            <a:r>
              <a:rPr lang="en-US" sz="3000" dirty="0" err="1">
                <a:latin typeface="Arial" pitchFamily="34" charset="0"/>
                <a:cs typeface="Arial" pitchFamily="34" charset="0"/>
              </a:rPr>
              <a:t>nhân</a:t>
            </a:r>
            <a:r>
              <a:rPr lang="en-US" sz="3000" dirty="0">
                <a:latin typeface="Arial" pitchFamily="34" charset="0"/>
                <a:cs typeface="Arial" pitchFamily="34" charset="0"/>
              </a:rPr>
              <a:t>, </a:t>
            </a:r>
            <a:r>
              <a:rPr lang="en-US" sz="3000" dirty="0" err="1">
                <a:latin typeface="Arial" pitchFamily="34" charset="0"/>
                <a:cs typeface="Arial" pitchFamily="34" charset="0"/>
              </a:rPr>
              <a:t>tổ</a:t>
            </a:r>
            <a:r>
              <a:rPr lang="en-US" sz="3000" dirty="0">
                <a:latin typeface="Arial" pitchFamily="34" charset="0"/>
                <a:cs typeface="Arial" pitchFamily="34" charset="0"/>
              </a:rPr>
              <a:t> </a:t>
            </a:r>
            <a:r>
              <a:rPr lang="en-US" sz="3000" dirty="0" err="1">
                <a:latin typeface="Arial" pitchFamily="34" charset="0"/>
                <a:cs typeface="Arial" pitchFamily="34" charset="0"/>
              </a:rPr>
              <a:t>chức</a:t>
            </a:r>
            <a:r>
              <a:rPr lang="en-US" sz="3000" dirty="0">
                <a:latin typeface="Arial" pitchFamily="34" charset="0"/>
                <a:cs typeface="Arial" pitchFamily="34" charset="0"/>
              </a:rPr>
              <a:t> </a:t>
            </a:r>
            <a:r>
              <a:rPr lang="en-US" sz="3000" dirty="0" err="1">
                <a:latin typeface="Arial" pitchFamily="34" charset="0"/>
                <a:cs typeface="Arial" pitchFamily="34" charset="0"/>
              </a:rPr>
              <a:t>chỉ</a:t>
            </a:r>
            <a:r>
              <a:rPr lang="en-US" sz="3000" dirty="0">
                <a:latin typeface="Arial" pitchFamily="34" charset="0"/>
                <a:cs typeface="Arial" pitchFamily="34" charset="0"/>
              </a:rPr>
              <a:t> </a:t>
            </a:r>
            <a:r>
              <a:rPr lang="en-US" sz="3000" dirty="0" err="1">
                <a:latin typeface="Arial" pitchFamily="34" charset="0"/>
                <a:cs typeface="Arial" pitchFamily="34" charset="0"/>
              </a:rPr>
              <a:t>bị</a:t>
            </a:r>
            <a:r>
              <a:rPr lang="en-US" sz="3000" dirty="0">
                <a:latin typeface="Arial" pitchFamily="34" charset="0"/>
                <a:cs typeface="Arial" pitchFamily="34" charset="0"/>
              </a:rPr>
              <a:t> </a:t>
            </a:r>
            <a:r>
              <a:rPr lang="en-US" sz="3000" dirty="0" err="1">
                <a:latin typeface="Arial" pitchFamily="34" charset="0"/>
                <a:cs typeface="Arial" pitchFamily="34" charset="0"/>
              </a:rPr>
              <a:t>xử</a:t>
            </a:r>
            <a:r>
              <a:rPr lang="en-US" sz="3000" dirty="0">
                <a:latin typeface="Arial" pitchFamily="34" charset="0"/>
                <a:cs typeface="Arial" pitchFamily="34" charset="0"/>
              </a:rPr>
              <a:t> </a:t>
            </a:r>
            <a:r>
              <a:rPr lang="en-US" sz="3000" dirty="0" err="1">
                <a:latin typeface="Arial" pitchFamily="34" charset="0"/>
                <a:cs typeface="Arial" pitchFamily="34" charset="0"/>
              </a:rPr>
              <a:t>phạt</a:t>
            </a:r>
            <a:r>
              <a:rPr lang="en-US" sz="3000" dirty="0">
                <a:latin typeface="Arial" pitchFamily="34" charset="0"/>
                <a:cs typeface="Arial" pitchFamily="34" charset="0"/>
              </a:rPr>
              <a:t> </a:t>
            </a:r>
            <a:r>
              <a:rPr lang="en-US" sz="3000" dirty="0" err="1">
                <a:latin typeface="Arial" pitchFamily="34" charset="0"/>
                <a:cs typeface="Arial" pitchFamily="34" charset="0"/>
              </a:rPr>
              <a:t>khi</a:t>
            </a:r>
            <a:r>
              <a:rPr lang="en-US" sz="3000" dirty="0">
                <a:latin typeface="Arial" pitchFamily="34" charset="0"/>
                <a:cs typeface="Arial" pitchFamily="34" charset="0"/>
              </a:rPr>
              <a:t> </a:t>
            </a:r>
            <a:r>
              <a:rPr lang="en-US" sz="3000" dirty="0" err="1">
                <a:latin typeface="Arial" pitchFamily="34" charset="0"/>
                <a:cs typeface="Arial" pitchFamily="34" charset="0"/>
              </a:rPr>
              <a:t>có</a:t>
            </a:r>
            <a:r>
              <a:rPr lang="en-US" sz="3000" dirty="0">
                <a:latin typeface="Arial" pitchFamily="34" charset="0"/>
                <a:cs typeface="Arial" pitchFamily="34" charset="0"/>
              </a:rPr>
              <a:t> </a:t>
            </a:r>
            <a:r>
              <a:rPr lang="en-US" sz="3000" dirty="0" err="1">
                <a:latin typeface="Arial" pitchFamily="34" charset="0"/>
                <a:cs typeface="Arial" pitchFamily="34" charset="0"/>
              </a:rPr>
              <a:t>hành</a:t>
            </a:r>
            <a:r>
              <a:rPr lang="en-US" sz="3000" dirty="0">
                <a:latin typeface="Arial" pitchFamily="34" charset="0"/>
                <a:cs typeface="Arial" pitchFamily="34" charset="0"/>
              </a:rPr>
              <a:t> vi </a:t>
            </a:r>
            <a:r>
              <a:rPr lang="en-US" sz="3000" dirty="0" err="1">
                <a:latin typeface="Arial" pitchFamily="34" charset="0"/>
                <a:cs typeface="Arial" pitchFamily="34" charset="0"/>
              </a:rPr>
              <a:t>vi</a:t>
            </a:r>
            <a:r>
              <a:rPr lang="en-US" sz="3000" dirty="0">
                <a:latin typeface="Arial" pitchFamily="34" charset="0"/>
                <a:cs typeface="Arial" pitchFamily="34" charset="0"/>
              </a:rPr>
              <a:t> </a:t>
            </a:r>
            <a:r>
              <a:rPr lang="en-US" sz="3000" dirty="0" err="1">
                <a:latin typeface="Arial" pitchFamily="34" charset="0"/>
                <a:cs typeface="Arial" pitchFamily="34" charset="0"/>
              </a:rPr>
              <a:t>phạm</a:t>
            </a:r>
            <a:r>
              <a:rPr lang="en-US" sz="3000" dirty="0">
                <a:latin typeface="Arial" pitchFamily="34" charset="0"/>
                <a:cs typeface="Arial" pitchFamily="34" charset="0"/>
              </a:rPr>
              <a:t> </a:t>
            </a:r>
            <a:r>
              <a:rPr lang="en-US" sz="3000" dirty="0" err="1">
                <a:latin typeface="Arial" pitchFamily="34" charset="0"/>
                <a:cs typeface="Arial" pitchFamily="34" charset="0"/>
              </a:rPr>
              <a:t>hành</a:t>
            </a:r>
            <a:r>
              <a:rPr lang="en-US" sz="3000" dirty="0">
                <a:latin typeface="Arial" pitchFamily="34" charset="0"/>
                <a:cs typeface="Arial" pitchFamily="34" charset="0"/>
              </a:rPr>
              <a:t> </a:t>
            </a:r>
            <a:r>
              <a:rPr lang="en-US" sz="3000" dirty="0" err="1">
                <a:latin typeface="Arial" pitchFamily="34" charset="0"/>
                <a:cs typeface="Arial" pitchFamily="34" charset="0"/>
              </a:rPr>
              <a:t>chính</a:t>
            </a:r>
            <a:r>
              <a:rPr kumimoji="0" lang="vi-VN" sz="3000" b="0" i="0" u="none" strike="noStrike" kern="0" cap="none" spc="0" normalizeH="0" baseline="0" noProof="0" dirty="0" smtClean="0">
                <a:ln>
                  <a:noFill/>
                </a:ln>
                <a:solidFill>
                  <a:sysClr val="windowText" lastClr="000000"/>
                </a:solidFill>
                <a:effectLst/>
                <a:uLnTx/>
                <a:uFillTx/>
                <a:latin typeface="Arial" pitchFamily="34" charset="0"/>
                <a:cs typeface="Arial" pitchFamily="34" charset="0"/>
              </a:rPr>
              <a:t>.</a:t>
            </a:r>
            <a:endParaRPr kumimoji="0" lang="vi-VN" sz="3000" b="0" i="0" u="none" strike="noStrike" kern="0" cap="none" spc="0" normalizeH="0" baseline="0" noProof="0" dirty="0">
              <a:ln>
                <a:noFill/>
              </a:ln>
              <a:solidFill>
                <a:sysClr val="windowText" lastClr="000000"/>
              </a:solidFill>
              <a:effectLst/>
              <a:uLnTx/>
              <a:uFillTx/>
              <a:latin typeface="Arial" pitchFamily="34" charset="0"/>
              <a:cs typeface="Arial" pitchFamily="34" charset="0"/>
            </a:endParaRPr>
          </a:p>
        </p:txBody>
      </p:sp>
      <p:sp>
        <p:nvSpPr>
          <p:cNvPr id="6" name="Rounded Rectangle 5"/>
          <p:cNvSpPr/>
          <p:nvPr/>
        </p:nvSpPr>
        <p:spPr>
          <a:xfrm>
            <a:off x="4727575" y="4905375"/>
            <a:ext cx="4321768" cy="1495425"/>
          </a:xfrm>
          <a:prstGeom prst="roundRect">
            <a:avLst/>
          </a:prstGeom>
          <a:solidFill>
            <a:srgbClr val="4F81BD">
              <a:lumMod val="20000"/>
              <a:lumOff val="80000"/>
            </a:srgbClr>
          </a:solidFill>
          <a:ln w="28575" cap="flat" cmpd="sng" algn="ctr">
            <a:solidFill>
              <a:sysClr val="windowText" lastClr="000000"/>
            </a:solidFill>
            <a:prstDash val="solid"/>
            <a:miter lim="800000"/>
          </a:ln>
          <a:effectLst/>
        </p:spPr>
        <p:txBody>
          <a:bodyPr anchor="ctr"/>
          <a:lstStyle/>
          <a:p>
            <a:pPr lvl="0">
              <a:defRPr/>
            </a:pP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d. </a:t>
            </a:r>
            <a:r>
              <a:rPr lang="en-US" sz="3000" dirty="0" err="1">
                <a:latin typeface="Arial" pitchFamily="34" charset="0"/>
                <a:cs typeface="Arial" pitchFamily="34" charset="0"/>
              </a:rPr>
              <a:t>Chỉ</a:t>
            </a:r>
            <a:r>
              <a:rPr lang="en-US" sz="3000" dirty="0">
                <a:latin typeface="Arial" pitchFamily="34" charset="0"/>
                <a:cs typeface="Arial" pitchFamily="34" charset="0"/>
              </a:rPr>
              <a:t> </a:t>
            </a:r>
            <a:r>
              <a:rPr lang="en-US" sz="3000" dirty="0" err="1">
                <a:latin typeface="Arial" pitchFamily="34" charset="0"/>
                <a:cs typeface="Arial" pitchFamily="34" charset="0"/>
              </a:rPr>
              <a:t>có</a:t>
            </a:r>
            <a:r>
              <a:rPr lang="en-US" sz="3000" dirty="0">
                <a:latin typeface="Arial" pitchFamily="34" charset="0"/>
                <a:cs typeface="Arial" pitchFamily="34" charset="0"/>
              </a:rPr>
              <a:t> </a:t>
            </a:r>
            <a:r>
              <a:rPr lang="en-US" sz="3000" dirty="0" err="1">
                <a:latin typeface="Arial" pitchFamily="34" charset="0"/>
                <a:cs typeface="Arial" pitchFamily="34" charset="0"/>
              </a:rPr>
              <a:t>cá</a:t>
            </a:r>
            <a:r>
              <a:rPr lang="en-US" sz="3000" dirty="0">
                <a:latin typeface="Arial" pitchFamily="34" charset="0"/>
                <a:cs typeface="Arial" pitchFamily="34" charset="0"/>
              </a:rPr>
              <a:t> </a:t>
            </a:r>
            <a:r>
              <a:rPr lang="en-US" sz="3000" dirty="0" err="1">
                <a:latin typeface="Arial" pitchFamily="34" charset="0"/>
                <a:cs typeface="Arial" pitchFamily="34" charset="0"/>
              </a:rPr>
              <a:t>nhân</a:t>
            </a:r>
            <a:r>
              <a:rPr lang="en-US" sz="3000" dirty="0">
                <a:latin typeface="Arial" pitchFamily="34" charset="0"/>
                <a:cs typeface="Arial" pitchFamily="34" charset="0"/>
              </a:rPr>
              <a:t> </a:t>
            </a:r>
            <a:r>
              <a:rPr lang="en-US" sz="3000" dirty="0" err="1">
                <a:latin typeface="Arial" pitchFamily="34" charset="0"/>
                <a:cs typeface="Arial" pitchFamily="34" charset="0"/>
              </a:rPr>
              <a:t>mới</a:t>
            </a:r>
            <a:r>
              <a:rPr lang="en-US" sz="3000" dirty="0">
                <a:latin typeface="Arial" pitchFamily="34" charset="0"/>
                <a:cs typeface="Arial" pitchFamily="34" charset="0"/>
              </a:rPr>
              <a:t> </a:t>
            </a:r>
            <a:r>
              <a:rPr lang="en-US" sz="3000" dirty="0" err="1">
                <a:latin typeface="Arial" pitchFamily="34" charset="0"/>
                <a:cs typeface="Arial" pitchFamily="34" charset="0"/>
              </a:rPr>
              <a:t>bị</a:t>
            </a:r>
            <a:r>
              <a:rPr lang="en-US" sz="3000" dirty="0">
                <a:latin typeface="Arial" pitchFamily="34" charset="0"/>
                <a:cs typeface="Arial" pitchFamily="34" charset="0"/>
              </a:rPr>
              <a:t> </a:t>
            </a:r>
            <a:r>
              <a:rPr lang="en-US" sz="3000" dirty="0" err="1">
                <a:latin typeface="Arial" pitchFamily="34" charset="0"/>
                <a:cs typeface="Arial" pitchFamily="34" charset="0"/>
              </a:rPr>
              <a:t>xử</a:t>
            </a:r>
            <a:r>
              <a:rPr lang="en-US" sz="3000" dirty="0">
                <a:latin typeface="Arial" pitchFamily="34" charset="0"/>
                <a:cs typeface="Arial" pitchFamily="34" charset="0"/>
              </a:rPr>
              <a:t> </a:t>
            </a:r>
            <a:r>
              <a:rPr lang="en-US" sz="3000" dirty="0" err="1">
                <a:latin typeface="Arial" pitchFamily="34" charset="0"/>
                <a:cs typeface="Arial" pitchFamily="34" charset="0"/>
              </a:rPr>
              <a:t>phạt</a:t>
            </a:r>
            <a:r>
              <a:rPr lang="en-US" sz="3000" dirty="0">
                <a:latin typeface="Arial" pitchFamily="34" charset="0"/>
                <a:cs typeface="Arial" pitchFamily="34" charset="0"/>
              </a:rPr>
              <a:t> </a:t>
            </a:r>
            <a:r>
              <a:rPr lang="en-US" sz="3000" dirty="0" err="1">
                <a:latin typeface="Arial" pitchFamily="34" charset="0"/>
                <a:cs typeface="Arial" pitchFamily="34" charset="0"/>
              </a:rPr>
              <a:t>khi</a:t>
            </a:r>
            <a:r>
              <a:rPr lang="en-US" sz="3000" dirty="0">
                <a:latin typeface="Arial" pitchFamily="34" charset="0"/>
                <a:cs typeface="Arial" pitchFamily="34" charset="0"/>
              </a:rPr>
              <a:t> </a:t>
            </a:r>
            <a:r>
              <a:rPr lang="en-US" sz="3000" dirty="0" err="1">
                <a:latin typeface="Arial" pitchFamily="34" charset="0"/>
                <a:cs typeface="Arial" pitchFamily="34" charset="0"/>
              </a:rPr>
              <a:t>có</a:t>
            </a:r>
            <a:r>
              <a:rPr lang="en-US" sz="3000" dirty="0">
                <a:latin typeface="Arial" pitchFamily="34" charset="0"/>
                <a:cs typeface="Arial" pitchFamily="34" charset="0"/>
              </a:rPr>
              <a:t> </a:t>
            </a:r>
            <a:r>
              <a:rPr lang="en-US" sz="3000" dirty="0" err="1">
                <a:latin typeface="Arial" pitchFamily="34" charset="0"/>
                <a:cs typeface="Arial" pitchFamily="34" charset="0"/>
              </a:rPr>
              <a:t>hành</a:t>
            </a:r>
            <a:r>
              <a:rPr lang="en-US" sz="3000" dirty="0">
                <a:latin typeface="Arial" pitchFamily="34" charset="0"/>
                <a:cs typeface="Arial" pitchFamily="34" charset="0"/>
              </a:rPr>
              <a:t> vi </a:t>
            </a:r>
            <a:r>
              <a:rPr lang="en-US" sz="3000" dirty="0" err="1">
                <a:latin typeface="Arial" pitchFamily="34" charset="0"/>
                <a:cs typeface="Arial" pitchFamily="34" charset="0"/>
              </a:rPr>
              <a:t>vi</a:t>
            </a:r>
            <a:r>
              <a:rPr lang="en-US" sz="3000" dirty="0">
                <a:latin typeface="Arial" pitchFamily="34" charset="0"/>
                <a:cs typeface="Arial" pitchFamily="34" charset="0"/>
              </a:rPr>
              <a:t> </a:t>
            </a:r>
            <a:r>
              <a:rPr lang="en-US" sz="3000" dirty="0" err="1">
                <a:latin typeface="Arial" pitchFamily="34" charset="0"/>
                <a:cs typeface="Arial" pitchFamily="34" charset="0"/>
              </a:rPr>
              <a:t>phạm</a:t>
            </a:r>
            <a:r>
              <a:rPr lang="en-US" sz="3000" dirty="0">
                <a:latin typeface="Arial" pitchFamily="34" charset="0"/>
                <a:cs typeface="Arial" pitchFamily="34" charset="0"/>
              </a:rPr>
              <a:t> </a:t>
            </a:r>
            <a:r>
              <a:rPr lang="en-US" sz="3000" dirty="0" err="1">
                <a:latin typeface="Arial" pitchFamily="34" charset="0"/>
                <a:cs typeface="Arial" pitchFamily="34" charset="0"/>
              </a:rPr>
              <a:t>hành</a:t>
            </a:r>
            <a:r>
              <a:rPr lang="en-US" sz="3000" dirty="0">
                <a:latin typeface="Arial" pitchFamily="34" charset="0"/>
                <a:cs typeface="Arial" pitchFamily="34" charset="0"/>
              </a:rPr>
              <a:t> </a:t>
            </a:r>
            <a:r>
              <a:rPr lang="en-US" sz="3000" dirty="0" err="1">
                <a:latin typeface="Arial" pitchFamily="34" charset="0"/>
                <a:cs typeface="Arial" pitchFamily="34" charset="0"/>
              </a:rPr>
              <a:t>chính</a:t>
            </a:r>
            <a:r>
              <a:rPr kumimoji="0" lang="vi-VN" sz="3200" b="0" i="0" u="none" strike="noStrike" kern="0" cap="none" spc="0" normalizeH="0" baseline="0" noProof="0" dirty="0" smtClean="0">
                <a:ln>
                  <a:noFill/>
                </a:ln>
                <a:solidFill>
                  <a:sysClr val="windowText" lastClr="000000"/>
                </a:solidFill>
                <a:effectLst/>
                <a:uLnTx/>
                <a:uFillTx/>
                <a:latin typeface="Arial"/>
                <a:ea typeface="+mn-ea"/>
                <a:cs typeface="Arial" pitchFamily="34" charset="0"/>
              </a:rPr>
              <a:t>.</a:t>
            </a:r>
            <a:endPar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endParaRPr>
          </a:p>
        </p:txBody>
      </p:sp>
      <p:pic>
        <p:nvPicPr>
          <p:cNvPr id="7"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3" descr="MCj0134549000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816725" y="0"/>
            <a:ext cx="2327275" cy="2227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ounded Rectangle 10"/>
          <p:cNvSpPr/>
          <p:nvPr/>
        </p:nvSpPr>
        <p:spPr>
          <a:xfrm>
            <a:off x="2759074" y="7938"/>
            <a:ext cx="4556126" cy="749300"/>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200" b="1" dirty="0" err="1" smtClean="0">
                <a:latin typeface="Arial" pitchFamily="34" charset="0"/>
                <a:cs typeface="Arial" pitchFamily="34" charset="0"/>
              </a:rPr>
              <a:t>Chọn</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câu</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trả</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lời</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đúng</a:t>
            </a:r>
            <a:endParaRPr lang="en-US" sz="3200" b="1" dirty="0">
              <a:latin typeface="Arial" pitchFamily="34" charset="0"/>
              <a:cs typeface="Arial" pitchFamily="34" charset="0"/>
            </a:endParaRPr>
          </a:p>
        </p:txBody>
      </p:sp>
    </p:spTree>
    <p:extLst>
      <p:ext uri="{BB962C8B-B14F-4D97-AF65-F5344CB8AC3E}">
        <p14:creationId xmlns:p14="http://schemas.microsoft.com/office/powerpoint/2010/main" val="26463883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ppt_x"/>
                                          </p:val>
                                        </p:tav>
                                        <p:tav tm="100000">
                                          <p:val>
                                            <p:strVal val="#ppt_x"/>
                                          </p:val>
                                        </p:tav>
                                      </p:tavLst>
                                    </p:anim>
                                    <p:anim calcmode="lin" valueType="num">
                                      <p:cBhvr additive="base">
                                        <p:cTn id="15" dur="500" fill="hold"/>
                                        <p:tgtEl>
                                          <p:spTgt spid="3"/>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fill="hold"/>
                                        <p:tgtEl>
                                          <p:spTgt spid="4"/>
                                        </p:tgtEl>
                                        <p:attrNameLst>
                                          <p:attrName>ppt_x</p:attrName>
                                        </p:attrNameLst>
                                      </p:cBhvr>
                                      <p:tavLst>
                                        <p:tav tm="0">
                                          <p:val>
                                            <p:strVal val="#ppt_x"/>
                                          </p:val>
                                        </p:tav>
                                        <p:tav tm="100000">
                                          <p:val>
                                            <p:strVal val="#ppt_x"/>
                                          </p:val>
                                        </p:tav>
                                      </p:tavLst>
                                    </p:anim>
                                    <p:anim calcmode="lin" valueType="num">
                                      <p:cBhvr additive="base">
                                        <p:cTn id="19" dur="500" fill="hold"/>
                                        <p:tgtEl>
                                          <p:spTgt spid="4"/>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500" fill="hold"/>
                                        <p:tgtEl>
                                          <p:spTgt spid="6"/>
                                        </p:tgtEl>
                                        <p:attrNameLst>
                                          <p:attrName>ppt_x</p:attrName>
                                        </p:attrNameLst>
                                      </p:cBhvr>
                                      <p:tavLst>
                                        <p:tav tm="0">
                                          <p:val>
                                            <p:strVal val="#ppt_x"/>
                                          </p:val>
                                        </p:tav>
                                        <p:tav tm="100000">
                                          <p:val>
                                            <p:strVal val="#ppt_x"/>
                                          </p:val>
                                        </p:tav>
                                      </p:tavLst>
                                    </p:anim>
                                    <p:anim calcmode="lin" valueType="num">
                                      <p:cBhvr additive="base">
                                        <p:cTn id="23" dur="5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additive="base">
                                        <p:cTn id="26" dur="500" fill="hold"/>
                                        <p:tgtEl>
                                          <p:spTgt spid="5"/>
                                        </p:tgtEl>
                                        <p:attrNameLst>
                                          <p:attrName>ppt_x</p:attrName>
                                        </p:attrNameLst>
                                      </p:cBhvr>
                                      <p:tavLst>
                                        <p:tav tm="0">
                                          <p:val>
                                            <p:strVal val="#ppt_x"/>
                                          </p:val>
                                        </p:tav>
                                        <p:tav tm="100000">
                                          <p:val>
                                            <p:strVal val="#ppt_x"/>
                                          </p:val>
                                        </p:tav>
                                      </p:tavLst>
                                    </p:anim>
                                    <p:anim calcmode="lin" valueType="num">
                                      <p:cBhvr additive="base">
                                        <p:cTn id="27"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 presetClass="emph" presetSubtype="2" fill="hold" nodeType="clickEffect">
                                  <p:stCondLst>
                                    <p:cond delay="0"/>
                                  </p:stCondLst>
                                  <p:childTnLst>
                                    <p:animClr clrSpc="rgb" dir="cw">
                                      <p:cBhvr>
                                        <p:cTn id="31" dur="2000" fill="hold"/>
                                        <p:tgtEl>
                                          <p:spTgt spid="5"/>
                                        </p:tgtEl>
                                        <p:attrNameLst>
                                          <p:attrName>fillcolor</p:attrName>
                                        </p:attrNameLst>
                                      </p:cBhvr>
                                      <p:to>
                                        <a:srgbClr val="FF0000"/>
                                      </p:to>
                                    </p:animClr>
                                    <p:set>
                                      <p:cBhvr>
                                        <p:cTn id="32" dur="2000" fill="hold"/>
                                        <p:tgtEl>
                                          <p:spTgt spid="5"/>
                                        </p:tgtEl>
                                        <p:attrNameLst>
                                          <p:attrName>fill.type</p:attrName>
                                        </p:attrNameLst>
                                      </p:cBhvr>
                                      <p:to>
                                        <p:strVal val="solid"/>
                                      </p:to>
                                    </p:set>
                                    <p:set>
                                      <p:cBhvr>
                                        <p:cTn id="33" dur="2000" fill="hold"/>
                                        <p:tgtEl>
                                          <p:spTgt spid="5"/>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ounded Rectangle 10"/>
          <p:cNvSpPr/>
          <p:nvPr/>
        </p:nvSpPr>
        <p:spPr>
          <a:xfrm>
            <a:off x="2759074" y="7938"/>
            <a:ext cx="4556126" cy="749300"/>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200" b="1" dirty="0" err="1" smtClean="0">
                <a:latin typeface="Arial" pitchFamily="34" charset="0"/>
                <a:cs typeface="Arial" pitchFamily="34" charset="0"/>
              </a:rPr>
              <a:t>Chọn</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câu</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trả</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lời</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đúng</a:t>
            </a:r>
            <a:endParaRPr lang="en-US" sz="3200" b="1" dirty="0">
              <a:latin typeface="Arial" pitchFamily="34" charset="0"/>
              <a:cs typeface="Arial" pitchFamily="34" charset="0"/>
            </a:endParaRPr>
          </a:p>
        </p:txBody>
      </p:sp>
      <p:sp>
        <p:nvSpPr>
          <p:cNvPr id="10" name="Rounded Rectangle 9"/>
          <p:cNvSpPr/>
          <p:nvPr/>
        </p:nvSpPr>
        <p:spPr>
          <a:xfrm>
            <a:off x="66221" y="3271044"/>
            <a:ext cx="8912225" cy="1535112"/>
          </a:xfrm>
          <a:prstGeom prst="roundRect">
            <a:avLst/>
          </a:prstGeom>
          <a:ln/>
        </p:spPr>
        <p:style>
          <a:lnRef idx="3">
            <a:schemeClr val="lt1"/>
          </a:lnRef>
          <a:fillRef idx="1">
            <a:schemeClr val="accent5"/>
          </a:fillRef>
          <a:effectRef idx="1">
            <a:schemeClr val="accent5"/>
          </a:effectRef>
          <a:fontRef idx="minor">
            <a:schemeClr val="lt1"/>
          </a:fontRef>
        </p:style>
        <p:txBody>
          <a:bodyPr anchor="ctr"/>
          <a:lstStyle/>
          <a:p>
            <a:pPr>
              <a:defRPr/>
            </a:pPr>
            <a:r>
              <a:rPr lang="en-US" sz="4000" b="1" dirty="0" smtClean="0">
                <a:solidFill>
                  <a:prstClr val="white"/>
                </a:solidFill>
                <a:cs typeface="Arial" pitchFamily="34" charset="0"/>
              </a:rPr>
              <a:t>7/ </a:t>
            </a:r>
            <a:r>
              <a:rPr lang="en-US" sz="4000" b="1" dirty="0" err="1" smtClean="0">
                <a:solidFill>
                  <a:prstClr val="white"/>
                </a:solidFill>
                <a:cs typeface="Arial" pitchFamily="34" charset="0"/>
              </a:rPr>
              <a:t>Mọi</a:t>
            </a:r>
            <a:r>
              <a:rPr lang="en-US" sz="4000" b="1" dirty="0" smtClean="0">
                <a:solidFill>
                  <a:prstClr val="white"/>
                </a:solidFill>
                <a:cs typeface="Arial" pitchFamily="34" charset="0"/>
              </a:rPr>
              <a:t> </a:t>
            </a:r>
            <a:r>
              <a:rPr lang="en-US" sz="4000" b="1" dirty="0" err="1" smtClean="0">
                <a:solidFill>
                  <a:prstClr val="white"/>
                </a:solidFill>
                <a:cs typeface="Arial" pitchFamily="34" charset="0"/>
              </a:rPr>
              <a:t>hành</a:t>
            </a:r>
            <a:r>
              <a:rPr lang="en-US" sz="4000" b="1" dirty="0" smtClean="0">
                <a:solidFill>
                  <a:prstClr val="white"/>
                </a:solidFill>
                <a:cs typeface="Arial" pitchFamily="34" charset="0"/>
              </a:rPr>
              <a:t> vi </a:t>
            </a:r>
            <a:r>
              <a:rPr lang="en-US" sz="4000" b="1" dirty="0" err="1" smtClean="0">
                <a:solidFill>
                  <a:prstClr val="white"/>
                </a:solidFill>
                <a:cs typeface="Arial" pitchFamily="34" charset="0"/>
              </a:rPr>
              <a:t>vi</a:t>
            </a:r>
            <a:r>
              <a:rPr lang="en-US" sz="4000" b="1" dirty="0" smtClean="0">
                <a:solidFill>
                  <a:prstClr val="white"/>
                </a:solidFill>
                <a:cs typeface="Arial" pitchFamily="34" charset="0"/>
              </a:rPr>
              <a:t> </a:t>
            </a:r>
            <a:r>
              <a:rPr lang="en-US" sz="4000" b="1" dirty="0" err="1" smtClean="0">
                <a:solidFill>
                  <a:prstClr val="white"/>
                </a:solidFill>
                <a:cs typeface="Arial" pitchFamily="34" charset="0"/>
              </a:rPr>
              <a:t>phạm</a:t>
            </a:r>
            <a:r>
              <a:rPr lang="en-US" sz="4000" b="1" dirty="0" smtClean="0">
                <a:solidFill>
                  <a:prstClr val="white"/>
                </a:solidFill>
                <a:cs typeface="Arial" pitchFamily="34" charset="0"/>
              </a:rPr>
              <a:t> </a:t>
            </a:r>
            <a:r>
              <a:rPr lang="en-US" sz="4000" b="1" dirty="0" err="1" smtClean="0">
                <a:solidFill>
                  <a:prstClr val="white"/>
                </a:solidFill>
                <a:cs typeface="Arial" pitchFamily="34" charset="0"/>
              </a:rPr>
              <a:t>pháp</a:t>
            </a:r>
            <a:r>
              <a:rPr lang="en-US" sz="4000" b="1" dirty="0" smtClean="0">
                <a:solidFill>
                  <a:prstClr val="white"/>
                </a:solidFill>
                <a:cs typeface="Arial" pitchFamily="34" charset="0"/>
              </a:rPr>
              <a:t> </a:t>
            </a:r>
            <a:r>
              <a:rPr lang="en-US" sz="4000" b="1" dirty="0" err="1" smtClean="0">
                <a:solidFill>
                  <a:prstClr val="white"/>
                </a:solidFill>
                <a:cs typeface="Arial" pitchFamily="34" charset="0"/>
              </a:rPr>
              <a:t>luật</a:t>
            </a:r>
            <a:r>
              <a:rPr lang="en-US" sz="4000" b="1" dirty="0" smtClean="0">
                <a:solidFill>
                  <a:prstClr val="white"/>
                </a:solidFill>
                <a:cs typeface="Arial" pitchFamily="34" charset="0"/>
              </a:rPr>
              <a:t> </a:t>
            </a:r>
            <a:r>
              <a:rPr lang="en-US" sz="4000" b="1" dirty="0" err="1" smtClean="0">
                <a:solidFill>
                  <a:prstClr val="white"/>
                </a:solidFill>
                <a:cs typeface="Arial" pitchFamily="34" charset="0"/>
              </a:rPr>
              <a:t>hành</a:t>
            </a:r>
            <a:r>
              <a:rPr lang="en-US" sz="4000" b="1" dirty="0" smtClean="0">
                <a:solidFill>
                  <a:prstClr val="white"/>
                </a:solidFill>
                <a:cs typeface="Arial" pitchFamily="34" charset="0"/>
              </a:rPr>
              <a:t> </a:t>
            </a:r>
            <a:r>
              <a:rPr lang="en-US" sz="4000" b="1" dirty="0" err="1" smtClean="0">
                <a:solidFill>
                  <a:prstClr val="white"/>
                </a:solidFill>
                <a:cs typeface="Arial" pitchFamily="34" charset="0"/>
              </a:rPr>
              <a:t>chính</a:t>
            </a:r>
            <a:r>
              <a:rPr lang="en-US" sz="4000" b="1" dirty="0" smtClean="0">
                <a:solidFill>
                  <a:prstClr val="white"/>
                </a:solidFill>
                <a:cs typeface="Arial" pitchFamily="34" charset="0"/>
              </a:rPr>
              <a:t> </a:t>
            </a:r>
            <a:r>
              <a:rPr lang="en-US" sz="4000" b="1" dirty="0" err="1" smtClean="0">
                <a:solidFill>
                  <a:prstClr val="white"/>
                </a:solidFill>
                <a:cs typeface="Arial" pitchFamily="34" charset="0"/>
              </a:rPr>
              <a:t>đều</a:t>
            </a:r>
            <a:r>
              <a:rPr lang="en-US" sz="4000" b="1" dirty="0" smtClean="0">
                <a:solidFill>
                  <a:prstClr val="white"/>
                </a:solidFill>
                <a:cs typeface="Arial" pitchFamily="34" charset="0"/>
              </a:rPr>
              <a:t> </a:t>
            </a:r>
            <a:r>
              <a:rPr lang="en-US" sz="4000" b="1" dirty="0" err="1" smtClean="0">
                <a:solidFill>
                  <a:prstClr val="white"/>
                </a:solidFill>
                <a:cs typeface="Arial" pitchFamily="34" charset="0"/>
              </a:rPr>
              <a:t>bị</a:t>
            </a:r>
            <a:r>
              <a:rPr lang="en-US" sz="4000" b="1" dirty="0" smtClean="0">
                <a:solidFill>
                  <a:prstClr val="white"/>
                </a:solidFill>
                <a:cs typeface="Arial" pitchFamily="34" charset="0"/>
              </a:rPr>
              <a:t> </a:t>
            </a:r>
            <a:r>
              <a:rPr lang="en-US" sz="4000" b="1" dirty="0" err="1" smtClean="0">
                <a:solidFill>
                  <a:prstClr val="white"/>
                </a:solidFill>
                <a:cs typeface="Arial" pitchFamily="34" charset="0"/>
              </a:rPr>
              <a:t>xử</a:t>
            </a:r>
            <a:r>
              <a:rPr lang="en-US" sz="4000" b="1" dirty="0" smtClean="0">
                <a:solidFill>
                  <a:prstClr val="white"/>
                </a:solidFill>
                <a:cs typeface="Arial" pitchFamily="34" charset="0"/>
              </a:rPr>
              <a:t> </a:t>
            </a:r>
            <a:r>
              <a:rPr lang="en-US" sz="4000" b="1" dirty="0" err="1" smtClean="0">
                <a:solidFill>
                  <a:prstClr val="white"/>
                </a:solidFill>
                <a:cs typeface="Arial" pitchFamily="34" charset="0"/>
              </a:rPr>
              <a:t>phạt</a:t>
            </a:r>
            <a:r>
              <a:rPr lang="en-US" sz="4000" b="1" dirty="0" smtClean="0">
                <a:solidFill>
                  <a:prstClr val="white"/>
                </a:solidFill>
                <a:cs typeface="Arial" pitchFamily="34" charset="0"/>
              </a:rPr>
              <a:t> </a:t>
            </a:r>
            <a:r>
              <a:rPr lang="en-US" sz="4000" b="1" dirty="0" err="1" smtClean="0">
                <a:solidFill>
                  <a:prstClr val="white"/>
                </a:solidFill>
                <a:cs typeface="Arial" pitchFamily="34" charset="0"/>
              </a:rPr>
              <a:t>hành</a:t>
            </a:r>
            <a:r>
              <a:rPr lang="en-US" sz="4000" b="1" dirty="0" smtClean="0">
                <a:solidFill>
                  <a:prstClr val="white"/>
                </a:solidFill>
                <a:cs typeface="Arial" pitchFamily="34" charset="0"/>
              </a:rPr>
              <a:t> </a:t>
            </a:r>
            <a:r>
              <a:rPr lang="en-US" sz="4000" b="1" dirty="0" err="1" smtClean="0">
                <a:solidFill>
                  <a:prstClr val="white"/>
                </a:solidFill>
                <a:cs typeface="Arial" pitchFamily="34" charset="0"/>
              </a:rPr>
              <a:t>chính</a:t>
            </a:r>
            <a:r>
              <a:rPr lang="vi-VN" sz="4000" b="1" dirty="0" smtClean="0">
                <a:solidFill>
                  <a:prstClr val="white"/>
                </a:solidFill>
                <a:cs typeface="Arial" pitchFamily="34" charset="0"/>
              </a:rPr>
              <a:t>.</a:t>
            </a:r>
            <a:endParaRPr lang="vi-VN" sz="4000" b="1" dirty="0">
              <a:solidFill>
                <a:prstClr val="white"/>
              </a:solidFill>
              <a:cs typeface="Arial" pitchFamily="34" charset="0"/>
            </a:endParaRPr>
          </a:p>
        </p:txBody>
      </p:sp>
      <p:sp>
        <p:nvSpPr>
          <p:cNvPr id="12" name="Rounded Rectangle 11"/>
          <p:cNvSpPr/>
          <p:nvPr/>
        </p:nvSpPr>
        <p:spPr>
          <a:xfrm>
            <a:off x="2759075" y="7938"/>
            <a:ext cx="6384925" cy="1022350"/>
          </a:xfrm>
          <a:prstGeom prst="roundRect">
            <a:avLst/>
          </a:prstGeom>
          <a:ln/>
        </p:spPr>
        <p:style>
          <a:lnRef idx="1">
            <a:schemeClr val="accent1"/>
          </a:lnRef>
          <a:fillRef idx="2">
            <a:schemeClr val="accent1"/>
          </a:fillRef>
          <a:effectRef idx="1">
            <a:schemeClr val="accent1"/>
          </a:effectRef>
          <a:fontRef idx="minor">
            <a:schemeClr val="dk1"/>
          </a:fontRef>
        </p:style>
        <p:txBody>
          <a:bodyPr anchor="ctr"/>
          <a:lstStyle/>
          <a:p>
            <a:pPr algn="ctr">
              <a:defRPr/>
            </a:pPr>
            <a:r>
              <a:rPr lang="en-US" sz="3200" b="1" dirty="0" err="1">
                <a:solidFill>
                  <a:prstClr val="black"/>
                </a:solidFill>
                <a:cs typeface="Arial" pitchFamily="34" charset="0"/>
              </a:rPr>
              <a:t>Hãy</a:t>
            </a:r>
            <a:r>
              <a:rPr lang="en-US" sz="3200" b="1" dirty="0">
                <a:solidFill>
                  <a:prstClr val="black"/>
                </a:solidFill>
                <a:cs typeface="Arial" pitchFamily="34" charset="0"/>
              </a:rPr>
              <a:t> </a:t>
            </a:r>
            <a:r>
              <a:rPr lang="en-US" sz="3200" b="1" dirty="0" err="1">
                <a:solidFill>
                  <a:prstClr val="black"/>
                </a:solidFill>
                <a:cs typeface="Arial" pitchFamily="34" charset="0"/>
              </a:rPr>
              <a:t>trả</a:t>
            </a:r>
            <a:r>
              <a:rPr lang="en-US" sz="3200" b="1" dirty="0">
                <a:solidFill>
                  <a:prstClr val="black"/>
                </a:solidFill>
                <a:cs typeface="Arial" pitchFamily="34" charset="0"/>
              </a:rPr>
              <a:t> </a:t>
            </a:r>
            <a:r>
              <a:rPr lang="en-US" sz="3200" b="1" dirty="0" err="1">
                <a:solidFill>
                  <a:prstClr val="black"/>
                </a:solidFill>
                <a:cs typeface="Arial" pitchFamily="34" charset="0"/>
              </a:rPr>
              <a:t>lời</a:t>
            </a:r>
            <a:r>
              <a:rPr lang="en-US" sz="3200" b="1" dirty="0">
                <a:solidFill>
                  <a:prstClr val="black"/>
                </a:solidFill>
                <a:cs typeface="Arial" pitchFamily="34" charset="0"/>
              </a:rPr>
              <a:t> </a:t>
            </a:r>
            <a:r>
              <a:rPr lang="en-US" sz="3200" b="1" dirty="0" err="1">
                <a:solidFill>
                  <a:prstClr val="black"/>
                </a:solidFill>
                <a:cs typeface="Arial" pitchFamily="34" charset="0"/>
              </a:rPr>
              <a:t>nhận</a:t>
            </a:r>
            <a:r>
              <a:rPr lang="en-US" sz="3200" b="1" dirty="0">
                <a:solidFill>
                  <a:prstClr val="black"/>
                </a:solidFill>
                <a:cs typeface="Arial" pitchFamily="34" charset="0"/>
              </a:rPr>
              <a:t> </a:t>
            </a:r>
            <a:r>
              <a:rPr lang="en-US" sz="3200" b="1" dirty="0" err="1">
                <a:solidFill>
                  <a:prstClr val="black"/>
                </a:solidFill>
                <a:cs typeface="Arial" pitchFamily="34" charset="0"/>
              </a:rPr>
              <a:t>định</a:t>
            </a:r>
            <a:r>
              <a:rPr lang="en-US" sz="3200" b="1" dirty="0">
                <a:solidFill>
                  <a:prstClr val="black"/>
                </a:solidFill>
                <a:cs typeface="Arial" pitchFamily="34" charset="0"/>
              </a:rPr>
              <a:t> </a:t>
            </a:r>
            <a:r>
              <a:rPr lang="en-US" sz="3200" b="1" dirty="0" err="1">
                <a:solidFill>
                  <a:prstClr val="black"/>
                </a:solidFill>
                <a:cs typeface="Arial" pitchFamily="34" charset="0"/>
              </a:rPr>
              <a:t>sau</a:t>
            </a:r>
            <a:r>
              <a:rPr lang="en-US" sz="3200" b="1" dirty="0">
                <a:solidFill>
                  <a:prstClr val="black"/>
                </a:solidFill>
                <a:cs typeface="Arial" pitchFamily="34" charset="0"/>
              </a:rPr>
              <a:t> </a:t>
            </a:r>
            <a:r>
              <a:rPr lang="en-US" sz="3200" b="1" dirty="0" err="1">
                <a:solidFill>
                  <a:prstClr val="black"/>
                </a:solidFill>
                <a:cs typeface="Arial" pitchFamily="34" charset="0"/>
              </a:rPr>
              <a:t>đây</a:t>
            </a:r>
            <a:r>
              <a:rPr lang="en-US" sz="3200" b="1" dirty="0">
                <a:solidFill>
                  <a:prstClr val="black"/>
                </a:solidFill>
                <a:cs typeface="Arial" pitchFamily="34" charset="0"/>
              </a:rPr>
              <a:t> </a:t>
            </a:r>
            <a:r>
              <a:rPr lang="en-US" sz="3200" b="1" dirty="0" err="1">
                <a:solidFill>
                  <a:prstClr val="black"/>
                </a:solidFill>
                <a:cs typeface="Arial" pitchFamily="34" charset="0"/>
              </a:rPr>
              <a:t>là</a:t>
            </a:r>
            <a:r>
              <a:rPr lang="en-US" sz="3200" b="1" dirty="0">
                <a:solidFill>
                  <a:prstClr val="black"/>
                </a:solidFill>
                <a:cs typeface="Arial" pitchFamily="34" charset="0"/>
              </a:rPr>
              <a:t> </a:t>
            </a:r>
            <a:r>
              <a:rPr lang="en-US" sz="3200" b="1" dirty="0" err="1">
                <a:solidFill>
                  <a:prstClr val="black"/>
                </a:solidFill>
                <a:cs typeface="Arial" pitchFamily="34" charset="0"/>
              </a:rPr>
              <a:t>đúng</a:t>
            </a:r>
            <a:r>
              <a:rPr lang="en-US" sz="3200" b="1" dirty="0">
                <a:solidFill>
                  <a:prstClr val="black"/>
                </a:solidFill>
                <a:cs typeface="Arial" pitchFamily="34" charset="0"/>
              </a:rPr>
              <a:t> hay </a:t>
            </a:r>
            <a:r>
              <a:rPr lang="en-US" sz="3200" b="1" dirty="0" err="1">
                <a:solidFill>
                  <a:prstClr val="black"/>
                </a:solidFill>
                <a:cs typeface="Arial" pitchFamily="34" charset="0"/>
              </a:rPr>
              <a:t>sai</a:t>
            </a:r>
            <a:r>
              <a:rPr lang="en-US" sz="3200" b="1" dirty="0">
                <a:solidFill>
                  <a:prstClr val="black"/>
                </a:solidFill>
                <a:cs typeface="Arial" pitchFamily="34" charset="0"/>
              </a:rPr>
              <a:t> </a:t>
            </a:r>
            <a:r>
              <a:rPr lang="en-US" sz="3200" b="1" dirty="0" err="1">
                <a:solidFill>
                  <a:prstClr val="black"/>
                </a:solidFill>
                <a:cs typeface="Arial" pitchFamily="34" charset="0"/>
              </a:rPr>
              <a:t>và</a:t>
            </a:r>
            <a:r>
              <a:rPr lang="en-US" sz="3200" b="1" dirty="0">
                <a:solidFill>
                  <a:prstClr val="black"/>
                </a:solidFill>
                <a:cs typeface="Arial" pitchFamily="34" charset="0"/>
              </a:rPr>
              <a:t> </a:t>
            </a:r>
            <a:r>
              <a:rPr lang="en-US" sz="3200" b="1" dirty="0" err="1">
                <a:solidFill>
                  <a:prstClr val="black"/>
                </a:solidFill>
                <a:cs typeface="Arial" pitchFamily="34" charset="0"/>
              </a:rPr>
              <a:t>giải</a:t>
            </a:r>
            <a:r>
              <a:rPr lang="en-US" sz="3200" b="1" dirty="0">
                <a:solidFill>
                  <a:prstClr val="black"/>
                </a:solidFill>
                <a:cs typeface="Arial" pitchFamily="34" charset="0"/>
              </a:rPr>
              <a:t> </a:t>
            </a:r>
            <a:r>
              <a:rPr lang="en-US" sz="3200" b="1" dirty="0" err="1">
                <a:solidFill>
                  <a:prstClr val="black"/>
                </a:solidFill>
                <a:cs typeface="Arial" pitchFamily="34" charset="0"/>
              </a:rPr>
              <a:t>thích</a:t>
            </a:r>
            <a:endParaRPr lang="en-US" sz="3200" b="1" dirty="0">
              <a:solidFill>
                <a:prstClr val="black"/>
              </a:solidFill>
              <a:cs typeface="Arial" pitchFamily="34" charset="0"/>
            </a:endParaRPr>
          </a:p>
        </p:txBody>
      </p:sp>
    </p:spTree>
    <p:extLst>
      <p:ext uri="{BB962C8B-B14F-4D97-AF65-F5344CB8AC3E}">
        <p14:creationId xmlns:p14="http://schemas.microsoft.com/office/powerpoint/2010/main" val="26564623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2386012"/>
            <a:ext cx="9144000" cy="1844675"/>
          </a:xfrm>
          <a:prstGeom prst="rect">
            <a:avLst/>
          </a:prstGeom>
          <a:solidFill>
            <a:schemeClr val="accent4">
              <a:lumMod val="60000"/>
              <a:lumOff val="4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algn="ctr" fontAlgn="auto">
              <a:spcBef>
                <a:spcPts val="0"/>
              </a:spcBef>
              <a:spcAft>
                <a:spcPts val="0"/>
              </a:spcAft>
              <a:defRPr/>
            </a:pPr>
            <a:r>
              <a:rPr lang="en-US" sz="5400" b="1" dirty="0">
                <a:latin typeface="Arial" pitchFamily="34" charset="0"/>
                <a:cs typeface="Arial" pitchFamily="34" charset="0"/>
              </a:rPr>
              <a:t>CÁC EM </a:t>
            </a:r>
          </a:p>
          <a:p>
            <a:pPr algn="ctr" fontAlgn="auto">
              <a:spcBef>
                <a:spcPts val="0"/>
              </a:spcBef>
              <a:spcAft>
                <a:spcPts val="0"/>
              </a:spcAft>
              <a:defRPr/>
            </a:pPr>
            <a:r>
              <a:rPr lang="en-US" sz="5400" b="1" dirty="0">
                <a:latin typeface="Arial" pitchFamily="34" charset="0"/>
                <a:cs typeface="Arial" pitchFamily="34" charset="0"/>
              </a:rPr>
              <a:t>CÓ HỎI THÊM GÌ KHÔNG?</a:t>
            </a:r>
            <a:endParaRPr lang="en-US" sz="5400" b="1" dirty="0"/>
          </a:p>
        </p:txBody>
      </p:sp>
    </p:spTree>
    <p:extLst>
      <p:ext uri="{BB962C8B-B14F-4D97-AF65-F5344CB8AC3E}">
        <p14:creationId xmlns:p14="http://schemas.microsoft.com/office/powerpoint/2010/main" val="11999984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p:cNvSpPr txBox="1">
            <a:spLocks/>
          </p:cNvSpPr>
          <p:nvPr/>
        </p:nvSpPr>
        <p:spPr>
          <a:xfrm>
            <a:off x="409575" y="2667000"/>
            <a:ext cx="8407400" cy="2971800"/>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marL="33338"/>
            <a:r>
              <a:rPr lang="en-US" sz="4000" b="1" dirty="0" smtClean="0">
                <a:solidFill>
                  <a:schemeClr val="tx1"/>
                </a:solidFill>
                <a:latin typeface="Times New Roman" pitchFamily="18" charset="0"/>
                <a:cs typeface="Times New Roman" pitchFamily="18" charset="0"/>
              </a:rPr>
              <a:t>CẢM ƠN </a:t>
            </a:r>
          </a:p>
          <a:p>
            <a:pPr marL="33338"/>
            <a:r>
              <a:rPr lang="vi-VN" sz="4000" b="1" dirty="0" smtClean="0">
                <a:solidFill>
                  <a:schemeClr val="tx1"/>
                </a:solidFill>
                <a:latin typeface="Times New Roman" pitchFamily="18" charset="0"/>
                <a:cs typeface="Times New Roman" pitchFamily="18" charset="0"/>
              </a:rPr>
              <a:t>CÁC EM ĐÃ HỢP TÁC TỐT</a:t>
            </a:r>
            <a:endParaRPr lang="en-US" sz="4000" dirty="0">
              <a:solidFill>
                <a:schemeClr val="tx1"/>
              </a:solidFill>
            </a:endParaRPr>
          </a:p>
        </p:txBody>
      </p:sp>
      <p:pic>
        <p:nvPicPr>
          <p:cNvPr id="3"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992313" y="201613"/>
            <a:ext cx="5445125" cy="1831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792933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arn(inVertical)">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barn(inVertical)">
                                      <p:cBhvr>
                                        <p:cTn id="12" dur="500"/>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Waveform">
  <a:themeElements>
    <a:clrScheme name="Grayscale">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Waveform">
      <a:majorFont>
        <a:latin typeface="Candara"/>
        <a:ea typeface=""/>
        <a:cs typeface=""/>
        <a:font script="Jpan" typeface="HGP明朝E"/>
        <a:font script="Hang" typeface="HY그래픽M"/>
        <a:font script="Hans" typeface="华文新魏"/>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ndara"/>
        <a:ea typeface=""/>
        <a:cs typeface=""/>
        <a:font script="Jpan" typeface="HGP明朝E"/>
        <a:font script="Hang" typeface="HY그래픽M"/>
        <a:font script="Hans" typeface="华文楷体"/>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aveform">
      <a:fillStyleLst>
        <a:solidFill>
          <a:schemeClr val="phClr"/>
        </a:solidFill>
        <a:gradFill rotWithShape="1">
          <a:gsLst>
            <a:gs pos="0">
              <a:schemeClr val="phClr">
                <a:tint val="0"/>
              </a:schemeClr>
            </a:gs>
            <a:gs pos="44000">
              <a:schemeClr val="phClr">
                <a:tint val="60000"/>
                <a:satMod val="120000"/>
              </a:schemeClr>
            </a:gs>
            <a:gs pos="100000">
              <a:schemeClr val="phClr">
                <a:tint val="90000"/>
                <a:alpha val="100000"/>
                <a:lumMod val="90000"/>
              </a:schemeClr>
            </a:gs>
          </a:gsLst>
          <a:lin ang="5400000" scaled="0"/>
        </a:gradFill>
        <a:gradFill rotWithShape="1">
          <a:gsLst>
            <a:gs pos="0">
              <a:schemeClr val="phClr">
                <a:tint val="96000"/>
                <a:satMod val="120000"/>
                <a:lumMod val="120000"/>
              </a:schemeClr>
            </a:gs>
            <a:gs pos="100000">
              <a:schemeClr val="phClr">
                <a:shade val="89000"/>
                <a:lumMod val="90000"/>
              </a:schemeClr>
            </a:gs>
          </a:gsLst>
          <a:lin ang="5400000" scaled="0"/>
        </a:gradFill>
      </a:fillStyleLst>
      <a:lnStyleLst>
        <a:ln w="9525" cap="flat" cmpd="sng" algn="ctr">
          <a:solidFill>
            <a:schemeClr val="phClr"/>
          </a:solidFill>
          <a:prstDash val="solid"/>
        </a:ln>
        <a:ln w="15875" cap="flat" cmpd="sng" algn="ctr">
          <a:solidFill>
            <a:schemeClr val="phClr">
              <a:shade val="75000"/>
              <a:lumMod val="80000"/>
            </a:schemeClr>
          </a:solidFill>
          <a:prstDash val="solid"/>
        </a:ln>
        <a:ln w="25400" cap="flat" cmpd="sng" algn="ctr">
          <a:solidFill>
            <a:schemeClr val="phClr"/>
          </a:solidFill>
          <a:prstDash val="solid"/>
        </a:ln>
      </a:lnStyleLst>
      <a:effectStyleLst>
        <a:effectStyle>
          <a:effectLst/>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contourW="19050" prstMaterial="flat">
            <a:bevelT w="63500" h="63500"/>
            <a:contourClr>
              <a:schemeClr val="phClr">
                <a:shade val="25000"/>
                <a:satMod val="180000"/>
              </a:schemeClr>
            </a:contourClr>
          </a:sp3d>
        </a:effectStyle>
      </a:effectStyleLst>
      <a:bgFillStyleLst>
        <a:solidFill>
          <a:schemeClr val="phClr"/>
        </a:solidFill>
        <a:gradFill rotWithShape="1">
          <a:gsLst>
            <a:gs pos="40000">
              <a:schemeClr val="phClr">
                <a:tint val="94000"/>
                <a:shade val="94000"/>
                <a:alpha val="100000"/>
                <a:satMod val="114000"/>
                <a:lumMod val="114000"/>
              </a:schemeClr>
            </a:gs>
            <a:gs pos="74000">
              <a:schemeClr val="phClr">
                <a:tint val="94000"/>
                <a:shade val="94000"/>
                <a:satMod val="128000"/>
                <a:lumMod val="100000"/>
              </a:schemeClr>
            </a:gs>
            <a:gs pos="100000">
              <a:schemeClr val="phClr">
                <a:tint val="98000"/>
                <a:shade val="100000"/>
                <a:hueMod val="98000"/>
                <a:satMod val="100000"/>
                <a:lumMod val="74000"/>
              </a:schemeClr>
            </a:gs>
          </a:gsLst>
          <a:path path="circle">
            <a:fillToRect l="20000" t="-40000" r="20000" b="140000"/>
          </a:path>
        </a:gradFill>
        <a:blipFill rotWithShape="1">
          <a:blip xmlns:r="http://schemas.openxmlformats.org/officeDocument/2006/relationships" r:embed="rId1">
            <a:duotone>
              <a:schemeClr val="phClr">
                <a:tint val="96000"/>
                <a:satMod val="130000"/>
                <a:lumMod val="50000"/>
              </a:schemeClr>
              <a:schemeClr val="phClr">
                <a:tint val="96000"/>
                <a:satMod val="114000"/>
                <a:lumMod val="114000"/>
              </a:schemeClr>
            </a:duotone>
          </a:blip>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Waveform</Template>
  <TotalTime>2024</TotalTime>
  <Words>2170</Words>
  <Application>Microsoft Office PowerPoint</Application>
  <PresentationFormat>On-screen Show (4:3)</PresentationFormat>
  <Paragraphs>211</Paragraphs>
  <Slides>50</Slides>
  <Notes>1</Notes>
  <HiddenSlides>0</HiddenSlides>
  <MMClips>0</MMClips>
  <ScaleCrop>false</ScaleCrop>
  <HeadingPairs>
    <vt:vector size="4" baseType="variant">
      <vt:variant>
        <vt:lpstr>Theme</vt:lpstr>
      </vt:variant>
      <vt:variant>
        <vt:i4>1</vt:i4>
      </vt:variant>
      <vt:variant>
        <vt:lpstr>Slide Titles</vt:lpstr>
      </vt:variant>
      <vt:variant>
        <vt:i4>50</vt:i4>
      </vt:variant>
    </vt:vector>
  </HeadingPairs>
  <TitlesOfParts>
    <vt:vector size="51" baseType="lpstr">
      <vt:lpstr>Waveform</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Windows User</dc:creator>
  <cp:lastModifiedBy>E5470Q</cp:lastModifiedBy>
  <cp:revision>45</cp:revision>
  <dcterms:created xsi:type="dcterms:W3CDTF">2021-02-20T15:01:03Z</dcterms:created>
  <dcterms:modified xsi:type="dcterms:W3CDTF">2022-09-06T05:12:23Z</dcterms:modified>
</cp:coreProperties>
</file>