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344" r:id="rId2"/>
    <p:sldId id="347" r:id="rId3"/>
    <p:sldId id="809" r:id="rId4"/>
    <p:sldId id="1036" r:id="rId5"/>
    <p:sldId id="1132" r:id="rId6"/>
    <p:sldId id="1133" r:id="rId7"/>
    <p:sldId id="1134" r:id="rId8"/>
    <p:sldId id="1135" r:id="rId9"/>
    <p:sldId id="1136" r:id="rId10"/>
    <p:sldId id="1137" r:id="rId11"/>
    <p:sldId id="1138" r:id="rId12"/>
    <p:sldId id="1139" r:id="rId13"/>
    <p:sldId id="1140" r:id="rId14"/>
    <p:sldId id="1141" r:id="rId15"/>
    <p:sldId id="1142" r:id="rId16"/>
    <p:sldId id="1143" r:id="rId17"/>
    <p:sldId id="1144" r:id="rId18"/>
    <p:sldId id="1145" r:id="rId19"/>
    <p:sldId id="1146" r:id="rId20"/>
    <p:sldId id="1147" r:id="rId21"/>
    <p:sldId id="1148" r:id="rId22"/>
    <p:sldId id="856" r:id="rId23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8865"/>
    <a:srgbClr val="09D19D"/>
    <a:srgbClr val="D7038B"/>
    <a:srgbClr val="FF000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92" y="13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51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B0B0594-2542-4075-934E-9CABFF73FB10}" type="datetimeFigureOut">
              <a:rPr lang="en-US"/>
              <a:pPr>
                <a:defRPr/>
              </a:pPr>
              <a:t>9/13/2023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9D7FD27-D629-431C-BEC1-D1395CF714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889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3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11201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17957-963D-4D87-8229-0A7A4D4A9640}" type="datetime1">
              <a:rPr lang="en-US" smtClean="0"/>
              <a:t>9/13/2023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226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55EF7-7FC3-4903-9FF9-55E4A5212AEA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597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7137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7137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5E688-EF2E-43B9-BB64-00DFEA2B32AF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943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7E074-405D-49A7-A0DF-13258437D2BA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592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1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3367" y="1859759"/>
            <a:ext cx="5389034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601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2514600"/>
            <a:ext cx="5389034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1DB0-3229-46B0-8559-44C2EA416DD4}" type="datetime1">
              <a:rPr lang="en-US" smtClean="0"/>
              <a:t>9/13/2023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752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3E26F-5A27-4C50-AFC9-E46222C2CB1D}" type="datetime1">
              <a:rPr lang="en-US" smtClean="0"/>
              <a:t>9/13/2023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253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7F95F-9332-438A-9C1B-234EC6C2BB7D}" type="datetime1">
              <a:rPr lang="en-US" smtClean="0"/>
              <a:t>9/13/2023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032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FAA1D-9AC7-4A13-9E64-AB7CDA598DDB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10672179" y="5359769"/>
            <a:ext cx="207263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176998"/>
            <a:ext cx="2950463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8B497-86E7-45DA-A5B9-ACFCB82F92B6}" type="datetime1">
              <a:rPr lang="en-US" smtClean="0"/>
              <a:t>9/13/2023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69600" y="6356352"/>
            <a:ext cx="812800" cy="365125"/>
          </a:xfrm>
        </p:spPr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12701" y="5816600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5842001" y="6219827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6102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CAE9-42E1-4F09-949A-A57F6DC98836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388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B59B0-0B1E-4B69-B9D5-E66E0375AAD3}" type="datetime1">
              <a:rPr lang="en-US" smtClean="0"/>
              <a:t>9/13/2023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757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12701" y="-7144"/>
            <a:ext cx="1221740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842001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F6E9-729B-4025-8BCD-5EF18142DACC}" type="datetime1">
              <a:rPr lang="en-US" smtClean="0"/>
              <a:t>9/13/2023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556000" y="6356352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de-DE"/>
              <a:t>Tiếng Anh 1 &amp; 2 của 21T4</a:t>
            </a: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0566400" y="6356352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25355" y="202408"/>
            <a:ext cx="12240730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2199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752600" y="228600"/>
            <a:ext cx="84582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TRƯỜNG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CAO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ĐẲNG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LÝ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TỰ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TRỌNG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TP.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517" y="1935164"/>
            <a:ext cx="6656966" cy="4389437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40F6E764-72CC-4121-9DBD-7F82F3470860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47184" y="361560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47186" y="894152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sz="26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6276" y="1752607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00200" y="4191001"/>
            <a:ext cx="9067800" cy="1220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KHOA NGOẠI NGỮ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3700" y="168282"/>
            <a:ext cx="8775700" cy="1889119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2E747AF7-3130-4AAC-9CAD-90241DEFA48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13589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onstanti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2133600"/>
            <a:ext cx="8763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D8EDAD08-4D2C-4FE0-8138-3D68BAB6D9EC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A851D-A957-D610-AD54-7A685040A9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0"/>
            <a:ext cx="960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18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FB4D9A-3580-7378-421A-3185411820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685800"/>
            <a:ext cx="7924800" cy="5829860"/>
          </a:xfrm>
          <a:prstGeom prst="rect">
            <a:avLst/>
          </a:prstGeom>
        </p:spPr>
      </p:pic>
      <p:pic>
        <p:nvPicPr>
          <p:cNvPr id="10" name="02_01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05E986B-B19F-21BD-2821-51825AFE7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29700" y="3888829"/>
            <a:ext cx="609600" cy="6096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5D2C3F9-F0D8-0B48-1A5A-FF8B5AE9E521}"/>
              </a:ext>
            </a:extLst>
          </p:cNvPr>
          <p:cNvSpPr/>
          <p:nvPr/>
        </p:nvSpPr>
        <p:spPr>
          <a:xfrm>
            <a:off x="4095750" y="4527552"/>
            <a:ext cx="2838450" cy="404017"/>
          </a:xfrm>
          <a:prstGeom prst="roundRect">
            <a:avLst/>
          </a:prstGeom>
          <a:noFill/>
          <a:ln w="57150">
            <a:solidFill>
              <a:srgbClr val="FF6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150002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82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18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4B366B-5838-CA96-5FDE-54491BD325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914400"/>
            <a:ext cx="8772617" cy="3733800"/>
          </a:xfrm>
          <a:prstGeom prst="rect">
            <a:avLst/>
          </a:prstGeom>
        </p:spPr>
      </p:pic>
      <p:pic>
        <p:nvPicPr>
          <p:cNvPr id="12" name="02_02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EB8E5477-BB77-8042-53A8-CA59995E52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710940" y="5186965"/>
            <a:ext cx="609600" cy="6096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15F5382-20FD-1FDB-6B65-7933EABF8B70}"/>
              </a:ext>
            </a:extLst>
          </p:cNvPr>
          <p:cNvSpPr txBox="1"/>
          <p:nvPr/>
        </p:nvSpPr>
        <p:spPr>
          <a:xfrm>
            <a:off x="3352800" y="21982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parked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583796-88B3-59DD-5D03-27E08D9986F5}"/>
              </a:ext>
            </a:extLst>
          </p:cNvPr>
          <p:cNvSpPr txBox="1"/>
          <p:nvPr/>
        </p:nvSpPr>
        <p:spPr>
          <a:xfrm>
            <a:off x="6096000" y="2198290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road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D8BC48F-C30F-9F96-20A0-3EAAD27BDF33}"/>
              </a:ext>
            </a:extLst>
          </p:cNvPr>
          <p:cNvSpPr txBox="1"/>
          <p:nvPr/>
        </p:nvSpPr>
        <p:spPr>
          <a:xfrm>
            <a:off x="3707524" y="2647197"/>
            <a:ext cx="3302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being arranged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2A48F6-BF62-4B8F-F8D8-12366521EAF2}"/>
              </a:ext>
            </a:extLst>
          </p:cNvPr>
          <p:cNvSpPr txBox="1"/>
          <p:nvPr/>
        </p:nvSpPr>
        <p:spPr>
          <a:xfrm>
            <a:off x="7070387" y="2652907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vase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F51068-76BC-B436-2671-CB841AD8BF06}"/>
              </a:ext>
            </a:extLst>
          </p:cNvPr>
          <p:cNvSpPr txBox="1"/>
          <p:nvPr/>
        </p:nvSpPr>
        <p:spPr>
          <a:xfrm>
            <a:off x="3352800" y="3145211"/>
            <a:ext cx="33028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is being served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034614-8B2F-3681-B6F9-6D97D49A4F39}"/>
              </a:ext>
            </a:extLst>
          </p:cNvPr>
          <p:cNvSpPr txBox="1"/>
          <p:nvPr/>
        </p:nvSpPr>
        <p:spPr>
          <a:xfrm>
            <a:off x="6489914" y="3104513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plate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00E99EC-3656-F26D-A0C8-243BB3D080AE}"/>
              </a:ext>
            </a:extLst>
          </p:cNvPr>
          <p:cNvSpPr txBox="1"/>
          <p:nvPr/>
        </p:nvSpPr>
        <p:spPr>
          <a:xfrm>
            <a:off x="4705784" y="3581399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lined up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854CDC-3356-6C19-70AB-D7CCA5FA05BB}"/>
              </a:ext>
            </a:extLst>
          </p:cNvPr>
          <p:cNvSpPr txBox="1"/>
          <p:nvPr/>
        </p:nvSpPr>
        <p:spPr>
          <a:xfrm>
            <a:off x="4095750" y="4063168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is attached to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FB3708-716D-F0CE-A79A-CD38DBF4EFF3}"/>
              </a:ext>
            </a:extLst>
          </p:cNvPr>
          <p:cNvSpPr txBox="1"/>
          <p:nvPr/>
        </p:nvSpPr>
        <p:spPr>
          <a:xfrm>
            <a:off x="6796252" y="4037692"/>
            <a:ext cx="144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ceiling</a:t>
            </a:r>
          </a:p>
        </p:txBody>
      </p:sp>
    </p:spTree>
    <p:extLst>
      <p:ext uri="{BB962C8B-B14F-4D97-AF65-F5344CB8AC3E}">
        <p14:creationId xmlns:p14="http://schemas.microsoft.com/office/powerpoint/2010/main" val="2489370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873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7" grpId="0"/>
      <p:bldP spid="13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18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4C99AD2-026E-1763-94C8-F3EDB4B9F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2100" y="613212"/>
            <a:ext cx="9173302" cy="6108264"/>
          </a:xfrm>
          <a:prstGeom prst="rect">
            <a:avLst/>
          </a:prstGeom>
        </p:spPr>
      </p:pic>
      <p:pic>
        <p:nvPicPr>
          <p:cNvPr id="10" name="02_03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DAB40685-FF0C-4E7A-BEF8-40807C97A6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06940" y="653982"/>
            <a:ext cx="609600" cy="609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2536CD9-44E1-C809-A4F7-F365BEE140D2}"/>
              </a:ext>
            </a:extLst>
          </p:cNvPr>
          <p:cNvSpPr txBox="1"/>
          <p:nvPr/>
        </p:nvSpPr>
        <p:spPr>
          <a:xfrm>
            <a:off x="1981200" y="4361957"/>
            <a:ext cx="441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is standing next to a treadmill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D87598-E6C0-2A24-EB1E-5255A932F8CA}"/>
              </a:ext>
            </a:extLst>
          </p:cNvPr>
          <p:cNvSpPr txBox="1"/>
          <p:nvPr/>
        </p:nvSpPr>
        <p:spPr>
          <a:xfrm>
            <a:off x="2514600" y="4896862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machines are placed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3928D6B-7AB9-44C3-4D9F-8F582F97040F}"/>
              </a:ext>
            </a:extLst>
          </p:cNvPr>
          <p:cNvSpPr txBox="1"/>
          <p:nvPr/>
        </p:nvSpPr>
        <p:spPr>
          <a:xfrm>
            <a:off x="2548760" y="5347504"/>
            <a:ext cx="3547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is being taken down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093E42C-63D2-E740-6440-3EACF70FA032}"/>
              </a:ext>
            </a:extLst>
          </p:cNvPr>
          <p:cNvSpPr txBox="1"/>
          <p:nvPr/>
        </p:nvSpPr>
        <p:spPr>
          <a:xfrm>
            <a:off x="7353300" y="4612850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being trimmed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A324A71-795F-089C-907E-C8B268BCC01B}"/>
              </a:ext>
            </a:extLst>
          </p:cNvPr>
          <p:cNvSpPr txBox="1"/>
          <p:nvPr/>
        </p:nvSpPr>
        <p:spPr>
          <a:xfrm>
            <a:off x="7579404" y="5112199"/>
            <a:ext cx="20979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crossing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F57AF23-BDFD-D424-22CA-B9B2DB11F5FE}"/>
              </a:ext>
            </a:extLst>
          </p:cNvPr>
          <p:cNvSpPr txBox="1"/>
          <p:nvPr/>
        </p:nvSpPr>
        <p:spPr>
          <a:xfrm>
            <a:off x="7239000" y="5621095"/>
            <a:ext cx="20979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are parked on one side</a:t>
            </a:r>
          </a:p>
        </p:txBody>
      </p:sp>
    </p:spTree>
    <p:extLst>
      <p:ext uri="{BB962C8B-B14F-4D97-AF65-F5344CB8AC3E}">
        <p14:creationId xmlns:p14="http://schemas.microsoft.com/office/powerpoint/2010/main" val="417861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18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  <p:bldP spid="11" grpId="0"/>
      <p:bldP spid="24" grpId="0"/>
      <p:bldP spid="25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B548FA-22AE-C77D-953A-0A9E20E3C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598" y="685800"/>
            <a:ext cx="9278804" cy="5791200"/>
          </a:xfrm>
          <a:prstGeom prst="rect">
            <a:avLst/>
          </a:prstGeom>
        </p:spPr>
      </p:pic>
      <p:pic>
        <p:nvPicPr>
          <p:cNvPr id="12" name="02_04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6D5C4745-DAC1-FA0A-7934-9CE0C7BF27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11640" y="4785054"/>
            <a:ext cx="609600" cy="6096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CC2F962-31D5-65AC-B4A3-865A51FC5EAE}"/>
              </a:ext>
            </a:extLst>
          </p:cNvPr>
          <p:cNvSpPr/>
          <p:nvPr/>
        </p:nvSpPr>
        <p:spPr>
          <a:xfrm>
            <a:off x="4343400" y="5137153"/>
            <a:ext cx="4572000" cy="365125"/>
          </a:xfrm>
          <a:prstGeom prst="roundRect">
            <a:avLst/>
          </a:prstGeom>
          <a:noFill/>
          <a:ln w="57150">
            <a:solidFill>
              <a:srgbClr val="FF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136050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577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2AA859-4524-6558-7B37-EFE5B8605C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860821"/>
            <a:ext cx="9135202" cy="5495530"/>
          </a:xfrm>
          <a:prstGeom prst="rect">
            <a:avLst/>
          </a:prstGeom>
        </p:spPr>
      </p:pic>
      <p:pic>
        <p:nvPicPr>
          <p:cNvPr id="10" name="02_05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E5CE32A0-8B8A-A83F-8F3D-CD15A1DF11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88812" y="495696"/>
            <a:ext cx="609600" cy="609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7D0474D-11BD-F807-8096-815767766473}"/>
              </a:ext>
            </a:extLst>
          </p:cNvPr>
          <p:cNvSpPr txBox="1"/>
          <p:nvPr/>
        </p:nvSpPr>
        <p:spPr>
          <a:xfrm>
            <a:off x="3733800" y="2897808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has been left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11EE52-3D9E-D759-5C12-A9A88D564F7A}"/>
              </a:ext>
            </a:extLst>
          </p:cNvPr>
          <p:cNvSpPr txBox="1"/>
          <p:nvPr/>
        </p:nvSpPr>
        <p:spPr>
          <a:xfrm>
            <a:off x="4484370" y="3581489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been piled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408CF8-578E-BEB7-7EE4-187144FC2DC7}"/>
              </a:ext>
            </a:extLst>
          </p:cNvPr>
          <p:cNvSpPr txBox="1"/>
          <p:nvPr/>
        </p:nvSpPr>
        <p:spPr>
          <a:xfrm>
            <a:off x="3733800" y="4293973"/>
            <a:ext cx="3882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been attached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866DF64-E61E-4A80-E226-7CD109EE35B8}"/>
              </a:ext>
            </a:extLst>
          </p:cNvPr>
          <p:cNvSpPr txBox="1"/>
          <p:nvPr/>
        </p:nvSpPr>
        <p:spPr>
          <a:xfrm>
            <a:off x="4648200" y="4960186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gathered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FEE2DFA-3889-838A-B4AD-C269199B4D18}"/>
              </a:ext>
            </a:extLst>
          </p:cNvPr>
          <p:cNvSpPr txBox="1"/>
          <p:nvPr/>
        </p:nvSpPr>
        <p:spPr>
          <a:xfrm>
            <a:off x="3810000" y="5669421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has stopped</a:t>
            </a:r>
          </a:p>
        </p:txBody>
      </p:sp>
    </p:spTree>
    <p:extLst>
      <p:ext uri="{BB962C8B-B14F-4D97-AF65-F5344CB8AC3E}">
        <p14:creationId xmlns:p14="http://schemas.microsoft.com/office/powerpoint/2010/main" val="1973445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926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  <p:bldP spid="11" grpId="0"/>
      <p:bldP spid="15" grpId="0"/>
      <p:bldP spid="16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706BDB-9AB7-313D-72A5-52FE43B48B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995" y="685801"/>
            <a:ext cx="8977805" cy="5867400"/>
          </a:xfrm>
          <a:prstGeom prst="rect">
            <a:avLst/>
          </a:prstGeom>
        </p:spPr>
      </p:pic>
      <p:pic>
        <p:nvPicPr>
          <p:cNvPr id="13" name="02_06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50E65D82-6295-8927-07BD-F6225A0664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24600" y="517526"/>
            <a:ext cx="609600" cy="60960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22E7537-246A-6487-ED98-AD5F34FCA94D}"/>
              </a:ext>
            </a:extLst>
          </p:cNvPr>
          <p:cNvSpPr txBox="1"/>
          <p:nvPr/>
        </p:nvSpPr>
        <p:spPr>
          <a:xfrm>
            <a:off x="3396482" y="419100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been set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0AF61E6-1C23-AE43-A566-3DD2C6421258}"/>
              </a:ext>
            </a:extLst>
          </p:cNvPr>
          <p:cNvSpPr txBox="1"/>
          <p:nvPr/>
        </p:nvSpPr>
        <p:spPr>
          <a:xfrm>
            <a:off x="1292772" y="4704417"/>
            <a:ext cx="3451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been arranged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DEE2283-0F44-A52C-E122-31B4D2D9746B}"/>
              </a:ext>
            </a:extLst>
          </p:cNvPr>
          <p:cNvSpPr txBox="1"/>
          <p:nvPr/>
        </p:nvSpPr>
        <p:spPr>
          <a:xfrm>
            <a:off x="5257800" y="4819404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row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AFCF31C-580F-DB8D-94A6-60CECF8ECD98}"/>
              </a:ext>
            </a:extLst>
          </p:cNvPr>
          <p:cNvSpPr txBox="1"/>
          <p:nvPr/>
        </p:nvSpPr>
        <p:spPr>
          <a:xfrm>
            <a:off x="3563925" y="5233415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has gathered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2E6807C-581E-552D-1289-2B4D0F3F18C8}"/>
              </a:ext>
            </a:extLst>
          </p:cNvPr>
          <p:cNvSpPr txBox="1"/>
          <p:nvPr/>
        </p:nvSpPr>
        <p:spPr>
          <a:xfrm>
            <a:off x="1981200" y="5910589"/>
            <a:ext cx="121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beach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5169FF8-44DE-2EC1-4AF6-DA23F47D6291}"/>
              </a:ext>
            </a:extLst>
          </p:cNvPr>
          <p:cNvSpPr txBox="1"/>
          <p:nvPr/>
        </p:nvSpPr>
        <p:spPr>
          <a:xfrm>
            <a:off x="6394362" y="4218246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A boat is passing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839963-202B-4A3E-48E3-138070D75D4A}"/>
              </a:ext>
            </a:extLst>
          </p:cNvPr>
          <p:cNvSpPr txBox="1"/>
          <p:nvPr/>
        </p:nvSpPr>
        <p:spPr>
          <a:xfrm>
            <a:off x="7787640" y="4975781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have the same height.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B770E38-250B-A8F1-DE13-5ACEFC888AF8}"/>
              </a:ext>
            </a:extLst>
          </p:cNvPr>
          <p:cNvSpPr txBox="1"/>
          <p:nvPr/>
        </p:nvSpPr>
        <p:spPr>
          <a:xfrm>
            <a:off x="8696327" y="5437445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planted near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3451A0C-5DFE-AE63-A3C2-772F831B9332}"/>
              </a:ext>
            </a:extLst>
          </p:cNvPr>
          <p:cNvSpPr txBox="1"/>
          <p:nvPr/>
        </p:nvSpPr>
        <p:spPr>
          <a:xfrm>
            <a:off x="6710068" y="5936283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the houses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0442357-6278-B8A4-2D45-96DF1E1D62A4}"/>
              </a:ext>
            </a:extLst>
          </p:cNvPr>
          <p:cNvSpPr/>
          <p:nvPr/>
        </p:nvSpPr>
        <p:spPr>
          <a:xfrm>
            <a:off x="1981200" y="5081015"/>
            <a:ext cx="457200" cy="356431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DEBAE34-E22E-C5BF-A599-CCD8F8E58B9B}"/>
              </a:ext>
            </a:extLst>
          </p:cNvPr>
          <p:cNvSpPr/>
          <p:nvPr/>
        </p:nvSpPr>
        <p:spPr>
          <a:xfrm>
            <a:off x="6394362" y="5563594"/>
            <a:ext cx="457200" cy="365124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725281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24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7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20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700709-AC09-9186-4442-916A5A52EE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762000"/>
            <a:ext cx="59055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45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21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55D92D-67C4-9063-034D-322093D1E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650437"/>
            <a:ext cx="4876800" cy="5832782"/>
          </a:xfrm>
          <a:prstGeom prst="rect">
            <a:avLst/>
          </a:prstGeom>
        </p:spPr>
      </p:pic>
      <p:pic>
        <p:nvPicPr>
          <p:cNvPr id="10" name="02_07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FD10090-DC68-CA61-231D-899D178182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839200" y="3116228"/>
            <a:ext cx="609600" cy="60960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47E13B59-CD77-2398-81DC-9E7624772043}"/>
              </a:ext>
            </a:extLst>
          </p:cNvPr>
          <p:cNvSpPr/>
          <p:nvPr/>
        </p:nvSpPr>
        <p:spPr>
          <a:xfrm>
            <a:off x="2895600" y="3574712"/>
            <a:ext cx="457200" cy="356431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EF031AC-0277-F033-83BF-0AFA8497BB35}"/>
              </a:ext>
            </a:extLst>
          </p:cNvPr>
          <p:cNvSpPr/>
          <p:nvPr/>
        </p:nvSpPr>
        <p:spPr>
          <a:xfrm>
            <a:off x="5746531" y="3536031"/>
            <a:ext cx="457200" cy="356431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631213D-4A32-6EDE-4FF7-879ABF77B78C}"/>
              </a:ext>
            </a:extLst>
          </p:cNvPr>
          <p:cNvSpPr/>
          <p:nvPr/>
        </p:nvSpPr>
        <p:spPr>
          <a:xfrm>
            <a:off x="3028950" y="6170309"/>
            <a:ext cx="457200" cy="356431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E3B011AC-CF59-BBD4-DF15-65363A56B0A8}"/>
              </a:ext>
            </a:extLst>
          </p:cNvPr>
          <p:cNvSpPr/>
          <p:nvPr/>
        </p:nvSpPr>
        <p:spPr>
          <a:xfrm>
            <a:off x="6203731" y="6126789"/>
            <a:ext cx="457200" cy="356431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58532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60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  <p:bldP spid="11" grpId="0" animBg="1"/>
      <p:bldP spid="12" grpId="0" animBg="1"/>
      <p:bldP spid="13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21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02_07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FD10090-DC68-CA61-231D-899D178182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2971799"/>
            <a:ext cx="609600" cy="609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D7110D-9B21-1002-DD00-E4D8C9A608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6598" y="609600"/>
            <a:ext cx="5546040" cy="319579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CC87F4C-D876-F627-35E6-E02DC7B969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6598" y="3961953"/>
            <a:ext cx="5580199" cy="253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67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60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0" y="0"/>
            <a:ext cx="9448800" cy="53340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Photos of Objects &amp; Scene – Page 17 – Photo of Objects – Page 21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02_07 - TOEIC Preparation Vol 1">
            <a:hlinkClick r:id="" action="ppaction://media"/>
            <a:extLst>
              <a:ext uri="{FF2B5EF4-FFF2-40B4-BE49-F238E27FC236}">
                <a16:creationId xmlns:a16="http://schemas.microsoft.com/office/drawing/2014/main" id="{FFD10090-DC68-CA61-231D-899D178182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86800" y="2971799"/>
            <a:ext cx="609600" cy="609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3A7908-2513-CCE1-A74B-70910EE828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2575" y="874300"/>
            <a:ext cx="7124264" cy="209749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F08739-C5CC-044C-3DFB-6C803F7EBE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5203" y="3701587"/>
            <a:ext cx="7639576" cy="224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36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660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Functions &amp; Positions of Adjectives – Page 119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405A95-1453-8878-927D-24CAC9D8C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662" y="884237"/>
            <a:ext cx="9276176" cy="565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Functions &amp; Positions of Adjectives – Page 119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A30491-B9EC-A9DA-35B7-0CE34E77E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998140"/>
            <a:ext cx="9287602" cy="403106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B2260CC5-2C5B-913F-0A65-B3AAD0D62926}"/>
              </a:ext>
            </a:extLst>
          </p:cNvPr>
          <p:cNvSpPr/>
          <p:nvPr/>
        </p:nvSpPr>
        <p:spPr>
          <a:xfrm>
            <a:off x="2590800" y="2133600"/>
            <a:ext cx="838200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F80DDDD-4996-1A36-7F23-049544284308}"/>
              </a:ext>
            </a:extLst>
          </p:cNvPr>
          <p:cNvSpPr/>
          <p:nvPr/>
        </p:nvSpPr>
        <p:spPr>
          <a:xfrm>
            <a:off x="9493927" y="2034380"/>
            <a:ext cx="981801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A8D1178-B491-13E5-3120-3C05DC164E3E}"/>
              </a:ext>
            </a:extLst>
          </p:cNvPr>
          <p:cNvSpPr/>
          <p:nvPr/>
        </p:nvSpPr>
        <p:spPr>
          <a:xfrm>
            <a:off x="5788572" y="2580918"/>
            <a:ext cx="688428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85360B3-08BB-F6C8-C5A9-C61259BCD0CB}"/>
              </a:ext>
            </a:extLst>
          </p:cNvPr>
          <p:cNvSpPr/>
          <p:nvPr/>
        </p:nvSpPr>
        <p:spPr>
          <a:xfrm>
            <a:off x="7616190" y="2556470"/>
            <a:ext cx="838200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9954247-C2F3-16C1-4BCD-7630745780E9}"/>
              </a:ext>
            </a:extLst>
          </p:cNvPr>
          <p:cNvSpPr/>
          <p:nvPr/>
        </p:nvSpPr>
        <p:spPr>
          <a:xfrm>
            <a:off x="8024780" y="3032057"/>
            <a:ext cx="811792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708AF8C-2158-7A67-3878-F5484F7C93B5}"/>
              </a:ext>
            </a:extLst>
          </p:cNvPr>
          <p:cNvSpPr/>
          <p:nvPr/>
        </p:nvSpPr>
        <p:spPr>
          <a:xfrm>
            <a:off x="7171600" y="3479375"/>
            <a:ext cx="1210401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3825FB3-E1DE-5F15-A97C-55FEE2150BD8}"/>
              </a:ext>
            </a:extLst>
          </p:cNvPr>
          <p:cNvSpPr/>
          <p:nvPr/>
        </p:nvSpPr>
        <p:spPr>
          <a:xfrm>
            <a:off x="8974196" y="3475435"/>
            <a:ext cx="779405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3FBE5B9-5546-74A7-84E5-A1DD14AFF3C6}"/>
              </a:ext>
            </a:extLst>
          </p:cNvPr>
          <p:cNvSpPr/>
          <p:nvPr/>
        </p:nvSpPr>
        <p:spPr>
          <a:xfrm>
            <a:off x="4419600" y="4267200"/>
            <a:ext cx="838200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0D74560-6094-B281-1F1E-217CB8B62D7D}"/>
              </a:ext>
            </a:extLst>
          </p:cNvPr>
          <p:cNvSpPr/>
          <p:nvPr/>
        </p:nvSpPr>
        <p:spPr>
          <a:xfrm>
            <a:off x="9493927" y="4565254"/>
            <a:ext cx="1085265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77D93F3-01A3-D3E9-D387-4B7D094B0244}"/>
              </a:ext>
            </a:extLst>
          </p:cNvPr>
          <p:cNvSpPr/>
          <p:nvPr/>
        </p:nvSpPr>
        <p:spPr>
          <a:xfrm>
            <a:off x="4607989" y="3074590"/>
            <a:ext cx="811792" cy="457200"/>
          </a:xfrm>
          <a:prstGeom prst="ellipse">
            <a:avLst/>
          </a:prstGeom>
          <a:noFill/>
          <a:ln w="57150">
            <a:solidFill>
              <a:srgbClr val="99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39268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 Functions &amp; Positions of Adjectives – Page 119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59CE42-1936-AC2F-BC7F-E3878CFB04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075134"/>
            <a:ext cx="9287602" cy="3115867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F848B24-9842-3896-0CE0-9B286FE1D5CD}"/>
              </a:ext>
            </a:extLst>
          </p:cNvPr>
          <p:cNvSpPr/>
          <p:nvPr/>
        </p:nvSpPr>
        <p:spPr>
          <a:xfrm>
            <a:off x="4095750" y="2362201"/>
            <a:ext cx="1695450" cy="45005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6E212C7-F9E5-A056-3956-BD8A00567EEE}"/>
              </a:ext>
            </a:extLst>
          </p:cNvPr>
          <p:cNvSpPr/>
          <p:nvPr/>
        </p:nvSpPr>
        <p:spPr>
          <a:xfrm>
            <a:off x="6284529" y="3581400"/>
            <a:ext cx="1695450" cy="450055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459810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3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Functions &amp; Positions of Adverbs – Page 120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20EEFF-0B3E-9A9D-6169-AC1EF2AE45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92" y="762000"/>
            <a:ext cx="930691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1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 Functions &amp; Positions of Adverbs – Page 120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F26789-B377-89C0-DD7A-3E383CE89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914400"/>
            <a:ext cx="8915400" cy="556260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D002F54-4A20-ACAA-ACA4-2AE60B45CDB8}"/>
              </a:ext>
            </a:extLst>
          </p:cNvPr>
          <p:cNvSpPr/>
          <p:nvPr/>
        </p:nvSpPr>
        <p:spPr>
          <a:xfrm>
            <a:off x="7948448" y="2034380"/>
            <a:ext cx="1295400" cy="48022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9AEC329-A88B-A8E2-6F58-B0AA1ED4E418}"/>
              </a:ext>
            </a:extLst>
          </p:cNvPr>
          <p:cNvSpPr/>
          <p:nvPr/>
        </p:nvSpPr>
        <p:spPr>
          <a:xfrm>
            <a:off x="2854872" y="2514600"/>
            <a:ext cx="726528" cy="35361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EAC6C0E-3886-958C-1984-ACD31A5208A9}"/>
              </a:ext>
            </a:extLst>
          </p:cNvPr>
          <p:cNvSpPr/>
          <p:nvPr/>
        </p:nvSpPr>
        <p:spPr>
          <a:xfrm>
            <a:off x="5943600" y="2870843"/>
            <a:ext cx="981802" cy="404017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3EF52EF6-FD1C-9F16-1706-10C5CF3D51D1}"/>
              </a:ext>
            </a:extLst>
          </p:cNvPr>
          <p:cNvSpPr/>
          <p:nvPr/>
        </p:nvSpPr>
        <p:spPr>
          <a:xfrm>
            <a:off x="5943600" y="3354222"/>
            <a:ext cx="1295400" cy="320742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558F8E9-FCEE-B09A-2184-F68FCC670CCF}"/>
              </a:ext>
            </a:extLst>
          </p:cNvPr>
          <p:cNvSpPr/>
          <p:nvPr/>
        </p:nvSpPr>
        <p:spPr>
          <a:xfrm>
            <a:off x="4997270" y="3694590"/>
            <a:ext cx="641530" cy="353614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59437C64-0C55-3615-3F2C-CCFA1867ABBF}"/>
              </a:ext>
            </a:extLst>
          </p:cNvPr>
          <p:cNvSpPr/>
          <p:nvPr/>
        </p:nvSpPr>
        <p:spPr>
          <a:xfrm>
            <a:off x="8429297" y="5137152"/>
            <a:ext cx="1324304" cy="48022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F4F841A-4718-1E41-B66B-9E3BDEA69F11}"/>
              </a:ext>
            </a:extLst>
          </p:cNvPr>
          <p:cNvSpPr/>
          <p:nvPr/>
        </p:nvSpPr>
        <p:spPr>
          <a:xfrm>
            <a:off x="4261612" y="5996780"/>
            <a:ext cx="1471317" cy="48022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17850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 animBg="1"/>
      <p:bldP spid="11" grpId="0" animBg="1"/>
      <p:bldP spid="12" grpId="0" animBg="1"/>
      <p:bldP spid="13" grpId="0" animBg="1"/>
      <p:bldP spid="18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Special Adjectives &amp; Adverbs  – Page 121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4BA31E2-059C-973A-F2C0-120A7A4330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98" y="865187"/>
            <a:ext cx="9278804" cy="549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0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618A643-5329-4CF1-90D1-9454827A32CF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10000" y="1630364"/>
            <a:ext cx="3962400" cy="40401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53400" y="2034380"/>
            <a:ext cx="2590800" cy="32782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9753600" y="3260657"/>
            <a:ext cx="981802" cy="32074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869B3143-A16E-5A3A-A57A-3AA036830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492" y="37304"/>
            <a:ext cx="6496308" cy="609600"/>
          </a:xfrm>
        </p:spPr>
        <p:txBody>
          <a:bodyPr>
            <a:no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2: Adjectives &amp; Adverbs – Page 117 </a:t>
            </a:r>
            <a:b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 Special Adjectives &amp; Adverbs  – Page 121</a:t>
            </a:r>
            <a:endParaRPr lang="en-US" sz="20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44440D-58BB-07FB-2CA3-1C22CDF06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8130" y="914400"/>
            <a:ext cx="9103671" cy="55626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D51916A-96E0-23D2-E9E5-96FE914CFBE4}"/>
              </a:ext>
            </a:extLst>
          </p:cNvPr>
          <p:cNvSpPr txBox="1"/>
          <p:nvPr/>
        </p:nvSpPr>
        <p:spPr>
          <a:xfrm>
            <a:off x="7472855" y="1976733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lately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97FC8-A9D0-4FA1-5C20-4D294208B445}"/>
              </a:ext>
            </a:extLst>
          </p:cNvPr>
          <p:cNvSpPr txBox="1"/>
          <p:nvPr/>
        </p:nvSpPr>
        <p:spPr>
          <a:xfrm>
            <a:off x="7403881" y="2331747"/>
            <a:ext cx="125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hardly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29C7B0C-7B3F-731D-D946-94FD3D3CE577}"/>
              </a:ext>
            </a:extLst>
          </p:cNvPr>
          <p:cNvSpPr txBox="1"/>
          <p:nvPr/>
        </p:nvSpPr>
        <p:spPr>
          <a:xfrm>
            <a:off x="7174624" y="2721024"/>
            <a:ext cx="1257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costly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86FC13-9510-E1F0-FD05-19B30F705918}"/>
              </a:ext>
            </a:extLst>
          </p:cNvPr>
          <p:cNvSpPr txBox="1"/>
          <p:nvPr/>
        </p:nvSpPr>
        <p:spPr>
          <a:xfrm>
            <a:off x="8343900" y="2823390"/>
            <a:ext cx="1409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5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  <a:sym typeface="Wingdings 2" panose="05020102010507070707" pitchFamily="18" charset="2"/>
              </a:rPr>
              <a:t></a:t>
            </a:r>
            <a:endParaRPr lang="en-US" sz="5400" dirty="0">
              <a:solidFill>
                <a:srgbClr val="0000FF"/>
              </a:solidFill>
              <a:latin typeface=".VnArial" panose="020B7200000000000000" pitchFamily="34" charset="0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D9CE72-824C-68C9-E643-C658C2A24BE2}"/>
              </a:ext>
            </a:extLst>
          </p:cNvPr>
          <p:cNvSpPr txBox="1"/>
          <p:nvPr/>
        </p:nvSpPr>
        <p:spPr>
          <a:xfrm>
            <a:off x="9544249" y="3436184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0000FF"/>
                </a:solidFill>
                <a:latin typeface=".VnArial" panose="020B7200000000000000" pitchFamily="34" charset="0"/>
                <a:cs typeface="+mn-cs"/>
              </a:rPr>
              <a:t>late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E996F69-B601-64DC-9636-9A7F953AA482}"/>
              </a:ext>
            </a:extLst>
          </p:cNvPr>
          <p:cNvSpPr/>
          <p:nvPr/>
        </p:nvSpPr>
        <p:spPr>
          <a:xfrm>
            <a:off x="8153400" y="5181600"/>
            <a:ext cx="1295400" cy="480220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C2AE657-58A4-6048-F399-F7F4F566BFE1}"/>
              </a:ext>
            </a:extLst>
          </p:cNvPr>
          <p:cNvSpPr/>
          <p:nvPr/>
        </p:nvSpPr>
        <p:spPr>
          <a:xfrm>
            <a:off x="2134258" y="6062580"/>
            <a:ext cx="1218543" cy="414421"/>
          </a:xfrm>
          <a:prstGeom prst="roundRect">
            <a:avLst/>
          </a:prstGeom>
          <a:noFill/>
          <a:ln w="57150">
            <a:solidFill>
              <a:srgbClr val="0000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1249625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0" grpId="0"/>
      <p:bldP spid="11" grpId="0"/>
      <p:bldP spid="12" grpId="0"/>
      <p:bldP spid="13" grpId="0"/>
      <p:bldP spid="15" grpId="0"/>
      <p:bldP spid="16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588770" y="1143000"/>
            <a:ext cx="9003030" cy="2603790"/>
          </a:xfrm>
          <a:prstGeom prst="rect">
            <a:avLst/>
          </a:prstGeom>
          <a:noFill/>
        </p:spPr>
        <p:txBody>
          <a:bodyPr vert="horz"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903D3E88-273C-4F89-AD35-F7529076FDA2}" type="datetime1">
              <a:rPr lang="en-US">
                <a:solidFill>
                  <a:srgbClr val="04617B">
                    <a:shade val="9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9/13/2023</a:t>
            </a:fld>
            <a:endParaRPr lang="en-US">
              <a:solidFill>
                <a:srgbClr val="04617B">
                  <a:shade val="9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de-DE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t>Tiếng Anh 1 &amp; 2 của 21T4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01D263B0-E126-4FDA-BA5D-F09334D19693}" type="slidenum">
              <a:rPr lang="en-US">
                <a:solidFill>
                  <a:srgbClr val="E7DEC9">
                    <a:shade val="50000"/>
                    <a:satMod val="200000"/>
                  </a:srgbClr>
                </a:solidFill>
                <a:latin typeface="Constantia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  <a:latin typeface="Constanti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EB756-51F0-1C9E-114F-C6255EAD0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1" y="4307508"/>
            <a:ext cx="1816523" cy="204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11084</TotalTime>
  <Words>636</Words>
  <Application>Microsoft Office PowerPoint</Application>
  <PresentationFormat>Widescreen</PresentationFormat>
  <Paragraphs>124</Paragraphs>
  <Slides>22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.VnArial</vt:lpstr>
      <vt:lpstr>Arial</vt:lpstr>
      <vt:lpstr>Calibri</vt:lpstr>
      <vt:lpstr>Constantia</vt:lpstr>
      <vt:lpstr>Times New Roman</vt:lpstr>
      <vt:lpstr>Wingdings 2</vt:lpstr>
      <vt:lpstr>Flow</vt:lpstr>
      <vt:lpstr>TRƯỜNG CAO ĐẲNG LÝ TỰ TRỌNG TP. HỒ CHÍ MINH</vt:lpstr>
      <vt:lpstr>PowerPoint Presentation</vt:lpstr>
      <vt:lpstr>PowerPoint Presentation</vt:lpstr>
      <vt:lpstr>PowerPoint Presentation</vt:lpstr>
      <vt:lpstr>Unit 2: Photos of Objects &amp; Scene – Page 17 – Photo of Objects – Page 18</vt:lpstr>
      <vt:lpstr>Unit 2: Photos of Objects &amp; Scene – Page 17 – Photo of Objects – Page 18</vt:lpstr>
      <vt:lpstr>Unit 2: Photos of Objects &amp; Scene – Page 17 – Photo of Objects – Page 18</vt:lpstr>
      <vt:lpstr>Unit 2: Photos of Objects &amp; Scene – Page 17 – Photo of Objects – Page 19</vt:lpstr>
      <vt:lpstr>Unit 2: Photos of Objects &amp; Scene – Page 17 – Photo of Objects – Page 19</vt:lpstr>
      <vt:lpstr>Unit 2: Photos of Objects &amp; Scene – Page 17 – Photo of Objects – Page 19</vt:lpstr>
      <vt:lpstr>Unit 2: Photos of Objects &amp; Scene – Page 17 – Photo of Objects – Page 20</vt:lpstr>
      <vt:lpstr>Unit 2: Photos of Objects &amp; Scene – Page 17 – Photo of Objects – Page 21</vt:lpstr>
      <vt:lpstr>Unit 2: Photos of Objects &amp; Scene – Page 17 – Photo of Objects – Page 21</vt:lpstr>
      <vt:lpstr>Unit 2: Photos of Objects &amp; Scene – Page 17 – Photo of Objects – Page 21</vt:lpstr>
      <vt:lpstr>Unit 2: Adjectives &amp; Adverbs – Page 117  01 Functions &amp; Positions of Adjectives – Page 119</vt:lpstr>
      <vt:lpstr>Unit 2: Adjectives &amp; Adverbs – Page 117  01 Functions &amp; Positions of Adjectives – Page 119</vt:lpstr>
      <vt:lpstr>Unit 2: Adjectives &amp; Adverbs – Page 117  01 Functions &amp; Positions of Adjectives – Page 119</vt:lpstr>
      <vt:lpstr>Unit 2: Adjectives &amp; Adverbs – Page 117  02 Functions &amp; Positions of Adverbs – Page 120</vt:lpstr>
      <vt:lpstr>Unit 2: Adjectives &amp; Adverbs – Page 117  02 Functions &amp; Positions of Adverbs – Page 120</vt:lpstr>
      <vt:lpstr>Unit 2: Adjectives &amp; Adverbs – Page 117  03 Special Adjectives &amp; Adverbs  – Page 121</vt:lpstr>
      <vt:lpstr>Unit 2: Adjectives &amp; Adverbs – Page 117  03 Special Adjectives &amp; Adverbs  – Page 121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CÔNG NGHIỆP THỰC PHẨM TP. HỒ CHÍ MINH</dc:title>
  <dc:creator>Tran Tin Nghi</dc:creator>
  <cp:lastModifiedBy>Administrator</cp:lastModifiedBy>
  <cp:revision>751</cp:revision>
  <dcterms:created xsi:type="dcterms:W3CDTF">2018-03-14T05:07:24Z</dcterms:created>
  <dcterms:modified xsi:type="dcterms:W3CDTF">2023-09-13T12:42:34Z</dcterms:modified>
</cp:coreProperties>
</file>