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344" r:id="rId2"/>
    <p:sldId id="347" r:id="rId3"/>
    <p:sldId id="809" r:id="rId4"/>
    <p:sldId id="1036" r:id="rId5"/>
    <p:sldId id="1148" r:id="rId6"/>
    <p:sldId id="1149" r:id="rId7"/>
    <p:sldId id="1150" r:id="rId8"/>
    <p:sldId id="1151" r:id="rId9"/>
    <p:sldId id="1152" r:id="rId10"/>
    <p:sldId id="1153" r:id="rId11"/>
    <p:sldId id="1154" r:id="rId12"/>
    <p:sldId id="1155" r:id="rId13"/>
    <p:sldId id="1156" r:id="rId14"/>
    <p:sldId id="1157" r:id="rId15"/>
    <p:sldId id="1158" r:id="rId16"/>
    <p:sldId id="1159" r:id="rId17"/>
    <p:sldId id="1160" r:id="rId18"/>
    <p:sldId id="1161" r:id="rId19"/>
    <p:sldId id="856" r:id="rId20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8865"/>
    <a:srgbClr val="09D19D"/>
    <a:srgbClr val="D7038B"/>
    <a:srgbClr val="FF0000"/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92" y="13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519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B0B0594-2542-4075-934E-9CABFF73FB10}" type="datetimeFigureOut">
              <a:rPr lang="en-US"/>
              <a:pPr>
                <a:defRPr/>
              </a:pPr>
              <a:t>9/13/2023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9D7FD27-D629-431C-BEC1-D1395CF714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8894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3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1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17957-963D-4D87-8229-0A7A4D4A9640}" type="datetime1">
              <a:rPr lang="en-US" smtClean="0"/>
              <a:t>9/13/2023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9034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5EF7-7FC3-4903-9FF9-55E4A5212AEA}" type="datetime1">
              <a:rPr lang="en-US" smtClean="0"/>
              <a:t>9/13/2023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252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137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137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5E688-EF2E-43B9-BB64-00DFEA2B32AF}" type="datetime1">
              <a:rPr lang="en-US" smtClean="0"/>
              <a:t>9/13/2023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7756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7E074-405D-49A7-A0DF-13258437D2BA}" type="datetime1">
              <a:rPr lang="en-US" smtClean="0"/>
              <a:t>9/13/2023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350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7" y="1859759"/>
            <a:ext cx="5389034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1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2514600"/>
            <a:ext cx="5389034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01DB0-3229-46B0-8559-44C2EA416DD4}" type="datetime1">
              <a:rPr lang="en-US" smtClean="0"/>
              <a:t>9/13/2023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85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3E26F-5A27-4C50-AFC9-E46222C2CB1D}" type="datetime1">
              <a:rPr lang="en-US" smtClean="0"/>
              <a:t>9/13/2023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385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9/13/2023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842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FAA1D-9AC7-4A13-9E64-AB7CDA598DDB}" type="datetime1">
              <a:rPr lang="en-US" smtClean="0"/>
              <a:t>9/13/2023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083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10672179" y="5359769"/>
            <a:ext cx="207263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1176998"/>
            <a:ext cx="2950463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8B497-86E7-45DA-A5B9-ACFCB82F92B6}" type="datetime1">
              <a:rPr lang="en-US" smtClean="0"/>
              <a:t>9/13/2023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69600" y="6356352"/>
            <a:ext cx="812800" cy="365125"/>
          </a:xfrm>
        </p:spPr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2701" y="5816600"/>
            <a:ext cx="1221740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5842001" y="6219827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7743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CAE9-42E1-4F09-949A-A57F6DC98836}" type="datetime1">
              <a:rPr lang="en-US" smtClean="0"/>
              <a:t>9/13/2023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759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B59B0-0B1E-4B69-B9D5-E66E0375AAD3}" type="datetime1">
              <a:rPr lang="en-US" smtClean="0"/>
              <a:t>9/13/2023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932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2701" y="-7144"/>
            <a:ext cx="1221740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842001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C32F6E9-729B-4025-8BCD-5EF18142DACC}" type="datetime1">
              <a:rPr lang="en-US" smtClean="0"/>
              <a:t>9/13/2023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556000" y="6356352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2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25355" y="202408"/>
            <a:ext cx="12240730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70362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media" Target="../media/media3.mp3"/><Relationship Id="rId7" Type="http://schemas.openxmlformats.org/officeDocument/2006/relationships/image" Target="../media/image24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5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3.mp3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4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media" Target="../media/media6.mp3"/><Relationship Id="rId7" Type="http://schemas.openxmlformats.org/officeDocument/2006/relationships/image" Target="../media/image24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8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6.mp3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752600" y="228600"/>
            <a:ext cx="84582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CAO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ĐẲNG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TỰ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TRỌNG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TP.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HỒ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CHÍ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MINH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517" y="1935164"/>
            <a:ext cx="6656966" cy="4389437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40F6E764-72CC-4121-9DBD-7F82F3470860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47184" y="361560"/>
            <a:ext cx="85494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47186" y="894152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6276" y="1752607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00200" y="4191001"/>
            <a:ext cx="9067800" cy="1220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6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TRUNG CẤP CHUYÊN NGHIỆP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KHOA NGOẠI NGỮ</a:t>
            </a: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3700" y="168282"/>
            <a:ext cx="8775700" cy="1889119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endParaRPr lang="en-US" dirty="0">
              <a:solidFill>
                <a:srgbClr val="0000FF"/>
              </a:solidFill>
            </a:endParaRPr>
          </a:p>
          <a:p>
            <a:pPr marL="82296" indent="0" algn="ctr">
              <a:buNone/>
            </a:pPr>
            <a:r>
              <a:rPr lang="en-US" sz="6200" b="1" dirty="0">
                <a:solidFill>
                  <a:srgbClr val="00B050"/>
                </a:solidFill>
              </a:rPr>
              <a:t>Good morning class.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2E747AF7-3130-4AAC-9CAD-90241DEFA48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2" name="AutoShape 2" descr="Good Afternoon GIFs | Tenor"/>
          <p:cNvSpPr>
            <a:spLocks noChangeAspect="1" noChangeArrowheads="1"/>
          </p:cNvSpPr>
          <p:nvPr/>
        </p:nvSpPr>
        <p:spPr bwMode="auto">
          <a:xfrm>
            <a:off x="13589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onstanti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2133600"/>
            <a:ext cx="876300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D8EDAD08-4D2C-4FE0-8138-3D68BAB6D9EC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4A851D-A957-D610-AD54-7A685040A9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0"/>
            <a:ext cx="9601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8146" y="153672"/>
            <a:ext cx="9315708" cy="609600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Adjectives &amp; Adverbs – Page 117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 Forms of Comparative &amp; Superlative Adjectives &amp; Adverbs – Page 122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707573E-D199-AE0A-5879-A42190AA95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8147" y="136524"/>
            <a:ext cx="9315707" cy="6382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625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8146" y="153672"/>
            <a:ext cx="9315708" cy="609600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Adjectives &amp; Adverbs – Page 117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 Forms of Comparative &amp; Superlative Adjectives &amp; Adverbs – Page 122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194C5B-45A9-404A-B0BD-77D7A63878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5426" y="914400"/>
            <a:ext cx="9239977" cy="55626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164FC44-E7BF-03CE-5C1F-F387A65BCBFE}"/>
              </a:ext>
            </a:extLst>
          </p:cNvPr>
          <p:cNvSpPr txBox="1"/>
          <p:nvPr/>
        </p:nvSpPr>
        <p:spPr>
          <a:xfrm>
            <a:off x="4876800" y="1772770"/>
            <a:ext cx="213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quicker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E0C2E9-E256-3864-3F31-6B591949192E}"/>
              </a:ext>
            </a:extLst>
          </p:cNvPr>
          <p:cNvSpPr txBox="1"/>
          <p:nvPr/>
        </p:nvSpPr>
        <p:spPr>
          <a:xfrm>
            <a:off x="8697310" y="2222828"/>
            <a:ext cx="213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cheapest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10555E1-9859-2F90-302C-79040108FE9F}"/>
              </a:ext>
            </a:extLst>
          </p:cNvPr>
          <p:cNvSpPr txBox="1"/>
          <p:nvPr/>
        </p:nvSpPr>
        <p:spPr>
          <a:xfrm>
            <a:off x="5638800" y="3221813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best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F16A952B-C6EF-064D-257A-B8317E04EEF7}"/>
              </a:ext>
            </a:extLst>
          </p:cNvPr>
          <p:cNvSpPr/>
          <p:nvPr/>
        </p:nvSpPr>
        <p:spPr>
          <a:xfrm>
            <a:off x="4572000" y="5029201"/>
            <a:ext cx="1905000" cy="404017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2466E4A5-2A5E-7146-7BC6-2793356201E9}"/>
              </a:ext>
            </a:extLst>
          </p:cNvPr>
          <p:cNvSpPr/>
          <p:nvPr/>
        </p:nvSpPr>
        <p:spPr>
          <a:xfrm>
            <a:off x="2143125" y="5992582"/>
            <a:ext cx="2240279" cy="484418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783794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1" grpId="0"/>
      <p:bldP spid="12" grpId="0"/>
      <p:bldP spid="13" grpId="0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8146" y="153672"/>
            <a:ext cx="9315708" cy="609600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Adjectives &amp; Adverbs – Page 117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05 Uses of Comparisons of Adjectives &amp; Adverbs – Page 123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672DD9-81A4-7EAB-4D1D-1911DBDA3A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89493"/>
            <a:ext cx="9144000" cy="5411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882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8146" y="153672"/>
            <a:ext cx="9315708" cy="609600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Adjectives &amp; Adverbs – Page 117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05 Uses of Comparisons of Adjectives &amp; Adverbs – Page 123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0C108F-7422-E13F-1314-B8A130CBC2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6598" y="990600"/>
            <a:ext cx="9211402" cy="5562600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E878EF2-EEFA-6C82-553B-800BDF9B2A46}"/>
              </a:ext>
            </a:extLst>
          </p:cNvPr>
          <p:cNvSpPr/>
          <p:nvPr/>
        </p:nvSpPr>
        <p:spPr>
          <a:xfrm>
            <a:off x="4495800" y="1942787"/>
            <a:ext cx="685800" cy="404017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A5FB5BD-3668-115F-BC5E-588D001EEF83}"/>
              </a:ext>
            </a:extLst>
          </p:cNvPr>
          <p:cNvSpPr/>
          <p:nvPr/>
        </p:nvSpPr>
        <p:spPr>
          <a:xfrm>
            <a:off x="5181600" y="2339290"/>
            <a:ext cx="609600" cy="404017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981EFB3-D447-0D34-11E6-4AFFF28CD374}"/>
              </a:ext>
            </a:extLst>
          </p:cNvPr>
          <p:cNvSpPr/>
          <p:nvPr/>
        </p:nvSpPr>
        <p:spPr>
          <a:xfrm>
            <a:off x="5029200" y="2743307"/>
            <a:ext cx="762000" cy="368085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49793966-7202-2F59-F7F1-A2862726CD70}"/>
              </a:ext>
            </a:extLst>
          </p:cNvPr>
          <p:cNvSpPr/>
          <p:nvPr/>
        </p:nvSpPr>
        <p:spPr>
          <a:xfrm>
            <a:off x="3200400" y="3520362"/>
            <a:ext cx="685800" cy="404017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F517ACEE-6866-F5B7-171C-E6071B991088}"/>
              </a:ext>
            </a:extLst>
          </p:cNvPr>
          <p:cNvSpPr/>
          <p:nvPr/>
        </p:nvSpPr>
        <p:spPr>
          <a:xfrm>
            <a:off x="2209800" y="5045235"/>
            <a:ext cx="1219200" cy="365125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CBEBC6E-C9CA-E750-6ED8-77D6D9A51948}"/>
              </a:ext>
            </a:extLst>
          </p:cNvPr>
          <p:cNvSpPr/>
          <p:nvPr/>
        </p:nvSpPr>
        <p:spPr>
          <a:xfrm>
            <a:off x="4191000" y="6105055"/>
            <a:ext cx="1219200" cy="365125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2956290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8146" y="153672"/>
            <a:ext cx="9315708" cy="609600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Adjectives &amp; Adverbs – Page 117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</a:t>
            </a:r>
            <a:r>
              <a:rPr lang="en-US" sz="2000" b="1" dirty="0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5 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Page 124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DA3ADA-F7B0-0F99-11C1-F81CFB8C91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8146" y="990600"/>
            <a:ext cx="4353054" cy="5562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6EFAE8D-5029-A5F2-2B00-E17B7305B2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8024" y="990600"/>
            <a:ext cx="4735830" cy="5562600"/>
          </a:xfrm>
          <a:prstGeom prst="rect">
            <a:avLst/>
          </a:prstGeom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4829C94D-541F-5850-1B48-FC97166DAF97}"/>
              </a:ext>
            </a:extLst>
          </p:cNvPr>
          <p:cNvSpPr/>
          <p:nvPr/>
        </p:nvSpPr>
        <p:spPr>
          <a:xfrm>
            <a:off x="1806992" y="2667001"/>
            <a:ext cx="1012409" cy="365125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07CC8957-9174-27D7-E1AD-BC646F8581BE}"/>
              </a:ext>
            </a:extLst>
          </p:cNvPr>
          <p:cNvSpPr/>
          <p:nvPr/>
        </p:nvSpPr>
        <p:spPr>
          <a:xfrm>
            <a:off x="1806990" y="6129024"/>
            <a:ext cx="1317210" cy="365125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F4B539E4-145E-34B2-A936-6E9D1A19AA2C}"/>
              </a:ext>
            </a:extLst>
          </p:cNvPr>
          <p:cNvSpPr/>
          <p:nvPr/>
        </p:nvSpPr>
        <p:spPr>
          <a:xfrm>
            <a:off x="6324600" y="2227194"/>
            <a:ext cx="1143000" cy="439807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2A6B992-F815-C28A-F3C2-9CB99EEBF040}"/>
              </a:ext>
            </a:extLst>
          </p:cNvPr>
          <p:cNvSpPr/>
          <p:nvPr/>
        </p:nvSpPr>
        <p:spPr>
          <a:xfrm>
            <a:off x="6389896" y="5807076"/>
            <a:ext cx="849105" cy="365125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2008159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 animBg="1"/>
      <p:bldP spid="21" grpId="0" animBg="1"/>
      <p:bldP spid="22" grpId="0" animBg="1"/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8146" y="153672"/>
            <a:ext cx="9315708" cy="609600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Adjectives &amp; Adverbs – Page 117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</a:t>
            </a:r>
            <a:r>
              <a:rPr lang="en-US" sz="2000" b="1" dirty="0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5 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Page 124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F21F8A-79AE-7364-DE4F-6874E070A6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1" y="990600"/>
            <a:ext cx="4347670" cy="54864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BFBA33A-B8FA-1C85-67EC-9C3F4CCDE5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3130" y="1019176"/>
            <a:ext cx="4612272" cy="5457824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8A9C3FD9-6263-BA0D-7E13-CF4572F453C0}"/>
              </a:ext>
            </a:extLst>
          </p:cNvPr>
          <p:cNvSpPr/>
          <p:nvPr/>
        </p:nvSpPr>
        <p:spPr>
          <a:xfrm>
            <a:off x="1812246" y="2198291"/>
            <a:ext cx="1311954" cy="439807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6CA37E72-AC01-1D51-6D11-1F84E55EB8B2}"/>
              </a:ext>
            </a:extLst>
          </p:cNvPr>
          <p:cNvSpPr/>
          <p:nvPr/>
        </p:nvSpPr>
        <p:spPr>
          <a:xfrm>
            <a:off x="6454142" y="2310277"/>
            <a:ext cx="1242059" cy="327820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34823C2A-14B6-28C6-1EFA-EAC8647D154F}"/>
              </a:ext>
            </a:extLst>
          </p:cNvPr>
          <p:cNvSpPr/>
          <p:nvPr/>
        </p:nvSpPr>
        <p:spPr>
          <a:xfrm>
            <a:off x="1849032" y="6034566"/>
            <a:ext cx="1692954" cy="439807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9FE29AB-ECF6-651C-648A-8545CDF8D638}"/>
              </a:ext>
            </a:extLst>
          </p:cNvPr>
          <p:cNvSpPr/>
          <p:nvPr/>
        </p:nvSpPr>
        <p:spPr>
          <a:xfrm>
            <a:off x="6454142" y="5257801"/>
            <a:ext cx="1162049" cy="439807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178986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1" grpId="0" animBg="1"/>
      <p:bldP spid="12" grpId="0" animBg="1"/>
      <p:bldP spid="13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8146" y="153672"/>
            <a:ext cx="9315708" cy="609600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Adjectives &amp; Adverbs – Page 117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</a:t>
            </a:r>
            <a:r>
              <a:rPr lang="en-US" sz="2000" b="1" dirty="0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6 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Page 125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F243E3-1AA4-2467-9E96-132207AC28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6598" y="1007994"/>
            <a:ext cx="9297256" cy="5469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137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8146" y="153672"/>
            <a:ext cx="9315708" cy="609600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Adjectives &amp; Adverbs – Page 117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</a:t>
            </a:r>
            <a:r>
              <a:rPr lang="en-US" sz="2000" b="1" dirty="0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6 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Page 125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F243E3-1AA4-2467-9E96-132207AC28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1" y="0"/>
            <a:ext cx="5481867" cy="683356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7F0FC46-19F5-48B8-62F3-8C76B51C28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7268" y="-9028"/>
            <a:ext cx="1948143" cy="154459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59FCB06-8B31-2D90-5B73-8D89170967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5410" y="-9028"/>
            <a:ext cx="2171190" cy="148345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10591D6-8856-B22F-FD03-E3DEAEE80F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7990" y="1677495"/>
            <a:ext cx="4118610" cy="205630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78304AF-8617-3B61-C652-4B582A892A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5600" y="3807995"/>
            <a:ext cx="2590800" cy="2056305"/>
          </a:xfrm>
          <a:prstGeom prst="rect">
            <a:avLst/>
          </a:prstGeom>
        </p:spPr>
      </p:pic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C06EE1D3-A482-A99A-49BA-C980EC8AFC21}"/>
              </a:ext>
            </a:extLst>
          </p:cNvPr>
          <p:cNvSpPr/>
          <p:nvPr/>
        </p:nvSpPr>
        <p:spPr>
          <a:xfrm>
            <a:off x="7315201" y="1095765"/>
            <a:ext cx="1341777" cy="439807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B7A042DE-5FAC-D48C-E6AE-8056560D5E91}"/>
              </a:ext>
            </a:extLst>
          </p:cNvPr>
          <p:cNvSpPr/>
          <p:nvPr/>
        </p:nvSpPr>
        <p:spPr>
          <a:xfrm>
            <a:off x="9116468" y="18666"/>
            <a:ext cx="1399132" cy="362335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9383D05-F9EC-7383-51E5-BE46A9D35AB7}"/>
              </a:ext>
            </a:extLst>
          </p:cNvPr>
          <p:cNvSpPr/>
          <p:nvPr/>
        </p:nvSpPr>
        <p:spPr>
          <a:xfrm>
            <a:off x="7162801" y="1711290"/>
            <a:ext cx="3505199" cy="650911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44D62459-ED0F-3A5C-6D06-3BE8DE245578}"/>
              </a:ext>
            </a:extLst>
          </p:cNvPr>
          <p:cNvSpPr/>
          <p:nvPr/>
        </p:nvSpPr>
        <p:spPr>
          <a:xfrm>
            <a:off x="7391401" y="4837208"/>
            <a:ext cx="1600200" cy="496793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1338179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 animBg="1"/>
      <p:bldP spid="22" grpId="0" animBg="1"/>
      <p:bldP spid="23" grpId="0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8146" y="153672"/>
            <a:ext cx="9315708" cy="609600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Adjectives &amp; Adverbs – Page 117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</a:t>
            </a:r>
            <a:r>
              <a:rPr lang="en-US" sz="2000" b="1" dirty="0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7 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Page 126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AB801D-ABCF-0C9C-EEFA-EC6B808FFF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6598" y="763273"/>
            <a:ext cx="5401402" cy="5845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129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8146" y="153672"/>
            <a:ext cx="9315708" cy="609600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Adjectives &amp; Adverbs – Page 117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</a:t>
            </a:r>
            <a:r>
              <a:rPr lang="en-US" sz="2000" b="1" dirty="0">
                <a:solidFill>
                  <a:srgbClr val="008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7 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Page 126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AB801D-ABCF-0C9C-EEFA-EC6B808FFF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6598" y="763273"/>
            <a:ext cx="5401402" cy="58451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95D16E5-E2D0-B646-B6A8-FF90F11D41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3841" y="1"/>
            <a:ext cx="3930013" cy="365759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47BD604-5CC5-548E-FB52-59128167D4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452" y="3727382"/>
            <a:ext cx="3867748" cy="2749619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6382D9CC-C289-8612-0B88-F8F7A04B89A0}"/>
              </a:ext>
            </a:extLst>
          </p:cNvPr>
          <p:cNvSpPr/>
          <p:nvPr/>
        </p:nvSpPr>
        <p:spPr>
          <a:xfrm>
            <a:off x="7230204" y="2900312"/>
            <a:ext cx="3666397" cy="732997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F4551E4D-63E9-BECB-F963-471F8FF8BBE3}"/>
              </a:ext>
            </a:extLst>
          </p:cNvPr>
          <p:cNvSpPr/>
          <p:nvPr/>
        </p:nvSpPr>
        <p:spPr>
          <a:xfrm>
            <a:off x="7230203" y="5102191"/>
            <a:ext cx="1989998" cy="536610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1133988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8146" y="153672"/>
            <a:ext cx="9315708" cy="609600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3: Information Questions (1) – Page 27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 Questions with WHO – Page 26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5683448-5B92-9862-3ABE-C49A8D6367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5400" y="0"/>
            <a:ext cx="9601200" cy="189785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F3634F6-2726-1639-1C6C-6C53F4BBF4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5400" y="1897856"/>
            <a:ext cx="9601200" cy="4823620"/>
          </a:xfrm>
          <a:prstGeom prst="rect">
            <a:avLst/>
          </a:prstGeom>
        </p:spPr>
      </p:pic>
      <p:pic>
        <p:nvPicPr>
          <p:cNvPr id="16" name="03_01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50504747-8C86-B8C2-1947-4D3C6638FE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96D97BAC-6536-BF81-84D4-B067C455846D}"/>
              </a:ext>
            </a:extLst>
          </p:cNvPr>
          <p:cNvSpPr/>
          <p:nvPr/>
        </p:nvSpPr>
        <p:spPr>
          <a:xfrm>
            <a:off x="1775460" y="3610302"/>
            <a:ext cx="2186940" cy="428298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C78797EE-DA2B-458B-264B-C3336D16A862}"/>
              </a:ext>
            </a:extLst>
          </p:cNvPr>
          <p:cNvSpPr/>
          <p:nvPr/>
        </p:nvSpPr>
        <p:spPr>
          <a:xfrm>
            <a:off x="1775460" y="4648200"/>
            <a:ext cx="2186940" cy="365125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637476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5237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7" grpId="0"/>
      <p:bldP spid="18" grpId="0" animBg="1"/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8146" y="153672"/>
            <a:ext cx="9315708" cy="609600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3: Information Questions (1) – Page 27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 Questions with WHO – Page 26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1FB064-16CB-E377-4F9B-93965ABFE3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38146" y="-10510"/>
            <a:ext cx="9315708" cy="6704328"/>
          </a:xfrm>
          <a:prstGeom prst="rect">
            <a:avLst/>
          </a:prstGeom>
        </p:spPr>
      </p:pic>
      <p:pic>
        <p:nvPicPr>
          <p:cNvPr id="7" name="03_02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F5B13EA2-E6FB-06B4-B3F8-39B75EEF64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848600" y="0"/>
            <a:ext cx="609600" cy="6096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C812693-08FB-605A-96A4-A1AF8EFF3652}"/>
              </a:ext>
            </a:extLst>
          </p:cNvPr>
          <p:cNvSpPr txBox="1"/>
          <p:nvPr/>
        </p:nvSpPr>
        <p:spPr>
          <a:xfrm>
            <a:off x="2133600" y="937161"/>
            <a:ext cx="1120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Who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A3EB37-2638-BE20-00EA-8CAB90953682}"/>
              </a:ext>
            </a:extLst>
          </p:cNvPr>
          <p:cNvSpPr txBox="1"/>
          <p:nvPr/>
        </p:nvSpPr>
        <p:spPr>
          <a:xfrm>
            <a:off x="3192517" y="918699"/>
            <a:ext cx="24020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responsible for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2B67064-5174-40E3-173F-C6569ABB8FEF}"/>
              </a:ext>
            </a:extLst>
          </p:cNvPr>
          <p:cNvSpPr txBox="1"/>
          <p:nvPr/>
        </p:nvSpPr>
        <p:spPr>
          <a:xfrm>
            <a:off x="5070253" y="1168547"/>
            <a:ext cx="1120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new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CCF789D-05BF-5700-7FE9-9BB4A774D27C}"/>
              </a:ext>
            </a:extLst>
          </p:cNvPr>
          <p:cNvSpPr txBox="1"/>
          <p:nvPr/>
        </p:nvSpPr>
        <p:spPr>
          <a:xfrm>
            <a:off x="2335530" y="1630212"/>
            <a:ext cx="1474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project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F82919A-BF05-3B76-0F3A-C5614650A269}"/>
              </a:ext>
            </a:extLst>
          </p:cNvPr>
          <p:cNvSpPr txBox="1"/>
          <p:nvPr/>
        </p:nvSpPr>
        <p:spPr>
          <a:xfrm>
            <a:off x="7742244" y="1014322"/>
            <a:ext cx="24020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the manager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FE2C1E2-E23D-0253-05EC-F777CCF40AA0}"/>
              </a:ext>
            </a:extLst>
          </p:cNvPr>
          <p:cNvSpPr txBox="1"/>
          <p:nvPr/>
        </p:nvSpPr>
        <p:spPr>
          <a:xfrm>
            <a:off x="2209800" y="1902038"/>
            <a:ext cx="1120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Who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F284C72-6477-55CC-F2F4-166D19496F0B}"/>
              </a:ext>
            </a:extLst>
          </p:cNvPr>
          <p:cNvSpPr txBox="1"/>
          <p:nvPr/>
        </p:nvSpPr>
        <p:spPr>
          <a:xfrm>
            <a:off x="3455670" y="1803548"/>
            <a:ext cx="24020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talk to about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7F48EEA-7C41-F326-63F2-8DCA0424B1DE}"/>
              </a:ext>
            </a:extLst>
          </p:cNvPr>
          <p:cNvSpPr txBox="1"/>
          <p:nvPr/>
        </p:nvSpPr>
        <p:spPr>
          <a:xfrm>
            <a:off x="7742244" y="2034380"/>
            <a:ext cx="31373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200" b="1" dirty="0">
                <a:solidFill>
                  <a:srgbClr val="008000"/>
                </a:solidFill>
                <a:latin typeface="Constantia"/>
                <a:cs typeface="+mn-cs"/>
              </a:rPr>
              <a:t>go to see the secretary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7CA15FB-4C5D-C926-F5AC-0601087D618B}"/>
              </a:ext>
            </a:extLst>
          </p:cNvPr>
          <p:cNvSpPr txBox="1"/>
          <p:nvPr/>
        </p:nvSpPr>
        <p:spPr>
          <a:xfrm>
            <a:off x="2264585" y="2331146"/>
            <a:ext cx="1120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Who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FACCBE6-A3BB-609C-40BB-9484AB9A34A0}"/>
              </a:ext>
            </a:extLst>
          </p:cNvPr>
          <p:cNvSpPr txBox="1"/>
          <p:nvPr/>
        </p:nvSpPr>
        <p:spPr>
          <a:xfrm>
            <a:off x="3239602" y="2462112"/>
            <a:ext cx="3096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give us training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4DA4991-60BF-45B2-F44F-F482B7071928}"/>
              </a:ext>
            </a:extLst>
          </p:cNvPr>
          <p:cNvSpPr txBox="1"/>
          <p:nvPr/>
        </p:nvSpPr>
        <p:spPr>
          <a:xfrm>
            <a:off x="6636707" y="2324983"/>
            <a:ext cx="24020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200" b="1" dirty="0">
                <a:solidFill>
                  <a:srgbClr val="008000"/>
                </a:solidFill>
                <a:latin typeface="Constantia"/>
                <a:cs typeface="+mn-cs"/>
              </a:rPr>
              <a:t>The supervisor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AD8DEB8-B1CF-3936-CCA4-ED14F754E122}"/>
              </a:ext>
            </a:extLst>
          </p:cNvPr>
          <p:cNvSpPr txBox="1"/>
          <p:nvPr/>
        </p:nvSpPr>
        <p:spPr>
          <a:xfrm>
            <a:off x="2254894" y="2776308"/>
            <a:ext cx="1120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Who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ED64540-DA4A-75F9-36DA-060EE60F1EEE}"/>
              </a:ext>
            </a:extLst>
          </p:cNvPr>
          <p:cNvSpPr txBox="1"/>
          <p:nvPr/>
        </p:nvSpPr>
        <p:spPr>
          <a:xfrm>
            <a:off x="3499639" y="2746001"/>
            <a:ext cx="3096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get the information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47965B5-598C-48E9-4A1A-8653DB0AF442}"/>
              </a:ext>
            </a:extLst>
          </p:cNvPr>
          <p:cNvSpPr txBox="1"/>
          <p:nvPr/>
        </p:nvSpPr>
        <p:spPr>
          <a:xfrm>
            <a:off x="7122692" y="2894663"/>
            <a:ext cx="24020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receptionist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4BBE9F3-8427-6E86-0F94-9FD310204898}"/>
              </a:ext>
            </a:extLst>
          </p:cNvPr>
          <p:cNvSpPr txBox="1"/>
          <p:nvPr/>
        </p:nvSpPr>
        <p:spPr>
          <a:xfrm>
            <a:off x="2072377" y="4648201"/>
            <a:ext cx="20233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Who heard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F67BB77-8FC4-AC43-1835-BAEF13FAD527}"/>
              </a:ext>
            </a:extLst>
          </p:cNvPr>
          <p:cNvSpPr txBox="1"/>
          <p:nvPr/>
        </p:nvSpPr>
        <p:spPr>
          <a:xfrm>
            <a:off x="2814964" y="5227790"/>
            <a:ext cx="2671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delivered it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B07015B-0470-2CEE-C46A-FF4230CE60D5}"/>
              </a:ext>
            </a:extLst>
          </p:cNvPr>
          <p:cNvSpPr txBox="1"/>
          <p:nvPr/>
        </p:nvSpPr>
        <p:spPr>
          <a:xfrm>
            <a:off x="2399875" y="5653168"/>
            <a:ext cx="11815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I think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AEF22A3-8E09-77C8-41DC-34CF20D83462}"/>
              </a:ext>
            </a:extLst>
          </p:cNvPr>
          <p:cNvSpPr txBox="1"/>
          <p:nvPr/>
        </p:nvSpPr>
        <p:spPr>
          <a:xfrm>
            <a:off x="4671068" y="5641286"/>
            <a:ext cx="753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did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17C4BD8-AB73-29BB-5075-60D59C553925}"/>
              </a:ext>
            </a:extLst>
          </p:cNvPr>
          <p:cNvSpPr txBox="1"/>
          <p:nvPr/>
        </p:nvSpPr>
        <p:spPr>
          <a:xfrm>
            <a:off x="2363076" y="5964412"/>
            <a:ext cx="267037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200" b="1" dirty="0">
                <a:solidFill>
                  <a:srgbClr val="008000"/>
                </a:solidFill>
                <a:latin typeface="Constantia"/>
                <a:cs typeface="+mn-cs"/>
              </a:rPr>
              <a:t>Nobody liked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4E9EE1A-84F2-9670-0CE2-A0F1C3BC6322}"/>
              </a:ext>
            </a:extLst>
          </p:cNvPr>
          <p:cNvSpPr txBox="1"/>
          <p:nvPr/>
        </p:nvSpPr>
        <p:spPr>
          <a:xfrm>
            <a:off x="6580225" y="4471503"/>
            <a:ext cx="1120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Who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6EFE45F-F6AF-FB9D-6F0C-11ABA0A37EFC}"/>
              </a:ext>
            </a:extLst>
          </p:cNvPr>
          <p:cNvSpPr txBox="1"/>
          <p:nvPr/>
        </p:nvSpPr>
        <p:spPr>
          <a:xfrm>
            <a:off x="8895731" y="4636136"/>
            <a:ext cx="1715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transfer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82F33CC-B08F-879C-BF72-BCBE76D44AD6}"/>
              </a:ext>
            </a:extLst>
          </p:cNvPr>
          <p:cNvSpPr txBox="1"/>
          <p:nvPr/>
        </p:nvSpPr>
        <p:spPr>
          <a:xfrm>
            <a:off x="7122693" y="4979054"/>
            <a:ext cx="3096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haven’t finalized it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19EF5F0-AC44-A455-3408-B0C73B3F9040}"/>
              </a:ext>
            </a:extLst>
          </p:cNvPr>
          <p:cNvSpPr txBox="1"/>
          <p:nvPr/>
        </p:nvSpPr>
        <p:spPr>
          <a:xfrm>
            <a:off x="7934004" y="5458622"/>
            <a:ext cx="2820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transferred to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C425147-4268-C06A-4B89-30AF0B1887DE}"/>
              </a:ext>
            </a:extLst>
          </p:cNvPr>
          <p:cNvSpPr txBox="1"/>
          <p:nvPr/>
        </p:nvSpPr>
        <p:spPr>
          <a:xfrm>
            <a:off x="7348932" y="6102951"/>
            <a:ext cx="35476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200" b="1" dirty="0">
                <a:solidFill>
                  <a:srgbClr val="008000"/>
                </a:solidFill>
                <a:latin typeface="Constantia"/>
                <a:cs typeface="+mn-cs"/>
              </a:rPr>
              <a:t>Personnel Department</a:t>
            </a:r>
          </a:p>
        </p:txBody>
      </p:sp>
      <p:pic>
        <p:nvPicPr>
          <p:cNvPr id="40" name="03_03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661A1AA5-F54C-1D30-73AE-C813E50526F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634901" y="2770793"/>
            <a:ext cx="609600" cy="609600"/>
          </a:xfrm>
          <a:prstGeom prst="rect">
            <a:avLst/>
          </a:prstGeom>
        </p:spPr>
      </p:pic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98ED311C-BAE0-0DE9-0D6E-F05BDE9BC911}"/>
              </a:ext>
            </a:extLst>
          </p:cNvPr>
          <p:cNvSpPr/>
          <p:nvPr/>
        </p:nvSpPr>
        <p:spPr>
          <a:xfrm>
            <a:off x="2159305" y="5669850"/>
            <a:ext cx="3265255" cy="428298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84AD5CF9-B5FF-6B43-51E8-1CF8ADB6709B}"/>
              </a:ext>
            </a:extLst>
          </p:cNvPr>
          <p:cNvSpPr/>
          <p:nvPr/>
        </p:nvSpPr>
        <p:spPr>
          <a:xfrm>
            <a:off x="6605192" y="5021372"/>
            <a:ext cx="3453208" cy="602010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2161622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999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4" dur="43990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100000">
                <p:cTn id="2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</p:childTnLst>
        </p:cTn>
      </p:par>
    </p:tnLst>
    <p:bldLst>
      <p:bldP spid="17" grpId="0"/>
      <p:bldP spid="10" grpId="0"/>
      <p:bldP spid="11" grpId="0"/>
      <p:bldP spid="12" grpId="0"/>
      <p:bldP spid="13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2" grpId="0" animBg="1"/>
      <p:bldP spid="4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8146" y="153672"/>
            <a:ext cx="9315708" cy="609600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3: Information Questions (1) – Page 27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 Questions with WHAT – Page 27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2F2EAC7-124F-4F0B-CC3B-994E3CAC47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2771" y="0"/>
            <a:ext cx="9157216" cy="203438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10951E8-F4A4-599B-8224-E5DD0FE1E9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19812" y="2043742"/>
            <a:ext cx="9315590" cy="4890458"/>
          </a:xfrm>
          <a:prstGeom prst="rect">
            <a:avLst/>
          </a:prstGeom>
        </p:spPr>
      </p:pic>
      <p:pic>
        <p:nvPicPr>
          <p:cNvPr id="11" name="03_04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21751FA2-4838-EF7B-2EB8-A3CDB4F39C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15000" y="4953000"/>
            <a:ext cx="609600" cy="60960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06B2AAB4-EE3A-F73D-CB8B-E23C5CB221CF}"/>
              </a:ext>
            </a:extLst>
          </p:cNvPr>
          <p:cNvSpPr/>
          <p:nvPr/>
        </p:nvSpPr>
        <p:spPr>
          <a:xfrm>
            <a:off x="1905000" y="3350083"/>
            <a:ext cx="1752600" cy="320742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503AD265-7D19-EED6-429D-D1EE1CF123AA}"/>
              </a:ext>
            </a:extLst>
          </p:cNvPr>
          <p:cNvSpPr/>
          <p:nvPr/>
        </p:nvSpPr>
        <p:spPr>
          <a:xfrm>
            <a:off x="1905000" y="5165658"/>
            <a:ext cx="2590800" cy="365125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94235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182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93939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7" grpId="0"/>
      <p:bldP spid="12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8146" y="153672"/>
            <a:ext cx="9315708" cy="609600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3: Information Questions (1) – Page 27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 Questions with WHAT – Page 27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D30574E-9C4E-714B-9F7E-7C2934D25B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59167" y="914400"/>
            <a:ext cx="9276235" cy="5562600"/>
          </a:xfrm>
          <a:prstGeom prst="rect">
            <a:avLst/>
          </a:prstGeom>
        </p:spPr>
      </p:pic>
      <p:pic>
        <p:nvPicPr>
          <p:cNvPr id="8" name="03_05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FDCE51CC-DC4F-ECE9-DDB8-4D379A34C8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82000" y="229236"/>
            <a:ext cx="609600" cy="6096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C89A664D-F12C-9C26-467A-5D70929DFAE5}"/>
              </a:ext>
            </a:extLst>
          </p:cNvPr>
          <p:cNvSpPr txBox="1"/>
          <p:nvPr/>
        </p:nvSpPr>
        <p:spPr>
          <a:xfrm>
            <a:off x="2133600" y="1731371"/>
            <a:ext cx="1120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What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91FEEBE-48A1-63B5-6980-4F1281AF9AFE}"/>
              </a:ext>
            </a:extLst>
          </p:cNvPr>
          <p:cNvSpPr txBox="1"/>
          <p:nvPr/>
        </p:nvSpPr>
        <p:spPr>
          <a:xfrm>
            <a:off x="3352801" y="1731370"/>
            <a:ext cx="19316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planning to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2477644-AD95-4887-7257-33A7D220CE4B}"/>
              </a:ext>
            </a:extLst>
          </p:cNvPr>
          <p:cNvSpPr txBox="1"/>
          <p:nvPr/>
        </p:nvSpPr>
        <p:spPr>
          <a:xfrm>
            <a:off x="2261562" y="2180336"/>
            <a:ext cx="1931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What time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B082836-27C3-65F7-11FE-AC555D4F6F7C}"/>
              </a:ext>
            </a:extLst>
          </p:cNvPr>
          <p:cNvSpPr txBox="1"/>
          <p:nvPr/>
        </p:nvSpPr>
        <p:spPr>
          <a:xfrm>
            <a:off x="7062161" y="2067851"/>
            <a:ext cx="1931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round 7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0915A93-8650-96B9-7B85-ABE7CA210413}"/>
              </a:ext>
            </a:extLst>
          </p:cNvPr>
          <p:cNvSpPr txBox="1"/>
          <p:nvPr/>
        </p:nvSpPr>
        <p:spPr>
          <a:xfrm>
            <a:off x="2261562" y="2548339"/>
            <a:ext cx="2843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What should I do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562EB8B-8D1E-6917-40BE-43B0F2F24350}"/>
              </a:ext>
            </a:extLst>
          </p:cNvPr>
          <p:cNvSpPr txBox="1"/>
          <p:nvPr/>
        </p:nvSpPr>
        <p:spPr>
          <a:xfrm>
            <a:off x="6921128" y="2588238"/>
            <a:ext cx="38230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8000"/>
                </a:solidFill>
                <a:latin typeface="Constantia"/>
                <a:cs typeface="+mn-cs"/>
              </a:rPr>
              <a:t>send it to the Marketing Department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E08C8DE-BF69-70A0-4C4A-F5BFDEC058A7}"/>
              </a:ext>
            </a:extLst>
          </p:cNvPr>
          <p:cNvSpPr txBox="1"/>
          <p:nvPr/>
        </p:nvSpPr>
        <p:spPr>
          <a:xfrm>
            <a:off x="2252763" y="2942879"/>
            <a:ext cx="2843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What kind of job</a:t>
            </a:r>
          </a:p>
        </p:txBody>
      </p:sp>
      <p:pic>
        <p:nvPicPr>
          <p:cNvPr id="23" name="03_06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49FEF3AA-AE3E-40F4-22A0-A20240C4D1C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9801" y="2835276"/>
            <a:ext cx="609600" cy="60960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8A35E5C0-E04E-5FB5-2871-D24E9A2A75E2}"/>
              </a:ext>
            </a:extLst>
          </p:cNvPr>
          <p:cNvSpPr txBox="1"/>
          <p:nvPr/>
        </p:nvSpPr>
        <p:spPr>
          <a:xfrm>
            <a:off x="1679033" y="4434134"/>
            <a:ext cx="1931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What time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2A80BDA-0F47-62C6-EEEB-6510DB7147C1}"/>
              </a:ext>
            </a:extLst>
          </p:cNvPr>
          <p:cNvSpPr txBox="1"/>
          <p:nvPr/>
        </p:nvSpPr>
        <p:spPr>
          <a:xfrm>
            <a:off x="4419600" y="4364573"/>
            <a:ext cx="228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leave for work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E1DB15F-0561-7650-9017-CF9CC568FBC1}"/>
              </a:ext>
            </a:extLst>
          </p:cNvPr>
          <p:cNvSpPr txBox="1"/>
          <p:nvPr/>
        </p:nvSpPr>
        <p:spPr>
          <a:xfrm>
            <a:off x="2487932" y="5164410"/>
            <a:ext cx="1398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Around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D289591-26E8-0D31-B6FA-216237A1F8D0}"/>
              </a:ext>
            </a:extLst>
          </p:cNvPr>
          <p:cNvSpPr txBox="1"/>
          <p:nvPr/>
        </p:nvSpPr>
        <p:spPr>
          <a:xfrm>
            <a:off x="2644867" y="5530057"/>
            <a:ext cx="3898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don’t have much time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3171AAE-7C1C-E24D-A97B-474B0A633CA5}"/>
              </a:ext>
            </a:extLst>
          </p:cNvPr>
          <p:cNvSpPr txBox="1"/>
          <p:nvPr/>
        </p:nvSpPr>
        <p:spPr>
          <a:xfrm>
            <a:off x="3779517" y="5917696"/>
            <a:ext cx="2926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leave the company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9F7FF34-5D9D-17B4-8B9E-B47B98A4F656}"/>
              </a:ext>
            </a:extLst>
          </p:cNvPr>
          <p:cNvSpPr txBox="1"/>
          <p:nvPr/>
        </p:nvSpPr>
        <p:spPr>
          <a:xfrm>
            <a:off x="6504324" y="4370578"/>
            <a:ext cx="4228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What do you think about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3ED4331-9679-F101-8C94-35A426AC499D}"/>
              </a:ext>
            </a:extLst>
          </p:cNvPr>
          <p:cNvSpPr txBox="1"/>
          <p:nvPr/>
        </p:nvSpPr>
        <p:spPr>
          <a:xfrm>
            <a:off x="7062161" y="4895799"/>
            <a:ext cx="1931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seems like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19A604E-E870-3ED7-3B74-A6B611A4A4E0}"/>
              </a:ext>
            </a:extLst>
          </p:cNvPr>
          <p:cNvSpPr txBox="1"/>
          <p:nvPr/>
        </p:nvSpPr>
        <p:spPr>
          <a:xfrm>
            <a:off x="8618579" y="5054624"/>
            <a:ext cx="2278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nice person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FFA9C16-D5BD-9303-66BD-77C39B5342A3}"/>
              </a:ext>
            </a:extLst>
          </p:cNvPr>
          <p:cNvSpPr txBox="1"/>
          <p:nvPr/>
        </p:nvSpPr>
        <p:spPr>
          <a:xfrm>
            <a:off x="7835272" y="5444281"/>
            <a:ext cx="29185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several times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F19001A-74CF-7E37-CAEC-8411521A4C15}"/>
              </a:ext>
            </a:extLst>
          </p:cNvPr>
          <p:cNvSpPr txBox="1"/>
          <p:nvPr/>
        </p:nvSpPr>
        <p:spPr>
          <a:xfrm>
            <a:off x="6848742" y="5873228"/>
            <a:ext cx="15332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I think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2C6AE27-DD34-6A76-4FA8-36889DDFD3F6}"/>
              </a:ext>
            </a:extLst>
          </p:cNvPr>
          <p:cNvSpPr txBox="1"/>
          <p:nvPr/>
        </p:nvSpPr>
        <p:spPr>
          <a:xfrm>
            <a:off x="8844647" y="5827912"/>
            <a:ext cx="2509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rgbClr val="008000"/>
                </a:solidFill>
                <a:latin typeface="Constantia"/>
                <a:cs typeface="+mn-cs"/>
              </a:rPr>
              <a:t>right choice</a:t>
            </a: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372FAC33-EF56-012D-7C37-E7390C999A1F}"/>
              </a:ext>
            </a:extLst>
          </p:cNvPr>
          <p:cNvSpPr/>
          <p:nvPr/>
        </p:nvSpPr>
        <p:spPr>
          <a:xfrm>
            <a:off x="2261562" y="5210957"/>
            <a:ext cx="3022907" cy="365125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BB639A4E-FA60-F2A5-5EA2-82C382A8CBA0}"/>
              </a:ext>
            </a:extLst>
          </p:cNvPr>
          <p:cNvSpPr/>
          <p:nvPr/>
        </p:nvSpPr>
        <p:spPr>
          <a:xfrm>
            <a:off x="6593533" y="5015333"/>
            <a:ext cx="3845868" cy="522414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76650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043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44329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100000">
                <p:cTn id="1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17" grpId="0"/>
      <p:bldP spid="15" grpId="0"/>
      <p:bldP spid="16" grpId="0"/>
      <p:bldP spid="18" grpId="0"/>
      <p:bldP spid="19" grpId="0"/>
      <p:bldP spid="20" grpId="0"/>
      <p:bldP spid="21" grpId="0"/>
      <p:bldP spid="22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 animBg="1"/>
      <p:bldP spid="3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588770" y="1143000"/>
            <a:ext cx="9003030" cy="2603790"/>
          </a:xfrm>
          <a:prstGeom prst="rect">
            <a:avLst/>
          </a:prstGeom>
          <a:noFill/>
        </p:spPr>
        <p:txBody>
          <a:bodyPr vert="horz"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</a:t>
            </a:r>
          </a:p>
          <a:p>
            <a:pPr marL="8229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your cooperation.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903D3E88-273C-4F89-AD35-F7529076FDA2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5EB756-51F0-1C9E-114F-C6255EAD03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1" y="4307508"/>
            <a:ext cx="1816523" cy="2043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11083</TotalTime>
  <Words>589</Words>
  <Application>Microsoft Office PowerPoint</Application>
  <PresentationFormat>Widescreen</PresentationFormat>
  <Paragraphs>123</Paragraphs>
  <Slides>19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.VnArial</vt:lpstr>
      <vt:lpstr>Arial</vt:lpstr>
      <vt:lpstr>Calibri</vt:lpstr>
      <vt:lpstr>Constantia</vt:lpstr>
      <vt:lpstr>Times New Roman</vt:lpstr>
      <vt:lpstr>Wingdings 2</vt:lpstr>
      <vt:lpstr>Flow</vt:lpstr>
      <vt:lpstr>TRƯỜNG CAO ĐẲNG LÝ TỰ TRỌNG TP. HỒ CHÍ MINH</vt:lpstr>
      <vt:lpstr>PowerPoint Presentation</vt:lpstr>
      <vt:lpstr>PowerPoint Presentation</vt:lpstr>
      <vt:lpstr>PowerPoint Presentation</vt:lpstr>
      <vt:lpstr>Unit 2: Adjectives &amp; Adverbs – Page 117  04 Forms of Comparative &amp; Superlative Adjectives &amp; Adverbs – Page 122</vt:lpstr>
      <vt:lpstr>Unit 2: Adjectives &amp; Adverbs – Page 117  04 Forms of Comparative &amp; Superlative Adjectives &amp; Adverbs – Page 122</vt:lpstr>
      <vt:lpstr>Unit 2: Adjectives &amp; Adverbs – Page 117  05 Uses of Comparisons of Adjectives &amp; Adverbs – Page 123</vt:lpstr>
      <vt:lpstr>Unit 2: Adjectives &amp; Adverbs – Page 117  05 Uses of Comparisons of Adjectives &amp; Adverbs – Page 123</vt:lpstr>
      <vt:lpstr>Unit 2: Adjectives &amp; Adverbs – Page 117  Practice with Actual Questions Part 5 – Page 124</vt:lpstr>
      <vt:lpstr>Unit 2: Adjectives &amp; Adverbs – Page 117  Practice with Actual Questions Part 5 – Page 124</vt:lpstr>
      <vt:lpstr>Unit 2: Adjectives &amp; Adverbs – Page 117  Practice with Actual Questions Part 6 – Page 125</vt:lpstr>
      <vt:lpstr>Unit 2: Adjectives &amp; Adverbs – Page 117  Practice with Actual Questions Part 6 – Page 125</vt:lpstr>
      <vt:lpstr>Unit 2: Adjectives &amp; Adverbs – Page 117  Practice with Actual Questions Part 7 – Page 126</vt:lpstr>
      <vt:lpstr>Unit 2: Adjectives &amp; Adverbs – Page 117  Practice with Actual Questions Part 7 – Page 126</vt:lpstr>
      <vt:lpstr>Unit 3: Information Questions (1) – Page 27  01 Questions with WHO – Page 26</vt:lpstr>
      <vt:lpstr>Unit 3: Information Questions (1) – Page 27  01 Questions with WHO – Page 26</vt:lpstr>
      <vt:lpstr>Unit 3: Information Questions (1) – Page 27  02 Questions with WHAT – Page 27</vt:lpstr>
      <vt:lpstr>Unit 3: Information Questions (1) – Page 27  02 Questions with WHAT – Page 27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ĐẠI HỌC CÔNG NGHIỆP THỰC PHẨM TP. HỒ CHÍ MINH</dc:title>
  <dc:creator>Tran Tin Nghi</dc:creator>
  <cp:lastModifiedBy>Administrator</cp:lastModifiedBy>
  <cp:revision>751</cp:revision>
  <dcterms:created xsi:type="dcterms:W3CDTF">2018-03-14T05:07:24Z</dcterms:created>
  <dcterms:modified xsi:type="dcterms:W3CDTF">2023-09-13T12:43:38Z</dcterms:modified>
</cp:coreProperties>
</file>