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344" r:id="rId2"/>
    <p:sldId id="347" r:id="rId3"/>
    <p:sldId id="809" r:id="rId4"/>
    <p:sldId id="1036" r:id="rId5"/>
    <p:sldId id="1158" r:id="rId6"/>
    <p:sldId id="1160" r:id="rId7"/>
    <p:sldId id="1161" r:id="rId8"/>
    <p:sldId id="1162" r:id="rId9"/>
    <p:sldId id="1163" r:id="rId10"/>
    <p:sldId id="1164" r:id="rId11"/>
    <p:sldId id="1165" r:id="rId12"/>
    <p:sldId id="1166" r:id="rId13"/>
    <p:sldId id="1167" r:id="rId14"/>
    <p:sldId id="1168" r:id="rId15"/>
    <p:sldId id="1169" r:id="rId16"/>
    <p:sldId id="1170" r:id="rId17"/>
    <p:sldId id="856" r:id="rId18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9D19D"/>
    <a:srgbClr val="009999"/>
    <a:srgbClr val="FF9900"/>
    <a:srgbClr val="528865"/>
    <a:srgbClr val="D7038B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92" y="13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519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B0B0594-2542-4075-934E-9CABFF73FB10}" type="datetimeFigureOut">
              <a:rPr lang="en-US"/>
              <a:pPr>
                <a:defRPr/>
              </a:pPr>
              <a:t>9/16/2023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9D7FD27-D629-431C-BEC1-D1395CF714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8894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3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1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17957-963D-4D87-8229-0A7A4D4A9640}" type="datetime1">
              <a:rPr lang="en-US" smtClean="0"/>
              <a:t>9/16/2023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9034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5EF7-7FC3-4903-9FF9-55E4A5212AEA}" type="datetime1">
              <a:rPr lang="en-US" smtClean="0"/>
              <a:t>9/16/2023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252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137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137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5E688-EF2E-43B9-BB64-00DFEA2B32AF}" type="datetime1">
              <a:rPr lang="en-US" smtClean="0"/>
              <a:t>9/16/2023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7756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7E074-405D-49A7-A0DF-13258437D2BA}" type="datetime1">
              <a:rPr lang="en-US" smtClean="0"/>
              <a:t>9/16/2023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350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7" y="1859759"/>
            <a:ext cx="5389034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1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2514600"/>
            <a:ext cx="5389034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01DB0-3229-46B0-8559-44C2EA416DD4}" type="datetime1">
              <a:rPr lang="en-US" smtClean="0"/>
              <a:t>9/16/2023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858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3E26F-5A27-4C50-AFC9-E46222C2CB1D}" type="datetime1">
              <a:rPr lang="en-US" smtClean="0"/>
              <a:t>9/16/2023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385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9/16/2023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842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FAA1D-9AC7-4A13-9E64-AB7CDA598DDB}" type="datetime1">
              <a:rPr lang="en-US" smtClean="0"/>
              <a:t>9/16/2023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083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10672179" y="5359769"/>
            <a:ext cx="207263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1176998"/>
            <a:ext cx="2950463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8B497-86E7-45DA-A5B9-ACFCB82F92B6}" type="datetime1">
              <a:rPr lang="en-US" smtClean="0"/>
              <a:t>9/16/2023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2"/>
            <a:ext cx="812800" cy="365125"/>
          </a:xfrm>
        </p:spPr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2701" y="5816600"/>
            <a:ext cx="1221740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5842001" y="6219827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7743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CAE9-42E1-4F09-949A-A57F6DC98836}" type="datetime1">
              <a:rPr lang="en-US" smtClean="0"/>
              <a:t>9/16/2023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759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B59B0-0B1E-4B69-B9D5-E66E0375AAD3}" type="datetime1">
              <a:rPr lang="en-US" smtClean="0"/>
              <a:t>9/16/2023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932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2701" y="-7144"/>
            <a:ext cx="1221740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842001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C32F6E9-729B-4025-8BCD-5EF18142DACC}" type="datetime1">
              <a:rPr lang="en-US" smtClean="0"/>
              <a:t>9/16/2023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56000" y="6356352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2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25355" y="202408"/>
            <a:ext cx="12240730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70362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media" Target="../media/media3.mp3"/><Relationship Id="rId7" Type="http://schemas.openxmlformats.org/officeDocument/2006/relationships/image" Target="../media/image18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9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3.mp3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18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media" Target="../media/media6.mp3"/><Relationship Id="rId7" Type="http://schemas.openxmlformats.org/officeDocument/2006/relationships/image" Target="../media/image18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1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6.mp3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18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media" Target="../media/media8.mp3"/><Relationship Id="rId7" Type="http://schemas.openxmlformats.org/officeDocument/2006/relationships/image" Target="../media/image18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3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8.mp3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752600" y="228600"/>
            <a:ext cx="84582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CAO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ĐẲNG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TỰ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TRỌNG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TP.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HỒ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CHÍ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MINH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517" y="1935164"/>
            <a:ext cx="6656966" cy="4389437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40F6E764-72CC-4121-9DBD-7F82F3470860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9/16/2023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47184" y="361560"/>
            <a:ext cx="85494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47186" y="894152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6276" y="1752607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00200" y="4191001"/>
            <a:ext cx="9067800" cy="1220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6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NGHIỆP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KHOA NGOẠI NGỮ</a:t>
            </a: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3700" y="168282"/>
            <a:ext cx="8775700" cy="1889119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endParaRPr lang="en-US" dirty="0">
              <a:solidFill>
                <a:srgbClr val="0000FF"/>
              </a:solidFill>
            </a:endParaRPr>
          </a:p>
          <a:p>
            <a:pPr marL="82296" indent="0" algn="ctr">
              <a:buNone/>
            </a:pPr>
            <a:r>
              <a:rPr lang="en-US" sz="6200" b="1" dirty="0">
                <a:solidFill>
                  <a:srgbClr val="00B050"/>
                </a:solidFill>
              </a:rPr>
              <a:t>Good morning class.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2E747AF7-3130-4AAC-9CAD-90241DEFA48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9/16/2023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13589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onstanti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2133600"/>
            <a:ext cx="87630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D8EDAD08-4D2C-4FE0-8138-3D68BAB6D9EC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9/16/2023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4A851D-A957-D610-AD54-7A685040A9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0"/>
            <a:ext cx="9601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9/16/2023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3: Verb Tenses – Page 127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 Future Simple &amp; Future Perfect – Page 132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896E30F-E809-AE68-E27B-27F1FA92AC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424" y="1015965"/>
            <a:ext cx="7800975" cy="5426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124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9/16/2023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3: Verb Tenses – Page 127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 Future Simple &amp; Future Perfect – Page 132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2EC346-47A6-CB1F-F639-1276CEBE39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794" y="1131166"/>
            <a:ext cx="10111441" cy="522518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D0A7738-4AE0-6753-FCE3-7C98A105BFBF}"/>
              </a:ext>
            </a:extLst>
          </p:cNvPr>
          <p:cNvSpPr txBox="1"/>
          <p:nvPr/>
        </p:nvSpPr>
        <p:spPr>
          <a:xfrm>
            <a:off x="7030588" y="2101526"/>
            <a:ext cx="3103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1. are going to arrive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24E22C0-94FE-C0E2-4DEE-F4A09FF115A4}"/>
              </a:ext>
            </a:extLst>
          </p:cNvPr>
          <p:cNvSpPr txBox="1"/>
          <p:nvPr/>
        </p:nvSpPr>
        <p:spPr>
          <a:xfrm>
            <a:off x="7170848" y="2544762"/>
            <a:ext cx="2822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2. will have started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5759138-C406-A7A2-5C9A-51A63610DEED}"/>
              </a:ext>
            </a:extLst>
          </p:cNvPr>
          <p:cNvSpPr txBox="1"/>
          <p:nvPr/>
        </p:nvSpPr>
        <p:spPr>
          <a:xfrm>
            <a:off x="8582297" y="2958156"/>
            <a:ext cx="2822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3. are going to do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57BE2FB-130D-AB47-5FBF-9065E62CCA39}"/>
              </a:ext>
            </a:extLst>
          </p:cNvPr>
          <p:cNvSpPr txBox="1"/>
          <p:nvPr/>
        </p:nvSpPr>
        <p:spPr>
          <a:xfrm>
            <a:off x="9323953" y="3368800"/>
            <a:ext cx="20812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4. will double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B990D26A-BC19-C294-BBC9-2D2A420B1047}"/>
              </a:ext>
            </a:extLst>
          </p:cNvPr>
          <p:cNvSpPr/>
          <p:nvPr/>
        </p:nvSpPr>
        <p:spPr>
          <a:xfrm>
            <a:off x="8026400" y="4993782"/>
            <a:ext cx="2539999" cy="365125"/>
          </a:xfrm>
          <a:prstGeom prst="roundRect">
            <a:avLst/>
          </a:prstGeom>
          <a:noFill/>
          <a:ln w="57150">
            <a:solidFill>
              <a:srgbClr val="FF99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2F452823-285A-1D68-0DF0-E8F564888219}"/>
              </a:ext>
            </a:extLst>
          </p:cNvPr>
          <p:cNvSpPr/>
          <p:nvPr/>
        </p:nvSpPr>
        <p:spPr>
          <a:xfrm>
            <a:off x="5791201" y="5892367"/>
            <a:ext cx="1239388" cy="365125"/>
          </a:xfrm>
          <a:prstGeom prst="roundRect">
            <a:avLst/>
          </a:prstGeom>
          <a:noFill/>
          <a:ln w="57150">
            <a:solidFill>
              <a:srgbClr val="FF99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3920495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0" grpId="0"/>
      <p:bldP spid="11" grpId="0"/>
      <p:bldP spid="12" grpId="0"/>
      <p:bldP spid="13" grpId="0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9/16/2023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3: Verb Tenses – Page 127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</a:t>
            </a:r>
            <a:r>
              <a:rPr lang="en-US" sz="2000" b="1" dirty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5 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Page 133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BFF8265-1C15-0C31-CD92-69143B7690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353" y="1004491"/>
            <a:ext cx="5135848" cy="483289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6637B72-B178-A029-0B9F-792BF7EE06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1690" y="1004491"/>
            <a:ext cx="4470400" cy="5389163"/>
          </a:xfrm>
          <a:prstGeom prst="rect">
            <a:avLst/>
          </a:prstGeom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7F8A759-0A7F-A601-EAF9-BEF5AE5A0AED}"/>
              </a:ext>
            </a:extLst>
          </p:cNvPr>
          <p:cNvSpPr/>
          <p:nvPr/>
        </p:nvSpPr>
        <p:spPr>
          <a:xfrm>
            <a:off x="831273" y="2909455"/>
            <a:ext cx="2087418" cy="351202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42FD14C9-8EE2-343D-0BAE-4910C9E5A479}"/>
              </a:ext>
            </a:extLst>
          </p:cNvPr>
          <p:cNvSpPr/>
          <p:nvPr/>
        </p:nvSpPr>
        <p:spPr>
          <a:xfrm>
            <a:off x="831273" y="4304145"/>
            <a:ext cx="1089891" cy="434109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F48B9F96-1A26-1CA0-8451-7AEDE294F5A2}"/>
              </a:ext>
            </a:extLst>
          </p:cNvPr>
          <p:cNvSpPr/>
          <p:nvPr/>
        </p:nvSpPr>
        <p:spPr>
          <a:xfrm>
            <a:off x="6308437" y="2835128"/>
            <a:ext cx="1330036" cy="351202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0C887D4-85F0-63F6-5BE4-38B8860F7505}"/>
              </a:ext>
            </a:extLst>
          </p:cNvPr>
          <p:cNvSpPr/>
          <p:nvPr/>
        </p:nvSpPr>
        <p:spPr>
          <a:xfrm>
            <a:off x="6308436" y="5203894"/>
            <a:ext cx="1930399" cy="404017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831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 animBg="1"/>
      <p:bldP spid="21" grpId="0" animBg="1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9/16/2023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3: Verb Tenses – Page 127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</a:t>
            </a:r>
            <a:r>
              <a:rPr lang="en-US" sz="2000" b="1" dirty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5 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Page 133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19F7F1-611D-9C71-A76C-843014D8CF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617" y="1058140"/>
            <a:ext cx="5269100" cy="52982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6292BB2-78DA-0209-3B5D-3E7089E277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8718" y="1037685"/>
            <a:ext cx="4980955" cy="5331521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BCB4734-B159-F135-D7A3-C5053B0A2362}"/>
              </a:ext>
            </a:extLst>
          </p:cNvPr>
          <p:cNvSpPr/>
          <p:nvPr/>
        </p:nvSpPr>
        <p:spPr>
          <a:xfrm>
            <a:off x="609600" y="2669310"/>
            <a:ext cx="1588655" cy="351202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C73C651-96E4-EF6D-7CA4-38A773AF90FD}"/>
              </a:ext>
            </a:extLst>
          </p:cNvPr>
          <p:cNvSpPr/>
          <p:nvPr/>
        </p:nvSpPr>
        <p:spPr>
          <a:xfrm>
            <a:off x="683491" y="5929747"/>
            <a:ext cx="2309091" cy="351202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29E6F58A-EF79-5B2D-CDF7-92C780F5ECBF}"/>
              </a:ext>
            </a:extLst>
          </p:cNvPr>
          <p:cNvSpPr/>
          <p:nvPr/>
        </p:nvSpPr>
        <p:spPr>
          <a:xfrm>
            <a:off x="6291781" y="2285315"/>
            <a:ext cx="1272802" cy="351202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0FDE1FD7-4F42-6B84-AF14-4F4AEB93F05E}"/>
              </a:ext>
            </a:extLst>
          </p:cNvPr>
          <p:cNvSpPr/>
          <p:nvPr/>
        </p:nvSpPr>
        <p:spPr>
          <a:xfrm>
            <a:off x="6291781" y="4820513"/>
            <a:ext cx="1023419" cy="351202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994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1" grpId="0" animBg="1"/>
      <p:bldP spid="12" grpId="0" animBg="1"/>
      <p:bldP spid="13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9/16/2023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3: Verb Tenses – Page 127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</a:t>
            </a:r>
            <a:r>
              <a:rPr lang="en-US" sz="2000" b="1" dirty="0">
                <a:solidFill>
                  <a:srgbClr val="00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6 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Page 134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AC18D6-2D66-FA71-DEF8-2202C4D16B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74" y="39325"/>
            <a:ext cx="7652326" cy="645383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176C15E-A5BB-5DB5-D698-03892FFEBE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1" y="39326"/>
            <a:ext cx="4299526" cy="220215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26E7520-EC67-F75B-ABB4-90FFE23A6E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20025" y="2428873"/>
            <a:ext cx="2746375" cy="388668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34D928A-6F50-8F74-EA86-CA31425FEC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0125" y="4337845"/>
            <a:ext cx="2458893" cy="1857830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7D61BD44-4F10-4110-A508-29E13153A1BE}"/>
              </a:ext>
            </a:extLst>
          </p:cNvPr>
          <p:cNvSpPr/>
          <p:nvPr/>
        </p:nvSpPr>
        <p:spPr>
          <a:xfrm>
            <a:off x="8398884" y="3398474"/>
            <a:ext cx="1588655" cy="351202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812D35D1-63F8-44F9-26D0-98907AE7C603}"/>
              </a:ext>
            </a:extLst>
          </p:cNvPr>
          <p:cNvSpPr/>
          <p:nvPr/>
        </p:nvSpPr>
        <p:spPr>
          <a:xfrm>
            <a:off x="8452859" y="5024073"/>
            <a:ext cx="1753323" cy="425381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5D44BE6-B539-42A4-2B8E-FBFCFB14D3DA}"/>
              </a:ext>
            </a:extLst>
          </p:cNvPr>
          <p:cNvSpPr/>
          <p:nvPr/>
        </p:nvSpPr>
        <p:spPr>
          <a:xfrm>
            <a:off x="8234216" y="86998"/>
            <a:ext cx="3523675" cy="607779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CAF5E902-5900-C940-6928-534162CC1E30}"/>
              </a:ext>
            </a:extLst>
          </p:cNvPr>
          <p:cNvSpPr/>
          <p:nvPr/>
        </p:nvSpPr>
        <p:spPr>
          <a:xfrm>
            <a:off x="5461794" y="5266759"/>
            <a:ext cx="1419298" cy="450549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338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3" grpId="0" animBg="1"/>
      <p:bldP spid="24" grpId="0" animBg="1"/>
      <p:bldP spid="25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9/16/2023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3: Verb Tenses – Page 127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 with Actual Questions </a:t>
            </a:r>
            <a:r>
              <a:rPr lang="en-US" sz="2000" b="1" dirty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7 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Page 135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A3C5FA-070F-D809-11DA-C1FE0554E2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74" y="115457"/>
            <a:ext cx="7652326" cy="6290399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04DD5C7D-45B1-4363-C4B5-98169705A643}"/>
              </a:ext>
            </a:extLst>
          </p:cNvPr>
          <p:cNvSpPr/>
          <p:nvPr/>
        </p:nvSpPr>
        <p:spPr>
          <a:xfrm>
            <a:off x="531089" y="4067871"/>
            <a:ext cx="3024911" cy="607779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AE1F6BD-5778-4BC0-44F5-E68D4B052F00}"/>
              </a:ext>
            </a:extLst>
          </p:cNvPr>
          <p:cNvSpPr/>
          <p:nvPr/>
        </p:nvSpPr>
        <p:spPr>
          <a:xfrm>
            <a:off x="4401126" y="4150998"/>
            <a:ext cx="1362366" cy="291693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2A5D7C3-29B1-DD79-CB54-E2A9403C754A}"/>
              </a:ext>
            </a:extLst>
          </p:cNvPr>
          <p:cNvSpPr/>
          <p:nvPr/>
        </p:nvSpPr>
        <p:spPr>
          <a:xfrm>
            <a:off x="4401126" y="5749038"/>
            <a:ext cx="1953492" cy="291693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2285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0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9/16/2023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4: Information Questions (2) – Page 31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 Questions with WHEN – Page 32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B341451-0501-5A61-3AF9-650C433925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976" y="849744"/>
            <a:ext cx="6962775" cy="5600700"/>
          </a:xfrm>
          <a:prstGeom prst="rect">
            <a:avLst/>
          </a:prstGeom>
        </p:spPr>
      </p:pic>
      <p:pic>
        <p:nvPicPr>
          <p:cNvPr id="18" name="04_01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52CAFA41-73D4-558E-417C-8F1E2070D3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96493" y="3124200"/>
            <a:ext cx="609600" cy="609600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FD38AA7-4AAD-EFB3-E1D9-E2A3001F7AF5}"/>
              </a:ext>
            </a:extLst>
          </p:cNvPr>
          <p:cNvSpPr/>
          <p:nvPr/>
        </p:nvSpPr>
        <p:spPr>
          <a:xfrm>
            <a:off x="720436" y="3449093"/>
            <a:ext cx="1246909" cy="284707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FFA9A221-BB0E-7E7A-17E1-408AFA5ADB7B}"/>
              </a:ext>
            </a:extLst>
          </p:cNvPr>
          <p:cNvSpPr/>
          <p:nvPr/>
        </p:nvSpPr>
        <p:spPr>
          <a:xfrm>
            <a:off x="720436" y="4760368"/>
            <a:ext cx="1754909" cy="284707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196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13" grpId="0"/>
      <p:bldP spid="19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9/16/2023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4: Information Questions (2) – Page 31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 Questions with WHEN – Page 32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92490A-7E36-86E0-6689-D595584C2F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024" y="1087582"/>
            <a:ext cx="9313885" cy="5396345"/>
          </a:xfrm>
          <a:prstGeom prst="rect">
            <a:avLst/>
          </a:prstGeom>
        </p:spPr>
      </p:pic>
      <p:pic>
        <p:nvPicPr>
          <p:cNvPr id="7" name="04_02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8C37E9D0-6023-5005-228C-C0A5B753BF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636655" y="357909"/>
            <a:ext cx="609600" cy="609600"/>
          </a:xfrm>
          <a:prstGeom prst="rect">
            <a:avLst/>
          </a:prstGeom>
        </p:spPr>
      </p:pic>
      <p:pic>
        <p:nvPicPr>
          <p:cNvPr id="10" name="04_03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F901A6A0-3E3D-A1F9-0440-9F20CBDFF9B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566400" y="4664075"/>
            <a:ext cx="609600" cy="6096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8949AA3-A3C6-56BF-E138-7B48128A39F9}"/>
              </a:ext>
            </a:extLst>
          </p:cNvPr>
          <p:cNvSpPr txBox="1"/>
          <p:nvPr/>
        </p:nvSpPr>
        <p:spPr>
          <a:xfrm>
            <a:off x="1044616" y="1900535"/>
            <a:ext cx="15222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When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A92460A-A374-3F4E-197D-F710E3F78182}"/>
              </a:ext>
            </a:extLst>
          </p:cNvPr>
          <p:cNvSpPr txBox="1"/>
          <p:nvPr/>
        </p:nvSpPr>
        <p:spPr>
          <a:xfrm>
            <a:off x="2667857" y="1888297"/>
            <a:ext cx="15222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plan to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A5C767E-7139-56C0-6C88-44FF207EF2DC}"/>
              </a:ext>
            </a:extLst>
          </p:cNvPr>
          <p:cNvSpPr txBox="1"/>
          <p:nvPr/>
        </p:nvSpPr>
        <p:spPr>
          <a:xfrm>
            <a:off x="5596592" y="1840578"/>
            <a:ext cx="2702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Early next week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55CBA32-5345-0E5A-F174-B41FB8220EAD}"/>
              </a:ext>
            </a:extLst>
          </p:cNvPr>
          <p:cNvSpPr txBox="1"/>
          <p:nvPr/>
        </p:nvSpPr>
        <p:spPr>
          <a:xfrm>
            <a:off x="1075442" y="2247834"/>
            <a:ext cx="15222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When are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B978134-3B57-E62A-09FC-5F687C0CDC97}"/>
              </a:ext>
            </a:extLst>
          </p:cNvPr>
          <p:cNvSpPr txBox="1"/>
          <p:nvPr/>
        </p:nvSpPr>
        <p:spPr>
          <a:xfrm>
            <a:off x="2552491" y="2162145"/>
            <a:ext cx="2515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going to pick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2B1F340-C442-C0A2-FA61-38B67DCB9BA9}"/>
              </a:ext>
            </a:extLst>
          </p:cNvPr>
          <p:cNvSpPr txBox="1"/>
          <p:nvPr/>
        </p:nvSpPr>
        <p:spPr>
          <a:xfrm>
            <a:off x="5626258" y="2186279"/>
            <a:ext cx="1762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After work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F3434A9-FF90-2EB9-FBA4-A36DC1A22640}"/>
              </a:ext>
            </a:extLst>
          </p:cNvPr>
          <p:cNvSpPr txBox="1"/>
          <p:nvPr/>
        </p:nvSpPr>
        <p:spPr>
          <a:xfrm>
            <a:off x="2196891" y="2485672"/>
            <a:ext cx="19932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have to contact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F9E96DF-F6A6-3F84-3398-0F8C1C1C79DC}"/>
              </a:ext>
            </a:extLst>
          </p:cNvPr>
          <p:cNvSpPr txBox="1"/>
          <p:nvPr/>
        </p:nvSpPr>
        <p:spPr>
          <a:xfrm>
            <a:off x="6278674" y="2391524"/>
            <a:ext cx="2828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manager approves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D92B1C1-140E-8814-C307-B7F073B13736}"/>
              </a:ext>
            </a:extLst>
          </p:cNvPr>
          <p:cNvSpPr txBox="1"/>
          <p:nvPr/>
        </p:nvSpPr>
        <p:spPr>
          <a:xfrm>
            <a:off x="1044616" y="3190195"/>
            <a:ext cx="15222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When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416B0D5-799E-A322-BECE-E90FB46E4B92}"/>
              </a:ext>
            </a:extLst>
          </p:cNvPr>
          <p:cNvSpPr txBox="1"/>
          <p:nvPr/>
        </p:nvSpPr>
        <p:spPr>
          <a:xfrm>
            <a:off x="3556000" y="3044764"/>
            <a:ext cx="19932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will come back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EC1CAB7-2F06-7146-1900-A9F73ED0DAE4}"/>
              </a:ext>
            </a:extLst>
          </p:cNvPr>
          <p:cNvSpPr txBox="1"/>
          <p:nvPr/>
        </p:nvSpPr>
        <p:spPr>
          <a:xfrm>
            <a:off x="5626258" y="3160170"/>
            <a:ext cx="14360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Not until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18FFB5F-BB15-D674-D3E3-877006DB2149}"/>
              </a:ext>
            </a:extLst>
          </p:cNvPr>
          <p:cNvSpPr txBox="1"/>
          <p:nvPr/>
        </p:nvSpPr>
        <p:spPr>
          <a:xfrm>
            <a:off x="832178" y="4510939"/>
            <a:ext cx="15222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When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37586CE-0B85-58B6-9E43-DDC796C27222}"/>
              </a:ext>
            </a:extLst>
          </p:cNvPr>
          <p:cNvSpPr txBox="1"/>
          <p:nvPr/>
        </p:nvSpPr>
        <p:spPr>
          <a:xfrm>
            <a:off x="2196891" y="4526730"/>
            <a:ext cx="26522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retirement party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D925291-BE0F-8586-4692-2B0C04E812EF}"/>
              </a:ext>
            </a:extLst>
          </p:cNvPr>
          <p:cNvSpPr txBox="1"/>
          <p:nvPr/>
        </p:nvSpPr>
        <p:spPr>
          <a:xfrm>
            <a:off x="1495657" y="4812484"/>
            <a:ext cx="2027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scheduled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C623E1F-ABF4-80C3-97E3-AF5E772ED48A}"/>
              </a:ext>
            </a:extLst>
          </p:cNvPr>
          <p:cNvSpPr txBox="1"/>
          <p:nvPr/>
        </p:nvSpPr>
        <p:spPr>
          <a:xfrm>
            <a:off x="1341548" y="5329441"/>
            <a:ext cx="19932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will be retiring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446781E-768D-DF04-3960-18900F24F63B}"/>
              </a:ext>
            </a:extLst>
          </p:cNvPr>
          <p:cNvSpPr txBox="1"/>
          <p:nvPr/>
        </p:nvSpPr>
        <p:spPr>
          <a:xfrm>
            <a:off x="1461149" y="5663210"/>
            <a:ext cx="19932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the hotel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D5E68DA-31EF-F0A3-EF49-923553ECA15E}"/>
              </a:ext>
            </a:extLst>
          </p:cNvPr>
          <p:cNvSpPr txBox="1"/>
          <p:nvPr/>
        </p:nvSpPr>
        <p:spPr>
          <a:xfrm>
            <a:off x="5246255" y="4427484"/>
            <a:ext cx="15222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When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39D79D3-5642-E038-51D0-2C3B45914976}"/>
              </a:ext>
            </a:extLst>
          </p:cNvPr>
          <p:cNvSpPr txBox="1"/>
          <p:nvPr/>
        </p:nvSpPr>
        <p:spPr>
          <a:xfrm>
            <a:off x="7991624" y="4495801"/>
            <a:ext cx="15222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finish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7853F4A-FEC2-6E6F-2EDD-CAFB32504606}"/>
              </a:ext>
            </a:extLst>
          </p:cNvPr>
          <p:cNvSpPr txBox="1"/>
          <p:nvPr/>
        </p:nvSpPr>
        <p:spPr>
          <a:xfrm>
            <a:off x="5301534" y="4889149"/>
            <a:ext cx="19932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the report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7EDB591-40E8-E9CC-2C99-9BC623D63FAC}"/>
              </a:ext>
            </a:extLst>
          </p:cNvPr>
          <p:cNvSpPr txBox="1"/>
          <p:nvPr/>
        </p:nvSpPr>
        <p:spPr>
          <a:xfrm>
            <a:off x="5779149" y="5224411"/>
            <a:ext cx="19932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depends on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C504006-4FC1-6D36-32B8-DDE11BD240DE}"/>
              </a:ext>
            </a:extLst>
          </p:cNvPr>
          <p:cNvSpPr txBox="1"/>
          <p:nvPr/>
        </p:nvSpPr>
        <p:spPr>
          <a:xfrm>
            <a:off x="5557446" y="5554197"/>
            <a:ext cx="19932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The report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C9B121E-191D-1A17-E493-41FFFE1E348F}"/>
              </a:ext>
            </a:extLst>
          </p:cNvPr>
          <p:cNvSpPr txBox="1"/>
          <p:nvPr/>
        </p:nvSpPr>
        <p:spPr>
          <a:xfrm>
            <a:off x="7785364" y="5462832"/>
            <a:ext cx="15222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released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5ED9C0D-8762-AE93-B45E-5B0694FCB025}"/>
              </a:ext>
            </a:extLst>
          </p:cNvPr>
          <p:cNvSpPr txBox="1"/>
          <p:nvPr/>
        </p:nvSpPr>
        <p:spPr>
          <a:xfrm>
            <a:off x="6061853" y="5931502"/>
            <a:ext cx="3245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tried your best</a:t>
            </a: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9718DC8F-6354-DB3D-0703-3483E1D8F9A1}"/>
              </a:ext>
            </a:extLst>
          </p:cNvPr>
          <p:cNvSpPr/>
          <p:nvPr/>
        </p:nvSpPr>
        <p:spPr>
          <a:xfrm>
            <a:off x="832178" y="4921717"/>
            <a:ext cx="3074805" cy="475737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C028407C-89CF-85AE-1A97-87ACC8E057D9}"/>
              </a:ext>
            </a:extLst>
          </p:cNvPr>
          <p:cNvSpPr/>
          <p:nvPr/>
        </p:nvSpPr>
        <p:spPr>
          <a:xfrm>
            <a:off x="5372757" y="5263029"/>
            <a:ext cx="2552044" cy="475737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795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100000">
                <p:cTn id="2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3" grpId="0"/>
      <p:bldP spid="12" grpId="0"/>
      <p:bldP spid="15" grpId="0"/>
      <p:bldP spid="17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 animBg="1"/>
      <p:bldP spid="4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9/16/2023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4: Information Questions (2) – Page 31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 Questions with WHERE – Page 33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C8691C-383D-820A-9672-B09A105103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391" y="976314"/>
            <a:ext cx="7096125" cy="5562600"/>
          </a:xfrm>
          <a:prstGeom prst="rect">
            <a:avLst/>
          </a:prstGeom>
        </p:spPr>
      </p:pic>
      <p:pic>
        <p:nvPicPr>
          <p:cNvPr id="7" name="04_04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5F67D4AF-089E-FCFB-40D6-46BC5A2E3A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39701" y="2993448"/>
            <a:ext cx="609600" cy="609600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082799A-E1B5-82BA-7BD2-D12C46A833EB}"/>
              </a:ext>
            </a:extLst>
          </p:cNvPr>
          <p:cNvSpPr/>
          <p:nvPr/>
        </p:nvSpPr>
        <p:spPr>
          <a:xfrm>
            <a:off x="785091" y="3581400"/>
            <a:ext cx="1717964" cy="251691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C0A4E6B-0BD9-6D7F-96B8-047C7A1F4259}"/>
              </a:ext>
            </a:extLst>
          </p:cNvPr>
          <p:cNvSpPr/>
          <p:nvPr/>
        </p:nvSpPr>
        <p:spPr>
          <a:xfrm>
            <a:off x="785091" y="5170054"/>
            <a:ext cx="2078182" cy="251691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416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3" grpId="0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9/16/2023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4: Information Questions (2) – Page 31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 Questions with WHERE – Page 33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89CD1CD-C11D-B0CC-0F7F-EB066BB5F4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144" y="136522"/>
            <a:ext cx="11858782" cy="6365877"/>
          </a:xfrm>
          <a:prstGeom prst="rect">
            <a:avLst/>
          </a:prstGeom>
        </p:spPr>
      </p:pic>
      <p:pic>
        <p:nvPicPr>
          <p:cNvPr id="11" name="04_05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1B2EBEC9-6198-3D14-57D7-F049EAFB25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220364" y="257293"/>
            <a:ext cx="609600" cy="6096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533D902-8553-60C7-DBC5-D563298404B2}"/>
              </a:ext>
            </a:extLst>
          </p:cNvPr>
          <p:cNvSpPr txBox="1"/>
          <p:nvPr/>
        </p:nvSpPr>
        <p:spPr>
          <a:xfrm>
            <a:off x="609600" y="1166389"/>
            <a:ext cx="2267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Where should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94F5C31-BE37-5848-8B40-9E49A257E16F}"/>
              </a:ext>
            </a:extLst>
          </p:cNvPr>
          <p:cNvSpPr txBox="1"/>
          <p:nvPr/>
        </p:nvSpPr>
        <p:spPr>
          <a:xfrm>
            <a:off x="2968923" y="1350815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go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5558A39-C97E-9A9B-8D9E-8E8668B500E6}"/>
              </a:ext>
            </a:extLst>
          </p:cNvPr>
          <p:cNvSpPr txBox="1"/>
          <p:nvPr/>
        </p:nvSpPr>
        <p:spPr>
          <a:xfrm>
            <a:off x="7751618" y="1211229"/>
            <a:ext cx="2267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front desk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22C4B31-FC1E-DD62-81EE-E6A441FF45E8}"/>
              </a:ext>
            </a:extLst>
          </p:cNvPr>
          <p:cNvSpPr txBox="1"/>
          <p:nvPr/>
        </p:nvSpPr>
        <p:spPr>
          <a:xfrm>
            <a:off x="1288333" y="1671182"/>
            <a:ext cx="2267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Where are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3009C6D-B6B7-5214-CA05-8C87A2D7ED8F}"/>
              </a:ext>
            </a:extLst>
          </p:cNvPr>
          <p:cNvSpPr txBox="1"/>
          <p:nvPr/>
        </p:nvSpPr>
        <p:spPr>
          <a:xfrm>
            <a:off x="3251201" y="1780721"/>
            <a:ext cx="1537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planning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2137F4F-108B-1EDC-8DF3-8DEDCED24E73}"/>
              </a:ext>
            </a:extLst>
          </p:cNvPr>
          <p:cNvSpPr txBox="1"/>
          <p:nvPr/>
        </p:nvSpPr>
        <p:spPr>
          <a:xfrm>
            <a:off x="6752063" y="1545311"/>
            <a:ext cx="2267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booked a hotel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2FBF143-EA1C-504A-38C4-0F1F1B8C0937}"/>
              </a:ext>
            </a:extLst>
          </p:cNvPr>
          <p:cNvSpPr txBox="1"/>
          <p:nvPr/>
        </p:nvSpPr>
        <p:spPr>
          <a:xfrm>
            <a:off x="1371460" y="2256492"/>
            <a:ext cx="2267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Where is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BC6590D-0745-40BA-297D-C070C34FB342}"/>
              </a:ext>
            </a:extLst>
          </p:cNvPr>
          <p:cNvSpPr txBox="1"/>
          <p:nvPr/>
        </p:nvSpPr>
        <p:spPr>
          <a:xfrm>
            <a:off x="4382583" y="2197682"/>
            <a:ext cx="1537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working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D78563B-D9D8-AECB-F12E-FDD0A40D97ED}"/>
              </a:ext>
            </a:extLst>
          </p:cNvPr>
          <p:cNvSpPr txBox="1"/>
          <p:nvPr/>
        </p:nvSpPr>
        <p:spPr>
          <a:xfrm>
            <a:off x="7257403" y="2118931"/>
            <a:ext cx="1537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at the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CA0D95E-CFE6-0648-3D18-E9CCF1E7779B}"/>
              </a:ext>
            </a:extLst>
          </p:cNvPr>
          <p:cNvSpPr txBox="1"/>
          <p:nvPr/>
        </p:nvSpPr>
        <p:spPr>
          <a:xfrm>
            <a:off x="9206206" y="2079411"/>
            <a:ext cx="1537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branch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33DDA7-2972-2C23-046A-8F417A42BEA7}"/>
              </a:ext>
            </a:extLst>
          </p:cNvPr>
          <p:cNvSpPr txBox="1"/>
          <p:nvPr/>
        </p:nvSpPr>
        <p:spPr>
          <a:xfrm>
            <a:off x="1371460" y="2648705"/>
            <a:ext cx="3135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Where did you get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BDD8045-9684-26CF-D6BB-32A05CF2E94B}"/>
              </a:ext>
            </a:extLst>
          </p:cNvPr>
          <p:cNvSpPr txBox="1"/>
          <p:nvPr/>
        </p:nvSpPr>
        <p:spPr>
          <a:xfrm>
            <a:off x="7206533" y="2566213"/>
            <a:ext cx="2860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gave me one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3662D04-CB29-2870-682C-F351D4CE8554}"/>
              </a:ext>
            </a:extLst>
          </p:cNvPr>
          <p:cNvSpPr txBox="1"/>
          <p:nvPr/>
        </p:nvSpPr>
        <p:spPr>
          <a:xfrm>
            <a:off x="1082753" y="4252354"/>
            <a:ext cx="2267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Where should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FA8606B-CBC0-B82B-B04C-789F0FD04709}"/>
              </a:ext>
            </a:extLst>
          </p:cNvPr>
          <p:cNvSpPr txBox="1"/>
          <p:nvPr/>
        </p:nvSpPr>
        <p:spPr>
          <a:xfrm>
            <a:off x="3057236" y="4428059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put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957F3C2-5445-8FAC-9AA0-7A0704C4558F}"/>
              </a:ext>
            </a:extLst>
          </p:cNvPr>
          <p:cNvSpPr txBox="1"/>
          <p:nvPr/>
        </p:nvSpPr>
        <p:spPr>
          <a:xfrm>
            <a:off x="2289848" y="5015228"/>
            <a:ext cx="3135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out of paper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2092468-65E9-99EA-9115-47569E05BE25}"/>
              </a:ext>
            </a:extLst>
          </p:cNvPr>
          <p:cNvSpPr txBox="1"/>
          <p:nvPr/>
        </p:nvSpPr>
        <p:spPr>
          <a:xfrm>
            <a:off x="1752531" y="5449220"/>
            <a:ext cx="2267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forgot where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FDA1409-D2E4-F708-B24D-992371A13062}"/>
              </a:ext>
            </a:extLst>
          </p:cNvPr>
          <p:cNvSpPr txBox="1"/>
          <p:nvPr/>
        </p:nvSpPr>
        <p:spPr>
          <a:xfrm>
            <a:off x="2897839" y="5851817"/>
            <a:ext cx="1537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next to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3287DFB-285D-F267-5FAE-E08CEDB8E111}"/>
              </a:ext>
            </a:extLst>
          </p:cNvPr>
          <p:cNvSpPr txBox="1"/>
          <p:nvPr/>
        </p:nvSpPr>
        <p:spPr>
          <a:xfrm>
            <a:off x="6638567" y="4361955"/>
            <a:ext cx="1387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Where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D0BE628-E8FB-4487-EC8D-C3D396C05F8B}"/>
              </a:ext>
            </a:extLst>
          </p:cNvPr>
          <p:cNvSpPr txBox="1"/>
          <p:nvPr/>
        </p:nvSpPr>
        <p:spPr>
          <a:xfrm>
            <a:off x="8810573" y="4283965"/>
            <a:ext cx="2860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going for dinner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AE087FD-2706-0A25-761B-135A3AE946AC}"/>
              </a:ext>
            </a:extLst>
          </p:cNvPr>
          <p:cNvSpPr txBox="1"/>
          <p:nvPr/>
        </p:nvSpPr>
        <p:spPr>
          <a:xfrm>
            <a:off x="7057701" y="4635657"/>
            <a:ext cx="1387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reserved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93E4665-488E-1FD6-CEAF-361DC7CC6983}"/>
              </a:ext>
            </a:extLst>
          </p:cNvPr>
          <p:cNvSpPr txBox="1"/>
          <p:nvPr/>
        </p:nvSpPr>
        <p:spPr>
          <a:xfrm>
            <a:off x="9706161" y="4791508"/>
            <a:ext cx="26520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 Italian restaurant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95B2F11-7840-F702-DAEF-AE06D750741B}"/>
              </a:ext>
            </a:extLst>
          </p:cNvPr>
          <p:cNvSpPr txBox="1"/>
          <p:nvPr/>
        </p:nvSpPr>
        <p:spPr>
          <a:xfrm>
            <a:off x="7206533" y="5286435"/>
            <a:ext cx="1387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have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0ECB394-99EA-0E4B-56D0-4AF62EF82DD0}"/>
              </a:ext>
            </a:extLst>
          </p:cNvPr>
          <p:cNvSpPr txBox="1"/>
          <p:nvPr/>
        </p:nvSpPr>
        <p:spPr>
          <a:xfrm>
            <a:off x="9113842" y="5299051"/>
            <a:ext cx="1387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eaten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FF45655-8B60-CC60-5ADC-DCBC69FFA47A}"/>
              </a:ext>
            </a:extLst>
          </p:cNvPr>
          <p:cNvSpPr txBox="1"/>
          <p:nvPr/>
        </p:nvSpPr>
        <p:spPr>
          <a:xfrm>
            <a:off x="8365766" y="5744464"/>
            <a:ext cx="2369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reschedule it</a:t>
            </a: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BDA03681-448E-2B82-FE9F-746BEC36A551}"/>
              </a:ext>
            </a:extLst>
          </p:cNvPr>
          <p:cNvSpPr/>
          <p:nvPr/>
        </p:nvSpPr>
        <p:spPr>
          <a:xfrm>
            <a:off x="1177496" y="5910885"/>
            <a:ext cx="4345849" cy="475737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4540ED1C-A105-1473-17E3-FF6EEFE6F05B}"/>
              </a:ext>
            </a:extLst>
          </p:cNvPr>
          <p:cNvSpPr/>
          <p:nvPr/>
        </p:nvSpPr>
        <p:spPr>
          <a:xfrm>
            <a:off x="6686359" y="4765137"/>
            <a:ext cx="5505641" cy="611904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" name="04_07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E2A52DAF-D13D-FAEE-268A-161D14F95404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84594" y="24738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807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100000">
                <p:cTn id="2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  <p:bldLst>
      <p:bldP spid="13" grpId="0"/>
      <p:bldP spid="12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 animBg="1"/>
      <p:bldP spid="4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9/16/2023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4: Information Questions (2) – Page 31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 Questions with WHY – Page 34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C9CE483-5CC5-C7A3-38CD-B6FC6BC58F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7684655" cy="6548583"/>
          </a:xfrm>
          <a:prstGeom prst="rect">
            <a:avLst/>
          </a:prstGeom>
        </p:spPr>
      </p:pic>
      <p:pic>
        <p:nvPicPr>
          <p:cNvPr id="15" name="04_07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E7B8D029-930D-2D92-6AEE-72B188B103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84509" y="3260657"/>
            <a:ext cx="609600" cy="609600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EC30871A-B5C9-A67B-C957-5502F5CDD100}"/>
              </a:ext>
            </a:extLst>
          </p:cNvPr>
          <p:cNvSpPr/>
          <p:nvPr/>
        </p:nvSpPr>
        <p:spPr>
          <a:xfrm>
            <a:off x="459011" y="3036423"/>
            <a:ext cx="2844800" cy="365126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87C9749D-631E-AE9B-B8BB-CA32E7D94633}"/>
              </a:ext>
            </a:extLst>
          </p:cNvPr>
          <p:cNvSpPr/>
          <p:nvPr/>
        </p:nvSpPr>
        <p:spPr>
          <a:xfrm>
            <a:off x="459011" y="4883696"/>
            <a:ext cx="1785425" cy="288668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170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13" grpId="0"/>
      <p:bldP spid="16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618A643-5329-4CF1-90D1-9454827A32CF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9/16/2023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t>Tiếng Anh 1 &amp; 2 của 21T4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D263B0-E126-4FDA-BA5D-F09334D19693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E7DEC9">
                    <a:shade val="50000"/>
                    <a:satMod val="200000"/>
                  </a:srgbClr>
                </a:solidFill>
                <a:effectLst/>
                <a:uLnTx/>
                <a:uFillTx/>
                <a:latin typeface="Constant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E7DEC9">
                  <a:shade val="50000"/>
                  <a:satMod val="200000"/>
                </a:srgbClr>
              </a:solidFill>
              <a:effectLst/>
              <a:uLnTx/>
              <a:uFillTx/>
              <a:latin typeface="Constantia"/>
              <a:ea typeface="+mn-ea"/>
              <a:cs typeface="Arial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nstantia"/>
              <a:ea typeface="+mn-ea"/>
              <a:cs typeface="+mn-cs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98E36BC4-B48C-DD05-8224-949F891E5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7" y="153671"/>
            <a:ext cx="11813309" cy="696073"/>
          </a:xfrm>
        </p:spPr>
        <p:txBody>
          <a:bodyPr>
            <a:noAutofit/>
          </a:bodyPr>
          <a:lstStyle/>
          <a:p>
            <a:pPr algn="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4: Information Questions (2) – Page 31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 Questions with WHY – Page 34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06FE29-E45C-7BCB-F873-086178E4F1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996" y="0"/>
            <a:ext cx="12015930" cy="6474692"/>
          </a:xfrm>
          <a:prstGeom prst="rect">
            <a:avLst/>
          </a:prstGeom>
        </p:spPr>
      </p:pic>
      <p:pic>
        <p:nvPicPr>
          <p:cNvPr id="7" name="04_08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81E7D5C0-DFED-BD32-7F3E-AF3ADF8135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49673" y="153671"/>
            <a:ext cx="609600" cy="609600"/>
          </a:xfrm>
          <a:prstGeom prst="rect">
            <a:avLst/>
          </a:prstGeom>
        </p:spPr>
      </p:pic>
      <p:pic>
        <p:nvPicPr>
          <p:cNvPr id="10" name="04_09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F2DCAE83-DCEB-755C-389C-3D0E58F7610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074400" y="3116228"/>
            <a:ext cx="609600" cy="6096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86082B0-CE1C-F690-4C0D-47D3E2DDAB24}"/>
              </a:ext>
            </a:extLst>
          </p:cNvPr>
          <p:cNvSpPr txBox="1"/>
          <p:nvPr/>
        </p:nvSpPr>
        <p:spPr>
          <a:xfrm>
            <a:off x="1270857" y="1211229"/>
            <a:ext cx="2183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Why didn’t you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447622C-EB3F-8CCD-CB90-A51D6BEBC27A}"/>
              </a:ext>
            </a:extLst>
          </p:cNvPr>
          <p:cNvSpPr txBox="1"/>
          <p:nvPr/>
        </p:nvSpPr>
        <p:spPr>
          <a:xfrm>
            <a:off x="7191366" y="1168699"/>
            <a:ext cx="3375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too much responsibility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125BB6A-2178-9A86-64C4-7D4EB2F44FA0}"/>
              </a:ext>
            </a:extLst>
          </p:cNvPr>
          <p:cNvSpPr txBox="1"/>
          <p:nvPr/>
        </p:nvSpPr>
        <p:spPr>
          <a:xfrm>
            <a:off x="1245457" y="1674006"/>
            <a:ext cx="2183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Why don’t we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A228901-2A75-A87D-7D84-022196F13A05}"/>
              </a:ext>
            </a:extLst>
          </p:cNvPr>
          <p:cNvSpPr txBox="1"/>
          <p:nvPr/>
        </p:nvSpPr>
        <p:spPr>
          <a:xfrm>
            <a:off x="1150785" y="1932819"/>
            <a:ext cx="3347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Why were we late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0CC4C87-1F11-104F-AC7D-352D51678014}"/>
              </a:ext>
            </a:extLst>
          </p:cNvPr>
          <p:cNvSpPr txBox="1"/>
          <p:nvPr/>
        </p:nvSpPr>
        <p:spPr>
          <a:xfrm>
            <a:off x="6644442" y="2074785"/>
            <a:ext cx="3375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got an important call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49E6D4C-55A2-95F2-49F3-63BBFB8E10B3}"/>
              </a:ext>
            </a:extLst>
          </p:cNvPr>
          <p:cNvSpPr txBox="1"/>
          <p:nvPr/>
        </p:nvSpPr>
        <p:spPr>
          <a:xfrm>
            <a:off x="1245457" y="2564043"/>
            <a:ext cx="832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Why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E223095-AC3E-9555-3FF4-9E9BA7846422}"/>
              </a:ext>
            </a:extLst>
          </p:cNvPr>
          <p:cNvSpPr txBox="1"/>
          <p:nvPr/>
        </p:nvSpPr>
        <p:spPr>
          <a:xfrm>
            <a:off x="2939903" y="2553694"/>
            <a:ext cx="21308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call him back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25A7988-C86C-DE12-A9FC-23BED59B9F83}"/>
              </a:ext>
            </a:extLst>
          </p:cNvPr>
          <p:cNvSpPr txBox="1"/>
          <p:nvPr/>
        </p:nvSpPr>
        <p:spPr>
          <a:xfrm>
            <a:off x="8441759" y="2483960"/>
            <a:ext cx="3375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ask for more details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912AEAF-D74E-1775-6AEE-53026AB8641C}"/>
              </a:ext>
            </a:extLst>
          </p:cNvPr>
          <p:cNvSpPr txBox="1"/>
          <p:nvPr/>
        </p:nvSpPr>
        <p:spPr>
          <a:xfrm>
            <a:off x="1005311" y="4349947"/>
            <a:ext cx="8327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Why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1671D66-495D-B4F4-0302-FCB332CEA250}"/>
              </a:ext>
            </a:extLst>
          </p:cNvPr>
          <p:cNvSpPr txBox="1"/>
          <p:nvPr/>
        </p:nvSpPr>
        <p:spPr>
          <a:xfrm>
            <a:off x="2810872" y="4329266"/>
            <a:ext cx="1853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promoted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FE92890-D328-82C8-3EEA-4B7310080EE5}"/>
              </a:ext>
            </a:extLst>
          </p:cNvPr>
          <p:cNvSpPr txBox="1"/>
          <p:nvPr/>
        </p:nvSpPr>
        <p:spPr>
          <a:xfrm>
            <a:off x="1490072" y="4883895"/>
            <a:ext cx="2319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My evaluation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095FB9A-5176-64A0-AFC0-D545A40BCE4A}"/>
              </a:ext>
            </a:extLst>
          </p:cNvPr>
          <p:cNvSpPr txBox="1"/>
          <p:nvPr/>
        </p:nvSpPr>
        <p:spPr>
          <a:xfrm>
            <a:off x="1868483" y="5359986"/>
            <a:ext cx="33750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lives nearby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E93344A-A534-82FA-D8C8-3DF11D0A0059}"/>
              </a:ext>
            </a:extLst>
          </p:cNvPr>
          <p:cNvSpPr txBox="1"/>
          <p:nvPr/>
        </p:nvSpPr>
        <p:spPr>
          <a:xfrm>
            <a:off x="1956508" y="5801923"/>
            <a:ext cx="1853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campaign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0388FFA-01A6-468D-1403-A5FC326BD3CD}"/>
              </a:ext>
            </a:extLst>
          </p:cNvPr>
          <p:cNvSpPr txBox="1"/>
          <p:nvPr/>
        </p:nvSpPr>
        <p:spPr>
          <a:xfrm>
            <a:off x="3938360" y="5804060"/>
            <a:ext cx="2259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successful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80C4CE0-C835-0913-564F-F2AC63467792}"/>
              </a:ext>
            </a:extLst>
          </p:cNvPr>
          <p:cNvSpPr txBox="1"/>
          <p:nvPr/>
        </p:nvSpPr>
        <p:spPr>
          <a:xfrm>
            <a:off x="6644442" y="4335691"/>
            <a:ext cx="32434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Why don’t you talk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4A703C4-2FF4-5F9C-BC19-0A21C6D89418}"/>
              </a:ext>
            </a:extLst>
          </p:cNvPr>
          <p:cNvSpPr txBox="1"/>
          <p:nvPr/>
        </p:nvSpPr>
        <p:spPr>
          <a:xfrm>
            <a:off x="8026400" y="4895305"/>
            <a:ext cx="2365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apply for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ABC2031-2223-C47A-5E8E-F65886F0A7E1}"/>
              </a:ext>
            </a:extLst>
          </p:cNvPr>
          <p:cNvSpPr txBox="1"/>
          <p:nvPr/>
        </p:nvSpPr>
        <p:spPr>
          <a:xfrm>
            <a:off x="7258992" y="5328647"/>
            <a:ext cx="2014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already did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43B812F-094D-C436-792C-7327CDBF49AE}"/>
              </a:ext>
            </a:extLst>
          </p:cNvPr>
          <p:cNvSpPr txBox="1"/>
          <p:nvPr/>
        </p:nvSpPr>
        <p:spPr>
          <a:xfrm>
            <a:off x="8026400" y="5784545"/>
            <a:ext cx="2974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directing traffic</a:t>
            </a: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4C4A8EFE-C1CD-14ED-8003-0739CD68666E}"/>
              </a:ext>
            </a:extLst>
          </p:cNvPr>
          <p:cNvSpPr/>
          <p:nvPr/>
        </p:nvSpPr>
        <p:spPr>
          <a:xfrm>
            <a:off x="1005311" y="4895305"/>
            <a:ext cx="5090689" cy="522538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3586FA24-B797-CFD5-004B-BEDDD3926DFD}"/>
              </a:ext>
            </a:extLst>
          </p:cNvPr>
          <p:cNvSpPr/>
          <p:nvPr/>
        </p:nvSpPr>
        <p:spPr>
          <a:xfrm>
            <a:off x="6662157" y="5339829"/>
            <a:ext cx="2777408" cy="497659"/>
          </a:xfrm>
          <a:prstGeom prst="roundRect">
            <a:avLst/>
          </a:prstGeom>
          <a:noFill/>
          <a:ln w="57150">
            <a:solidFill>
              <a:srgbClr val="09D19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928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100000">
                <p:cTn id="1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3" grpId="0"/>
      <p:bldP spid="11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 animBg="1"/>
      <p:bldP spid="3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588770" y="1143000"/>
            <a:ext cx="9003030" cy="2603790"/>
          </a:xfrm>
          <a:prstGeom prst="rect">
            <a:avLst/>
          </a:prstGeom>
          <a:noFill/>
        </p:spPr>
        <p:txBody>
          <a:bodyPr vert="horz"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</a:t>
            </a:r>
          </a:p>
          <a:p>
            <a:pPr marL="8229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your cooperation.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903D3E88-273C-4F89-AD35-F7529076FDA2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9/16/2023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5EB756-51F0-1C9E-114F-C6255EAD03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1" y="4307508"/>
            <a:ext cx="1816523" cy="2043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11269</TotalTime>
  <Words>575</Words>
  <Application>Microsoft Office PowerPoint</Application>
  <PresentationFormat>Widescreen</PresentationFormat>
  <Paragraphs>139</Paragraphs>
  <Slides>17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.VnArial</vt:lpstr>
      <vt:lpstr>Arial</vt:lpstr>
      <vt:lpstr>Calibri</vt:lpstr>
      <vt:lpstr>Constantia</vt:lpstr>
      <vt:lpstr>Times New Roman</vt:lpstr>
      <vt:lpstr>Wingdings 2</vt:lpstr>
      <vt:lpstr>Flow</vt:lpstr>
      <vt:lpstr>TRƯỜNG CAO ĐẲNG LÝ TỰ TRỌNG TP. HỒ CHÍ MINH</vt:lpstr>
      <vt:lpstr>PowerPoint Presentation</vt:lpstr>
      <vt:lpstr>PowerPoint Presentation</vt:lpstr>
      <vt:lpstr>PowerPoint Presentation</vt:lpstr>
      <vt:lpstr>Unit 3: Verb Tenses – Page 127  04 Future Simple &amp; Future Perfect – Page 132</vt:lpstr>
      <vt:lpstr>Unit 3: Verb Tenses – Page 127  04 Future Simple &amp; Future Perfect – Page 132</vt:lpstr>
      <vt:lpstr>Unit 3: Verb Tenses – Page 127  Practice with Actual Questions Part 5 – Page 133</vt:lpstr>
      <vt:lpstr>Unit 3: Verb Tenses – Page 127  Practice with Actual Questions Part 5 – Page 133</vt:lpstr>
      <vt:lpstr>Unit 3: Verb Tenses – Page 127  Practice with Actual Questions Part 6 – Page 134</vt:lpstr>
      <vt:lpstr>Unit 3: Verb Tenses – Page 127  Practice with Actual Questions Part 7 – Page 135</vt:lpstr>
      <vt:lpstr>Unit 4: Information Questions (2) – Page 31  01 Questions with WHEN – Page 32</vt:lpstr>
      <vt:lpstr>Unit 4: Information Questions (2) – Page 31  01 Questions with WHEN – Page 32</vt:lpstr>
      <vt:lpstr>Unit 4: Information Questions (2) – Page 31  02 Questions with WHERE – Page 33</vt:lpstr>
      <vt:lpstr>Unit 4: Information Questions (2) – Page 31  02 Questions with WHERE – Page 33</vt:lpstr>
      <vt:lpstr>Unit 4: Information Questions (2) – Page 31  03 Questions with WHY – Page 34</vt:lpstr>
      <vt:lpstr>Unit 4: Information Questions (2) – Page 31  03 Questions with WHY – Page 34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ĐẠI HỌC CÔNG NGHIỆP THỰC PHẨM TP. HỒ CHÍ MINH</dc:title>
  <dc:creator>Tran Tin Nghi</dc:creator>
  <cp:lastModifiedBy>Administrator</cp:lastModifiedBy>
  <cp:revision>819</cp:revision>
  <dcterms:created xsi:type="dcterms:W3CDTF">2018-03-14T05:07:24Z</dcterms:created>
  <dcterms:modified xsi:type="dcterms:W3CDTF">2023-09-16T10:11:58Z</dcterms:modified>
</cp:coreProperties>
</file>