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524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24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13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5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420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240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70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09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72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39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89A0A-421D-47AE-A478-441F70CC4E18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52E2D-5523-48F7-9E12-097A001C7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56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184" y="1089412"/>
            <a:ext cx="8181975" cy="288607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44589"/>
            <a:ext cx="9144000" cy="1655762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84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937" y="619125"/>
            <a:ext cx="101441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741" y="461598"/>
            <a:ext cx="11730606" cy="317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1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641" y="290513"/>
            <a:ext cx="11408149" cy="321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80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925" y="433387"/>
            <a:ext cx="9582150" cy="599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26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057" y="365125"/>
            <a:ext cx="98488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1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77373" y="1776413"/>
            <a:ext cx="4924915" cy="44005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1932396"/>
            <a:ext cx="4686300" cy="4429125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9787" y="669925"/>
            <a:ext cx="6829425" cy="838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0061" y="279400"/>
            <a:ext cx="4219575" cy="78105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913776" y="1690688"/>
            <a:ext cx="678389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tourism</a:t>
            </a:r>
            <a:r>
              <a:rPr lang="en-US" sz="40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, the act and process of spending time away from home in pursuit of recreation, relaxation, and pleasure, while making use of the commercial provision of services. (Britannica)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26259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UNIT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1773" y="365125"/>
            <a:ext cx="6829425" cy="838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342" y="1690688"/>
            <a:ext cx="6810375" cy="542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554" y="2865223"/>
            <a:ext cx="96774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18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897" y="230188"/>
            <a:ext cx="6344061" cy="10631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208" y="1825625"/>
            <a:ext cx="7519674" cy="4459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56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31" y="236881"/>
            <a:ext cx="12215310" cy="34289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58530" y="1029729"/>
            <a:ext cx="1285103" cy="2769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/>
              <a:t>book</a:t>
            </a:r>
            <a:endParaRPr lang="en-US" sz="3000" dirty="0"/>
          </a:p>
        </p:txBody>
      </p:sp>
      <p:sp>
        <p:nvSpPr>
          <p:cNvPr id="6" name="Rectangle 5"/>
          <p:cNvSpPr/>
          <p:nvPr/>
        </p:nvSpPr>
        <p:spPr>
          <a:xfrm>
            <a:off x="9683907" y="1332985"/>
            <a:ext cx="2133600" cy="357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/>
              <a:t>promotional</a:t>
            </a:r>
            <a:endParaRPr lang="en-US" sz="3000" dirty="0"/>
          </a:p>
        </p:txBody>
      </p:sp>
      <p:sp>
        <p:nvSpPr>
          <p:cNvPr id="7" name="Rectangle 6"/>
          <p:cNvSpPr/>
          <p:nvPr/>
        </p:nvSpPr>
        <p:spPr>
          <a:xfrm>
            <a:off x="10416746" y="1751483"/>
            <a:ext cx="1285103" cy="3409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/>
              <a:t>stay</a:t>
            </a:r>
            <a:endParaRPr lang="en-US" sz="3000" dirty="0"/>
          </a:p>
        </p:txBody>
      </p:sp>
      <p:sp>
        <p:nvSpPr>
          <p:cNvPr id="8" name="Rectangle 7"/>
          <p:cNvSpPr/>
          <p:nvPr/>
        </p:nvSpPr>
        <p:spPr>
          <a:xfrm>
            <a:off x="2858529" y="2166551"/>
            <a:ext cx="1474574" cy="345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/>
              <a:t>package</a:t>
            </a:r>
            <a:endParaRPr lang="en-US" sz="3000" dirty="0"/>
          </a:p>
        </p:txBody>
      </p:sp>
      <p:sp>
        <p:nvSpPr>
          <p:cNvPr id="9" name="Rectangle 8"/>
          <p:cNvSpPr/>
          <p:nvPr/>
        </p:nvSpPr>
        <p:spPr>
          <a:xfrm>
            <a:off x="2310713" y="2849927"/>
            <a:ext cx="1643449" cy="3298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/>
              <a:t>armchair</a:t>
            </a:r>
            <a:endParaRPr lang="en-US" sz="3000" dirty="0"/>
          </a:p>
        </p:txBody>
      </p:sp>
      <p:sp>
        <p:nvSpPr>
          <p:cNvPr id="10" name="Rectangle 9"/>
          <p:cNvSpPr/>
          <p:nvPr/>
        </p:nvSpPr>
        <p:spPr>
          <a:xfrm>
            <a:off x="3690551" y="3277475"/>
            <a:ext cx="1285103" cy="330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/>
              <a:t>check</a:t>
            </a:r>
            <a:endParaRPr lang="en-US" sz="3000" dirty="0"/>
          </a:p>
        </p:txBody>
      </p:sp>
      <p:cxnSp>
        <p:nvCxnSpPr>
          <p:cNvPr id="14" name="Elbow Connector 13"/>
          <p:cNvCxnSpPr/>
          <p:nvPr/>
        </p:nvCxnSpPr>
        <p:spPr>
          <a:xfrm rot="10800000" flipV="1">
            <a:off x="4975655" y="1332985"/>
            <a:ext cx="4810899" cy="133350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2496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5628790" cy="1389534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4086" y="2087669"/>
            <a:ext cx="9821947" cy="37776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6007" y="231217"/>
            <a:ext cx="450532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72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5628790" cy="1389534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4087" y="2087669"/>
            <a:ext cx="5859548" cy="22536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6007" y="231217"/>
            <a:ext cx="4505325" cy="16573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0744" y="2378032"/>
            <a:ext cx="5469640" cy="40969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89124" y="2990335"/>
            <a:ext cx="3838834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689123" y="3342546"/>
            <a:ext cx="3838835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689124" y="3630870"/>
            <a:ext cx="3885944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689123" y="3976173"/>
            <a:ext cx="3838835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689123" y="4282324"/>
            <a:ext cx="3838835" cy="6768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689123" y="5009956"/>
            <a:ext cx="3885945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689123" y="5349058"/>
            <a:ext cx="3885945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689123" y="5704637"/>
            <a:ext cx="3838835" cy="6685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575067" y="2997243"/>
            <a:ext cx="1283813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575067" y="3332978"/>
            <a:ext cx="1283813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622177" y="3637510"/>
            <a:ext cx="1283813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0622177" y="3973245"/>
            <a:ext cx="1283813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10622176" y="4670854"/>
            <a:ext cx="1283813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599637" y="5025705"/>
            <a:ext cx="1283813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639425" y="5363133"/>
            <a:ext cx="1283813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599636" y="6084910"/>
            <a:ext cx="1283813" cy="28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599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21" y="115329"/>
            <a:ext cx="6551812" cy="24466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8033" y="515249"/>
            <a:ext cx="4926842" cy="1741917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7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2247" y="365125"/>
            <a:ext cx="5901383" cy="6241621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891481" y="1285103"/>
            <a:ext cx="5107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891481" y="1276865"/>
            <a:ext cx="52722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891481" y="2121244"/>
            <a:ext cx="263611" cy="411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837935" y="2693773"/>
            <a:ext cx="399535" cy="411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2837935" y="3534032"/>
            <a:ext cx="308919" cy="1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860588" y="4646142"/>
            <a:ext cx="263611" cy="411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905896" y="5214551"/>
            <a:ext cx="263611" cy="411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912073" y="6050692"/>
            <a:ext cx="325397" cy="630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3707027" y="1087395"/>
            <a:ext cx="1861751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752149" y="1869989"/>
            <a:ext cx="1861751" cy="5950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3707027" y="2526356"/>
            <a:ext cx="1861751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3707026" y="3308114"/>
            <a:ext cx="1861751" cy="10167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3752149" y="4406409"/>
            <a:ext cx="1861751" cy="5356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707026" y="5028646"/>
            <a:ext cx="1861751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3707026" y="5849424"/>
            <a:ext cx="1861751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5791199" y="1063647"/>
            <a:ext cx="1471209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791199" y="1783859"/>
            <a:ext cx="1471209" cy="605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5791198" y="2465043"/>
            <a:ext cx="1471209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5791197" y="3326521"/>
            <a:ext cx="1471209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5748160" y="4311956"/>
            <a:ext cx="1471209" cy="63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5773459" y="4980523"/>
            <a:ext cx="1471209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5781580" y="5879329"/>
            <a:ext cx="1471209" cy="716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1255" y="331315"/>
            <a:ext cx="4552950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0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86" y="279401"/>
            <a:ext cx="11062162" cy="5904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i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6609" y="1776412"/>
            <a:ext cx="4781550" cy="17335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967" y="1776412"/>
            <a:ext cx="6145302" cy="436077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66609" y="3595686"/>
            <a:ext cx="4582040" cy="403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Formula for customer </a:t>
            </a:r>
            <a:r>
              <a:rPr lang="en-US" b="1" dirty="0" smtClean="0">
                <a:solidFill>
                  <a:srgbClr val="FF0000"/>
                </a:solidFill>
              </a:rPr>
              <a:t>satisfaction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76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013" y="0"/>
            <a:ext cx="3847052" cy="50549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5238" y="0"/>
            <a:ext cx="6221622" cy="48850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3013" y="5054945"/>
            <a:ext cx="4582040" cy="403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Promotional</a:t>
            </a:r>
            <a:r>
              <a:rPr lang="en-US" dirty="0" smtClean="0">
                <a:solidFill>
                  <a:srgbClr val="FF0000"/>
                </a:solidFill>
              </a:rPr>
              <a:t> literature - brochures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2199" y="5048336"/>
            <a:ext cx="4582040" cy="403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An advertisement for a </a:t>
            </a:r>
            <a:r>
              <a:rPr lang="en-US" b="1" dirty="0" smtClean="0">
                <a:solidFill>
                  <a:srgbClr val="FF0000"/>
                </a:solidFill>
              </a:rPr>
              <a:t>package holiday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39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311" y="134465"/>
            <a:ext cx="4057443" cy="55496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0193" y="365125"/>
            <a:ext cx="6705600" cy="304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38915" y="5617218"/>
            <a:ext cx="4703787" cy="403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 website for </a:t>
            </a:r>
            <a:r>
              <a:rPr lang="en-US" b="1" dirty="0" smtClean="0">
                <a:solidFill>
                  <a:srgbClr val="FF0000"/>
                </a:solidFill>
              </a:rPr>
              <a:t>booking tickets </a:t>
            </a:r>
            <a:r>
              <a:rPr lang="en-US" dirty="0" smtClean="0">
                <a:solidFill>
                  <a:srgbClr val="FF0000"/>
                </a:solidFill>
              </a:rPr>
              <a:t>(plane, train, bus)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86882" y="3548062"/>
            <a:ext cx="4703787" cy="403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An airline ticket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555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54437" y="183892"/>
            <a:ext cx="5580587" cy="56320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625" y="294631"/>
            <a:ext cx="5683503" cy="384076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62491" y="4205889"/>
            <a:ext cx="4582040" cy="403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An airline </a:t>
            </a:r>
            <a:r>
              <a:rPr lang="en-US" b="1" dirty="0" smtClean="0">
                <a:solidFill>
                  <a:srgbClr val="FF0000"/>
                </a:solidFill>
              </a:rPr>
              <a:t>check-in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57811" y="5329879"/>
            <a:ext cx="4582040" cy="7825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 table showing top ten destinations for </a:t>
            </a:r>
            <a:r>
              <a:rPr lang="en-US" b="1" dirty="0" smtClean="0">
                <a:solidFill>
                  <a:srgbClr val="FF0000"/>
                </a:solidFill>
              </a:rPr>
              <a:t>international tourism </a:t>
            </a:r>
            <a:r>
              <a:rPr lang="en-US" dirty="0" smtClean="0">
                <a:solidFill>
                  <a:srgbClr val="FF0000"/>
                </a:solidFill>
              </a:rPr>
              <a:t>worldwide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12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82</Words>
  <Application>Microsoft Office PowerPoint</Application>
  <PresentationFormat>Widescreen</PresentationFormat>
  <Paragraphs>16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</vt:lpstr>
      <vt:lpstr>UNIT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8</cp:revision>
  <dcterms:created xsi:type="dcterms:W3CDTF">2023-09-10T10:13:48Z</dcterms:created>
  <dcterms:modified xsi:type="dcterms:W3CDTF">2023-09-10T11:24:42Z</dcterms:modified>
</cp:coreProperties>
</file>