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633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3652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3448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22/8/2022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274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22/8/2022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6396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22/8/2022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361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22/8/2022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237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22/8/2022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9195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22/8/2022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455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22/8/2022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111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22/8/2022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402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22/8/2022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136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925425" cy="70104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84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740" y="473249"/>
            <a:ext cx="5148649" cy="60213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086" y="109799"/>
            <a:ext cx="4885038" cy="67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65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0541" y="675503"/>
            <a:ext cx="6180193" cy="16310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0212" y="2353916"/>
            <a:ext cx="6800850" cy="44196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3865" y="367614"/>
            <a:ext cx="4724400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10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21227" y="518984"/>
            <a:ext cx="5612027" cy="548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6199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1754" y="418071"/>
            <a:ext cx="8507003" cy="6103538"/>
          </a:xfrm>
          <a:prstGeom prst="rect">
            <a:avLst/>
          </a:prstGeom>
        </p:spPr>
      </p:pic>
      <p:sp>
        <p:nvSpPr>
          <p:cNvPr id="5" name="Frame 4"/>
          <p:cNvSpPr/>
          <p:nvPr/>
        </p:nvSpPr>
        <p:spPr>
          <a:xfrm>
            <a:off x="3385751" y="5107459"/>
            <a:ext cx="313038" cy="321276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71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98527" y="418071"/>
            <a:ext cx="3082291" cy="20532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8527" y="3730969"/>
            <a:ext cx="3261605" cy="21727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21" y="457587"/>
            <a:ext cx="2339000" cy="31213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181" y="3304144"/>
            <a:ext cx="2080913" cy="312136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3502" y="4473918"/>
            <a:ext cx="2025736" cy="20257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086" y="457587"/>
            <a:ext cx="3372768" cy="224442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679092" y="3730969"/>
            <a:ext cx="2231929" cy="357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Wear a suit and tie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023707" y="2471351"/>
            <a:ext cx="2231929" cy="357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Ly down on a sofa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360499" y="5994316"/>
            <a:ext cx="2231929" cy="357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Pay for some food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50541" y="4507771"/>
            <a:ext cx="2231929" cy="357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A light ( a light bulb)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573488" y="5139308"/>
            <a:ext cx="2231929" cy="357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A lamp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93805" y="2437875"/>
            <a:ext cx="2231929" cy="357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Sweep the floor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76470" y="5991869"/>
            <a:ext cx="2231929" cy="357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Reach for + Noun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034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101" y="367742"/>
            <a:ext cx="10210613" cy="29191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2062" y="2976176"/>
            <a:ext cx="4976684" cy="3021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888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03640" y="486804"/>
            <a:ext cx="10260854" cy="441470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2011" y="3418701"/>
            <a:ext cx="1351006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2"/>
                </a:solidFill>
              </a:rPr>
              <a:t>t</a:t>
            </a:r>
            <a:r>
              <a:rPr lang="en-US" dirty="0" smtClean="0">
                <a:solidFill>
                  <a:schemeClr val="accent2"/>
                </a:solidFill>
              </a:rPr>
              <a:t>rying on 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02010" y="3764692"/>
            <a:ext cx="2578443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2"/>
                </a:solidFill>
              </a:rPr>
              <a:t>p</a:t>
            </a:r>
            <a:r>
              <a:rPr lang="en-US" dirty="0" smtClean="0">
                <a:solidFill>
                  <a:schemeClr val="accent2"/>
                </a:solidFill>
              </a:rPr>
              <a:t>olishing some boots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40225" y="4160110"/>
            <a:ext cx="2640228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2"/>
                </a:solidFill>
              </a:rPr>
              <a:t>d</a:t>
            </a:r>
            <a:r>
              <a:rPr lang="en-US" dirty="0" smtClean="0">
                <a:solidFill>
                  <a:schemeClr val="accent2"/>
                </a:solidFill>
              </a:rPr>
              <a:t>isplaying some items 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393459" y="3418700"/>
            <a:ext cx="1116227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accent2"/>
                </a:solidFill>
              </a:rPr>
              <a:t>reviewing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306959" y="3814120"/>
            <a:ext cx="2265405" cy="247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accent2"/>
                </a:solidFill>
              </a:rPr>
              <a:t>p</a:t>
            </a:r>
            <a:r>
              <a:rPr lang="en-US" dirty="0" smtClean="0">
                <a:solidFill>
                  <a:schemeClr val="accent2"/>
                </a:solidFill>
              </a:rPr>
              <a:t>utting on glasses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21145" y="4160109"/>
            <a:ext cx="1116227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accent2"/>
                </a:solidFill>
              </a:rPr>
              <a:t>t</a:t>
            </a:r>
            <a:r>
              <a:rPr lang="en-US" dirty="0" smtClean="0">
                <a:solidFill>
                  <a:schemeClr val="accent2"/>
                </a:solidFill>
              </a:rPr>
              <a:t>yping on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11" name="Frame 10"/>
          <p:cNvSpPr/>
          <p:nvPr/>
        </p:nvSpPr>
        <p:spPr>
          <a:xfrm>
            <a:off x="1285103" y="3418700"/>
            <a:ext cx="411892" cy="345992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12" name="Frame 11"/>
          <p:cNvSpPr/>
          <p:nvPr/>
        </p:nvSpPr>
        <p:spPr>
          <a:xfrm>
            <a:off x="6288068" y="4176583"/>
            <a:ext cx="411892" cy="345992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11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50291" y="4001800"/>
            <a:ext cx="3432219" cy="17161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559" y="3858991"/>
            <a:ext cx="4758832" cy="18589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3816" y="763157"/>
            <a:ext cx="2945170" cy="20017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34" y="609600"/>
            <a:ext cx="3854793" cy="21026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6194" y="600659"/>
            <a:ext cx="3215191" cy="216294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89102" y="3910383"/>
            <a:ext cx="3772303" cy="212416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955589" y="2751017"/>
            <a:ext cx="2570206" cy="4237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Review a document</a:t>
            </a:r>
            <a:endParaRPr lang="en-US" dirty="0"/>
          </a:p>
        </p:txBody>
      </p:sp>
      <p:sp>
        <p:nvSpPr>
          <p:cNvPr id="11" name="Rounded Rectangle 10"/>
          <p:cNvSpPr/>
          <p:nvPr/>
        </p:nvSpPr>
        <p:spPr>
          <a:xfrm>
            <a:off x="5018686" y="2772547"/>
            <a:ext cx="2570206" cy="4237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Put on glasses</a:t>
            </a:r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8881297" y="2789629"/>
            <a:ext cx="2570206" cy="4237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Display some items</a:t>
            </a:r>
            <a:endParaRPr lang="en-US" dirty="0"/>
          </a:p>
        </p:txBody>
      </p:sp>
      <p:sp>
        <p:nvSpPr>
          <p:cNvPr id="13" name="Rounded Rectangle 12"/>
          <p:cNvSpPr/>
          <p:nvPr/>
        </p:nvSpPr>
        <p:spPr>
          <a:xfrm>
            <a:off x="1143000" y="5822682"/>
            <a:ext cx="2570206" cy="4237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Polish some boots</a:t>
            </a:r>
            <a:endParaRPr lang="en-US" dirty="0"/>
          </a:p>
        </p:txBody>
      </p:sp>
      <p:sp>
        <p:nvSpPr>
          <p:cNvPr id="14" name="Rounded Rectangle 13"/>
          <p:cNvSpPr/>
          <p:nvPr/>
        </p:nvSpPr>
        <p:spPr>
          <a:xfrm>
            <a:off x="5190150" y="6061579"/>
            <a:ext cx="2570206" cy="4237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Type on a laptop</a:t>
            </a:r>
            <a:endParaRPr lang="en-US" dirty="0"/>
          </a:p>
        </p:txBody>
      </p:sp>
      <p:sp>
        <p:nvSpPr>
          <p:cNvPr id="15" name="Rounded Rectangle 14"/>
          <p:cNvSpPr/>
          <p:nvPr/>
        </p:nvSpPr>
        <p:spPr>
          <a:xfrm>
            <a:off x="8923394" y="5967283"/>
            <a:ext cx="2570206" cy="4237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Try on a pair of shoes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4327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6829" y="230659"/>
            <a:ext cx="8583541" cy="25138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6743" y="3002434"/>
            <a:ext cx="9929534" cy="3381890"/>
          </a:xfrm>
          <a:prstGeom prst="rect">
            <a:avLst/>
          </a:prstGeom>
        </p:spPr>
      </p:pic>
      <p:sp>
        <p:nvSpPr>
          <p:cNvPr id="7" name="Frame 6"/>
          <p:cNvSpPr/>
          <p:nvPr/>
        </p:nvSpPr>
        <p:spPr>
          <a:xfrm>
            <a:off x="4456669" y="4860324"/>
            <a:ext cx="354227" cy="362465"/>
          </a:xfrm>
          <a:prstGeom prst="fram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448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9675" y="4003590"/>
            <a:ext cx="3546976" cy="23658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9258" y="387384"/>
            <a:ext cx="3179037" cy="31571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1040" y="677971"/>
            <a:ext cx="2891222" cy="192785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2037" y="657751"/>
            <a:ext cx="3918876" cy="26164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3690" y="3894954"/>
            <a:ext cx="4758540" cy="247444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33690" y="3127119"/>
            <a:ext cx="2564605" cy="29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Speak into a microphone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082588" y="3229472"/>
            <a:ext cx="2564605" cy="29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Stare at each other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014348" y="2636363"/>
            <a:ext cx="2564605" cy="29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Carry a tray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902782" y="6421227"/>
            <a:ext cx="2564605" cy="29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Watch a presentation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496274" y="6274180"/>
            <a:ext cx="2564605" cy="2940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Load some packages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84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4859" y="508171"/>
            <a:ext cx="8833875" cy="349541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7870" y="1631092"/>
            <a:ext cx="3459892" cy="247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loading some packages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30838" y="2067389"/>
            <a:ext cx="2327194" cy="247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speaking into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402224" y="2541066"/>
            <a:ext cx="2327194" cy="247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carrying trays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194218" y="2970668"/>
            <a:ext cx="2893543" cy="247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staring at each other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18699" y="3432914"/>
            <a:ext cx="3435182" cy="247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watching a presentation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16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2999" y="609599"/>
            <a:ext cx="9376719" cy="401859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561970" y="3280310"/>
            <a:ext cx="1536356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chopping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430527" y="3922240"/>
            <a:ext cx="1173479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taking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30527" y="3566983"/>
            <a:ext cx="2743199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leaning against a fence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37620" y="3280309"/>
            <a:ext cx="1243915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riding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49191" y="3954251"/>
            <a:ext cx="1845277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a</a:t>
            </a:r>
            <a:r>
              <a:rPr lang="en-US" dirty="0" smtClean="0">
                <a:solidFill>
                  <a:srgbClr val="FF0000"/>
                </a:solidFill>
              </a:rPr>
              <a:t>re boiling water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15102" y="3627035"/>
            <a:ext cx="2059460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are wearing aprons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93270" y="4005648"/>
            <a:ext cx="761998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 stove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540842" y="4277497"/>
            <a:ext cx="1149171" cy="2718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scenery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1746422" y="3707027"/>
            <a:ext cx="329513" cy="2986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B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6285064" y="3689521"/>
            <a:ext cx="329513" cy="2986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B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99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0620" y="461318"/>
            <a:ext cx="8248135" cy="484321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3558746" y="4852086"/>
            <a:ext cx="288324" cy="3295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D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040" y="5304529"/>
            <a:ext cx="10106480" cy="1335168"/>
          </a:xfrm>
          <a:prstGeom prst="rect">
            <a:avLst/>
          </a:prstGeom>
        </p:spPr>
      </p:pic>
      <p:cxnSp>
        <p:nvCxnSpPr>
          <p:cNvPr id="8" name="Straight Connector 7"/>
          <p:cNvCxnSpPr/>
          <p:nvPr/>
        </p:nvCxnSpPr>
        <p:spPr>
          <a:xfrm>
            <a:off x="1433384" y="6161903"/>
            <a:ext cx="1276865" cy="82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702908" y="6177741"/>
            <a:ext cx="1276865" cy="82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081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6357" y="519962"/>
            <a:ext cx="11138727" cy="316235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39330" y="1631092"/>
            <a:ext cx="1466335" cy="247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The workers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14425" y="1631092"/>
            <a:ext cx="1827564" cy="247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some furniture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7591" y="2003288"/>
            <a:ext cx="852616" cy="247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 man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72715" y="2003287"/>
            <a:ext cx="1274807" cy="247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p</a:t>
            </a:r>
            <a:r>
              <a:rPr lang="en-US" dirty="0" smtClean="0">
                <a:solidFill>
                  <a:srgbClr val="FF0000"/>
                </a:solidFill>
              </a:rPr>
              <a:t>ointing at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16908" y="2427973"/>
            <a:ext cx="2627869" cy="247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Some people are reading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410731" y="2808008"/>
            <a:ext cx="1867928" cy="247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One of the men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453446" y="2816245"/>
            <a:ext cx="1449860" cy="247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o</a:t>
            </a:r>
            <a:r>
              <a:rPr lang="en-US" dirty="0" smtClean="0">
                <a:solidFill>
                  <a:srgbClr val="FF0000"/>
                </a:solidFill>
              </a:rPr>
              <a:t>ff  the shelf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03406" y="3220995"/>
            <a:ext cx="3521676" cy="247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Some of the shoppers are pushing 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528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9962" y="839616"/>
            <a:ext cx="10721336" cy="48362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500" y="3951201"/>
            <a:ext cx="4917731" cy="194571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433384" y="4028303"/>
            <a:ext cx="354227" cy="3871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8535" y="3951201"/>
            <a:ext cx="4678449" cy="1846204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6508535" y="4415481"/>
            <a:ext cx="354227" cy="3871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B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2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1493" y="330617"/>
            <a:ext cx="7432995" cy="6236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0476" y="5069630"/>
            <a:ext cx="2680792" cy="17883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2479" y="93276"/>
            <a:ext cx="2038789" cy="13583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58665" y="54935"/>
            <a:ext cx="2029666" cy="14571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9107" y="1136156"/>
            <a:ext cx="2464575" cy="15958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9604606" y="3130379"/>
            <a:ext cx="2117063" cy="18565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63934" y="1619625"/>
            <a:ext cx="3459705" cy="15136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68440" y="3276516"/>
            <a:ext cx="1862215" cy="17628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16691" y="2845134"/>
            <a:ext cx="2044703" cy="20447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7584451" y="1451619"/>
            <a:ext cx="1983088" cy="148731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77537" y="5216880"/>
            <a:ext cx="3428712" cy="1538159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658665" y="106831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A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9819025" y="93276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B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4767682" y="1180411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F0000"/>
                </a:solidFill>
              </a:rPr>
              <a:t>C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596776" y="1454540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D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617941" y="1624801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E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508526" y="2869809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F0000"/>
                </a:solidFill>
              </a:rPr>
              <a:t>F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919491" y="3145777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G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9905706" y="3145777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H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386805" y="5255850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rgbClr val="FF0000"/>
                </a:solidFill>
              </a:rPr>
              <a:t>I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1388821" y="5069630"/>
            <a:ext cx="360971" cy="403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K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8008436" y="122735"/>
            <a:ext cx="544051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3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10200521" y="94379"/>
            <a:ext cx="544051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2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5158882" y="1180411"/>
            <a:ext cx="544051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29" name="Oval 28"/>
          <p:cNvSpPr/>
          <p:nvPr/>
        </p:nvSpPr>
        <p:spPr>
          <a:xfrm>
            <a:off x="7972523" y="1479095"/>
            <a:ext cx="544051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9</a:t>
            </a:r>
          </a:p>
        </p:txBody>
      </p:sp>
      <p:sp>
        <p:nvSpPr>
          <p:cNvPr id="30" name="Oval 29"/>
          <p:cNvSpPr/>
          <p:nvPr/>
        </p:nvSpPr>
        <p:spPr>
          <a:xfrm>
            <a:off x="9978912" y="1664961"/>
            <a:ext cx="544051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31" name="Oval 30"/>
          <p:cNvSpPr/>
          <p:nvPr/>
        </p:nvSpPr>
        <p:spPr>
          <a:xfrm>
            <a:off x="5899812" y="2854870"/>
            <a:ext cx="544051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8</a:t>
            </a:r>
          </a:p>
        </p:txBody>
      </p:sp>
      <p:sp>
        <p:nvSpPr>
          <p:cNvPr id="32" name="Oval 31"/>
          <p:cNvSpPr/>
          <p:nvPr/>
        </p:nvSpPr>
        <p:spPr>
          <a:xfrm>
            <a:off x="8274101" y="3187766"/>
            <a:ext cx="544051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33" name="Oval 32"/>
          <p:cNvSpPr/>
          <p:nvPr/>
        </p:nvSpPr>
        <p:spPr>
          <a:xfrm>
            <a:off x="10277822" y="3145777"/>
            <a:ext cx="544051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34" name="Oval 33"/>
          <p:cNvSpPr/>
          <p:nvPr/>
        </p:nvSpPr>
        <p:spPr>
          <a:xfrm>
            <a:off x="5748182" y="5294370"/>
            <a:ext cx="759710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10</a:t>
            </a:r>
          </a:p>
        </p:txBody>
      </p:sp>
      <p:sp>
        <p:nvSpPr>
          <p:cNvPr id="35" name="Oval 34"/>
          <p:cNvSpPr/>
          <p:nvPr/>
        </p:nvSpPr>
        <p:spPr>
          <a:xfrm>
            <a:off x="10844770" y="5069630"/>
            <a:ext cx="544051" cy="4036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7536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751" y="337751"/>
            <a:ext cx="10678119" cy="23687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652761" y="2056577"/>
            <a:ext cx="4621021" cy="45872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204" y="2468468"/>
            <a:ext cx="3927570" cy="146098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81319" y="2587374"/>
            <a:ext cx="4029598" cy="12679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751" y="5162936"/>
            <a:ext cx="3502375" cy="12543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4096" y="4861494"/>
            <a:ext cx="3712659" cy="1555781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337751" y="3169539"/>
            <a:ext cx="340402" cy="2968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30256" y="5808072"/>
            <a:ext cx="340402" cy="2968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D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262284" y="5228845"/>
            <a:ext cx="340402" cy="2968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8130256" y="2613542"/>
            <a:ext cx="340402" cy="2968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A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014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</p:bldLst>
  </p:timing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160</TotalTime>
  <Words>178</Words>
  <Application>Microsoft Office PowerPoint</Application>
  <PresentationFormat>Widescreen</PresentationFormat>
  <Paragraphs>74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Corbel</vt:lpstr>
      <vt:lpstr>Basis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account</dc:creator>
  <cp:lastModifiedBy>Microsoft account</cp:lastModifiedBy>
  <cp:revision>18</cp:revision>
  <dcterms:created xsi:type="dcterms:W3CDTF">2022-08-18T07:28:30Z</dcterms:created>
  <dcterms:modified xsi:type="dcterms:W3CDTF">2022-08-22T15:30:29Z</dcterms:modified>
</cp:coreProperties>
</file>