
<file path=[Content_Types].xml><?xml version="1.0" encoding="utf-8"?>
<Types xmlns="http://schemas.openxmlformats.org/package/2006/content-types">
  <Default Extension="png" ContentType="image/png"/>
  <Default Extension="mp3" ContentType="audio/mpe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47" r:id="rId5"/>
    <p:sldId id="333" r:id="rId6"/>
    <p:sldId id="336" r:id="rId7"/>
    <p:sldId id="334" r:id="rId8"/>
    <p:sldId id="337" r:id="rId9"/>
    <p:sldId id="348" r:id="rId10"/>
    <p:sldId id="335" r:id="rId11"/>
    <p:sldId id="260" r:id="rId12"/>
    <p:sldId id="329" r:id="rId13"/>
    <p:sldId id="259" r:id="rId14"/>
    <p:sldId id="261" r:id="rId15"/>
    <p:sldId id="330" r:id="rId16"/>
    <p:sldId id="332" r:id="rId17"/>
    <p:sldId id="262" r:id="rId18"/>
    <p:sldId id="263" r:id="rId19"/>
    <p:sldId id="264" r:id="rId20"/>
    <p:sldId id="267" r:id="rId21"/>
    <p:sldId id="320" r:id="rId22"/>
    <p:sldId id="269" r:id="rId23"/>
    <p:sldId id="318" r:id="rId24"/>
    <p:sldId id="321" r:id="rId25"/>
    <p:sldId id="270" r:id="rId26"/>
    <p:sldId id="322" r:id="rId27"/>
    <p:sldId id="323" r:id="rId28"/>
    <p:sldId id="271" r:id="rId29"/>
    <p:sldId id="324" r:id="rId30"/>
    <p:sldId id="325" r:id="rId31"/>
    <p:sldId id="338" r:id="rId32"/>
    <p:sldId id="326" r:id="rId33"/>
    <p:sldId id="327" r:id="rId34"/>
    <p:sldId id="339" r:id="rId35"/>
    <p:sldId id="328" r:id="rId36"/>
    <p:sldId id="346" r:id="rId37"/>
    <p:sldId id="272" r:id="rId38"/>
    <p:sldId id="340" r:id="rId39"/>
    <p:sldId id="273" r:id="rId40"/>
    <p:sldId id="341" r:id="rId41"/>
    <p:sldId id="275" r:id="rId42"/>
    <p:sldId id="342" r:id="rId43"/>
    <p:sldId id="319" r:id="rId44"/>
    <p:sldId id="343" r:id="rId45"/>
    <p:sldId id="344" r:id="rId46"/>
    <p:sldId id="276" r:id="rId47"/>
    <p:sldId id="278" r:id="rId48"/>
    <p:sldId id="279" r:id="rId49"/>
    <p:sldId id="345" r:id="rId50"/>
    <p:sldId id="28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800000"/>
    <a:srgbClr val="006600"/>
    <a:srgbClr val="660066"/>
    <a:srgbClr val="000000"/>
    <a:srgbClr val="003366"/>
    <a:srgbClr val="FF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3:33.59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24408 15726 0,'5209'-149'188,"-5160"174"-188,125-25 31,-124 0-31,-50 25 16</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3:34.24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24581 16396 0,'0'25'31,"25"0"-31,25-1 16,74 51-1,298-50 1,-100-1 0,-24-24-1,123 25 17,-346-25-17</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3.00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1290 3919 0,'124'0'78,"670"0"-47,-571 0-15,2605-99 46,-2729 99-62,-74 0 141</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3.54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620 4242 0,'50'0'47,"148"0"-31,-74 148-16,223-98 16,224 124-1,24-100 1,1 25-1,98-99 1,-396 0-16,247 0 16,-197 0-1,-299 0 17</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4.28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1910 4316 0,'149'0'47,"297"0"-47,-148 25 15,0-75 1,421 100 0,-248-50-16,-49 0 15,396 0 16,-644 0-31,-100 0 32</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4.9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1538 4514 0,'25'75'0,"124"-50"15,173-25-15,50 49 16,-25 100 0,273-99-1,149-25 1,-74-25 15,-571 0-15</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2.6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15925 3770 0,'24'0'31,"76"0"-16,24-49 1,149 49 0,123 0-16,1 0 15,372 0 1,-223 0-16,496-25 16,-373-25 15,-421 25-31,-198 50 31,198-74-15,-173-1-1</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3.69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16049 3646 0,'24'0'93,"224"-25"-93,-223 50 16,223-25-16,50 0 16,99 0-16,421 0 15,-247 75 17,123-75-17,-247 0 1,-199-50-1,-124-24 1,-74 74-16,24-25 16,149-25-1,-74 25 1,-74 25 0,49 0-1,-100 25 1,-24 0-1</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4.7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16148 3299 0,'25'0'62,"123"0"-62,51 0 16,99 0-16,148 0 16,50 50-1,596-50 1,-472 0-16,198 0 16,-198 0-1,-173 0 1,-25 0-1,-100 0 1,-74 0 0,-174 74-1,26-74 1,48 0 15,-98-25-15</inkml:trace>
</inkml:ink>
</file>

<file path=ppt/ink/ink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7.4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16024 8830 0,'25'0'78,"74"0"-63,124 0-15,-49 0 16,49 0 0,174 25-1,-50-25 1,-223 0-16,-49 0 15,148 0 1,99-49 0,-173 24-1,-25 25 1,-99 0 0,0 0 93,-25-25-93</inkml:trace>
</inkml:ink>
</file>

<file path=ppt/ink/ink1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8.1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16272 9054 0,'149'25'62,"49"-25"-46,-99 0-16,1 0 15,73 0-15,100 49 16,223-24 0,-25 0-1,-421 99-15,347-99 16,-199-1-1,26-24 1,-76 0 0,-24 0 15,-49 0-31</inkml:trace>
</inkml:ink>
</file>

<file path=ppt/ink/ink1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9.00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15999 8706 0,'50'-24'46,"123"24"-46,26 0 16,98-25-16,-98 0 16,98-99-1,373 124 1,-199 50 0,-247-50-1,-150 0-15,1 0 16,73 99-1,51-99 1,-75 0 0,-50 0-1</inkml:trace>
</inkml:ink>
</file>

<file path=ppt/ink/ink1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4.5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16396 10666 0,'25'25'62,"24"-124"-62,125 99 16,24 0-16,-24 0 16,198 0-1,-223 0 1</inkml:trace>
</inkml:ink>
</file>

<file path=ppt/ink/ink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5.1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16520 12278 0,'25'-49'31,"124"49"-15,-174 0 0,50 0-1,74 0-15,-74 0 16</inkml:trace>
</inkml:ink>
</file>

<file path=ppt/ink/ink1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5.77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16272 14015 0,'49'0'0,"51"0"16,-1 0-16,-49-25 16,148 25-16,224-25 15,-150 50 1,76-25 0,-224 25-1,-124 24 1</inkml:trace>
</inkml:ink>
</file>

<file path=ppt/ink/ink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6.4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17041 15875 0,'49'0'0,"1"25"15,24 0-15,-24-25 16,198 124 0,347-75-1,-98 26 1,-398-75-16,298-25 15,-199 25 1,-49 0 0,-75 49 15,-24-49-15</inkml:trace>
</inkml:ink>
</file>

<file path=ppt/ink/ink1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44.7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3597 2654 0,'0'-25'47,"49"25"-47,1 0 31,0 0-31,-50 50 16,148-25-16,51-25 16,148 0-1,0 25 1,-24-25-1,-100-50 1,50 50 0,-149-25-1,-75 25 1,26 0 0,-1-74-1,50 74 1,-124-25-1</inkml:trace>
</inkml:ink>
</file>

<file path=ppt/ink/ink1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45.5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3994 3299 0,'148'50'78,"-73"-100"-62,-100 25-16,149 25 16,149 25-16,-75-25 15,398-25 1,-26 0-1,25 25 1,-446 75 0,50-75-1,-174 0-15,24 0 16</inkml:trace>
</inkml:ink>
</file>

<file path=ppt/ink/ink1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46.36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4043 2803 0,'25'-25'63,"25"25"-48,173 25-15,-25 0 16,-173-25-16,124-25 16,719 25-1,-372 0 1,-223 0 0,-174 0-1,-74 0 1</inkml:trace>
</inkml:ink>
</file>

<file path=ppt/ink/ink2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54.18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21233 2729 0,'25'0'47,"-1"0"-47,175 0 16,24 0-1,248 0 1,-371 74-16,98 25 15,397-74 1,-24 0 0,-348-25-1,-74 0 1</inkml:trace>
</inkml:ink>
</file>

<file path=ppt/ink/ink2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54.9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20861 2927 0,'25'25'78,"24"-25"-63,1 25-15,-1 24 16,-24-49-16,0 50 16,223-50-1,25 0 17,124 0-17,-149 0 1,-50-25-1,-123-74 1,98 99 0,-98 0-16,-26 0 15,1 0 1</inkml:trace>
</inkml:ink>
</file>

<file path=ppt/ink/ink2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56.64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21654 2704 0,'174'0'15,"149"0"1,-175-149 0,-123 99-1,-174 199 1,149-74-1,149-75-15,298 24 16,-373 1 0,422 149-1,-397-100 1,-49-49 0,-75 0 15,0-25 0</inkml:trace>
</inkml:ink>
</file>

<file path=ppt/ink/ink2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57.7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20960 2828 0,'25'0'0,"74"0"16,-74 49-16,-25 26 16,297-75-1,-297-149 1,224 75 0,346-75-1,-421 173 1,546-24-1,-621 25 1</inkml:trace>
</inkml:ink>
</file>

<file path=ppt/ink/ink2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09.43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26640 2753 0,'0'-24'31,"75"24"-15,73 0 0,-48 0-16,123 0 15,0 0 1,-49 297 0,446-297-1,-25 0 1,25-49-1,-124 49 1,1 0 0,-101 0-1,-172 0 1,-125 0 0,-74 0 15</inkml:trace>
</inkml:ink>
</file>

<file path=ppt/ink/ink2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10.48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26863 2629 0,'0'-25'63,"124"25"-48,75 50-15,-125-50 16,224 0-1,198-25-15,744 0 16,-942 75 0,24-50-1,-148 0 1,248 0 0,-298 0-1,-99 0 16</inkml:trace>
</inkml:ink>
</file>

<file path=ppt/ink/ink2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11.7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26839 3026 0,'-50'0'16,"50"99"77,99-99-93,149 0 16,50 0 0,322 0-16,-25 0 15,943-124 1,-372-99-1,-124 124 1,-521 0 0,-224 74-1,-247 25-15,-25 0 32</inkml:trace>
</inkml:ink>
</file>

<file path=ppt/ink/ink2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17.0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26516 3001 0,'25'0'94,"198"0"-79,75 0-15,24 0 16,1 0-16,49 0 16,620 0-1,546 0 1,-843 0-16,322 50 15,-397-50 17,-199 0-17,-371 0 1,-100 0 78</inkml:trace>
</inkml:ink>
</file>

<file path=ppt/ink/ink2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26.16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4738 17562 0,'24'0'78,"51"0"-78,123-25 16,-24 25-16,99 0 16,322 0-1,50 0 1,99-25-1,-49 0 1,-100-49 0,-198-174-1,198 198 1,-24-49 0,-274 74-1,175-74 1,-348 124-1,49-25 1,-98 0 0,-1 0-1,-24 0 1,-25 0 0</inkml:trace>
</inkml:ink>
</file>

<file path=ppt/ink/ink2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27.34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12427 17537 0,'75'0'78,"98"25"-62,125-25-16,0 0 15,24 0-15,546 0 16,-595-75 0,570 1-1,-644-25 16,247 74-15,-247 25 0,24 0-1,-198 25 1,0-25 0,-1 0-1,-24-25 1</inkml:trace>
</inkml:ink>
</file>

<file path=ppt/ink/ink3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28.8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23292 17289 0,'74'0'93,"25"0"-93,25 0 16,124 0-16,-24 0 16,148 0-1,273 0 1,74 0-1,-719 49-15,570-49 16,274 0 0,-100 0-1,-198 25 1,24 0 0,1-25-1,-100 74 16,-372-74 1,-24 0-32,-26 0 15,-49-24 1</inkml:trace>
</inkml:ink>
</file>

<file path=ppt/ink/ink3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29.9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25028 17934 0,'99'-25'31,"124"25"-31,25-74 16,75 24-16,-1 0 15,26 26 1,98 24-16,670-75 15,-297 75 1,-249-49 0,26 123-1,98-74 1,-198-50 0,-99-148-1,-174 173 1,-173 25-1</inkml:trace>
</inkml:ink>
</file>

<file path=ppt/ink/ink3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35.73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7392 17537 0,'49'0'62,"1"-25"-46,-25 0-16,24 25 16,26 0-1,297 0 1,223 0 0,-148 50-1,-298-50 1,-25 25-16,74 0 15,-173-1 1,49 1 0,-24 0-1</inkml:trace>
</inkml:ink>
</file>

<file path=ppt/ink/ink3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36.72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15801 17735 0,'0'25'63,"-25"25"-32,74-25-31,125-1 15,-75-24 1,100 0-16,247 50 16,-74-25-1,124-25 1,-124 0 0,-272 0-1</inkml:trace>
</inkml:ink>
</file>

<file path=ppt/ink/ink3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39.06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23788 17686 0,'74'0'109,"100"49"-93,198-24-16,-75 25 15,26-1-15,49-24 16,447 0-1,-51-25 1,-519 74 0,123-74-1,-199 0 1,-98 0 0,-26 0-1,100 0 1,-124 0-1</inkml:trace>
</inkml:ink>
</file>

<file path=ppt/ink/ink3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40.70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24581 17587 0,'174'0'78,"173"24"-62,-24 1-16,123-25 16,-123 0-16,49 0 15,744 50 1,174-50-1,-124 25 1,-298 49 0,-546 50-1,-198-124-15,-24 0 16,-51 0 0</inkml:trace>
</inkml:ink>
</file>

<file path=ppt/ink/ink3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44.14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23937 16966 0,'49'-24'219,"150"-1"-219,49 25 15,49 0-15,150 0 16,-150-50-1,-73 50-15,346 0 16,-173 0 0,74 25-1,-148 99 1,148-25 15,75-99-15,-125 0-1,-222 0 1</inkml:trace>
</inkml:ink>
</file>

<file path=ppt/ink/ink3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8:45.05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25251 17462 0,'75'0'125</inkml:trace>
</inkml:ink>
</file>

<file path=ppt/ink/ink3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9:53.62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15304 2232 0,'50'25'47,"0"0"-47,173 0 16,-25 0-1,1-25-15,173 0 16,124 0 0,99-25-1,75-25 1,25 1 0,24-26-1,-297 1 1,173 49 15,199-49-15,-50 24-1,-447 50-15,200 25 16,23 24 0,-520 26-1</inkml:trace>
</inkml:ink>
</file>

<file path=ppt/ink/ink3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9:54.33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18728 1836 0,'148'0'47,"-73"74"-31,173-74-16,-50 50 15,1-26 1,98-24-16,224 0 16,50-99-1,123 0 1,447 99 0,149 0-1,-571 0 1,-247-50-1,-373 50 1</inkml:trace>
</inkml:ink>
</file>

<file path=ppt/ink/ink4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9:56.52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5606 3969 0,'25'0'63,"99"0"-63,149 0 15,-75 25-15,100-25 16,-75 24-1,75-24-15,74 0 16,645-24 0,-248-1-1,49 25 1,422 25 0,-520-25-1,-323 0 1,-273-25 15</inkml:trace>
</inkml:ink>
</file>

<file path=ppt/ink/ink4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9:58.4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5904 3696 0,'49'0'93,"150"-25"-93,-1 25 16,0 0-16,75 0 16,0 0-1,422 0 1,-50 0 0,49 0-1,1 99 1,-472-49-1,-198-25 1,74-25 0,-25 0-16,-74 49 15</inkml:trace>
</inkml:ink>
</file>

<file path=ppt/ink/ink4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00.87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28277 1786 0,'25'0'47,"50"0"-47,123 0 16,-24 25-1,148 24 1,-99-49 0,149 50-1,-49-50 1,-249 0 0,25 0-1,-49 0 1,-25 0-16,25 0 15,24 0 1,-49 0 0</inkml:trace>
</inkml:ink>
</file>

<file path=ppt/ink/ink4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01.9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27955 2133 0,'74'0'15,"-24"-25"-15,-25 25 16,49 0-1,-24 0-15,247 0 16,-197-24 0,-1 24-1,-99-25 1,25 25 15</inkml:trace>
</inkml:ink>
</file>

<file path=ppt/ink/ink4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04.0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28848 2356 0,'0'0'0,"223"0"32,-148 0-32,-26 0 0,100-49 31,49 49-16,-49 0 1,0 0 0,-99 0-1</inkml:trace>
</inkml:ink>
</file>

<file path=ppt/ink/ink4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08.67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2778 1910 0,'199'0'63,"123"0"-63,75 0 16,-25 0-16,-99 74 15,347 26 1,-248 24-16,149-75 31,25-49-15,-224-99-1,-74 25 1,-223 74 0</inkml:trace>
</inkml:ink>
</file>

<file path=ppt/ink/ink4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10.4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2877 2307 0,'124'0'62,"199"0"-46,-26 0-1,-123 25-15,99-1 0,25 51 16,74-26 0,-149-24-1,-198-25 1,-25 25 46</inkml:trace>
</inkml:ink>
</file>

<file path=ppt/ink/ink4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27.35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10864 17388 0,'149'0'125,"50"0"-110,74 0-15,-50 25 16,74-25 0,200 0-16,-26 0 31,-273 0-31,224 0 15,24-25 1,-148-49 0,521 49-1,-150 25 1,-123 0 0,-223-25-1,-323 50 1</inkml:trace>
</inkml:ink>
</file>

<file path=ppt/ink/ink4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40.46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6400 17711 0,'24'0'172,"224"0"-172,1 0 15,-51 0-15,100 0 16,198 0 0,-223 0-1,-224 0 1,1 0 0</inkml:trace>
</inkml:ink>
</file>

<file path=ppt/ink/ink4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41.47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5085 17338 0,'25'0'109,"173"0"-93,-49 0-16,49 50 15,-123-50 1,148 0-16,273 0 16,124 74-1,75-49 1,-397-25-1,-150 0 1,-123 0 47,25 0-17,49 0-46,25 0 16,-99-49 0,272 49-1,100-25 1,-322 25-16,-26 0 16,-24 0-1,-25-25 1</inkml:trace>
</inkml:ink>
</file>

<file path=ppt/ink/ink5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43.0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7020 17462 0,'49'0'140,"125"25"-124,0-74-16,123 24 15,75 25 1,372-50 0,-347 50-1,-322 0 1,-50 0 0</inkml:trace>
</inkml:ink>
</file>

<file path=ppt/ink/ink5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51.34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17760 17438 0,'0'-25'47,"75"25"-47,222-99 31,-98 74-31,-26 0 16,-49 0-1,-74 25 17</inkml:trace>
</inkml:ink>
</file>

<file path=ppt/ink/ink5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0:52.59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6400 17363 0,'24'0'109,"200"0"-109,-26-25 16,75 25 0,0 0-16,24 0 15,-222 75 1,123-50-16,-123-1 15,-50 1 1</inkml:trace>
</inkml:ink>
</file>

<file path=ppt/ink/ink5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33.18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8111 1141 0,'25'0'110,"248"0"-95,49 0-15,100 25 16,-25-25 0,372 25-1,-100-25 1,-619-25-16,446 25 15,-372-75 1,-49 75 0</inkml:trace>
</inkml:ink>
</file>

<file path=ppt/ink/ink5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34.34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7962 967 0,'75'-24'47,"198"-26"-47,-149 50 15,173 0-15,-74 0 16,274-50 0,172 26-1,-173 24 1,-272 24-16,148 51 31,-323-75-15,-98 25 46,-1-1-46</inkml:trace>
</inkml:ink>
</file>

<file path=ppt/ink/ink5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48.37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6350 1091 0,'25'0'125,"-124"0"-94,24 0-31,1 0 16,-25 0-1,-50 25-15,124 0 32,-74 25-17,-149-26 1,74 1-16,-148-25 16,73-25-1,125 25 1,75 0-1,-50 0 1,-1-24 0,1 24-1,-25 0 1,-49 0 0,-51 99 15,75-99-16,25 0 1</inkml:trace>
</inkml:ink>
</file>

<file path=ppt/ink/ink5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53.06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26814 1042 0,'0'-25'47,"74"25"-31,1 0-16,-26 0 15,75 0-15,149 25 16,-25-25 15,-49 0-15,-26 0-1,75-25 1,0-25 0,-198 50-1,-25 0 32</inkml:trace>
</inkml:ink>
</file>

<file path=ppt/ink/ink5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56.32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11261 2629 0,'0'25'31,"0"25"-15,-24-50 15,24 25-15,-25-25-1,50 0-15,99 24 16,198-24 0,149 50-1,-99 24 1,-49-49 15,-125-25-31,-123 25 16,-1-25-1,1 25 1,-51-25 0,1-25 15</inkml:trace>
</inkml:ink>
</file>

<file path=ppt/ink/ink5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57.52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15354 2778 0,'75'0'172,"73"0"-172,51 0 16,49 0-16,0 0 15,-174 0 1,422 0 0,149 25-1,-149-25 1,-297 0-1,-125 0 1</inkml:trace>
</inkml:ink>
</file>

<file path=ppt/ink/ink5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1:58.57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12452 2480 0</inkml:trace>
</inkml:ink>
</file>

<file path=ppt/ink/ink6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05.35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11038 9153 0,'50'0'125,"123"0"-125,26 0 15,-125 99-15,249-99 16,49 50-1,-50-50 1,-99 0-16,1 0 16,197 0-1,-396 0 1,0 0 0</inkml:trace>
</inkml:ink>
</file>

<file path=ppt/ink/ink6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06.79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15131 9475 0,'25'0'47,"-1"0"-31,51 0-16,49-49 15,-50 24 1,224 25-16,0 0 16,-125 0 15,-24 0-16,-149 25 1,75-25 0,-26 0-16</inkml:trace>
</inkml:ink>
</file>

<file path=ppt/ink/ink6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08.1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19422 9351 0,'99'0'125,"100"0"-109,-50 0-16,24 0 15,174 0 1,-123 0 0,-26 25-1,-49-25 1</inkml:trace>
</inkml:ink>
</file>

<file path=ppt/ink/ink6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10.1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23292 8062 0,'24'0'109,"125"0"-109,74 0 16,50 0-16,-25 0 16,25 0-1,149 0 1,-348 0-16,-24 0 16,-25 0-1</inkml:trace>
</inkml:ink>
</file>

<file path=ppt/ink/ink6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12.06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11261 15652 0,'0'49'78,"100"-49"-62,98 0-16,174-24 16,0-26-1,-223 25 17,-99 25-17,-26 0 1,1 0-1</inkml:trace>
</inkml:ink>
</file>

<file path=ppt/ink/ink6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13.3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15156 15776 0,'49'0'94,"100"0"-79,0 0-15,-50 0 16,100 0-16,-75 0 16,223 99-1,50-99 1,-100 0-1,-173 0 1</inkml:trace>
</inkml:ink>
</file>

<file path=ppt/ink/ink6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17.23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18380 15230 0,'149'25'110,"-74"-25"-95,123 25-15,0-25 16,75 0 0,-174 0-16,373-75 15,-26 75 1,-247-74-1,24 74 1,-173 0 0</inkml:trace>
</inkml:ink>
</file>

<file path=ppt/ink/ink6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22.3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23465 15627 0,'25'0'156,"-25"25"-140,174-25-16,-50 0 15,149 0-15,247-25 16,-73-124 15,-1 124-15,-198 1 0,-173 24-1</inkml:trace>
</inkml:ink>
</file>

<file path=ppt/ink/ink6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2:24.5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24780 14337 0,'25'0'110</inkml:trace>
</inkml:ink>
</file>

<file path=ppt/ink/ink6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5:35.24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9401 17413 0,'25'0'141,"74"0"-126,75 0-15,-50 0 16,24-25-16,26 0 16,25 25-16,-26 0 15,298-25 1,224 125 0,24-76-1,1 26 1,49-50-1,-100 50 1,423 24 15,297 1-15,0 24 0,-1166-74-1,-74-25 1,173 49-1,-98-24 1,24 74 0,-75-49-1,-98-50 1,-1 0 0,50 0-1,-25 25 1,1-1-1,-76-24 17</inkml:trace>
</inkml:ink>
</file>

<file path=ppt/ink/ink7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5:36.38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17611 17587 0,'0'-25'78,"100"25"-78,73-25 16,26 25-16,73 0 15,373-25 1,-322 25-16,99 25 15,-224 0 17,-49 0-17,-75-1 1</inkml:trace>
</inkml:ink>
</file>

<file path=ppt/ink/ink7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5:37.67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26119 17512 0,'50'0'78,"74"0"-62,0 0-16,-74-50 15,-26-49 1,175 50-16,371-100 16,50-50-1,50 125 1,-74 24-1,-224-24 1,198 49 0,-272-24-1,-50 98 1,-50-49 15,-74-49-15,149 49-1,-124 0 1,-75 0 0,-49 0-1</inkml:trace>
</inkml:ink>
</file>

<file path=ppt/ink/ink7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5:38.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32023 17264 0,'74'0'94,"75"0"-94,-50 0 15,1-25-15,-51 0 16,174 1 0,-99-1-1,-99 25-15</inkml:trace>
</inkml:ink>
</file>

<file path=ppt/ink/ink7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24.19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2431 2332 0,'49'0'62,"75"0"-62,149 24 16,25 1-16,49-25 16,-74 0-1,25 99 1,-50-99-16,74 0 15,-98 0 1,-1 0 0,-198 25-1,247-25 1,-197 50 0,-1-50-1,-49 0 1</inkml:trace>
</inkml:ink>
</file>

<file path=ppt/ink/ink7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25.00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3299 3026 0,'50'0'31,"-26"0"-31,26 0 16,24 0-16,100-99 15,421 99 1,1-25-1,-249 25 1,-124 0 0,-49 50-1,-1-1 1,-148 1 0,75-50-1,24 0 1,49-25-1,-222 50 1</inkml:trace>
</inkml:ink>
</file>

<file path=ppt/ink/ink7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27.2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16718 2753 0,'25'0'110,"50"0"-95,-26 0 1,125 0-16,297 25 15,0-25 1,199 0 0,74-25-1,-148 1 1,297-51 15,-75-24-15,-247 49-1,-571 100 1,347-50 0,-248 0-1</inkml:trace>
</inkml:ink>
</file>

<file path=ppt/ink/ink7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37.63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8632 17190 0,'25'0'79,"148"0"-64,51 0-15,-199 0 16,49 0-16,50 0 15,-50 0-15,1 0 16,49 0 0</inkml:trace>
</inkml:ink>
</file>

<file path=ppt/ink/ink7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38.87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8062 16818 0,'49'0'31,"26"0"-15,24 0-16,-25 74 16,199-24-1,49 49 1,51 50-1,98-125 17,-397-24-32,-74 25 31</inkml:trace>
</inkml:ink>
</file>

<file path=ppt/ink/ink7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28:39.55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8458 17388 0,'149'0'47,"0"0"-32,-25 0-15,-25 0 16,-24 0-16,49 0 16,99 25-1,0-25 1,-148 25 15</inkml:trace>
</inkml:ink>
</file>

<file path=ppt/ink/ink7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3.00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1290 3919 0,'124'0'78,"670"0"-47,-571 0-15,2605-99 46,-2729 99-62,-74 0 141</inkml:trace>
</inkml:ink>
</file>

<file path=ppt/ink/ink8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3.54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620 4242 0,'50'0'47,"148"0"-31,-74 148-16,223-98 16,224 124-1,24-100 1,1 25-1,98-99 1,-396 0-16,247 0 16,-197 0-1,-299 0 17</inkml:trace>
</inkml:ink>
</file>

<file path=ppt/ink/ink8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4.28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1910 4316 0,'149'0'47,"297"0"-47,-148 25 15,0-75 1,421 100 0,-248-50-16,-49 0 15,396 0 16,-644 0-31,-100 0 32</inkml:trace>
</inkml:ink>
</file>

<file path=ppt/ink/ink8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5:44.9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1538 4514 0,'25'75'0,"124"-50"15,173-25-15,50 49 16,-25 100 0,273-99-1,149-25 1,-74-25 15,-571 0-15</inkml:trace>
</inkml:ink>
</file>

<file path=ppt/ink/ink8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2.6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15925 3770 0,'24'0'31,"76"0"-16,24-49 1,149 49 0,123 0-16,1 0 15,372 0 1,-223 0-16,496-25 16,-373-25 15,-421 25-31,-198 50 31,198-74-15,-173-1-1</inkml:trace>
</inkml:ink>
</file>

<file path=ppt/ink/ink8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3.69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16049 3646 0,'24'0'93,"224"-25"-93,-223 50 16,223-25-16,50 0 16,99 0-16,421 0 15,-247 75 17,123-75-17,-247 0 1,-199-50-1,-124-24 1,-74 74-16,24-25 16,149-25-1,-74 25 1,-74 25 0,49 0-1,-100 25 1,-24 0-1</inkml:trace>
</inkml:ink>
</file>

<file path=ppt/ink/ink8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6:34.7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16148 3299 0,'25'0'62,"123"0"-62,51 0 16,99 0-16,148 0 16,50 50-1,596-50 1,-472 0-16,198 0 16,-198 0-1,-173 0 1,-25 0-1,-100 0 1,-74 0 0,-174 74-1,26-74 1,48 0 15,-98-25-15</inkml:trace>
</inkml:ink>
</file>

<file path=ppt/ink/ink8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7.4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16024 8830 0,'25'0'78,"74"0"-63,124 0-15,-49 0 16,49 0 0,174 25-1,-50-25 1,-223 0-16,-49 0 15,148 0 1,99-49 0,-173 24-1,-25 25 1,-99 0 0,0 0 93,-25-25-93</inkml:trace>
</inkml:ink>
</file>

<file path=ppt/ink/ink8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8.1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16272 9054 0,'149'25'62,"49"-25"-46,-99 0-16,1 0 15,73 0-15,100 49 16,223-24 0,-25 0-1,-421 99-15,347-99 16,-199-1-1,26-24 1,-76 0 0,-24 0 15,-49 0-31</inkml:trace>
</inkml:ink>
</file>

<file path=ppt/ink/ink8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29.00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15999 8706 0,'50'-24'46,"123"24"-46,26 0 16,98-25-16,-98 0 16,98-99-1,373 124 1,-199 50 0,-247-50-1,-150 0-15,1 0 16,73 99-1,51-99 1,-75 0 0,-50 0-1</inkml:trace>
</inkml:ink>
</file>

<file path=ppt/ink/ink8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4.5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16396 10666 0,'25'25'62,"24"-124"-62,125 99 16,24 0-16,-24 0 16,198 0-1,-223 0 1</inkml:trace>
</inkml:ink>
</file>

<file path=ppt/ink/ink9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5.1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16520 12278 0,'25'-49'31,"124"49"-15,-174 0 0,50 0-1,74 0-15,-74 0 16</inkml:trace>
</inkml:ink>
</file>

<file path=ppt/ink/ink9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5.77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16272 14015 0,'49'0'0,"51"0"16,-1 0-16,-49-25 16,148 25-16,224-25 15,-150 50 1,76-25 0,-224 25-1,-124 24 1</inkml:trace>
</inkml:ink>
</file>

<file path=ppt/ink/ink9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17:36.4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17041 15875 0,'49'0'0,"1"25"15,24 0-15,-24-25 16,198 124 0,347-75-1,-98 26 1,-398-75-16,298-25 15,-199 25 1,-49 0 0,-75 49 15,-24-49-15</inkml:trace>
</inkml:ink>
</file>

<file path=ppt/ink/ink9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3:58.46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6548 1215 0,'50'0'110,"74"-24"-110,149 24 15,99 74-15,-50-49 16,125-25-16,272 0 16,-99-25-1,-223 0 17,-298-24-17</inkml:trace>
</inkml:ink>
</file>

<file path=ppt/ink/ink9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3:59.04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7714 1290 0,'124'25'31,"75"-25"-15,-100 24-16,99-24 16,1 0-16,148 50 15,-74-50 1,-199 0-1</inkml:trace>
</inkml:ink>
</file>

<file path=ppt/ink/ink9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01.99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2133 1191 0,'124'0'94,"0"0"-78,149-25-16,-74 25 15,49 0-15,24 0 16,473 49 0,148 75-1,-447-49 1,-223-125-16,397 75 15,100 0 17,-125-100-17,-99 1 1,-149 49 0,-123 0-1,-125 25 1</inkml:trace>
</inkml:ink>
</file>

<file path=ppt/ink/ink9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9:47.221"/>
    </inkml:context>
    <inkml:brush xml:id="br0">
      <inkml:brushProperty name="width" value="0.05292" units="cm"/>
      <inkml:brushProperty name="height" value="0.05292" units="cm"/>
      <inkml:brushProperty name="color" value="#FF0000"/>
    </inkml:brush>
  </inkml:definitions>
  <inkml:trace contextRef="#ctx0" brushRef="#br0">571 3026 0,'0'-49'63,"0"-26"-47,24-74-1,1 75 1,0 24-1,0-49 1,0 74 0,-1 0-16,1 100 125,-25 24-125,25 0 15,0 75-15,-25-75 16,0 50 0,49-50-16,-49-49 15,50 49 1</inkml:trace>
  <inkml:trace contextRef="#ctx0" brushRef="#br0" timeOffset="2242.194">595 9277 0,'0'25'62,"0"-50"16,0-25-62,0 26-16,0-1 16,0 0-16,0 0 15,50 25 16,-50-25 1,25 25-1,0 0-15,24 75-1,-49-1 1,0 1-1,0-1 1,0 100 0,-25-125-16,-24 1 15,-224 148 1,174-123 0,-1-100-1,150 25 141,0 25-156,49-1 16,50 26-16,24-25 16,125 0-1,-199-25 1,-49 0 0</inkml:trace>
  <inkml:trace contextRef="#ctx0" brushRef="#br0" timeOffset="5039.919">17537 918 0,'-25'0'47,"50"25"31,49-25-78,-74 24 15,25-24 1,0 0-16,25 0 31,-1 100-15,-49-51-1,0-24 1,0 49 0,25 26-1,0-51 1,-75-24-16,50 25 16,-25-26-1,1-24 79,-1 25-47,25 0-47,49-25 15,-24 0 32,25 0-15,24 25-17,1 0-15,-51-25 16,1 49-1,-25-24 1,0 0 15,-25-25 1,-24 0-17,-75-25 1,0 0-1,49-49 1,-24 74 0,-25 25-1,74-25 1</inkml:trace>
  <inkml:trace contextRef="#ctx0" brushRef="#br0" timeOffset="6409.213">17140 4638 0,'25'0'46,"0"0"-30,24 0-16,-49 75 16,0 24-1,0-99 1,-49 25 0,-1 49-1,25-49 1,0-25-1,50 25 95,99 0-95,-99 0-15,0-1 16,-100-24 0</inkml:trace>
  <inkml:trace contextRef="#ctx0" brushRef="#br0" timeOffset="8240.272">16966 4291 0,'50'25'63,"0"49"-63,-26 1 15,-24 24-15,0-25 16,-49 50 0,24-49-1,0-25 1,-24 24 0,24-24-1,25-1 1,-50 1-1,50-25-15,0-1 141,50-24-141,24 50 16,-74-75-1,99 25-15,249 0 16,-150 0 0,-74-49-1</inkml:trace>
  <inkml:trace contextRef="#ctx0" brushRef="#br0" timeOffset="9208.175">17363 4911 0,'0'25'78,"25"99"-78,0-49 15,-25-1-15,25 25 16,24 75 0,-24-1-1,0 1 1,-25-124 0,-50-50 93</inkml:trace>
  <inkml:trace contextRef="#ctx0" brushRef="#br0" timeOffset="11107.141">16049 9897 0,'24'0'78,"76"0"-78,-1 25 16,-25-25-16,1 0 15,49-25 1,-124 25-1,149 0 1,-25 0 0</inkml:trace>
  <inkml:trace contextRef="#ctx0" brushRef="#br0" timeOffset="12761.488">16594 9947 0,'0'74'32,"0"1"-32,0-51 15,0 26 1,0-25-16,0 49 16,0-24-1,0-75 188,50 25-125,-25 0-62,24 0 62,-24 0-62,0 0 15,25 50 78,-1-26-109,-24 26 16,0-25 0,24 0-16,1-1 15,-50 1 126,25 0-125,-25 0-16,0 24 15,0-24-15,25 0 16,-25 74-1,0-74 1,-25-25 0,25 50-1,-25-50 1,0 24-16,-74 51 31,49-50-15,1-1-1,-1-48 95,-24-1-95,24 0-15,1 25 16,24 0 0</inkml:trace>
  <inkml:trace contextRef="#ctx0" brushRef="#br0" timeOffset="15023.778">17314 15602 0,'49'-25'78,"-74"25"-62,1 0-1,-1 0-15,-50 0 16,1 0-1,-100 0 1,-74 50 0,199-25-1,49 0 17,-25-1-17,25 1-15,0 0 16,-25 25-1,25-1 32,0-24-31,0 0-16,0 24 31,25 1-15,25 0-1,-50-26 1,24 51 0,-24-50-16,0-1 15,25 1 1,-25 25 15,99-50 0,-74 0-31,74-25 16,-49 25 0,-25-25-1,-25 0 17,0 1-32,0-1 15,25-25 1,-25 25-1,0-24 17,0-1-17,24 50 1,-24-49 0,25 49 30,0-25-30,-25 0 0,0 0-1,-25 0 1,0 1 0,1 24-1,-26 0 1,0 0-1,1 0 1,-26 0 0,26 0-16,-1 0 15,-24 24 1,-1-24 0,1 50-1,49-50 1,-24 25 15</inkml:trace>
  <inkml:trace contextRef="#ctx0" brushRef="#br0" timeOffset="64423.573">16991 2753 0,'25'0'31,"-25"25"16,0 25-47,0 49 16,0-25 0,25 150-1,49 24 1,-49-100-1,0-48 1,-25-51-16,0-24 16,49 50-1,-49 24 1,-24-50 0,24-24 30</inkml:trace>
  <inkml:trace contextRef="#ctx0" brushRef="#br0" timeOffset="65775.838">33089 2704 0,'0'25'62,"0"74"-46,0 25-16,0 0 15,0-50 1,0 50-16,0-25 16,0 100-1,0-50 1,0-124 0</inkml:trace>
  <inkml:trace contextRef="#ctx0" brushRef="#br0" timeOffset="68344.393">21506 4018 0,'99'0'110,"-25"0"-95,75 0-15,-50 0 16,224 0-16,-1 25 16,571 0-1,0 25 1,-99-1-1,-323-49 17,-198 0-17,-198 0-15,-1 0 16,25-74 0,-49 74-1,-25 0 16</inkml:trace>
</inkml:ink>
</file>

<file path=ppt/ink/ink9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16.70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8607 794 0,'50'0'47,"198"0"-31,0 0-16,50 0 16,-1 0-1,348 74 1,223 1-1,75-75 1,148 0 0,-272 24-1,-298-24 1,-372 25 0</inkml:trace>
</inkml:ink>
</file>

<file path=ppt/ink/ink9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17.8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8806 1166 0,'49'0'125,"75"0"-125,50 0 15,124 0-15,-26 49 16,51-24 0,49 25-16,223 99 15,199-125 1,-248 1 0,49-25-1,-24 25 1,-249-25-1,-24 25 1,-150-25 0</inkml:trace>
</inkml:ink>
</file>

<file path=ppt/ink/ink9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18.8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18728 943 0,'49'-25'63,"50"25"-63,50-50 15,99 1-15,50 49 16,198 49-1,372 1 1,174-1 0,49-24-1,-272-124 1,-174 99 0,-348-50-1,-272 50 1</inkml:trace>
</inkml:ink>
</file>

<file path=ppt/ink/ink10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21.16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11286 6846 0,'25'25'93,"0"-75"-77,248 50-16,-149 0 16,173 0-16,1-25 15,-248 1-15,495-51 16,150 150 15,-472-75-15,-149 0-1</inkml:trace>
</inkml:ink>
</file>

<file path=ppt/ink/ink10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22.1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11038 10592 0,'25'0'78,"99"0"-78,74 0 16,1 0-16,49 0 16,-25 0-1,397 0 1,50-25 0,-25 50-1,-372-25-15,173 49 16,-396-49-16</inkml:trace>
</inkml:ink>
</file>

<file path=ppt/ink/ink10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25.76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3398 5631 0,'0'-25'78,"149"25"-78,25-25 15,-1 124-15,-24-99 16,-149 75 0,298-26-1,148 1 1,-222-25-16,-76 0 16,-123-25 15</inkml:trace>
</inkml:ink>
</file>

<file path=ppt/ink/ink10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2.22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11683 4192 0</inkml:trace>
</inkml:ink>
</file>

<file path=ppt/ink/ink10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2.8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11733 6524 0</inkml:trace>
</inkml:ink>
</file>

<file path=ppt/ink/ink10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4.4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11708 8334 0</inkml:trace>
</inkml:ink>
</file>

<file path=ppt/ink/ink10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5.33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11881 11137 0</inkml:trace>
</inkml:ink>
</file>

<file path=ppt/ink/ink10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6.48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11733 14064 0</inkml:trace>
</inkml:ink>
</file>

<file path=ppt/ink/ink10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7.2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11683 15999 0</inkml:trace>
</inkml:ink>
</file>

<file path=ppt/ink/ink10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19.1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11757 11187 0</inkml:trace>
</inkml:ink>
</file>

<file path=ppt/ink/ink1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22.4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11757 9674 0</inkml:trace>
</inkml:ink>
</file>

<file path=ppt/ink/ink11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24.8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11683 5308 0,'25'0'32</inkml:trace>
</inkml:ink>
</file>

<file path=ppt/ink/ink11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26.56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11609 2952 0</inkml:trace>
</inkml:ink>
</file>

<file path=ppt/ink/ink11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29.5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2778 3125 0,'-25'0'93,"125"0"-93,98 0 16,-74 0-16,25 0 16,-75 0-1,125 0 1,24 100-1,-99-76 1,50 26 0,-150-25-1</inkml:trace>
</inkml:ink>
</file>

<file path=ppt/ink/ink1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44.4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17884 3746 0,'50'-25'31,"148"25"-15,50-25-1,25 25-15,50 0 16,-125-99-16,348 49 16,-348 50-1,224-25 17,0 25-32,-174-25 31,-224 25-16,26 0 1</inkml:trace>
</inkml:ink>
</file>

<file path=ppt/ink/ink11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45.26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17711 3249 0,'223'50'62,"149"49"-62,-347-74 16,123-25-16,398 0 15,-199 0 1,-223-99-16,472 148 16,24-148-1,-422 0 1,-148 99 0</inkml:trace>
</inkml:ink>
</file>

<file path=ppt/ink/ink1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46.12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16222 3373 0,'25'0'15,"25"0"-15,49 50 16,-49-25-16,222-25 15,-98 74 1,74-74 0,50 0-1,-25 0 1,24 0 0,26 0 15,24-25-16,-25-24 1,-198 24 0,-124 0-16</inkml:trace>
</inkml:ink>
</file>

<file path=ppt/ink/ink11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52.53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12799 4961 0,'25'-25'94,"25"25"-79,49 0-15,0-25 16,-25 25-16,51 0 16,-1 25-1,-50-25 1,25 0 15,-49 0-31,24 0 16,100 0-1,-50 0 1,-99 0 0,-1 0-1,76 0 1,-26 0-1,-49 0 1,24 0 0,1 0-1,25 0 1,24 0 0,-74 0 15</inkml:trace>
</inkml:ink>
</file>

<file path=ppt/ink/ink11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4:53.29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12898 5110 0,'25'0'31,"74"25"-31,-99 24 16,50-24-1,124 25 1,123-50 0,-98 24-1,24-24 1,-124 0-1,-24 0 1,-125-24 0,100 24 15,-50-75-15,0 50 46</inkml:trace>
</inkml:ink>
</file>

<file path=ppt/ink/ink11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5:05.09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2183 8037 0,'74'0'78,"100"0"-62,49 25-16,0-25 15,-24 24-15,98 26 16,-98-50-16,99 0 16,-125 0-1,-98 0 16,-51 0-15,1 0 0,0 0-1</inkml:trace>
</inkml:ink>
</file>

<file path=ppt/ink/ink12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5:07.72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1538 8210 0,'49'0'47,"100"0"-47,75 0 15,-1 25-15,-74 0 16,49 25 0,224-26-1,-50 1 1,25 0-1,-124-25 1,-224 25 0,26-25-1,49 0 1,-75 0 0,-24 0 15,0 0-16</inkml:trace>
</inkml:ink>
</file>

<file path=ppt/ink/ink12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5:08.25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2604 8310 0,'50'0'15,"149"-25"1,-1 25-16,-74-25 16,50 25-1,-26 0 1,26 0-16,25 0 15,98 0 1,-173 50 0,-99-50-1</inkml:trace>
</inkml:ink>
</file>

<file path=ppt/ink/ink12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5:11.6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22746 4266 0</inkml:trace>
</inkml:ink>
</file>

<file path=ppt/ink/ink12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57.90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3001 4514 0,'25'0'47,"0"0"-31,25-24-16,-26-1 15,-24 74 17,174-24-32,24 25 15,348-50 1,99 0 0,-149-50-1,-297 50-15,222-74 16,-173 49-1,-322 50 1,99 0 15,0-25-15</inkml:trace>
</inkml:ink>
</file>

<file path=ppt/ink/ink12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57.91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6028 4490 0</inkml:trace>
</inkml:ink>
</file>

<file path=ppt/ink/ink12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6:59.2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1563 5804 0,'24'0'63,"101"0"-63,23-25 16,51 25-16,-1 0 15,348 0 1,-25 0-1,0 0 1,-199 0 0,-247 0-1,-51 0 1</inkml:trace>
</inkml:ink>
</file>

<file path=ppt/ink/ink12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02.4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4936 7144 0,'25'0'47,"0"0"-47,0-25 16,24 25-1,50 0-15,50 0 16,0 0 0,49 0-16,175 0 15,73 0 1,-24 0-1,-224 50 1,100-26 0,-25-24-1,-100 25 1,-24 0 15,149-25-15,-199 0-1,-49 25 1,-1-25 0,-24 0 15</inkml:trace>
</inkml:ink>
</file>

<file path=ppt/ink/ink12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05.95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2232 8260 0,'75'0'47,"24"0"-47,-25 50 16,-24-26-16,24-24 15,1 50-15,173-25 16,-99 0 15,-100-25-15,-24 0-1,0 0-15,0 0 16,0 0 0</inkml:trace>
</inkml:ink>
</file>

<file path=ppt/ink/ink12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08.4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3671 9599 0,'25'0'78,"25"0"-63,-1 0-15,26 0 16,-51 25-16,100-50 16,100 25-16,-125 0 15,471 0 1,1 50 0,-149-50-1,-199 0 1,-25 0-1,-74 0 17,-25 0-17,-74-25 17,50 25-17,-75-25-15,148 25 16,-23 0-1,-76 0 1,-24 0 15,-25-24 16,50 24-47,24-25 16,-24 25-1,-26 0 1,76 0 0,-76 0 31</inkml:trace>
</inkml:ink>
</file>

<file path=ppt/ink/ink12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13.26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3497 12030 0,'149'0'47,"0"0"-47,-50 0 15,-74 25-15,198 0 16,249 0 0,-26 124-1,75-149 1,-347 0 0,-100 0-16,1 0 15,-51 0 32</inkml:trace>
</inkml:ink>
</file>

<file path=ppt/ink/ink13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14.3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7565 11906 0,'25'0'16,"0"0"-1,49 0-15,-24 0 16,74 0 0,0 25-16,75 25 15,-75-50 1,-100 0-1,-48 49 1,172-49 15,26 25-15,124 0 0,-249-25-1</inkml:trace>
</inkml:ink>
</file>

<file path=ppt/ink/ink13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15.6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2877 13221 0,'149'0'140,"50"0"-124,73 0-16,-73 25 16,24 0-16,199-150 15,-75 101 1,-99 24 15,-198 0-15</inkml:trace>
</inkml:ink>
</file>

<file path=ppt/ink/ink13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7:17.16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6970 6896 0</inkml:trace>
</inkml:ink>
</file>

<file path=ppt/ink/ink13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8:53.55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9575 5953 0</inkml:trace>
</inkml:ink>
</file>

<file path=ppt/ink/ink13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8:54.06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7838 8806 0</inkml:trace>
</inkml:ink>
</file>

<file path=ppt/ink/ink13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48:54.54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6921 11733 0</inkml:trace>
</inkml:ink>
</file>

<file path=ppt/ink/ink13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1:03.872"/>
    </inkml:context>
    <inkml:brush xml:id="br0">
      <inkml:brushProperty name="width" value="0.05292" units="cm"/>
      <inkml:brushProperty name="height" value="0.05292" units="cm"/>
      <inkml:brushProperty name="color" value="#FF0000"/>
    </inkml:brush>
  </inkml:definitions>
  <inkml:trace contextRef="#ctx0" brushRef="#br0">6945 7590 0,'50'-25'47,"0"-24"-47,-1 49 16,-24 0 0,0 0-1,24 0 1,75 0-16,25 0 15,248 0 17,-25-25-17,-149 0 1,-198 0 0</inkml:trace>
  <inkml:trace contextRef="#ctx0" brushRef="#br0" timeOffset="11908.239">14139 4415 0,'24'0'63,"1"-25"-63,0-24 15,0 49 1,49 0 0,-24 0-1,0 0 1,-26 0-1,100 0 1,0 0 0,-24 0-1,-26 0 1,50 0 0,-50 0 15,-24 0-31,24 0 31,26 25-15,-51-25-1,1 0 1</inkml:trace>
  <inkml:trace contextRef="#ctx0" brushRef="#br0" timeOffset="17868.445">2505 8359 0,'25'-25'109,"0"25"-93,0-24-16,24 24 16,-24-25 15,25 25 0,-1-25-31,75 0 16,-49 25-1,24-49 1,-25 49 15,26 0-15,-1-25-1,25 25 1,-25 0 0,0 0-1,1 0 1,48 0 0,-48 0-1,48 0 1,26 0-1,-75 0 1,0 49 0,1-49-1,48 0 1,51 0 15,-50 0-15,-124 25-16,24 25 15,-74-75 1,174 0 0,-50 0-1,1 25 1,-76 0 0,-24-24 109</inkml:trace>
  <inkml:trace contextRef="#ctx0" brushRef="#br0" timeOffset="21636.184">14982 9327 0,'50'0'125,"24"0"-109,-49 0-16,24 0 16,26 0-16,-1 0 15,-49 0-15,74 0 16,25 0-1,25 0 17,25 0-17,-75 0 1,-74 0-16</inkml:trace>
  <inkml:trace contextRef="#ctx0" brushRef="#br0" timeOffset="25292.499">20315 13915 0,'25'0'62,"49"0"-46,-24 0 0,-1-24-1,-24-1-15,0 25 16,99 0-1,0 0 1,0 25 0,-99-25-1</inkml:trace>
  <inkml:trace contextRef="#ctx0" brushRef="#br0" timeOffset="27220.247">16644 10765 0</inkml:trace>
  <inkml:trace contextRef="#ctx0" brushRef="#br0" timeOffset="27684.167">21456 10096 0</inkml:trace>
  <inkml:trace contextRef="#ctx0" brushRef="#br0" timeOffset="28579.452">20017 10864 0,'75'0'47,"74"0"-47,-1 0 16,-73 0-1,-1 0-15,1 0 16,-51 0 0,1 0-1</inkml:trace>
  <inkml:trace contextRef="#ctx0" brushRef="#br0" timeOffset="29139.782">23465 11187 0</inkml:trace>
  <inkml:trace contextRef="#ctx0" brushRef="#br0" timeOffset="29683.386">14362 12799 0</inkml:trace>
  <inkml:trace contextRef="#ctx0" brushRef="#br0" timeOffset="30100.193">15230 13717 0,'0'0'0,"-25"0"16</inkml:trace>
  <inkml:trace contextRef="#ctx0" brushRef="#br0" timeOffset="33268.009">17165 9376 0,'25'0'109,"49"0"-109,0 0 16,50 0-16,1 0 16,172 0-1,-222 0 1</inkml:trace>
  <inkml:trace contextRef="#ctx0" brushRef="#br0" timeOffset="34556.385">3919 8582 0</inkml:trace>
  <inkml:trace contextRef="#ctx0" brushRef="#br0" timeOffset="36428.18">2084 7417 0,'-25'24'78,"50"-48"-16,49-26-46,50 0-16,0-24 16,25-25-16,149-25 31,-75 49-31,-50 26 16,-49-26-1,-49 50 1,-50 1-1,74-51 1,0 50 0,100-24-1,-125 49 17</inkml:trace>
  <inkml:trace contextRef="#ctx0" brushRef="#br0" timeOffset="37659.715">2977 8607 0</inkml:trace>
  <inkml:trace contextRef="#ctx0" brushRef="#br0" timeOffset="41844.136">15205 4490 0</inkml:trace>
  <inkml:trace contextRef="#ctx0" brushRef="#br0" timeOffset="54684.53">3770 10170 0,'25'0'63,"74"0"-63,-24 0 16,-50 0-1,24 0-15,26 0 16,98 0-1,75-25 1,149 0 0,25 25-1,-125 0 1,-24 0 0,-124 0-1,-50 0 1,-24 25-1,74-25 1,49 0 15,-49-25-15,-124 25-16,-1 0 16</inkml:trace>
  <inkml:trace contextRef="#ctx0" brushRef="#br0" timeOffset="179643.113">13568 3944 0</inkml:trace>
  <inkml:trace contextRef="#ctx0" brushRef="#br0" timeOffset="181171.188">13667 3919 0,'-24'50'109,"-26"24"-109,25 75 16,0-75-16,1 26 16,-1-26-1,0 0-15,25 1 16,0-50-1</inkml:trace>
  <inkml:trace contextRef="#ctx0" brushRef="#br0" timeOffset="182515.215">25003 8037 0</inkml:trace>
  <inkml:trace contextRef="#ctx0" brushRef="#br0" timeOffset="186410.906">22250 9451 0</inkml:trace>
  <inkml:trace contextRef="#ctx0" brushRef="#br0" timeOffset="187900.466">22820 9252 0,'75'0'109,"49"0"-109,0 0 16,49 0-16,26 25 15,-50-25-15,49 0 16,-74 0 15,-99 0-15</inkml:trace>
  <inkml:trace contextRef="#ctx0" brushRef="#br0" timeOffset="189834.76">23143 9277 0</inkml:trace>
  <inkml:trace contextRef="#ctx0" brushRef="#br0" timeOffset="193090.198">14139 15553 0</inkml:trace>
  <inkml:trace contextRef="#ctx0" brushRef="#br0" timeOffset="194082.791">19621 15379 0</inkml:trace>
  <inkml:trace contextRef="#ctx0" brushRef="#br0" timeOffset="194922.982">23763 15677 0</inkml:trace>
  <inkml:trace contextRef="#ctx0" brushRef="#br0" timeOffset="196522.996">20935 16247 0</inkml:trace>
  <inkml:trace contextRef="#ctx0" brushRef="#br0" timeOffset="200561.988">20910 13469 0</inkml:trace>
  <inkml:trace contextRef="#ctx0" brushRef="#br0" timeOffset="201003.051">22895 11931 0</inkml:trace>
  <inkml:trace contextRef="#ctx0" brushRef="#br0" timeOffset="201395.195">24259 9699 0</inkml:trace>
  <inkml:trace contextRef="#ctx0" brushRef="#br0" timeOffset="202154.338">24209 11435 0</inkml:trace>
  <inkml:trace contextRef="#ctx0" brushRef="#br0" timeOffset="-171830.829">8334 12750 0,'25'0'93,"25"0"-77,24 0-16,50 0 16,25 0-1,99-50-15,50 50 16,272 50-1,-247-1 1,-75-24 0,-199 0-1,-24-25 1</inkml:trace>
  <inkml:trace contextRef="#ctx0" brushRef="#br0" timeOffset="-170782.239">3001 14238 0,'25'0'62,"74"0"-46,75 0 0,-100 49-16,-49-123 15,149 74-15,74-50 16,-99 50 0,-75 0-1</inkml:trace>
  <inkml:trace contextRef="#ctx0" brushRef="#br0" timeOffset="-165742.794">3746 12526 0,'99'0'110,"-25"25"-110,-24-25 31,123 0-16,75 0-15,100 99 16,24 25 15,-223-124-31,74 50 16,-149 24 0,-99-49-1,50-74 1,0 49-1,74 0 1,-49 0 0,-25 0-1,-25-25 17</inkml:trace>
  <inkml:trace contextRef="#ctx0" brushRef="#br0" timeOffset="-158780.848">12526 1836 0,'100'24'47,"148"1"-47,-25-25 16,-49 25-16,98 0 15,76 124 1,321-149 0,-73 0-1,123 0 1,124 198 0,-719-198-1,670-50 1,-447 26-1,125 98 1,-398-49 0,249-75-1,49 50 1,-100 25 0,-222-25-1,99 0 1,-50-25-1,-74 25 1</inkml:trace>
</inkml:ink>
</file>

<file path=ppt/ink/ink13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4:33.622"/>
    </inkml:context>
    <inkml:brush xml:id="br0">
      <inkml:brushProperty name="width" value="0.05292" units="cm"/>
      <inkml:brushProperty name="height" value="0.05292" units="cm"/>
      <inkml:brushProperty name="color" value="#FF0000"/>
    </inkml:brush>
  </inkml:definitions>
  <inkml:trace contextRef="#ctx0" brushRef="#br0">23515 5184 0,'49'0'125,"125"0"-109,74 0-16,-25 0 15,-49 0-15,49 0 16,25 0 0,-49 0-16,-1-25 15,-173 25 1</inkml:trace>
  <inkml:trace contextRef="#ctx0" brushRef="#br0" timeOffset="1598.003">17016 4762 0,'0'75'79,"0"74"-64,0 99-15,-74-25 16,74-49-16,-25 173 31,0-198-15,25 0-1,-50 49 1,26 50 0,24 0-1,0-74 1,0-100-16,0 1 15,0 123 1,0-99 0,0-24-1,0-1 1,0 100 0,-25 24 15,74 1-16,-49-125 1,0-49 0,0 0 15,25 99-15,-25 173-1,0-222 1,0-51-1</inkml:trace>
  <inkml:trace contextRef="#ctx0" brushRef="#br0" timeOffset="5620.431">25078 3150 0,'49'25'78,"-24"25"-63,223-26 1,0-24 0,50 0-16,74 50 15,-223-75 1,-1 25 0,1 0-1,-99 0 1,-50 25 31</inkml:trace>
  <inkml:trace contextRef="#ctx0" brushRef="#br0" timeOffset="15268.901">30088 9922 0</inkml:trace>
  <inkml:trace contextRef="#ctx0" brushRef="#br0" timeOffset="18862.529">17165 10319 0,'0'99'78,"-50"75"-78,50 98 15,-49-24-15,24 1 16,-25-26-16,25 298 16,25-298-1,25-99 17,-25-99-17,25 24 1,0 75-1,-25-49 1,0-1 0,25-74-1</inkml:trace>
  <inkml:trace contextRef="#ctx0" brushRef="#br0" timeOffset="20069.701">30634 12923 0,'0'25'31</inkml:trace>
  <inkml:trace contextRef="#ctx0" brushRef="#br0" timeOffset="20541.065">27211 14412 0</inkml:trace>
  <inkml:trace contextRef="#ctx0" brushRef="#br0" timeOffset="21244.461">21878 12030 0</inkml:trace>
  <inkml:trace contextRef="#ctx0" brushRef="#br0" timeOffset="22069.318">22126 10641 0</inkml:trace>
  <inkml:trace contextRef="#ctx0" brushRef="#br0" timeOffset="24044.731">19968 16173 0</inkml:trace>
  <inkml:trace contextRef="#ctx0" brushRef="#br0" timeOffset="25164.721">27732 16049 0</inkml:trace>
  <inkml:trace contextRef="#ctx0" brushRef="#br0" timeOffset="25869.272">31378 16570 0</inkml:trace>
  <inkml:trace contextRef="#ctx0" brushRef="#br0" timeOffset="27885.073">16991 4490 0</inkml:trace>
  <inkml:trace contextRef="#ctx0" brushRef="#br0" timeOffset="28709.701">16768 6152 0</inkml:trace>
  <inkml:trace contextRef="#ctx0" brushRef="#br0" timeOffset="30461.506">31800 8136 0</inkml:trace>
  <inkml:trace contextRef="#ctx0" brushRef="#br0" timeOffset="31749.049">25152 7218 0</inkml:trace>
  <inkml:trace contextRef="#ctx0" brushRef="#br0" timeOffset="32204.988">27360 8012 0</inkml:trace>
  <inkml:trace contextRef="#ctx0" brushRef="#br0" timeOffset="32605.184">29542 9277 0</inkml:trace>
  <inkml:trace contextRef="#ctx0" brushRef="#br0" timeOffset="33652.976">17338 11261 0</inkml:trace>
  <inkml:trace contextRef="#ctx0" brushRef="#br0" timeOffset="34188.963">17388 13593 0</inkml:trace>
</inkml:ink>
</file>

<file path=ppt/ink/ink13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4.1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14908 3820 0,'0'-25'0,"24"25"15,1 0-15,50 0 32,-51-25-17,1 25 1,25 0-16,24 0 16,100 0-1,-50 25 1,50-74-1,98 49 1,-222-25 0,198 50-1,99-25 1,-173-25 0,-174 0 62</inkml:trace>
</inkml:ink>
</file>

<file path=ppt/ink/ink13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4.86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14883 3944 0,'25'0'32,"74"0"-17,-50 0-15,26-25 16,347 25 0,-26 0-1,-24 0 1,-223-99-1,25 25 1,-100 74 0</inkml:trace>
</inkml:ink>
</file>

<file path=ppt/ink/ink14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4.88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16718 3746 0</inkml:trace>
</inkml:ink>
</file>

<file path=ppt/ink/ink14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5.6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14908 3473 0,'-25'-25'32,"50"25"-32,49 0 15,100 25 1,24-1 0,249-24-1,-199 25 1,-224 50-1,100-125 17,-99 50-17</inkml:trace>
</inkml:ink>
</file>

<file path=ppt/ink/ink14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6.12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15230 3969 0,'50'25'32,"74"-25"-17,173 74-15,-123-74 16,-25 0-1,223 0 1,-248 25 0,-25-25-1</inkml:trace>
</inkml:ink>
</file>

<file path=ppt/ink/ink14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7.2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20340 3746 0,'74'0'79,"25"24"-64,75-24-15,0 25 0,24-25 16,323 0-1,-248 50 1,-99-50 0,-150 0-16,100 0 15,-74 0 1</inkml:trace>
</inkml:ink>
</file>

<file path=ppt/ink/ink14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8.21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20042 3423 0,'25'0'78,"74"0"-78,25 0 15,0 0-15,149 0 16,174-25 0,-26 0-1,-148 1 1,-124 24-1,-50 0 1,-99-25 0,25 25-16,0 0 47,99 25-16,124 74-16,-75-99 1,-98 0 0,-25 0-1</inkml:trace>
</inkml:ink>
</file>

<file path=ppt/ink/ink14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8.74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21084 4093 0</inkml:trace>
</inkml:ink>
</file>

<file path=ppt/ink/ink14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09.43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20414 4093 0,'25'0'78,"149"0"-78,-1 0 16,26 0-16,74 0 15,-1 0 1,26 0-16,397 25 16,-274 99-1,-148-124 1,-198 0-1</inkml:trace>
</inkml:ink>
</file>

<file path=ppt/ink/ink14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10.32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23465 4068 0,'0'-25'94,"50"0"-78,49 1-16,50 24 15,49 0-15,26-25 16,148 25 0,-50 25-16,373-1 15,-274 1 1,-148-25-1,-248 0 1</inkml:trace>
</inkml:ink>
</file>

<file path=ppt/ink/ink14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0:57:11.45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23242 3621 0,'50'0'125,"49"-49"-125,25-75 16,173 124-16,51 0 15,-175 25-15,150 74 16,24-25 0,-49-49-1,-174-25 1,-99 0 15</inkml:trace>
</inkml:ink>
</file>

<file path=ppt/ink/ink14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9:14.3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12303 9599 0,'75'0'78,"49"0"-78,24 0 16,51 0-16,-50 0 16,24 25-1,299-25 1,-200 0-16,249-25 16,99 50-1,-173 74 1,-149 1-1,98-76 17,76 26-17,-1-50 1,-446 50 0,198 24-1,174-49 1,-75 49-1,1-74 1,-25 0 0,-1 25-1,26-25 1,-224 0 0,248 0-1,25 25 1,298 49 15,-397-74-15,-199 0-16,720 100 31,-323-26-15,1-24-1,-224-50 1,49 0-1,-24-75 1,-99-74 0,148 149-1,-223 0 1,1-24 0,-125 73-1,50-49 1,371 0-1,-73 0 17,-1-25-17,-123 1 1,74 24 0,0-50-1,173 50 1,-74 50-1,-173-50 1,-199 173 0,173-173-1,-74-25 1,-99 1 0,224 48-1,-100-24 1,-124 25 46,49-25-46,26 0 0,-26 0-16,1 0 15,-25 0 32</inkml:trace>
</inkml:ink>
</file>

<file path=ppt/ink/ink15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9:16.57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2927 11286 0,'25'0'32,"124"0"-17,-149 25-15,272-25 16,76 25-1,73 0-15,596-25 16,-744 99 0,347-99-1,-124 0 1,-223 0 0,-124 25-1,124-25 1,-50 0-1,-198 0 17,-25-25 124,99 0-140,-24 25-16,-1 0 31,-49 0-31,99 0 15,25 25 1,-75-25 0,1 0-1,-26-25 1,-74 25 15,50 0 157,0 0-188,0 0 15,0 0 1,123 0 31,175 0-32,123 25-15,-24 74 16,-348-74 0,-123-25 62,49 25-63</inkml:trace>
</inkml:ink>
</file>

<file path=ppt/ink/ink15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9:16.61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9674 11609 0</inkml:trace>
</inkml:ink>
</file>

<file path=ppt/ink/ink15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9:21.05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11807 8855 0,'0'50'94,"0"49"-78,-25 0-16,-24 1 15,-26 48-15,-24 125 16,49-25 0,1-49-1,-26 49 1,51-99 15,24-75-15,-25-24-1,25-26 1,-25 1 0</inkml:trace>
</inkml:ink>
</file>

<file path=ppt/ink/ink15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9:22.44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28997 10840 0,'0'74'78,"0"0"-78,0 26 16,0 24-16,0-25 15,0 0-15,-25 75 16,-25 24 15,25-49-15,-49 25 0,49-50-1,25-75 1</inkml:trace>
</inkml:ink>
</file>

<file path=ppt/ink/ink15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08:49.851"/>
    </inkml:context>
    <inkml:brush xml:id="br0">
      <inkml:brushProperty name="width" value="0.05292" units="cm"/>
      <inkml:brushProperty name="height" value="0.05292" units="cm"/>
      <inkml:brushProperty name="color" value="#FF0000"/>
    </inkml:brush>
  </inkml:definitions>
  <inkml:trace contextRef="#ctx0" brushRef="#br0">1240 8310 0,'0'-25'110,"0"-25"-110,0-24 15,0 24-15,25-49 16,-99 24 0,123 1-1,-49 24 1,25 50-16,25 0 250,49 100-250,-74-26 16,-1 1-16,1-1 15,-25-24-15,25 74 31,0-25-15,-25-50 0,25-24 15,-25 0-15,24 25-1,-24 24 1,0-49 140,0 0-156,0-1 16</inkml:trace>
  <inkml:trace contextRef="#ctx0" brushRef="#br0" timeOffset="738.493">571 8830 0,'74'0'78,"75"25"-62,24-25-16,-49 0 15,25 0 1,-50 0-16,125 0 15,-125 0 1</inkml:trace>
  <inkml:trace contextRef="#ctx0" brushRef="#br0" timeOffset="840.43">1662 8855 0,'223'25'110</inkml:trace>
  <inkml:trace contextRef="#ctx0" brushRef="#br0" timeOffset="925.377">2059 8954 0,'49'0'15,"-98"0"-15,222-124 16,1 124-1</inkml:trace>
  <inkml:trace contextRef="#ctx0" brushRef="#br0" timeOffset="18424.716">1414 9773 0</inkml:trace>
  <inkml:trace contextRef="#ctx0" brushRef="#br0" timeOffset="18961.919">1315 11286 0</inkml:trace>
  <inkml:trace contextRef="#ctx0" brushRef="#br0" timeOffset="55231.969">15801 4638 0,'24'0'125,"1"0"-109,74 0-16,25 0 15,75 0 1,-1 0-1,75 0-15,-99 0 32,-1 0-17,-148 25 1,50-25 0,-1 0-1,-74 50 1,174-25-1,49-25 1,-149 49 0,150-49-1,172 0 1,-48 0 0,24 25-1,124-25 16,-397 50-31,348-1 16,-26-49 0,-123 0-1,-25 0 1,-25-49 0,25 49-1,0 0 1,-199 0-1,50 0 1,-74 0 0,49 0-1,-25 0 1,50-75 15,75 75-15,-100-49-1,0 24 1,0 25 0,25-25-1,75-25 1,-1 50-16,25 0 16,-24 0-1,123 0 1,-173 0-1,-25 0 1,124 0 0,-24 0-1,-125 0 1,-74 25 15,74-25-15,25 0-1,173 25 1,175 0 0,-323-25-1</inkml:trace>
  <inkml:trace contextRef="#ctx0" brushRef="#br0" timeOffset="59200.462">19869 10740 0,'49'0'109,"75"-24"-93,25 24-16,-25-25 15,-50-50-15,199 75 16,-49 0 15,222 0-15,-124 75-1,-222 24 1,73-99 0,51 25-1,123 24 1,-223-49 0,25 0-16,173 0 15,50 0 1,25 25-1,74 0 1,-123-25 15,-75 0-15,-174 0 0,-25 0-1,75 0 1,99 50-1,-74-50 1,49 0 0,-49 0-1,-1 0 1,224-25 0,0 25-1,-223-50 1,98 50 15,-148 0-31,-49 0 31,49 0-15,149-49 0,0 24-1,-125 0 1,-24 0-1,50-24 1,99 49 0,-99-25-1,49 50 1,-74-1 0</inkml:trace>
  <inkml:trace contextRef="#ctx0" brushRef="#br0" timeOffset="61215.343">2332 11956 0,'74'25'47,"0"-25"-47,1 24 16,-1-24-16,1 0 15,74 25 1,-75-25-16,50 0 16,74 25-1,50-25 1,-99 25 0,-74-100-1,24 75 16,-25 0-15,50-24 0,-24 24-1,-76 0 1</inkml:trace>
  <inkml:trace contextRef="#ctx0" brushRef="#br0" timeOffset="114376.697">18703 12055 0,'-25'0'109,"75"0"-78,74 0-15,24 0-16,26-25 15,0 25-15,24 0 16,199 0 0,74 0-1,75 0 1,-348 99 0,100-49-1,-149 0 1,74 74-1,25-124 1,75 0 15,-150 0-15,51 0 0,24 25-1,-75-1 1,-173-24-1,174 0 1,74 0 0,-149 0-16,348-49 15,-75 49 1,-75 0 0,-148 0-1,25 0 16,99-50-15,99 1 0,0-26-1,-149 25 1,-99 26 0,298-51-1,-174 50 1,-174 1-1,25-1 1,25 25 0,-49-25-1,-26 25 1,26 0 0,-75-25 109</inkml:trace>
  <inkml:trace contextRef="#ctx0" brushRef="#br0" timeOffset="119658.096">30559 9723 0,'0'50'63,"0"74"-48,0 0-15,0 25 16,0 49 0,0 100-1,25 0 1,-25-150-16,25 51 16,49-75-1,1 0 1,-50-25-1,-1-74 1,-24 0 0</inkml:trace>
  <inkml:trace contextRef="#ctx0" brushRef="#br0" timeOffset="122991.364">30857 9649 0,'0'25'78,"0"74"-62,0 50-16,50 25 15,-50-1-15,0-49 16,74 124 0,-24-74-1,-50-50 1,0 0-1,-25 25 1,25-25 0,0-25-1,0-25 1,0-24 0,0-25-1</inkml:trace>
  <inkml:trace contextRef="#ctx0" brushRef="#br0" timeOffset="148336.172">5407 10443 0,'0'74'94,"0"1"-94,0 24 15,0-25-15,0-24 16,0 99-1,-49-1 1,-1 101 0,25-51-1,1-124 1,-1 50 0,25-49-1,0-26 1,0 26-1</inkml:trace>
  <inkml:trace contextRef="#ctx0" brushRef="#br0" timeOffset="150358.522">5407 10542 0,'25'0'203,"25"-25"-187,-25 25-1,74 0 110,99-25-125,-123 25 16,173 0-16,-199 0 16,150 0-1,49 0 1,-199 0 0,1 25-1,-25-25 1,24 0-1,1 0 1,-25 0 0,0 0-1,74 25 1,149 0 0,-74-25 15,-100 0-31,25 25 15,-74-25 1,25 0 47,24 0-48,0 0-15,175 0 16,197 0-1,249 0 1,-447 0 0,-248-25-16,74 25 15,-49 0 17,0 0-1,-1 0-16,51 0 1,-50 0 0,49 0-1,-24 0 1,49 0 0,-50 0-16</inkml:trace>
  <inkml:trace contextRef="#ctx0" brushRef="#br0" timeOffset="151078.837">9401 10840 0,'-25'0'31,"25"24"-16,-25 249 1,-74 75 0,50-51-1,24 26 1,0-50 0,25-100-1,0-123 16,0-25-15</inkml:trace>
  <inkml:trace contextRef="#ctx0" brushRef="#br0" timeOffset="152016.674">5333 12254 0,'99'-25'63,"0"25"-47,75 0-16,49 0 15,125 0 1,272 0-1,-471-25-15,-25 0 16,545 0 0,-173 0-1,-297 25 1,-100 0 0,0 0-1,-99 50 1,124-75-1,-99-49 1,-99 74 31</inkml:trace>
  <inkml:trace contextRef="#ctx0" brushRef="#br0" timeOffset="155143.366">29518 6226 0,'-25'-25'31,"0"25"31,25-25 1,0-24-47,0 24-16,-50 0 15,26 0-15,-76-49 31,51 49-31,-175 0 16,51 25 0,74 25-1,-25 0 1,74 0 0,-49 0-1,0 49 1,24 25-1,-148-24 1,74 24 0,50-50-1,74 26 17,50-26-17,-75 26 1,50-75-1,-25 99 1,50 0 0,99 1-1,149 123 1,-149-99 0,-25-50-1,1 1 1,-26-75-1,0 49 1,50 1 0,100 24 15,-51-49-15,-24-25-1,50-50 1,-100-24-1,25-25 1,-75 0 0,-49-1-1,0-73 1,0 24 0,0 74-1,-24 1 1,24 24-1,-25-24 1,0-50 15,25 25-15,0 49 0</inkml:trace>
  <inkml:trace contextRef="#ctx0" brushRef="#br0" timeOffset="175104.936">4986 7069 0,'0'-24'63,"49"24"-63,125 0 15,0 0 1,-26 0-16,1 0 16,124-50-16,322 25 31,-74-49-15,-322 49-16,222 0 15,-222 0 1,-75 25-1,-74 0 1,-1-25 0</inkml:trace>
  <inkml:trace contextRef="#ctx0" brushRef="#br0" timeOffset="177042.671">16346 16049 0,'75'0'63,"-50"0"-48,148 0-15,100-25 16,-75 25 0,274 74-1,49-74 1,347 0-1,-372 25 1,-198 0-16,-26 49 16,-172-49-1,-76-25 1,-24 50 0</inkml:trace>
  <inkml:trace contextRef="#ctx0" brushRef="#br0" timeOffset="180430.375">2133 11931 0,'0'50'62,"-25"-1"-62,25 1 16,-49 24-16,24 1 16,-25-26-1,26 1-15,-51 74 16,-49 50 0,25 49-1,49 25 1,-74-124-1</inkml:trace>
  <inkml:trace contextRef="#ctx0" brushRef="#br0" timeOffset="182017.745">24482 16197 0,'0'50'47,"-99"74"-31,49-25-16,100-49 15,-75 74 1,0 0-16,-173 174 15,124-174 1,-1 0 0,-24 74-1,99-148 1,-25-25 0,25-1 15</inkml:trace>
  <inkml:trace contextRef="#ctx0" brushRef="#br0" timeOffset="183695.063">1290 13171 0,'0'50'47,"0"0"-32,0 24-15,-25 100 16,-25 49-16,1-25 16,-125 373-1,100-26 1,49-197 0,0-100-1,25-99-15,0-50 16,25 74-1,-25 26 1,25 24 0,-25-148-1,25-1 1,-25-24 31,0-26-47</inkml:trace>
  <inkml:trace contextRef="#ctx0" brushRef="#br0" timeOffset="189724.228">19025 14486 0,'25'0'172,"74"0"-172,0 0 15,50 50-15,99-50 16,-198 124-16</inkml:trace>
  <inkml:trace contextRef="#ctx0" brushRef="#br0" timeOffset="189830.162">19869 14660 0,'446'-50'15,"-372"25"16,-594 100-31</inkml:trace>
  <inkml:trace contextRef="#ctx0" brushRef="#br0" timeOffset="190551.033">16346 14883 0,'25'0'78,"124"0"-78,-75 0 16,-49 0-16,0 0 15</inkml:trace>
  <inkml:trace contextRef="#ctx0" brushRef="#br0" timeOffset="193799.164">11261 4440 0,'0'-25'171,"149"25"-171,0 0 16,-50 0-16,-24 0 16</inkml:trace>
  <inkml:trace contextRef="#ctx0" brushRef="#br0" timeOffset="196678.349">17661 7045 0,'25'0'63,"-25"24"-47,74 1-16,75-25 15,25 0-15,-50 0 16,198 0-1,75 0 1,198 25 0,-371-25-1,73 25 1,-148-25 0,-99 0-1</inkml:trace>
  <inkml:trace contextRef="#ctx0" brushRef="#br0" timeOffset="201895.053">27161 13271 0,'25'0'31,"0"0"-15,24 0-16,26 0 15,24 0-15,323 24 16,-174-24 15,-50 75-15,224-75 0,-174 74-16,174-74 15,24 25 1,75-25-1,-174 0 1,-198 0 0,-124 0-1</inkml:trace>
  <inkml:trace contextRef="#ctx0" brushRef="#br0" timeOffset="-214433.761">18554 6003 0</inkml:trace>
  <inkml:trace contextRef="#ctx0" brushRef="#br0" timeOffset="-212978.014">28302 13246 0,'25'0'109,"0"0"-93</inkml:trace>
  <inkml:trace contextRef="#ctx0" brushRef="#br0" timeOffset="-211081.935">31080 14833 0</inkml:trace>
  <inkml:trace contextRef="#ctx0" brushRef="#br0" timeOffset="-208665.827">17190 16247 0</inkml:trace>
  <inkml:trace contextRef="#ctx0" brushRef="#br0" timeOffset="-208042.616">17711 16098 0</inkml:trace>
  <inkml:trace contextRef="#ctx0" brushRef="#br0" timeOffset="-202903.634">12055 9153 0,'0'74'79,"-50"26"-79,50-26 15,-74 25-15,24 100 16,-148 49-1,49-75 1,25 1 0,25 49-1,25-49 1,74-75 0,-25 0-1,0 25 1,25-99-1,0 0-15</inkml:trace>
  <inkml:trace contextRef="#ctx0" brushRef="#br0" timeOffset="-200793.707">27211 3870 0</inkml:trace>
  <inkml:trace contextRef="#ctx0" brushRef="#br0" timeOffset="-197530.602">29021 10765 0,'25'50'47,"-25"74"-47,0 99 16,-25-49 0,-24-50-16,-50 198 15,49-123 1,25-100 15,0-99 0</inkml:trace>
  <inkml:trace contextRef="#ctx0" brushRef="#br0" timeOffset="-196793.524">19521 9426 0</inkml:trace>
  <inkml:trace contextRef="#ctx0" brushRef="#br0" timeOffset="-196410.717">26789 10220 0</inkml:trace>
  <inkml:trace contextRef="#ctx0" brushRef="#br0" timeOffset="-193314.086">9451 9227 0</inkml:trace>
  <inkml:trace contextRef="#ctx0" brushRef="#br0" timeOffset="-190762.413">33065 12973 0,'-25'0'78,"25"99"-62,0 100-16,-25-51 15,0 76-15,0-1 16,25 372-1,-24 75 1,48-75 0,51-99-1,-75-322 1,0 223 0,0-149-1,25-124 1,-1-75 15</inkml:trace>
  <inkml:trace contextRef="#ctx0" brushRef="#br0" timeOffset="-185224.221">22671 12278 0</inkml:trace>
  <inkml:trace contextRef="#ctx0" brushRef="#br0" timeOffset="-184785.924">26119 11881 0</inkml:trace>
  <inkml:trace contextRef="#ctx0" brushRef="#br0" timeOffset="-183929.858">9674 11534 0</inkml:trace>
</inkml:ink>
</file>

<file path=ppt/ink/ink15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3:19.32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4118 3051 0,'0'0'0</inkml:trace>
</inkml:ink>
</file>

<file path=ppt/ink/ink15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3:20.15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24730 2480 0</inkml:trace>
</inkml:ink>
</file>

<file path=ppt/ink/ink15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10.65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1290 3522 0,'49'0'46,"-49"-25"-30,25 25-16,25 0 16,49 0-16,-25 25 15,-24-25 1</inkml:trace>
</inkml:ink>
</file>

<file path=ppt/ink/ink15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11.58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1463 3200 0,'50'0'78,"74"0"-62,-99 0-16,25 25 15,-1-25-15,50 24 16,-74-24-1</inkml:trace>
</inkml:ink>
</file>

<file path=ppt/ink/ink15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13.3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2232 3597 0</inkml:trace>
</inkml:ink>
</file>

<file path=ppt/ink/ink16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14.88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31973 3026 0</inkml:trace>
</inkml:ink>
</file>

<file path=ppt/ink/ink16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57.3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4514 3200 0</inkml:trace>
</inkml:ink>
</file>

<file path=ppt/ink/ink16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57.79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9351 2977 0</inkml:trace>
</inkml:ink>
</file>

<file path=ppt/ink/ink16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58.7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21704 3299 0</inkml:trace>
</inkml:ink>
</file>

<file path=ppt/ink/ink16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4:59.28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26888 3621 0</inkml:trace>
</inkml:ink>
</file>

<file path=ppt/ink/ink16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02.5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6102 3423 0,'124'-25'94,"174"25"-94,24 0 16,-74-74-16,50 74 15,-249 25 1,175-25 0,-100 0-1,-124 24 32,-25 1-31</inkml:trace>
</inkml:ink>
</file>

<file path=ppt/ink/ink16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03.09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6201 3076 0</inkml:trace>
</inkml:ink>
</file>

<file path=ppt/ink/ink16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35.3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14387 3324 0</inkml:trace>
</inkml:ink>
</file>

<file path=ppt/ink/ink16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37.08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14982 3324 0</inkml:trace>
</inkml:ink>
</file>

<file path=ppt/ink/ink16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38.7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14039 3473 0,'0'-25'47,"50"25"-16,0 0-31,-50-25 16,49 0 0,1 25-1,-25 0 1,-1 0 0,1 0-1,50 0 1,123 0-1,-74 0 1,50 0 0,-100 0-1,25 0 1,-24 0 0,49-25-1,50 1 1,-1-1-1,-123 25 1,-25 0 93</inkml:trace>
</inkml:ink>
</file>

<file path=ppt/ink/ink17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39.7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13742 3051 0,'0'25'16,"25"-25"-16,49 0 16,25-25-1,50 25 1,25 50 0,24-50-1,-74 0 1,-74 0-16,49 24 15,-49-24 1,247 0 0,1 0-1,0 50 1,-100-50 0,-124 0 15,-98 0 78</inkml:trace>
</inkml:ink>
</file>

<file path=ppt/ink/ink17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41.10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13692 3349 0,'75'-25'15,"-26"25"1,1-25-16,-1 25 15,1 0-15,74 0 16,174 50 0,-100-1-1,-74-24 1,25-25 0,149 25-1,-75-25 1,-74-25 15,124 0-15,-125 0-1,1 25 1,-99 0 0</inkml:trace>
</inkml:ink>
</file>

<file path=ppt/ink/ink17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41.15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16148 3373 0</inkml:trace>
</inkml:ink>
</file>

<file path=ppt/ink/ink17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5:46.1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22250 3125 0</inkml:trace>
</inkml:ink>
</file>

<file path=ppt/ink/ink17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01.63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19968 3473 0</inkml:trace>
</inkml:ink>
</file>

<file path=ppt/ink/ink17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04.40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3101 5581 0</inkml:trace>
</inkml:ink>
</file>

<file path=ppt/ink/ink17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05.16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19075 4911 0,'-25'0'31</inkml:trace>
</inkml:ink>
</file>

<file path=ppt/ink/ink17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05.68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28352 6127 0</inkml:trace>
</inkml:ink>
</file>

<file path=ppt/ink/ink17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45.68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8310 3249 0</inkml:trace>
</inkml:ink>
</file>

<file path=ppt/ink/ink17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47.30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14139 3200 0,'24'-25'78,"76"0"-62,24 25-16,25 0 15,-50 0 1,74 0 0,-49-49-1,0 73 1,-24 1-1,-51-25-15,-24 0 16,25 0 0,24 0-1,1 0 1</inkml:trace>
</inkml:ink>
</file>

<file path=ppt/ink/ink18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49.28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18231 3522 0,'25'0'47,"99"0"-31,0 0-16,0 25 15,372 25 1,75 49-1,-397-99 1,222 0 0,-123 0-1,-49 0 1,-175 25 0,75-25-16,25 49 31,49-49-16,-74 75 1,25-75 0,-149 25-1,25-25 1,49-25 0,-49 0-1,0 25 1,0 0 31</inkml:trace>
</inkml:ink>
</file>

<file path=ppt/ink/ink18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50.32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18752 3225 0,'75'0'78,"-26"-25"-62,-73 0-16,-26 75 15,100 24-15,371-49 16,-322 99-16,75-50 15,273-49 1,-150-25 15,-24 0-15,-149-50 0,-49 1-1,-51 24 1,51 25-1,24-25 1,-25 25 0</inkml:trace>
</inkml:ink>
</file>

<file path=ppt/ink/ink18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51.1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19124 3225 0,'124'24'47,"0"-24"-47,-124 50 15,50-25 1,297-50 0,-99 25-16,-49 0 15,247 0 1,125 0-1,-274 0 1,-123-25 0,0-49-1,24 74 1,1 0 0,-26 0 15,-24 0-16</inkml:trace>
</inkml:ink>
</file>

<file path=ppt/ink/ink18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51.7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20042 3051 0,'50'0'31,"49"0"-31,-74 0 16,173 0-16,-99 0 15,50-50 1,50 50 15,-174 0-15</inkml:trace>
</inkml:ink>
</file>

<file path=ppt/ink/ink18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16:56.783"/>
    </inkml:context>
    <inkml:brush xml:id="br0">
      <inkml:brushProperty name="width" value="0.05292" units="cm"/>
      <inkml:brushProperty name="height" value="0.05292" units="cm"/>
      <inkml:brushProperty name="color" value="#FF0000"/>
    </inkml:brush>
  </inkml:definitions>
  <inkml:trace contextRef="#ctx0" brushRef="#br0">12378 2232 0,'0'25'110,"0"25"-110,0-1 15,0-24-15,0 0 16,-25 74-1,0-24 1,-25-1 15,50 1-31,-24-26 0,-26 75 32,0 50-17,25-25 1,-24-75-1,49 25 1,0 0 0,-25-49-1,25 0 1,0-26 0,0 1-1,0 25 16,0-25-15</inkml:trace>
  <inkml:trace contextRef="#ctx0" brushRef="#br0" timeOffset="89.877">12055 3721 0</inkml:trace>
  <inkml:trace contextRef="#ctx0" brushRef="#br0" timeOffset="1306.158">23118 2257 0,'0'50'31,"0"24"-15,25-49-16,-25 99 15,25 50-15,-25 49 16,-25-49 15,-50 24-15,100-99-1,-74 174 1,49-198-16,-25 98 16,0-98-1,0-100 1</inkml:trace>
  <inkml:trace contextRef="#ctx0" brushRef="#br0" timeOffset="4079.966">30237 3944 0,'0'-25'110,"50"25"-95,98-25-15,51 25 16,49 0-16,-248 25 16,347 0-1,-223 25-15,50-26 16,-25-24 0</inkml:trace>
  <inkml:trace contextRef="#ctx0" brushRef="#br0" timeOffset="4785.884">30584 4018 0,'75'0'78,"-1"0"-78,-24 0 16,98 0-16,-123-49 16,223 49-1,100-50 1,-200 50-1</inkml:trace>
  <inkml:trace contextRef="#ctx0" brushRef="#br0" timeOffset="78774.892">595 7665 0,'0'-50'109,"0"0"-109,25-24 16,0 0-16,25 24 16,-1-74-16,-24 74 15,0 26-15,24-26 16,-49 25 15,0 0 32,0-24-63,25-1 15,0-49 1,-25 124 93,0 24-93,0 1-16,50 49 15,-26-24 1,-24 173 0,25-50-1,-25-124 1,0-49-16,0 0 16,25 25-1,0-1 1,-25-24-1</inkml:trace>
  <inkml:trace contextRef="#ctx0" brushRef="#br0" timeOffset="79455.723">496 7937 0,'25'0'46,"74"0"-46,25 25 16,-25-25-16,50 75 16,99-26-1,-173 51 1,-1-76 15,0-24-15,-49 0-1,0 0 1,0 0 15,0 0-15,-1 0 0</inkml:trace>
  <inkml:trace contextRef="#ctx0" brushRef="#br0" timeOffset="86415.888">471 9897 0</inkml:trace>
  <inkml:trace contextRef="#ctx0" brushRef="#br0" timeOffset="87047.474">372 15726 0</inkml:trace>
  <inkml:trace contextRef="#ctx0" brushRef="#br0" timeOffset="109543.71">15106 11906 0,'74'0'110,"26"0"-95,98 25-15,1 0 16,24-25-1,273 0 1,-198 0 0,-174 25-1,-75-25 1,26 0-16,-1 49 16,-24-49-1,-1 0 1,75 0-1,-223 25 17,149 0-17,74 0 1,-75-1 0,26-24-1,148 50 1,-49-50-1,98-50 1,76 50 0,-51 25-1,-222-25 1,98-25 0,100 25-1,0 0 1,74 0 15,-272 0-15,-75 25 15,74 0-15,-49-50-1,149 25 1,-75-74-1,74 49 1,-24 25 0,149 0-1,-100 0 1,26 0 0,73 0-1,-73 0-15,73 0 16,-123-25 15,74 25-15,-174 0-1,1 0 1,-1 0 0,50 25-1,174 0 1,-224-25-1,75 0 1,74 0 0,1 0-1,-51 0 1,50 0 0,25 0-1,-124-25 16,-24 25-15,-51-25 0,125 25-1,-100 0 1,75-25 0,74 25-1,-148-24 1,-1-1-1,1 25 1,-1 0 906,125 0-906,-1 25-16,-24-25 15,74 24 1,49-24-1,-222 0 1,-51 0-16,26 0 484,-50-24-484,149 24 16,-99 24-16,173-24 16,25 0-1,-25 0-15,-149 0 16,-24 50 0,-25-50 374,0 0-390,99 25 16,49 0-16,-49-25 15,149 0 1,248 24 0,-74 1-1,-249-25 1,-148 0 0</inkml:trace>
  <inkml:trace contextRef="#ctx0" brushRef="#br0" timeOffset="110225.317">30659 12105 0,'0'0'0,"24"0"15,100-25-15,-99 25 16,-25-25-1,75 25 17,-51 0-17,1 0 1,174 0 0,-175-74-1,1 24 1,0 50 15</inkml:trace>
  <inkml:trace contextRef="#ctx0" brushRef="#br0" timeOffset="111927.498">2208 13221 0,'49'-25'16,"1"0"-1,-1 0-15,26 25 16,49-49 0,99 49-1,75 0 1,-50 49 0,273-24-1,-50-25 1,-149 0-1,-98-25 17</inkml:trace>
  <inkml:trace contextRef="#ctx0" brushRef="#br0" timeOffset="115548.676">6251 3820 0,'74'0'93,"-24"0"-77,-1 0-16,-24 0 16,50 0 30,-26 0-30,1 0-16,24 0 16,-24 0-16,148 0 15,1-25 1,-50 25 0</inkml:trace>
  <inkml:trace contextRef="#ctx0" brushRef="#br0" timeOffset="117791.687">20166 12626 0,'0'0'0,"75"-25"0,-1 25 16,50-25-1,74 25 1,-24-50-16,124 50 15,-149 0 1,24 0 0,1 0-1,-50 0 17,0-24-17,-25 24 1,-49 0-1,24 0 1,-49 0 0,0 0 31</inkml:trace>
  <inkml:trace contextRef="#ctx0" brushRef="#br0" timeOffset="191486.457">21307 11832 0</inkml:trace>
  <inkml:trace contextRef="#ctx0" brushRef="#br0" timeOffset="195862.324">2232 12030 0,'75'-49'63,"-1"49"-63,-49 0 15,0-25-15,0 25 16,99 0-1,49 0 1,100 0 0,-74 0-1,-26-50 1,75 50 0,75 25-1,173-25 1,-223 74-1,-100-49 1,-148 0 0,25-25-1</inkml:trace>
  <inkml:trace contextRef="#ctx0" brushRef="#br0" timeOffset="197750">14287 3696 0,'50'0'188,"0"0"-188,49 0 15,25 0-15,-25 0 16,50 0-16,248 0 16,-223 0-1,-100 50 1,-49-50-1</inkml:trace>
  <inkml:trace contextRef="#ctx0" brushRef="#br0" timeOffset="200438.295">18554 4068 0,'223'0'235,"-74"0"-220,49 0-15,50 0 16,75 25-16,247-25 16,-173 0-1,-124-25 16,-99 0-31,-25 25 16,74 0 0,149-25-1,74 25 1,-297 25 0,25-25-1,-149 0 1,-25 25 15</inkml:trace>
  <inkml:trace contextRef="#ctx0" brushRef="#br0" timeOffset="203566.249">20836 3696 0</inkml:trace>
  <inkml:trace contextRef="#ctx0" brushRef="#br0" timeOffset="208039.222">6796 12005 0,'50'0'125,"25"-24"-110,-1 24-15,0 0 16,26 0-16,24 0 15,0 0 1</inkml:trace>
  <inkml:trace contextRef="#ctx0" brushRef="#br0" timeOffset="208653.7">9922 11906 0,'49'-25'47,"26"25"-31,24-24-16,-49 24 15,-50-25-15,25 25 16,-50 0-1</inkml:trace>
  <inkml:trace contextRef="#ctx0" brushRef="#br0" timeOffset="209552.961">12402 11733 0,'50'0'16,"0"-25"-1,-26 25 1,26 0 0,-25 0-1,49 0 1,75 0-1,-25 0 1,74 0 0,1 0-1,-25 0 1,-174-50 0,49 50-16</inkml:trace>
  <inkml:trace contextRef="#ctx0" brushRef="#br0" timeOffset="210490.571">12303 11956 0,'25'0'16,"-25"25"-1,25-25-15,24-50 16,125 50 0,-100 0 93,26 0-109,-26 0 16,25 0-16,50 0 15,-99 0 1,99 0-1,-100 0 1</inkml:trace>
  <inkml:trace contextRef="#ctx0" brushRef="#br0" timeOffset="211558.168">5854 12328 0,'124'0'94,"-50"0"-94,-74 50 15,75-50-15,24-25 16,347 25-1,100 0 1,-174-25 0,-297 99-1,49-74-15,347 0 16,-49 0 0,-150 100-1,274-125 1,99-74 15,-99 74-15,49 0-1,-49 0 1,0 25 0,-274-25-1,-148 25 1</inkml:trace>
  <inkml:trace contextRef="#ctx0" brushRef="#br0" timeOffset="214613.978">22126 10443 0,'-25'99'125,"-25"25"-125,-74 0 16,50 74-16,0-24 15,-1-25 1,1 49-1,24-49 1,25-99-16,0 74 16,25 49-1,0 76 1,0-51 0,-24-124-1</inkml:trace>
  <inkml:trace contextRef="#ctx0" brushRef="#br0" timeOffset="-213722.46">29939 10790 0,'25'50'46,"-25"98"-30,0 51-16,0-1 16,-99 1-16,74 24 15,-49 75 1,-1-75 0,50-74-1,1-100-15</inkml:trace>
  <inkml:trace contextRef="#ctx0" brushRef="#br0" timeOffset="-212090.828">3845 5655 0</inkml:trace>
  <inkml:trace contextRef="#ctx0" brushRef="#br0" timeOffset="-211530.626">24110 6251 0</inkml:trace>
  <inkml:trace contextRef="#ctx0" brushRef="#br0" timeOffset="-211114.187">31452 5953 0</inkml:trace>
  <inkml:trace contextRef="#ctx0" brushRef="#br0" timeOffset="-207376.95">2108 5383 0,'0'-50'156,"-24"-24"-141,-1 24-15,25 25 16,-50-24-16,25 24 16,-24-25-1,-26-24 1,1 24 0,49 25-1,-124 1 1,100 24-1,-1 24 1,-99-24 0,75 25-1,24 0 1,25 25 31,1 24-32,-26 0 1,-24 1 0,-26-26-1,76-24-15,-1 0 16,25 25 0,0 49-1,-25-25 1,0 25-1,25-24 17,0-1-17,25-24 1,25 24 0,49 26-1,-50-1 1,1-74-1,0-1 32,24 1-47,-24 0 16,-1-25 0,-24 0-1,25 0 16,-26 0 1,-48 25-17,24-50 17,24 0-17,1-49 1,0 24-1,25-24 1,-26 49 0,-24 0-1,0 0 1,0 1 0,50-1-1,-50-25 1,25 25-1,-25-24 1,50 24 62,-50 0-62,24 25-16,-24-25 15,25 25-15</inkml:trace>
  <inkml:trace contextRef="#ctx0" brushRef="#br0" timeOffset="-206530.797">1984 5283 0,'0'75'47,"25"-26"-47,-25-24 16,25 0-16,0 49 15,0 50 1,-25-49 0,0 49-1,0-74-15,-75 74 16,26 24 15,-51-48-15,-24-1-1,-99-50 1,0 1 0,99-50-1,99 0 1</inkml:trace>
  <inkml:trace contextRef="#ctx0" brushRef="#br0" timeOffset="-204264.906">12750 14908 0</inkml:trace>
  <inkml:trace contextRef="#ctx0" brushRef="#br0" timeOffset="-199499.251">1240 13990 0,'-25'74'47,"25"75"-47,0-25 16,0 25-16,0-25 15,-49 149 1,-1-25 0,25-223-16,25 123 15,0 1 1,0 99 0,0-74-1,50 24 16,-50-98-15,0-26 0,0 0-1,-25 274 1,25-199 0,0 49-1,75-124 1,-75-49-1</inkml:trace>
  <inkml:trace contextRef="#ctx0" brushRef="#br0" timeOffset="-199474.265">1191 17115 0</inkml:trace>
  <inkml:trace contextRef="#ctx0" brushRef="#br0" timeOffset="-189337.963">17363 15825 0,'50'0'47,"99"0"-47,49 0 16,-49 0-16,-25-24 15,-25 24 1</inkml:trace>
  <inkml:trace contextRef="#ctx0" brushRef="#br0" timeOffset="-188802.94">21332 15825 0</inkml:trace>
  <inkml:trace contextRef="#ctx0" brushRef="#br0" timeOffset="-187482.163">6945 17239 0</inkml:trace>
  <inkml:trace contextRef="#ctx0" brushRef="#br0" timeOffset="-187074.846">9773 17264 0</inkml:trace>
  <inkml:trace contextRef="#ctx0" brushRef="#br0" timeOffset="-185314.254">18281 16867 0</inkml:trace>
  <inkml:trace contextRef="#ctx0" brushRef="#br0" timeOffset="-184618.128">25598 17016 0</inkml:trace>
  <inkml:trace contextRef="#ctx0" brushRef="#br0" timeOffset="-183738.362">19348 15999 0</inkml:trace>
  <inkml:trace contextRef="#ctx0" brushRef="#br0" timeOffset="-183298.879">24061 15379 0</inkml:trace>
  <inkml:trace contextRef="#ctx0" brushRef="#br0" timeOffset="-182723.077">26169 15701 0</inkml:trace>
  <inkml:trace contextRef="#ctx0" brushRef="#br0" timeOffset="-179185.869">30460 16371 0,'0'99'94,"99"298"-94,1-50 15,-26 26-15,0-1 16,-98-199-1,73 26 1,-24-150 0</inkml:trace>
  <inkml:trace contextRef="#ctx0" brushRef="#br0" timeOffset="-174491.046">18504 11559 0</inkml:trace>
  <inkml:trace contextRef="#ctx0" brushRef="#br0" timeOffset="-145409.817">8409 14511 0,'-75'74'94,"26"1"-79,49-51 1,-50 125-16,-49 25 15,-25 49-15,-99 124 16,123-148 0,1-125-1,99-24 1,-74 24 0,74-24-1,-25-25 1,25-1 46</inkml:trace>
  <inkml:trace contextRef="#ctx0" brushRef="#br0" timeOffset="-142913.578">11832 15974 0,'0'25'63,"-25"25"-63,-49 49 15,-1 25-15,50-25 16,-24 50-1,-125 74 1,125-124 0,-51 1-1,100-76 1,0 1 15,-24-25-15,24 25-1,0 0 1</inkml:trace>
  <inkml:trace contextRef="#ctx0" brushRef="#br0" timeOffset="-106715.766">33511 7020 0,'0'99'47,"-25"25"-32,25 25-15,-49 24 16,49 51-16,-75 148 16,100 49-1,-25-73 17,-25 73-17,-49 1 1,49-50-1,-25-99 1,26-25 0,24-124-1,0-50-15,0 1 16,0 98 0,0-73-16,-75 148 15,50-50 1,1-49-1,24 49 1,0 100 15,0 25-15,-25 24 0,0-124-1,25-74 1,0 49-1,-50 199 1,50-50 0,0-123-1,-24-100 1,-1-75 0,25 1-1,-25 173 1,25 25 15,0-99-31,0-50 0,0-24 31,0 24-15,-25 75 0,25 49-1,50 99 1,-25-49-1,-25-74 1,0-100 0,-50-25-1,25 25 1,25 50 0,0-25-1,0-25 1,0-49 15,0 0-15,0-25-1,0 24 1,0-24 15,0 0-15,0 0-1,0 99 1,25 173 0,0-198-16,24 100 15,-49-174 32,0 24-16,0 75-31,25 0 32</inkml:trace>
  <inkml:trace contextRef="#ctx0" brushRef="#br0" timeOffset="-96603.755">29542 9575 0</inkml:trace>
  <inkml:trace contextRef="#ctx0" brushRef="#br0" timeOffset="-96098.852">30435 16594 0</inkml:trace>
  <inkml:trace contextRef="#ctx0" brushRef="#br0" timeOffset="-86803.867">8706 15875 0,'50'0'234,"99"0"-234,-50 0 16,50 0-16,-99 0 15,-1 0 1,26 0 0,49 0-1,-50 0 1,-49 0 0,49 0-1,-49 0 1,25 0-1,-26 0 1</inkml:trace>
  <inkml:trace contextRef="#ctx0" brushRef="#br0" timeOffset="-84170.551">11112 15974 0,'100'25'141,"24"-25"-141,149 50 16,-1-50-16,-197 24 15,719-24 1,-670 75-1,124-75 1,-25 0 0,-248 74 15</inkml:trace>
  <inkml:trace contextRef="#ctx0" brushRef="#br0" timeOffset="-84135.573">13320 16222 0</inkml:trace>
  <inkml:trace contextRef="#ctx0" brushRef="#br0" timeOffset="-81404.007">16545 15900 0,'74'25'141,"50"-25"-126,25 0-15,0 0 16,74 0-1,124 0 1,1 24 0,-76-48-1,-24 24 1,-123 0 0,-51 0-1</inkml:trace>
  <inkml:trace contextRef="#ctx0" brushRef="#br0" timeOffset="-80139.344">18182 15850 0</inkml:trace>
  <inkml:trace contextRef="#ctx0" brushRef="#br0" timeOffset="-77435.684">21456 16173 0,'-25'24'47,"50"-48"-16,0-1-15,24 25-1,-49-25-15,50 0 16,24 25-16,1 0 31,24-25-15,-49 25-1,-1 0 1,26 0-16,74 0 16,-25 0-1,-100 0 1</inkml:trace>
</inkml:ink>
</file>

<file path=ppt/ink/ink18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6:35.6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670 3671 0,'124'0'16,"-25"-74"-16,50 49 15,-124 25 16,-1 0-31,51 0 16,24 0 62,99 25-78,-24 99 16,-25-124-16,-124 74 15,24-74-15</inkml:trace>
</inkml:ink>
</file>

<file path=ppt/ink/ink18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6:36.6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893 4093 0,'99'-50'109,"0"50"-109,50 0 16,-149-25-16</inkml:trace>
</inkml:ink>
</file>

<file path=ppt/ink/ink18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05.23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12378 4192 0,'49'0'78,"50"0"-62,149 25-16,-49-25 15,-1 25 1,1-25 0,-1 0-16,397 0 15,-123 0 1,-100-25-1,-174 0 1,-148 25 0</inkml:trace>
</inkml:ink>
</file>

<file path=ppt/ink/ink18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06.2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11881 4043 0,'25'0'78,"25"0"-78,-25 0 16,123 0-16,101 0 15,271 0 1,-147-74 0,222 49-1,-99-25 1,-198 26 0,-125 24-1</inkml:trace>
</inkml:ink>
</file>

<file path=ppt/ink/ink18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07.40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12229 3646 0,'124'0'94,"74"0"-78,75 0-16,-174 0 15,199 0-15,-100 0 16,199 0 0,-124 50-1,-174-50 1,-49 74-1,49-74 1,75 0 0,-50 0 15,0 0-15,-124 25-1,124-25 1,-75 0-1,-24 0-15</inkml:trace>
</inkml:ink>
</file>

<file path=ppt/ink/ink19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16.42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25450 4936 0</inkml:trace>
</inkml:ink>
</file>

<file path=ppt/ink/ink19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17.5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10840 5606 0</inkml:trace>
</inkml:ink>
</file>

<file path=ppt/ink/ink19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18.50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9823 5110 0</inkml:trace>
</inkml:ink>
</file>

<file path=ppt/ink/ink19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20.28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670 8111 0,'25'-74'93,"24"-75"-93,75-25 16,-99 50-16,25 75 16,24-100-1,0 50 1,-74 74-1,0 74 95,0 51-95,-24 73-15,-1 1 16,-50-1-16,26-48 16,24 48-1,-49 1 1,49-75 0,-25-25-1,50-49 1,0 0-16,-25-25 31</inkml:trace>
</inkml:ink>
</file>

<file path=ppt/ink/ink19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20.9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124 8979 0,'25'0'16,"49"0"-16,-24 0 16,74-25-16,25 25 15,173 0 1,-148-49 0,-100 49-1,-74-25 1,75 25 31,-1 0-32,174-25 1,-99 25 0,-124 0-1</inkml:trace>
</inkml:ink>
</file>

<file path=ppt/ink/ink19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54.22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21481 3870 0,'25'0'109,"198"0"-93,0 0-1,50 0 1,-25-25-16,496-25 16,-347 25-1,818 25 1,-148-49-1,-496 148 1,123-99 0,-446 124-1,199-198 1,173 49 0,-347 25-1,24 0-15,-98 0 0,396 49 16,-248-49 15,249 50-15,-299 0-1,51-75 1,-249 0 0</inkml:trace>
</inkml:ink>
</file>

<file path=ppt/ink/ink19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55.60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21803 4118 0,'0'-25'62,"50"-50"-46,-25 75-16,74 25 16,248-25-1,348 0 1,570 75-1,-372-75 1,-298-100 0,-347 51-16,174-1 31,-249 1-31,373 49 16,-25 49-1,-174-49 1,100 50-1,74-25 1,-25-25 0,-323-149 15,100 124-15,-50 25-1,-198 0 1,25 0 15,0 0-15,-1 0-1,1 0 1,49 25 0,99 24-1,1-49 1,-1 50-1,-173-50-15,0 0 16,0 0 78,-50 50-47</inkml:trace>
</inkml:ink>
</file>

<file path=ppt/ink/ink19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8:56.20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28575 4043 0,'50'25'46,"-50"49"-30,248 1-16,99-26 16,372-49-1,-297 0-15,-25 0 16,-75 0-16,-24 0 16,173 0-1,-248 25 1</inkml:trace>
</inkml:ink>
</file>

<file path=ppt/ink/ink19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06.07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23887 6772 0,'50'-50'78,"24"50"0,-24 0-78,-26 0 15</inkml:trace>
</inkml:ink>
</file>

<file path=ppt/ink/ink19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07.60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23738 6846 0,'-25'0'16,"50"25"0,174-25-1,-51 0-15,224 50 16,-297-26 0,-50 1-1</inkml:trace>
</inkml:ink>
</file>

<file path=ppt/ink/ink20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09.04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25772 3994 0</inkml:trace>
</inkml:ink>
</file>

<file path=ppt/ink/ink20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09.7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30088 4465 0</inkml:trace>
</inkml:ink>
</file>

<file path=ppt/ink/ink20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49.6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26194 8186 0</inkml:trace>
</inkml:ink>
</file>

<file path=ppt/ink/ink20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0.37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26169 10939 0</inkml:trace>
</inkml:ink>
</file>

<file path=ppt/ink/ink20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0.80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26392 12526 0</inkml:trace>
</inkml:ink>
</file>

<file path=ppt/ink/ink20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1.19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26690 13519 0</inkml:trace>
</inkml:ink>
</file>

<file path=ppt/ink/ink20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1.56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27236 14436 0</inkml:trace>
</inkml:ink>
</file>

<file path=ppt/ink/ink20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1.88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27409 16148 0</inkml:trace>
</inkml:ink>
</file>

<file path=ppt/ink/ink20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9:52.23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27980 17587 0</inkml:trace>
</inkml:ink>
</file>

<file path=ppt/ink/ink20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30:13.16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2952 8409 0</inkml:trace>
</inkml:ink>
</file>

<file path=ppt/ink/ink2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30:14.0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5779 8260 0</inkml:trace>
</inkml:ink>
</file>

<file path=ppt/ink/ink21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30:14.94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6871 11385 0</inkml:trace>
</inkml:ink>
</file>

<file path=ppt/ink/ink21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30:15.43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7144 12675 0</inkml:trace>
</inkml:ink>
</file>

<file path=ppt/ink/ink21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6:47.36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3076 3101 0,'0'24'109,"124"1"-93,74 0-16,25-25 15,125 50-15,-199 24 16,471 0 0,99-24-1,-124-25 1,-247-25 0,-200 25-1,-48-25 1,-26 0-16</inkml:trace>
</inkml:ink>
</file>

<file path=ppt/ink/ink2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6:48.13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3572 2778 0,'74'0'62,"150"0"-62,296 25 16,-222-25-16,-25 124 15,843-99 1,0 49 0,-297-74-1,-397 0 16</inkml:trace>
</inkml:ink>
</file>

<file path=ppt/ink/ink21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7:18.77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13990 2927 0,'49'0'47,"1"0"-31,-25 0-1,0-25 16,-1 25-15,1 0-16,25 0 16,49 0-1,-24 0 1,24 0 0,25 0-1,49 0 1,-73 0-1,73 0 1,-98-25 0</inkml:trace>
</inkml:ink>
</file>

<file path=ppt/ink/ink2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7:19.7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13717 2902 0,'50'0'63,"74"0"-63,0 0 15,-50 25-15,25-25 16,125 0 0,24 0-1,-149 0 1,-149 25 0</inkml:trace>
</inkml:ink>
</file>

<file path=ppt/ink/ink21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7:27.68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6375 4068 0</inkml:trace>
</inkml:ink>
</file>

<file path=ppt/ink/ink21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7:29.22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6350 2183 0</inkml:trace>
</inkml:ink>
</file>

<file path=ppt/ink/ink21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2-02T01:27:50.3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17090 15404 0,'25'0'156,"50"0"-156,-1 25 16,-74 24-16,198-24 16,75-25-1,-99-99 1,99 24 0,-199 50-1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CB1EB-67F2-4A1C-B3DE-3A092CB692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E5BE8BC-1E9F-4950-8396-72690515BA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F23C71C-1A50-48F2-A37A-1DEB9AB193A6}"/>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912B10D7-E7E4-44C5-8043-FB3E90988E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68BD60-69DE-4D48-BB71-125D25CD3EE0}"/>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1397619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B40D1-352F-40FF-9D9F-8910E417E8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15CF32-506D-43B4-B72A-37B2CF92F4C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28C170-AB5E-48DF-BFA8-CA8A66D36C6C}"/>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D7C41AE3-8424-43D9-A409-938ACA778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0C1729-174C-4866-8367-9139DD24371D}"/>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185421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75EA7-3CBD-421D-91EB-95596D143F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6C40403-297E-4974-B792-1C141CD6F5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6076F9E-9C36-4A20-A1B1-BFA74E0A01E2}"/>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027E2BEA-A3FD-4C2D-9989-6F074994FA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8433C7-0A84-4598-9DFE-9DEFB2DD2771}"/>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613537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DCBF7-E0D2-4794-AF7C-72051FC468B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DEA4533-1E7E-4C23-A77B-0B0463689E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3B8C95-37CF-46FB-B866-844EA280BE5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D1E8DB1-2C22-47CC-8464-B953BA2B59B4}"/>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6" name="Footer Placeholder 5">
            <a:extLst>
              <a:ext uri="{FF2B5EF4-FFF2-40B4-BE49-F238E27FC236}">
                <a16:creationId xmlns:a16="http://schemas.microsoft.com/office/drawing/2014/main" id="{A29497B0-3DE2-4811-984D-FABA558CE2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1C4B73-D55E-480C-8CDD-2C3F675CD8AF}"/>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860358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DD9F0-A05A-49A4-9489-C2A10BAF769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FD75E7-704F-4A29-A1FB-1C29BF2A74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00A42CD-3FD7-4507-BCD2-3A3A288F13A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CA6C318-5591-4E1C-B625-8A0A9F03EB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193678C-0959-4AC1-9068-69DFEDD4CE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0244DA-820B-44B1-B4A7-E4A72FA645FD}"/>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8" name="Footer Placeholder 7">
            <a:extLst>
              <a:ext uri="{FF2B5EF4-FFF2-40B4-BE49-F238E27FC236}">
                <a16:creationId xmlns:a16="http://schemas.microsoft.com/office/drawing/2014/main" id="{8235FA49-AB97-469B-925A-DF2D2FC5B94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D99A1FF-1090-4075-B986-1AC5CF303F80}"/>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019571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02270-2B76-4E01-9D17-9530DD72A67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E8DC975-9209-4AA1-B6D9-1035E99DC9AF}"/>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4" name="Footer Placeholder 3">
            <a:extLst>
              <a:ext uri="{FF2B5EF4-FFF2-40B4-BE49-F238E27FC236}">
                <a16:creationId xmlns:a16="http://schemas.microsoft.com/office/drawing/2014/main" id="{CE0F637F-74AD-40E5-8852-67784CDF3F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72DA13-AF82-47CB-8F6E-729B75B82F52}"/>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170601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7A2BF4-B103-4C6F-BDD1-426468AD0D32}"/>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3" name="Footer Placeholder 2">
            <a:extLst>
              <a:ext uri="{FF2B5EF4-FFF2-40B4-BE49-F238E27FC236}">
                <a16:creationId xmlns:a16="http://schemas.microsoft.com/office/drawing/2014/main" id="{250DE922-8023-47E9-B2E9-7B65FE9FB3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ACDE0C5-D316-42DA-9A3A-AA969848A328}"/>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440751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F8D0-3641-48C6-B4C8-577DF70AD0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972F87E-FDA9-4F43-A8C6-50601B5DDB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A8E804-A76D-4CA6-A5FE-E09D904BCB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0583DF7-16E4-4A17-B779-5141679F7E70}"/>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6" name="Footer Placeholder 5">
            <a:extLst>
              <a:ext uri="{FF2B5EF4-FFF2-40B4-BE49-F238E27FC236}">
                <a16:creationId xmlns:a16="http://schemas.microsoft.com/office/drawing/2014/main" id="{97E0B863-DE7B-4C37-941E-279F9577F4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271673-2EF6-4CB5-8AB5-B1BD9406C6C6}"/>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2515284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C22AB-83C1-446D-9AAE-CB9760EF2D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7132750-6E71-4A14-8C97-68C07BCCC7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F579D-7415-4D19-923D-FAE54A3131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373AC28-C40A-44C7-8DF9-A0406458D826}"/>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6" name="Footer Placeholder 5">
            <a:extLst>
              <a:ext uri="{FF2B5EF4-FFF2-40B4-BE49-F238E27FC236}">
                <a16:creationId xmlns:a16="http://schemas.microsoft.com/office/drawing/2014/main" id="{227D2706-CDCC-4F48-8499-452936F7B5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3B82F9-67DA-4C88-85A9-18D60BB2FADD}"/>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1641639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C56D-5FFB-48BB-B121-60FEC9E6AC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837D437-9A25-496F-A8D5-AF201B6108D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B16C0B-8261-4215-B698-15CA4824A0D6}"/>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684A5EE1-DA6D-4174-B505-D15D1CF86C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A5BEFF-660F-49BB-AFD8-DA992E9FAD6D}"/>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4169611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3F8BDB-0BDD-4F47-94A6-542322CA9FC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9D0A5D-D2DB-4C6D-9AFA-48C34D2EC59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937A05-FC65-48BD-B7F2-D6431D9DB8FA}"/>
              </a:ext>
            </a:extLst>
          </p:cNvPr>
          <p:cNvSpPr>
            <a:spLocks noGrp="1"/>
          </p:cNvSpPr>
          <p:nvPr>
            <p:ph type="dt" sz="half" idx="10"/>
          </p:nvPr>
        </p:nvSpPr>
        <p:spPr/>
        <p:txBody>
          <a:body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43B9BD6A-D8F3-453F-8188-C815C74071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459B9A-64FD-4905-B953-15F5EBB31507}"/>
              </a:ext>
            </a:extLst>
          </p:cNvPr>
          <p:cNvSpPr>
            <a:spLocks noGrp="1"/>
          </p:cNvSpPr>
          <p:nvPr>
            <p:ph type="sldNum" sz="quarter" idx="12"/>
          </p:nvPr>
        </p:nvSpPr>
        <p:spPr/>
        <p:txBody>
          <a:bodyPr/>
          <a:lstStyle/>
          <a:p>
            <a:fld id="{63A4B165-9768-4577-B54C-7B00490061A3}" type="slidenum">
              <a:rPr lang="en-US" smtClean="0"/>
              <a:t>‹#›</a:t>
            </a:fld>
            <a:endParaRPr lang="en-US"/>
          </a:p>
        </p:txBody>
      </p:sp>
    </p:spTree>
    <p:extLst>
      <p:ext uri="{BB962C8B-B14F-4D97-AF65-F5344CB8AC3E}">
        <p14:creationId xmlns:p14="http://schemas.microsoft.com/office/powerpoint/2010/main" val="157336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D26060-46EE-428D-9F28-7716520635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F97BC7-C1A4-450B-B4FA-1D94BCB5AF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A6D8F7-9009-4EE4-966F-BDB293EAAE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AADC36-0B10-4D86-9724-4AEA1E9A10BE}" type="datetimeFigureOut">
              <a:rPr lang="en-US" smtClean="0"/>
              <a:t>12/2/2021</a:t>
            </a:fld>
            <a:endParaRPr lang="en-US"/>
          </a:p>
        </p:txBody>
      </p:sp>
      <p:sp>
        <p:nvSpPr>
          <p:cNvPr id="5" name="Footer Placeholder 4">
            <a:extLst>
              <a:ext uri="{FF2B5EF4-FFF2-40B4-BE49-F238E27FC236}">
                <a16:creationId xmlns:a16="http://schemas.microsoft.com/office/drawing/2014/main" id="{F76F6379-050A-4035-879E-5A0F9C35A4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E612A8E-C677-489E-AE90-5C88626A36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A4B165-9768-4577-B54C-7B00490061A3}" type="slidenum">
              <a:rPr lang="en-US" smtClean="0"/>
              <a:t>‹#›</a:t>
            </a:fld>
            <a:endParaRPr lang="en-US"/>
          </a:p>
        </p:txBody>
      </p:sp>
    </p:spTree>
    <p:extLst>
      <p:ext uri="{BB962C8B-B14F-4D97-AF65-F5344CB8AC3E}">
        <p14:creationId xmlns:p14="http://schemas.microsoft.com/office/powerpoint/2010/main" val="4151746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customXml" Target="../ink/ink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customXml" Target="../ink/ink8.xml"/><Relationship Id="rId18" Type="http://schemas.openxmlformats.org/officeDocument/2006/relationships/image" Target="../media/image13.emf"/><Relationship Id="rId26" Type="http://schemas.openxmlformats.org/officeDocument/2006/relationships/image" Target="../media/image17.emf"/><Relationship Id="rId3" Type="http://schemas.openxmlformats.org/officeDocument/2006/relationships/customXml" Target="../ink/ink3.xml"/><Relationship Id="rId21" Type="http://schemas.openxmlformats.org/officeDocument/2006/relationships/customXml" Target="../ink/ink12.xml"/><Relationship Id="rId7" Type="http://schemas.openxmlformats.org/officeDocument/2006/relationships/customXml" Target="../ink/ink5.xml"/><Relationship Id="rId12" Type="http://schemas.openxmlformats.org/officeDocument/2006/relationships/image" Target="../media/image10.emf"/><Relationship Id="rId17" Type="http://schemas.openxmlformats.org/officeDocument/2006/relationships/customXml" Target="../ink/ink10.xml"/><Relationship Id="rId25" Type="http://schemas.openxmlformats.org/officeDocument/2006/relationships/customXml" Target="../ink/ink14.xml"/><Relationship Id="rId2" Type="http://schemas.openxmlformats.org/officeDocument/2006/relationships/image" Target="../media/image4.png"/><Relationship Id="rId16" Type="http://schemas.openxmlformats.org/officeDocument/2006/relationships/image" Target="../media/image12.emf"/><Relationship Id="rId20" Type="http://schemas.openxmlformats.org/officeDocument/2006/relationships/image" Target="../media/image14.emf"/><Relationship Id="rId29" Type="http://schemas.openxmlformats.org/officeDocument/2006/relationships/customXml" Target="../ink/ink16.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customXml" Target="../ink/ink7.xml"/><Relationship Id="rId24" Type="http://schemas.openxmlformats.org/officeDocument/2006/relationships/image" Target="../media/image16.emf"/><Relationship Id="rId5" Type="http://schemas.openxmlformats.org/officeDocument/2006/relationships/customXml" Target="../ink/ink4.xml"/><Relationship Id="rId15" Type="http://schemas.openxmlformats.org/officeDocument/2006/relationships/customXml" Target="../ink/ink9.xml"/><Relationship Id="rId23" Type="http://schemas.openxmlformats.org/officeDocument/2006/relationships/customXml" Target="../ink/ink13.xml"/><Relationship Id="rId28" Type="http://schemas.openxmlformats.org/officeDocument/2006/relationships/image" Target="../media/image18.emf"/><Relationship Id="rId10" Type="http://schemas.openxmlformats.org/officeDocument/2006/relationships/image" Target="../media/image9.emf"/><Relationship Id="rId19" Type="http://schemas.openxmlformats.org/officeDocument/2006/relationships/customXml" Target="../ink/ink11.xml"/><Relationship Id="rId4" Type="http://schemas.openxmlformats.org/officeDocument/2006/relationships/image" Target="../media/image6.emf"/><Relationship Id="rId9" Type="http://schemas.openxmlformats.org/officeDocument/2006/relationships/customXml" Target="../ink/ink6.xml"/><Relationship Id="rId14" Type="http://schemas.openxmlformats.org/officeDocument/2006/relationships/image" Target="../media/image11.emf"/><Relationship Id="rId22" Type="http://schemas.openxmlformats.org/officeDocument/2006/relationships/image" Target="../media/image15.emf"/><Relationship Id="rId27" Type="http://schemas.openxmlformats.org/officeDocument/2006/relationships/customXml" Target="../ink/ink15.xml"/><Relationship Id="rId30" Type="http://schemas.openxmlformats.org/officeDocument/2006/relationships/image" Target="../media/image19.emf"/></Relationships>
</file>

<file path=ppt/slides/_rels/slide5.xml.rels><?xml version="1.0" encoding="UTF-8" standalone="yes"?>
<Relationships xmlns="http://schemas.openxmlformats.org/package/2006/relationships"><Relationship Id="rId8" Type="http://schemas.openxmlformats.org/officeDocument/2006/relationships/customXml" Target="../ink/ink18.xml"/><Relationship Id="rId13" Type="http://schemas.openxmlformats.org/officeDocument/2006/relationships/image" Target="../media/image25.emf"/><Relationship Id="rId18" Type="http://schemas.openxmlformats.org/officeDocument/2006/relationships/customXml" Target="../ink/ink23.xml"/><Relationship Id="rId26" Type="http://schemas.openxmlformats.org/officeDocument/2006/relationships/customXml" Target="../ink/ink27.xml"/><Relationship Id="rId39" Type="http://schemas.openxmlformats.org/officeDocument/2006/relationships/image" Target="../media/image38.emf"/><Relationship Id="rId3" Type="http://schemas.openxmlformats.org/officeDocument/2006/relationships/slideLayout" Target="../slideLayouts/slideLayout2.xml"/><Relationship Id="rId21" Type="http://schemas.openxmlformats.org/officeDocument/2006/relationships/image" Target="../media/image29.emf"/><Relationship Id="rId34" Type="http://schemas.openxmlformats.org/officeDocument/2006/relationships/customXml" Target="../ink/ink31.xml"/><Relationship Id="rId42" Type="http://schemas.openxmlformats.org/officeDocument/2006/relationships/customXml" Target="../ink/ink35.xml"/><Relationship Id="rId47" Type="http://schemas.openxmlformats.org/officeDocument/2006/relationships/image" Target="../media/image42.emf"/><Relationship Id="rId7" Type="http://schemas.openxmlformats.org/officeDocument/2006/relationships/image" Target="../media/image22.emf"/><Relationship Id="rId12" Type="http://schemas.openxmlformats.org/officeDocument/2006/relationships/customXml" Target="../ink/ink20.xml"/><Relationship Id="rId17" Type="http://schemas.openxmlformats.org/officeDocument/2006/relationships/image" Target="../media/image27.emf"/><Relationship Id="rId25" Type="http://schemas.openxmlformats.org/officeDocument/2006/relationships/image" Target="../media/image31.emf"/><Relationship Id="rId33" Type="http://schemas.openxmlformats.org/officeDocument/2006/relationships/image" Target="../media/image35.emf"/><Relationship Id="rId38" Type="http://schemas.openxmlformats.org/officeDocument/2006/relationships/customXml" Target="../ink/ink33.xml"/><Relationship Id="rId46" Type="http://schemas.openxmlformats.org/officeDocument/2006/relationships/customXml" Target="../ink/ink37.xml"/><Relationship Id="rId2" Type="http://schemas.openxmlformats.org/officeDocument/2006/relationships/audio" Target="../media/media1.mp3"/><Relationship Id="rId16" Type="http://schemas.openxmlformats.org/officeDocument/2006/relationships/customXml" Target="../ink/ink22.xml"/><Relationship Id="rId20" Type="http://schemas.openxmlformats.org/officeDocument/2006/relationships/customXml" Target="../ink/ink24.xml"/><Relationship Id="rId29" Type="http://schemas.openxmlformats.org/officeDocument/2006/relationships/image" Target="../media/image33.emf"/><Relationship Id="rId41" Type="http://schemas.openxmlformats.org/officeDocument/2006/relationships/image" Target="../media/image39.emf"/><Relationship Id="rId1" Type="http://schemas.microsoft.com/office/2007/relationships/media" Target="../media/media1.mp3"/><Relationship Id="rId6" Type="http://schemas.openxmlformats.org/officeDocument/2006/relationships/customXml" Target="../ink/ink17.xml"/><Relationship Id="rId11" Type="http://schemas.openxmlformats.org/officeDocument/2006/relationships/image" Target="../media/image24.emf"/><Relationship Id="rId24" Type="http://schemas.openxmlformats.org/officeDocument/2006/relationships/customXml" Target="../ink/ink26.xml"/><Relationship Id="rId32" Type="http://schemas.openxmlformats.org/officeDocument/2006/relationships/customXml" Target="../ink/ink30.xml"/><Relationship Id="rId37" Type="http://schemas.openxmlformats.org/officeDocument/2006/relationships/image" Target="../media/image37.emf"/><Relationship Id="rId40" Type="http://schemas.openxmlformats.org/officeDocument/2006/relationships/customXml" Target="../ink/ink34.xml"/><Relationship Id="rId45" Type="http://schemas.openxmlformats.org/officeDocument/2006/relationships/image" Target="../media/image41.emf"/><Relationship Id="rId5" Type="http://schemas.openxmlformats.org/officeDocument/2006/relationships/image" Target="../media/image21.png"/><Relationship Id="rId15" Type="http://schemas.openxmlformats.org/officeDocument/2006/relationships/image" Target="../media/image26.emf"/><Relationship Id="rId23" Type="http://schemas.openxmlformats.org/officeDocument/2006/relationships/image" Target="../media/image30.emf"/><Relationship Id="rId28" Type="http://schemas.openxmlformats.org/officeDocument/2006/relationships/customXml" Target="../ink/ink28.xml"/><Relationship Id="rId36" Type="http://schemas.openxmlformats.org/officeDocument/2006/relationships/customXml" Target="../ink/ink32.xml"/><Relationship Id="rId10" Type="http://schemas.openxmlformats.org/officeDocument/2006/relationships/customXml" Target="../ink/ink19.xml"/><Relationship Id="rId19" Type="http://schemas.openxmlformats.org/officeDocument/2006/relationships/image" Target="../media/image28.emf"/><Relationship Id="rId31" Type="http://schemas.openxmlformats.org/officeDocument/2006/relationships/image" Target="../media/image34.emf"/><Relationship Id="rId44" Type="http://schemas.openxmlformats.org/officeDocument/2006/relationships/customXml" Target="../ink/ink36.xml"/><Relationship Id="rId4" Type="http://schemas.openxmlformats.org/officeDocument/2006/relationships/image" Target="../media/image20.png"/><Relationship Id="rId9" Type="http://schemas.openxmlformats.org/officeDocument/2006/relationships/image" Target="../media/image23.emf"/><Relationship Id="rId14" Type="http://schemas.openxmlformats.org/officeDocument/2006/relationships/customXml" Target="../ink/ink21.xml"/><Relationship Id="rId22" Type="http://schemas.openxmlformats.org/officeDocument/2006/relationships/customXml" Target="../ink/ink25.xml"/><Relationship Id="rId27" Type="http://schemas.openxmlformats.org/officeDocument/2006/relationships/image" Target="../media/image32.emf"/><Relationship Id="rId30" Type="http://schemas.openxmlformats.org/officeDocument/2006/relationships/customXml" Target="../ink/ink29.xml"/><Relationship Id="rId35" Type="http://schemas.openxmlformats.org/officeDocument/2006/relationships/image" Target="../media/image36.emf"/><Relationship Id="rId43" Type="http://schemas.openxmlformats.org/officeDocument/2006/relationships/image" Target="../media/image40.emf"/></Relationships>
</file>

<file path=ppt/slides/_rels/slide6.xml.rels><?xml version="1.0" encoding="UTF-8" standalone="yes"?>
<Relationships xmlns="http://schemas.openxmlformats.org/package/2006/relationships"><Relationship Id="rId8" Type="http://schemas.openxmlformats.org/officeDocument/2006/relationships/customXml" Target="../ink/ink39.xml"/><Relationship Id="rId13" Type="http://schemas.openxmlformats.org/officeDocument/2006/relationships/image" Target="../media/image47.emf"/><Relationship Id="rId18" Type="http://schemas.openxmlformats.org/officeDocument/2006/relationships/customXml" Target="../ink/ink44.xml"/><Relationship Id="rId26" Type="http://schemas.openxmlformats.org/officeDocument/2006/relationships/customXml" Target="../ink/ink48.xml"/><Relationship Id="rId3" Type="http://schemas.openxmlformats.org/officeDocument/2006/relationships/slideLayout" Target="../slideLayouts/slideLayout2.xml"/><Relationship Id="rId21" Type="http://schemas.openxmlformats.org/officeDocument/2006/relationships/image" Target="../media/image51.emf"/><Relationship Id="rId34" Type="http://schemas.openxmlformats.org/officeDocument/2006/relationships/customXml" Target="../ink/ink52.xml"/><Relationship Id="rId7" Type="http://schemas.openxmlformats.org/officeDocument/2006/relationships/image" Target="../media/image44.emf"/><Relationship Id="rId12" Type="http://schemas.openxmlformats.org/officeDocument/2006/relationships/customXml" Target="../ink/ink41.xml"/><Relationship Id="rId17" Type="http://schemas.openxmlformats.org/officeDocument/2006/relationships/image" Target="../media/image49.emf"/><Relationship Id="rId25" Type="http://schemas.openxmlformats.org/officeDocument/2006/relationships/image" Target="../media/image53.emf"/><Relationship Id="rId33" Type="http://schemas.openxmlformats.org/officeDocument/2006/relationships/image" Target="../media/image57.emf"/><Relationship Id="rId2" Type="http://schemas.openxmlformats.org/officeDocument/2006/relationships/audio" Target="../media/media2.mp3"/><Relationship Id="rId16" Type="http://schemas.openxmlformats.org/officeDocument/2006/relationships/customXml" Target="../ink/ink43.xml"/><Relationship Id="rId20" Type="http://schemas.openxmlformats.org/officeDocument/2006/relationships/customXml" Target="../ink/ink45.xml"/><Relationship Id="rId29" Type="http://schemas.openxmlformats.org/officeDocument/2006/relationships/image" Target="../media/image55.emf"/><Relationship Id="rId1" Type="http://schemas.microsoft.com/office/2007/relationships/media" Target="../media/media2.mp3"/><Relationship Id="rId6" Type="http://schemas.openxmlformats.org/officeDocument/2006/relationships/customXml" Target="../ink/ink38.xml"/><Relationship Id="rId11" Type="http://schemas.openxmlformats.org/officeDocument/2006/relationships/image" Target="../media/image46.emf"/><Relationship Id="rId24" Type="http://schemas.openxmlformats.org/officeDocument/2006/relationships/customXml" Target="../ink/ink47.xml"/><Relationship Id="rId32" Type="http://schemas.openxmlformats.org/officeDocument/2006/relationships/customXml" Target="../ink/ink51.xml"/><Relationship Id="rId5" Type="http://schemas.openxmlformats.org/officeDocument/2006/relationships/image" Target="../media/image21.png"/><Relationship Id="rId15" Type="http://schemas.openxmlformats.org/officeDocument/2006/relationships/image" Target="../media/image48.emf"/><Relationship Id="rId23" Type="http://schemas.openxmlformats.org/officeDocument/2006/relationships/image" Target="../media/image52.emf"/><Relationship Id="rId28" Type="http://schemas.openxmlformats.org/officeDocument/2006/relationships/customXml" Target="../ink/ink49.xml"/><Relationship Id="rId10" Type="http://schemas.openxmlformats.org/officeDocument/2006/relationships/customXml" Target="../ink/ink40.xml"/><Relationship Id="rId19" Type="http://schemas.openxmlformats.org/officeDocument/2006/relationships/image" Target="../media/image50.emf"/><Relationship Id="rId31" Type="http://schemas.openxmlformats.org/officeDocument/2006/relationships/image" Target="../media/image56.emf"/><Relationship Id="rId4" Type="http://schemas.openxmlformats.org/officeDocument/2006/relationships/image" Target="../media/image43.jpeg"/><Relationship Id="rId9" Type="http://schemas.openxmlformats.org/officeDocument/2006/relationships/image" Target="../media/image45.emf"/><Relationship Id="rId14" Type="http://schemas.openxmlformats.org/officeDocument/2006/relationships/customXml" Target="../ink/ink42.xml"/><Relationship Id="rId22" Type="http://schemas.openxmlformats.org/officeDocument/2006/relationships/customXml" Target="../ink/ink46.xml"/><Relationship Id="rId27" Type="http://schemas.openxmlformats.org/officeDocument/2006/relationships/image" Target="../media/image54.emf"/><Relationship Id="rId30" Type="http://schemas.openxmlformats.org/officeDocument/2006/relationships/customXml" Target="../ink/ink50.xml"/><Relationship Id="rId35" Type="http://schemas.openxmlformats.org/officeDocument/2006/relationships/image" Target="../media/image58.emf"/></Relationships>
</file>

<file path=ppt/slides/_rels/slide7.xml.rels><?xml version="1.0" encoding="UTF-8" standalone="yes"?>
<Relationships xmlns="http://schemas.openxmlformats.org/package/2006/relationships"><Relationship Id="rId8" Type="http://schemas.openxmlformats.org/officeDocument/2006/relationships/customXml" Target="../ink/ink54.xml"/><Relationship Id="rId13" Type="http://schemas.openxmlformats.org/officeDocument/2006/relationships/image" Target="../media/image63.emf"/><Relationship Id="rId18" Type="http://schemas.openxmlformats.org/officeDocument/2006/relationships/customXml" Target="../ink/ink59.xml"/><Relationship Id="rId26" Type="http://schemas.openxmlformats.org/officeDocument/2006/relationships/customXml" Target="../ink/ink63.xml"/><Relationship Id="rId39" Type="http://schemas.openxmlformats.org/officeDocument/2006/relationships/image" Target="../media/image76.emf"/><Relationship Id="rId3" Type="http://schemas.openxmlformats.org/officeDocument/2006/relationships/slideLayout" Target="../slideLayouts/slideLayout2.xml"/><Relationship Id="rId21" Type="http://schemas.openxmlformats.org/officeDocument/2006/relationships/image" Target="../media/image67.emf"/><Relationship Id="rId34" Type="http://schemas.openxmlformats.org/officeDocument/2006/relationships/customXml" Target="../ink/ink67.xml"/><Relationship Id="rId42" Type="http://schemas.openxmlformats.org/officeDocument/2006/relationships/customXml" Target="../ink/ink71.xml"/><Relationship Id="rId7" Type="http://schemas.openxmlformats.org/officeDocument/2006/relationships/image" Target="../media/image60.emf"/><Relationship Id="rId12" Type="http://schemas.openxmlformats.org/officeDocument/2006/relationships/customXml" Target="../ink/ink56.xml"/><Relationship Id="rId17" Type="http://schemas.openxmlformats.org/officeDocument/2006/relationships/image" Target="../media/image65.emf"/><Relationship Id="rId25" Type="http://schemas.openxmlformats.org/officeDocument/2006/relationships/image" Target="../media/image69.emf"/><Relationship Id="rId33" Type="http://schemas.openxmlformats.org/officeDocument/2006/relationships/image" Target="../media/image73.emf"/><Relationship Id="rId38" Type="http://schemas.openxmlformats.org/officeDocument/2006/relationships/customXml" Target="../ink/ink69.xml"/><Relationship Id="rId2" Type="http://schemas.openxmlformats.org/officeDocument/2006/relationships/audio" Target="../media/media3.mp3"/><Relationship Id="rId16" Type="http://schemas.openxmlformats.org/officeDocument/2006/relationships/customXml" Target="../ink/ink58.xml"/><Relationship Id="rId20" Type="http://schemas.openxmlformats.org/officeDocument/2006/relationships/customXml" Target="../ink/ink60.xml"/><Relationship Id="rId29" Type="http://schemas.openxmlformats.org/officeDocument/2006/relationships/image" Target="../media/image71.emf"/><Relationship Id="rId41" Type="http://schemas.openxmlformats.org/officeDocument/2006/relationships/image" Target="../media/image77.emf"/><Relationship Id="rId1" Type="http://schemas.microsoft.com/office/2007/relationships/media" Target="../media/media3.mp3"/><Relationship Id="rId6" Type="http://schemas.openxmlformats.org/officeDocument/2006/relationships/customXml" Target="../ink/ink53.xml"/><Relationship Id="rId11" Type="http://schemas.openxmlformats.org/officeDocument/2006/relationships/image" Target="../media/image62.emf"/><Relationship Id="rId24" Type="http://schemas.openxmlformats.org/officeDocument/2006/relationships/customXml" Target="../ink/ink62.xml"/><Relationship Id="rId32" Type="http://schemas.openxmlformats.org/officeDocument/2006/relationships/customXml" Target="../ink/ink66.xml"/><Relationship Id="rId37" Type="http://schemas.openxmlformats.org/officeDocument/2006/relationships/image" Target="../media/image75.emf"/><Relationship Id="rId40" Type="http://schemas.openxmlformats.org/officeDocument/2006/relationships/customXml" Target="../ink/ink70.xml"/><Relationship Id="rId45" Type="http://schemas.openxmlformats.org/officeDocument/2006/relationships/image" Target="../media/image79.emf"/><Relationship Id="rId5" Type="http://schemas.openxmlformats.org/officeDocument/2006/relationships/image" Target="../media/image59.jpeg"/><Relationship Id="rId15" Type="http://schemas.openxmlformats.org/officeDocument/2006/relationships/image" Target="../media/image64.emf"/><Relationship Id="rId23" Type="http://schemas.openxmlformats.org/officeDocument/2006/relationships/image" Target="../media/image68.emf"/><Relationship Id="rId28" Type="http://schemas.openxmlformats.org/officeDocument/2006/relationships/customXml" Target="../ink/ink64.xml"/><Relationship Id="rId36" Type="http://schemas.openxmlformats.org/officeDocument/2006/relationships/customXml" Target="../ink/ink68.xml"/><Relationship Id="rId10" Type="http://schemas.openxmlformats.org/officeDocument/2006/relationships/customXml" Target="../ink/ink55.xml"/><Relationship Id="rId19" Type="http://schemas.openxmlformats.org/officeDocument/2006/relationships/image" Target="../media/image66.emf"/><Relationship Id="rId31" Type="http://schemas.openxmlformats.org/officeDocument/2006/relationships/image" Target="../media/image72.emf"/><Relationship Id="rId44" Type="http://schemas.openxmlformats.org/officeDocument/2006/relationships/customXml" Target="../ink/ink72.xml"/><Relationship Id="rId4" Type="http://schemas.openxmlformats.org/officeDocument/2006/relationships/image" Target="../media/image21.png"/><Relationship Id="rId9" Type="http://schemas.openxmlformats.org/officeDocument/2006/relationships/image" Target="../media/image61.emf"/><Relationship Id="rId14" Type="http://schemas.openxmlformats.org/officeDocument/2006/relationships/customXml" Target="../ink/ink57.xml"/><Relationship Id="rId22" Type="http://schemas.openxmlformats.org/officeDocument/2006/relationships/customXml" Target="../ink/ink61.xml"/><Relationship Id="rId27" Type="http://schemas.openxmlformats.org/officeDocument/2006/relationships/image" Target="../media/image70.emf"/><Relationship Id="rId30" Type="http://schemas.openxmlformats.org/officeDocument/2006/relationships/customXml" Target="../ink/ink65.xml"/><Relationship Id="rId35" Type="http://schemas.openxmlformats.org/officeDocument/2006/relationships/image" Target="../media/image74.emf"/><Relationship Id="rId43" Type="http://schemas.openxmlformats.org/officeDocument/2006/relationships/image" Target="../media/image78.emf"/></Relationships>
</file>

<file path=ppt/slides/_rels/slide8.xml.rels><?xml version="1.0" encoding="UTF-8" standalone="yes"?>
<Relationships xmlns="http://schemas.openxmlformats.org/package/2006/relationships"><Relationship Id="rId8" Type="http://schemas.openxmlformats.org/officeDocument/2006/relationships/customXml" Target="../ink/ink74.xml"/><Relationship Id="rId13" Type="http://schemas.openxmlformats.org/officeDocument/2006/relationships/image" Target="../media/image84.emf"/><Relationship Id="rId3" Type="http://schemas.openxmlformats.org/officeDocument/2006/relationships/slideLayout" Target="../slideLayouts/slideLayout2.xml"/><Relationship Id="rId7" Type="http://schemas.openxmlformats.org/officeDocument/2006/relationships/image" Target="../media/image81.emf"/><Relationship Id="rId12" Type="http://schemas.openxmlformats.org/officeDocument/2006/relationships/customXml" Target="../ink/ink76.xml"/><Relationship Id="rId17" Type="http://schemas.openxmlformats.org/officeDocument/2006/relationships/image" Target="../media/image86.emf"/><Relationship Id="rId2" Type="http://schemas.openxmlformats.org/officeDocument/2006/relationships/audio" Target="../media/media4.mp3"/><Relationship Id="rId16" Type="http://schemas.openxmlformats.org/officeDocument/2006/relationships/customXml" Target="../ink/ink78.xml"/><Relationship Id="rId1" Type="http://schemas.microsoft.com/office/2007/relationships/media" Target="../media/media4.mp3"/><Relationship Id="rId6" Type="http://schemas.openxmlformats.org/officeDocument/2006/relationships/customXml" Target="../ink/ink73.xml"/><Relationship Id="rId11" Type="http://schemas.openxmlformats.org/officeDocument/2006/relationships/image" Target="../media/image83.emf"/><Relationship Id="rId5" Type="http://schemas.openxmlformats.org/officeDocument/2006/relationships/image" Target="../media/image80.jpeg"/><Relationship Id="rId15" Type="http://schemas.openxmlformats.org/officeDocument/2006/relationships/image" Target="../media/image85.emf"/><Relationship Id="rId10" Type="http://schemas.openxmlformats.org/officeDocument/2006/relationships/customXml" Target="../ink/ink75.xml"/><Relationship Id="rId4" Type="http://schemas.openxmlformats.org/officeDocument/2006/relationships/image" Target="../media/image21.png"/><Relationship Id="rId9" Type="http://schemas.openxmlformats.org/officeDocument/2006/relationships/image" Target="../media/image82.emf"/><Relationship Id="rId14" Type="http://schemas.openxmlformats.org/officeDocument/2006/relationships/customXml" Target="../ink/ink77.xml"/></Relationships>
</file>

<file path=ppt/slides/_rels/slide9.x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customXml" Target="../ink/ink84.xml"/><Relationship Id="rId18" Type="http://schemas.openxmlformats.org/officeDocument/2006/relationships/image" Target="../media/image13.emf"/><Relationship Id="rId26" Type="http://schemas.openxmlformats.org/officeDocument/2006/relationships/image" Target="../media/image17.emf"/><Relationship Id="rId3" Type="http://schemas.openxmlformats.org/officeDocument/2006/relationships/customXml" Target="../ink/ink79.xml"/><Relationship Id="rId21" Type="http://schemas.openxmlformats.org/officeDocument/2006/relationships/customXml" Target="../ink/ink88.xml"/><Relationship Id="rId7" Type="http://schemas.openxmlformats.org/officeDocument/2006/relationships/customXml" Target="../ink/ink81.xml"/><Relationship Id="rId12" Type="http://schemas.openxmlformats.org/officeDocument/2006/relationships/image" Target="../media/image10.emf"/><Relationship Id="rId17" Type="http://schemas.openxmlformats.org/officeDocument/2006/relationships/customXml" Target="../ink/ink86.xml"/><Relationship Id="rId25" Type="http://schemas.openxmlformats.org/officeDocument/2006/relationships/customXml" Target="../ink/ink90.xml"/><Relationship Id="rId2" Type="http://schemas.openxmlformats.org/officeDocument/2006/relationships/image" Target="../media/image4.png"/><Relationship Id="rId16" Type="http://schemas.openxmlformats.org/officeDocument/2006/relationships/image" Target="../media/image12.emf"/><Relationship Id="rId20" Type="http://schemas.openxmlformats.org/officeDocument/2006/relationships/image" Target="../media/image14.emf"/><Relationship Id="rId29" Type="http://schemas.openxmlformats.org/officeDocument/2006/relationships/customXml" Target="../ink/ink92.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customXml" Target="../ink/ink83.xml"/><Relationship Id="rId24" Type="http://schemas.openxmlformats.org/officeDocument/2006/relationships/image" Target="../media/image16.emf"/><Relationship Id="rId5" Type="http://schemas.openxmlformats.org/officeDocument/2006/relationships/customXml" Target="../ink/ink80.xml"/><Relationship Id="rId15" Type="http://schemas.openxmlformats.org/officeDocument/2006/relationships/customXml" Target="../ink/ink85.xml"/><Relationship Id="rId23" Type="http://schemas.openxmlformats.org/officeDocument/2006/relationships/customXml" Target="../ink/ink89.xml"/><Relationship Id="rId28" Type="http://schemas.openxmlformats.org/officeDocument/2006/relationships/image" Target="../media/image18.emf"/><Relationship Id="rId10" Type="http://schemas.openxmlformats.org/officeDocument/2006/relationships/image" Target="../media/image9.emf"/><Relationship Id="rId19" Type="http://schemas.openxmlformats.org/officeDocument/2006/relationships/customXml" Target="../ink/ink87.xml"/><Relationship Id="rId4" Type="http://schemas.openxmlformats.org/officeDocument/2006/relationships/image" Target="../media/image6.emf"/><Relationship Id="rId9" Type="http://schemas.openxmlformats.org/officeDocument/2006/relationships/customXml" Target="../ink/ink82.xml"/><Relationship Id="rId14" Type="http://schemas.openxmlformats.org/officeDocument/2006/relationships/image" Target="../media/image11.emf"/><Relationship Id="rId22" Type="http://schemas.openxmlformats.org/officeDocument/2006/relationships/image" Target="../media/image15.emf"/><Relationship Id="rId27" Type="http://schemas.openxmlformats.org/officeDocument/2006/relationships/customXml" Target="../ink/ink91.xml"/><Relationship Id="rId30" Type="http://schemas.openxmlformats.org/officeDocument/2006/relationships/image" Target="../media/image19.emf"/></Relationships>
</file>

<file path=ppt/slides/_rels/slide10.xml.rels><?xml version="1.0" encoding="UTF-8" standalone="yes"?>
<Relationships xmlns="http://schemas.openxmlformats.org/package/2006/relationships"><Relationship Id="rId8" Type="http://schemas.openxmlformats.org/officeDocument/2006/relationships/customXml" Target="../ink/ink95.xml"/><Relationship Id="rId3" Type="http://schemas.openxmlformats.org/officeDocument/2006/relationships/image" Target="../media/image88.jpeg"/><Relationship Id="rId7" Type="http://schemas.openxmlformats.org/officeDocument/2006/relationships/image" Target="../media/image90.emf"/><Relationship Id="rId2" Type="http://schemas.openxmlformats.org/officeDocument/2006/relationships/image" Target="../media/image87.png"/><Relationship Id="rId1" Type="http://schemas.openxmlformats.org/officeDocument/2006/relationships/slideLayout" Target="../slideLayouts/slideLayout2.xml"/><Relationship Id="rId6" Type="http://schemas.openxmlformats.org/officeDocument/2006/relationships/customXml" Target="../ink/ink94.xml"/><Relationship Id="rId11" Type="http://schemas.openxmlformats.org/officeDocument/2006/relationships/image" Target="../media/image92.emf"/><Relationship Id="rId5" Type="http://schemas.openxmlformats.org/officeDocument/2006/relationships/image" Target="../media/image89.emf"/><Relationship Id="rId10" Type="http://schemas.openxmlformats.org/officeDocument/2006/relationships/customXml" Target="../ink/ink96.xml"/><Relationship Id="rId4" Type="http://schemas.openxmlformats.org/officeDocument/2006/relationships/customXml" Target="../ink/ink93.xml"/><Relationship Id="rId9" Type="http://schemas.openxmlformats.org/officeDocument/2006/relationships/image" Target="../media/image91.emf"/></Relationships>
</file>

<file path=ppt/slides/_rels/slide11.xml.rels><?xml version="1.0" encoding="UTF-8" standalone="yes"?>
<Relationships xmlns="http://schemas.openxmlformats.org/package/2006/relationships"><Relationship Id="rId8" Type="http://schemas.openxmlformats.org/officeDocument/2006/relationships/image" Target="../media/image96.emf"/><Relationship Id="rId3" Type="http://schemas.openxmlformats.org/officeDocument/2006/relationships/customXml" Target="../ink/ink97.xml"/><Relationship Id="rId7" Type="http://schemas.openxmlformats.org/officeDocument/2006/relationships/customXml" Target="../ink/ink99.xml"/><Relationship Id="rId12" Type="http://schemas.openxmlformats.org/officeDocument/2006/relationships/image" Target="../media/image98.emf"/><Relationship Id="rId2" Type="http://schemas.openxmlformats.org/officeDocument/2006/relationships/image" Target="../media/image93.png"/><Relationship Id="rId1" Type="http://schemas.openxmlformats.org/officeDocument/2006/relationships/slideLayout" Target="../slideLayouts/slideLayout2.xml"/><Relationship Id="rId6" Type="http://schemas.openxmlformats.org/officeDocument/2006/relationships/image" Target="../media/image95.emf"/><Relationship Id="rId11" Type="http://schemas.openxmlformats.org/officeDocument/2006/relationships/customXml" Target="../ink/ink101.xml"/><Relationship Id="rId5" Type="http://schemas.openxmlformats.org/officeDocument/2006/relationships/customXml" Target="../ink/ink98.xml"/><Relationship Id="rId10" Type="http://schemas.openxmlformats.org/officeDocument/2006/relationships/image" Target="../media/image97.emf"/><Relationship Id="rId4" Type="http://schemas.openxmlformats.org/officeDocument/2006/relationships/image" Target="../media/image94.emf"/><Relationship Id="rId9" Type="http://schemas.openxmlformats.org/officeDocument/2006/relationships/customXml" Target="../ink/ink100.xml"/></Relationships>
</file>

<file path=ppt/slides/_rels/slide12.xml.rels><?xml version="1.0" encoding="UTF-8" standalone="yes"?>
<Relationships xmlns="http://schemas.openxmlformats.org/package/2006/relationships"><Relationship Id="rId8" Type="http://schemas.openxmlformats.org/officeDocument/2006/relationships/customXml" Target="../ink/ink104.xml"/><Relationship Id="rId13" Type="http://schemas.openxmlformats.org/officeDocument/2006/relationships/customXml" Target="../ink/ink109.xml"/><Relationship Id="rId3" Type="http://schemas.openxmlformats.org/officeDocument/2006/relationships/image" Target="../media/image99.png"/><Relationship Id="rId7" Type="http://schemas.openxmlformats.org/officeDocument/2006/relationships/image" Target="../media/image66.emf"/><Relationship Id="rId12" Type="http://schemas.openxmlformats.org/officeDocument/2006/relationships/customXml" Target="../ink/ink108.xml"/><Relationship Id="rId17" Type="http://schemas.openxmlformats.org/officeDocument/2006/relationships/customXml" Target="../ink/ink112.xml"/><Relationship Id="rId2" Type="http://schemas.openxmlformats.org/officeDocument/2006/relationships/image" Target="../media/image93.png"/><Relationship Id="rId16" Type="http://schemas.openxmlformats.org/officeDocument/2006/relationships/image" Target="../media/image75.emf"/><Relationship Id="rId1" Type="http://schemas.openxmlformats.org/officeDocument/2006/relationships/slideLayout" Target="../slideLayouts/slideLayout2.xml"/><Relationship Id="rId6" Type="http://schemas.openxmlformats.org/officeDocument/2006/relationships/customXml" Target="../ink/ink103.xml"/><Relationship Id="rId11" Type="http://schemas.openxmlformats.org/officeDocument/2006/relationships/customXml" Target="../ink/ink107.xml"/><Relationship Id="rId5" Type="http://schemas.openxmlformats.org/officeDocument/2006/relationships/image" Target="../media/image100.emf"/><Relationship Id="rId15" Type="http://schemas.openxmlformats.org/officeDocument/2006/relationships/customXml" Target="../ink/ink111.xml"/><Relationship Id="rId10" Type="http://schemas.openxmlformats.org/officeDocument/2006/relationships/customXml" Target="../ink/ink106.xml"/><Relationship Id="rId4" Type="http://schemas.openxmlformats.org/officeDocument/2006/relationships/customXml" Target="../ink/ink102.xml"/><Relationship Id="rId9" Type="http://schemas.openxmlformats.org/officeDocument/2006/relationships/customXml" Target="../ink/ink105.xml"/><Relationship Id="rId14" Type="http://schemas.openxmlformats.org/officeDocument/2006/relationships/customXml" Target="../ink/ink1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03.emf"/><Relationship Id="rId13" Type="http://schemas.openxmlformats.org/officeDocument/2006/relationships/customXml" Target="../ink/ink118.xml"/><Relationship Id="rId18" Type="http://schemas.openxmlformats.org/officeDocument/2006/relationships/image" Target="../media/image108.emf"/><Relationship Id="rId3" Type="http://schemas.openxmlformats.org/officeDocument/2006/relationships/customXml" Target="../ink/ink113.xml"/><Relationship Id="rId21" Type="http://schemas.openxmlformats.org/officeDocument/2006/relationships/customXml" Target="../ink/ink122.xml"/><Relationship Id="rId7" Type="http://schemas.openxmlformats.org/officeDocument/2006/relationships/customXml" Target="../ink/ink115.xml"/><Relationship Id="rId12" Type="http://schemas.openxmlformats.org/officeDocument/2006/relationships/image" Target="../media/image105.emf"/><Relationship Id="rId17" Type="http://schemas.openxmlformats.org/officeDocument/2006/relationships/customXml" Target="../ink/ink120.xml"/><Relationship Id="rId2" Type="http://schemas.openxmlformats.org/officeDocument/2006/relationships/image" Target="../media/image99.png"/><Relationship Id="rId16" Type="http://schemas.openxmlformats.org/officeDocument/2006/relationships/image" Target="../media/image107.emf"/><Relationship Id="rId20" Type="http://schemas.openxmlformats.org/officeDocument/2006/relationships/image" Target="../media/image109.emf"/><Relationship Id="rId1" Type="http://schemas.openxmlformats.org/officeDocument/2006/relationships/slideLayout" Target="../slideLayouts/slideLayout2.xml"/><Relationship Id="rId6" Type="http://schemas.openxmlformats.org/officeDocument/2006/relationships/image" Target="../media/image102.emf"/><Relationship Id="rId11" Type="http://schemas.openxmlformats.org/officeDocument/2006/relationships/customXml" Target="../ink/ink117.xml"/><Relationship Id="rId5" Type="http://schemas.openxmlformats.org/officeDocument/2006/relationships/customXml" Target="../ink/ink114.xml"/><Relationship Id="rId15" Type="http://schemas.openxmlformats.org/officeDocument/2006/relationships/customXml" Target="../ink/ink119.xml"/><Relationship Id="rId10" Type="http://schemas.openxmlformats.org/officeDocument/2006/relationships/image" Target="../media/image104.emf"/><Relationship Id="rId19" Type="http://schemas.openxmlformats.org/officeDocument/2006/relationships/customXml" Target="../ink/ink121.xml"/><Relationship Id="rId4" Type="http://schemas.openxmlformats.org/officeDocument/2006/relationships/image" Target="../media/image101.emf"/><Relationship Id="rId9" Type="http://schemas.openxmlformats.org/officeDocument/2006/relationships/customXml" Target="../ink/ink116.xml"/><Relationship Id="rId14" Type="http://schemas.openxmlformats.org/officeDocument/2006/relationships/image" Target="../media/image106.emf"/><Relationship Id="rId22" Type="http://schemas.openxmlformats.org/officeDocument/2006/relationships/image" Target="../media/image66.emf"/></Relationships>
</file>

<file path=ppt/slides/_rels/slide15.xml.rels><?xml version="1.0" encoding="UTF-8" standalone="yes"?>
<Relationships xmlns="http://schemas.openxmlformats.org/package/2006/relationships"><Relationship Id="rId8" Type="http://schemas.openxmlformats.org/officeDocument/2006/relationships/customXml" Target="../ink/ink125.xml"/><Relationship Id="rId13" Type="http://schemas.openxmlformats.org/officeDocument/2006/relationships/image" Target="../media/image114.emf"/><Relationship Id="rId18" Type="http://schemas.openxmlformats.org/officeDocument/2006/relationships/customXml" Target="../ink/ink130.xml"/><Relationship Id="rId26" Type="http://schemas.openxmlformats.org/officeDocument/2006/relationships/customXml" Target="../ink/ink136.xml"/><Relationship Id="rId3" Type="http://schemas.microsoft.com/office/2007/relationships/hdphoto" Target="../media/hdphoto2.wdp"/><Relationship Id="rId21" Type="http://schemas.openxmlformats.org/officeDocument/2006/relationships/image" Target="../media/image118.emf"/><Relationship Id="rId7" Type="http://schemas.openxmlformats.org/officeDocument/2006/relationships/image" Target="../media/image66.emf"/><Relationship Id="rId12" Type="http://schemas.openxmlformats.org/officeDocument/2006/relationships/customXml" Target="../ink/ink127.xml"/><Relationship Id="rId17" Type="http://schemas.openxmlformats.org/officeDocument/2006/relationships/image" Target="../media/image116.emf"/><Relationship Id="rId25" Type="http://schemas.openxmlformats.org/officeDocument/2006/relationships/customXml" Target="../ink/ink135.xml"/><Relationship Id="rId2" Type="http://schemas.openxmlformats.org/officeDocument/2006/relationships/image" Target="../media/image110.png"/><Relationship Id="rId16" Type="http://schemas.openxmlformats.org/officeDocument/2006/relationships/customXml" Target="../ink/ink129.xml"/><Relationship Id="rId20" Type="http://schemas.openxmlformats.org/officeDocument/2006/relationships/customXml" Target="../ink/ink131.xml"/><Relationship Id="rId1" Type="http://schemas.openxmlformats.org/officeDocument/2006/relationships/slideLayout" Target="../slideLayouts/slideLayout2.xml"/><Relationship Id="rId6" Type="http://schemas.openxmlformats.org/officeDocument/2006/relationships/customXml" Target="../ink/ink124.xml"/><Relationship Id="rId11" Type="http://schemas.openxmlformats.org/officeDocument/2006/relationships/image" Target="../media/image113.emf"/><Relationship Id="rId24" Type="http://schemas.openxmlformats.org/officeDocument/2006/relationships/customXml" Target="../ink/ink134.xml"/><Relationship Id="rId5" Type="http://schemas.openxmlformats.org/officeDocument/2006/relationships/image" Target="../media/image111.emf"/><Relationship Id="rId15" Type="http://schemas.openxmlformats.org/officeDocument/2006/relationships/image" Target="../media/image115.emf"/><Relationship Id="rId23" Type="http://schemas.openxmlformats.org/officeDocument/2006/relationships/customXml" Target="../ink/ink133.xml"/><Relationship Id="rId10" Type="http://schemas.openxmlformats.org/officeDocument/2006/relationships/customXml" Target="../ink/ink126.xml"/><Relationship Id="rId19" Type="http://schemas.openxmlformats.org/officeDocument/2006/relationships/image" Target="../media/image117.emf"/><Relationship Id="rId4" Type="http://schemas.openxmlformats.org/officeDocument/2006/relationships/customXml" Target="../ink/ink123.xml"/><Relationship Id="rId9" Type="http://schemas.openxmlformats.org/officeDocument/2006/relationships/image" Target="../media/image112.emf"/><Relationship Id="rId14" Type="http://schemas.openxmlformats.org/officeDocument/2006/relationships/customXml" Target="../ink/ink128.xml"/><Relationship Id="rId22" Type="http://schemas.openxmlformats.org/officeDocument/2006/relationships/customXml" Target="../ink/ink132.xml"/><Relationship Id="rId27" Type="http://schemas.openxmlformats.org/officeDocument/2006/relationships/image" Target="../media/image119.emf"/></Relationships>
</file>

<file path=ppt/slides/_rels/slide1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2.xml"/><Relationship Id="rId5" Type="http://schemas.openxmlformats.org/officeDocument/2006/relationships/image" Target="../media/image120.emf"/><Relationship Id="rId4" Type="http://schemas.openxmlformats.org/officeDocument/2006/relationships/customXml" Target="../ink/ink137.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customXml" Target="../ink/ink141.xml"/><Relationship Id="rId13" Type="http://schemas.openxmlformats.org/officeDocument/2006/relationships/image" Target="../media/image126.emf"/><Relationship Id="rId18" Type="http://schemas.openxmlformats.org/officeDocument/2006/relationships/image" Target="../media/image128.emf"/><Relationship Id="rId26" Type="http://schemas.openxmlformats.org/officeDocument/2006/relationships/image" Target="../media/image132.emf"/><Relationship Id="rId3" Type="http://schemas.openxmlformats.org/officeDocument/2006/relationships/image" Target="../media/image122.emf"/><Relationship Id="rId21" Type="http://schemas.openxmlformats.org/officeDocument/2006/relationships/customXml" Target="../ink/ink148.xml"/><Relationship Id="rId7" Type="http://schemas.openxmlformats.org/officeDocument/2006/relationships/image" Target="../media/image66.emf"/><Relationship Id="rId12" Type="http://schemas.openxmlformats.org/officeDocument/2006/relationships/customXml" Target="../ink/ink143.xml"/><Relationship Id="rId17" Type="http://schemas.openxmlformats.org/officeDocument/2006/relationships/customXml" Target="../ink/ink146.xml"/><Relationship Id="rId25" Type="http://schemas.openxmlformats.org/officeDocument/2006/relationships/customXml" Target="../ink/ink150.xml"/><Relationship Id="rId33" Type="http://schemas.openxmlformats.org/officeDocument/2006/relationships/image" Target="../media/image135.emf"/><Relationship Id="rId2" Type="http://schemas.openxmlformats.org/officeDocument/2006/relationships/customXml" Target="../ink/ink138.xml"/><Relationship Id="rId16" Type="http://schemas.openxmlformats.org/officeDocument/2006/relationships/customXml" Target="../ink/ink145.xml"/><Relationship Id="rId20" Type="http://schemas.openxmlformats.org/officeDocument/2006/relationships/image" Target="../media/image129.emf"/><Relationship Id="rId29" Type="http://schemas.openxmlformats.org/officeDocument/2006/relationships/image" Target="../media/image133.emf"/><Relationship Id="rId1" Type="http://schemas.openxmlformats.org/officeDocument/2006/relationships/slideLayout" Target="../slideLayouts/slideLayout2.xml"/><Relationship Id="rId6" Type="http://schemas.openxmlformats.org/officeDocument/2006/relationships/customXml" Target="../ink/ink140.xml"/><Relationship Id="rId11" Type="http://schemas.openxmlformats.org/officeDocument/2006/relationships/image" Target="../media/image125.emf"/><Relationship Id="rId24" Type="http://schemas.openxmlformats.org/officeDocument/2006/relationships/image" Target="../media/image131.emf"/><Relationship Id="rId32" Type="http://schemas.openxmlformats.org/officeDocument/2006/relationships/customXml" Target="../ink/ink154.xml"/><Relationship Id="rId5" Type="http://schemas.openxmlformats.org/officeDocument/2006/relationships/image" Target="../media/image123.emf"/><Relationship Id="rId15" Type="http://schemas.openxmlformats.org/officeDocument/2006/relationships/image" Target="../media/image127.emf"/><Relationship Id="rId23" Type="http://schemas.openxmlformats.org/officeDocument/2006/relationships/customXml" Target="../ink/ink149.xml"/><Relationship Id="rId28" Type="http://schemas.openxmlformats.org/officeDocument/2006/relationships/customXml" Target="../ink/ink152.xml"/><Relationship Id="rId10" Type="http://schemas.openxmlformats.org/officeDocument/2006/relationships/customXml" Target="../ink/ink142.xml"/><Relationship Id="rId19" Type="http://schemas.openxmlformats.org/officeDocument/2006/relationships/customXml" Target="../ink/ink147.xml"/><Relationship Id="rId31" Type="http://schemas.openxmlformats.org/officeDocument/2006/relationships/image" Target="../media/image134.emf"/><Relationship Id="rId4" Type="http://schemas.openxmlformats.org/officeDocument/2006/relationships/customXml" Target="../ink/ink139.xml"/><Relationship Id="rId9" Type="http://schemas.openxmlformats.org/officeDocument/2006/relationships/image" Target="../media/image124.emf"/><Relationship Id="rId14" Type="http://schemas.openxmlformats.org/officeDocument/2006/relationships/customXml" Target="../ink/ink144.xml"/><Relationship Id="rId22" Type="http://schemas.openxmlformats.org/officeDocument/2006/relationships/image" Target="../media/image130.emf"/><Relationship Id="rId27" Type="http://schemas.openxmlformats.org/officeDocument/2006/relationships/customXml" Target="../ink/ink151.xml"/><Relationship Id="rId30" Type="http://schemas.openxmlformats.org/officeDocument/2006/relationships/customXml" Target="../ink/ink153.xml"/></Relationships>
</file>

<file path=ppt/slides/_rels/slide24.xml.rels><?xml version="1.0" encoding="UTF-8" standalone="yes"?>
<Relationships xmlns="http://schemas.openxmlformats.org/package/2006/relationships"><Relationship Id="rId8" Type="http://schemas.openxmlformats.org/officeDocument/2006/relationships/image" Target="../media/image137.emf"/><Relationship Id="rId13" Type="http://schemas.openxmlformats.org/officeDocument/2006/relationships/customXml" Target="../ink/ink163.xml"/><Relationship Id="rId18" Type="http://schemas.openxmlformats.org/officeDocument/2006/relationships/customXml" Target="../ink/ink167.xml"/><Relationship Id="rId26" Type="http://schemas.openxmlformats.org/officeDocument/2006/relationships/customXml" Target="../ink/ink172.xml"/><Relationship Id="rId39" Type="http://schemas.openxmlformats.org/officeDocument/2006/relationships/image" Target="../media/image145.emf"/><Relationship Id="rId3" Type="http://schemas.openxmlformats.org/officeDocument/2006/relationships/image" Target="../media/image66.emf"/><Relationship Id="rId21" Type="http://schemas.openxmlformats.org/officeDocument/2006/relationships/image" Target="../media/image139.emf"/><Relationship Id="rId34" Type="http://schemas.openxmlformats.org/officeDocument/2006/relationships/customXml" Target="../ink/ink179.xml"/><Relationship Id="rId42" Type="http://schemas.openxmlformats.org/officeDocument/2006/relationships/customXml" Target="../ink/ink183.xml"/><Relationship Id="rId7" Type="http://schemas.openxmlformats.org/officeDocument/2006/relationships/customXml" Target="../ink/ink158.xml"/><Relationship Id="rId12" Type="http://schemas.openxmlformats.org/officeDocument/2006/relationships/customXml" Target="../ink/ink162.xml"/><Relationship Id="rId17" Type="http://schemas.openxmlformats.org/officeDocument/2006/relationships/customXml" Target="../ink/ink166.xml"/><Relationship Id="rId25" Type="http://schemas.openxmlformats.org/officeDocument/2006/relationships/image" Target="../media/image141.emf"/><Relationship Id="rId33" Type="http://schemas.openxmlformats.org/officeDocument/2006/relationships/customXml" Target="../ink/ink178.xml"/><Relationship Id="rId38" Type="http://schemas.openxmlformats.org/officeDocument/2006/relationships/customXml" Target="../ink/ink181.xml"/><Relationship Id="rId2" Type="http://schemas.openxmlformats.org/officeDocument/2006/relationships/customXml" Target="../ink/ink155.xml"/><Relationship Id="rId16" Type="http://schemas.openxmlformats.org/officeDocument/2006/relationships/image" Target="../media/image138.emf"/><Relationship Id="rId20" Type="http://schemas.openxmlformats.org/officeDocument/2006/relationships/customXml" Target="../ink/ink169.xml"/><Relationship Id="rId29" Type="http://schemas.openxmlformats.org/officeDocument/2006/relationships/customXml" Target="../ink/ink175.xml"/><Relationship Id="rId41" Type="http://schemas.openxmlformats.org/officeDocument/2006/relationships/image" Target="../media/image146.emf"/><Relationship Id="rId1" Type="http://schemas.openxmlformats.org/officeDocument/2006/relationships/slideLayout" Target="../slideLayouts/slideLayout2.xml"/><Relationship Id="rId6" Type="http://schemas.openxmlformats.org/officeDocument/2006/relationships/image" Target="../media/image136.emf"/><Relationship Id="rId11" Type="http://schemas.openxmlformats.org/officeDocument/2006/relationships/customXml" Target="../ink/ink161.xml"/><Relationship Id="rId24" Type="http://schemas.openxmlformats.org/officeDocument/2006/relationships/customXml" Target="../ink/ink171.xml"/><Relationship Id="rId32" Type="http://schemas.openxmlformats.org/officeDocument/2006/relationships/customXml" Target="../ink/ink177.xml"/><Relationship Id="rId37" Type="http://schemas.openxmlformats.org/officeDocument/2006/relationships/image" Target="../media/image144.emf"/><Relationship Id="rId40" Type="http://schemas.openxmlformats.org/officeDocument/2006/relationships/customXml" Target="../ink/ink182.xml"/><Relationship Id="rId45" Type="http://schemas.openxmlformats.org/officeDocument/2006/relationships/image" Target="../media/image148.emf"/><Relationship Id="rId5" Type="http://schemas.openxmlformats.org/officeDocument/2006/relationships/customXml" Target="../ink/ink157.xml"/><Relationship Id="rId15" Type="http://schemas.openxmlformats.org/officeDocument/2006/relationships/customXml" Target="../ink/ink165.xml"/><Relationship Id="rId23" Type="http://schemas.openxmlformats.org/officeDocument/2006/relationships/image" Target="../media/image140.emf"/><Relationship Id="rId28" Type="http://schemas.openxmlformats.org/officeDocument/2006/relationships/customXml" Target="../ink/ink174.xml"/><Relationship Id="rId36" Type="http://schemas.openxmlformats.org/officeDocument/2006/relationships/customXml" Target="../ink/ink180.xml"/><Relationship Id="rId10" Type="http://schemas.openxmlformats.org/officeDocument/2006/relationships/customXml" Target="../ink/ink160.xml"/><Relationship Id="rId19" Type="http://schemas.openxmlformats.org/officeDocument/2006/relationships/customXml" Target="../ink/ink168.xml"/><Relationship Id="rId31" Type="http://schemas.openxmlformats.org/officeDocument/2006/relationships/image" Target="../media/image142.emf"/><Relationship Id="rId44" Type="http://schemas.openxmlformats.org/officeDocument/2006/relationships/customXml" Target="../ink/ink184.xml"/><Relationship Id="rId4" Type="http://schemas.openxmlformats.org/officeDocument/2006/relationships/customXml" Target="../ink/ink156.xml"/><Relationship Id="rId9" Type="http://schemas.openxmlformats.org/officeDocument/2006/relationships/customXml" Target="../ink/ink159.xml"/><Relationship Id="rId14" Type="http://schemas.openxmlformats.org/officeDocument/2006/relationships/customXml" Target="../ink/ink164.xml"/><Relationship Id="rId22" Type="http://schemas.openxmlformats.org/officeDocument/2006/relationships/customXml" Target="../ink/ink170.xml"/><Relationship Id="rId27" Type="http://schemas.openxmlformats.org/officeDocument/2006/relationships/customXml" Target="../ink/ink173.xml"/><Relationship Id="rId30" Type="http://schemas.openxmlformats.org/officeDocument/2006/relationships/customXml" Target="../ink/ink176.xml"/><Relationship Id="rId35" Type="http://schemas.openxmlformats.org/officeDocument/2006/relationships/image" Target="../media/image143.emf"/><Relationship Id="rId43" Type="http://schemas.openxmlformats.org/officeDocument/2006/relationships/image" Target="../media/image147.emf"/></Relationships>
</file>

<file path=ppt/slides/_rels/slide25.xml.rels><?xml version="1.0" encoding="UTF-8" standalone="yes"?>
<Relationships xmlns="http://schemas.openxmlformats.org/package/2006/relationships"><Relationship Id="rId8" Type="http://schemas.openxmlformats.org/officeDocument/2006/relationships/customXml" Target="../ink/ink188.xml"/><Relationship Id="rId13" Type="http://schemas.openxmlformats.org/officeDocument/2006/relationships/image" Target="../media/image66.emf"/><Relationship Id="rId18" Type="http://schemas.openxmlformats.org/officeDocument/2006/relationships/customXml" Target="../ink/ink194.xml"/><Relationship Id="rId26" Type="http://schemas.openxmlformats.org/officeDocument/2006/relationships/customXml" Target="../ink/ink198.xml"/><Relationship Id="rId39" Type="http://schemas.openxmlformats.org/officeDocument/2006/relationships/customXml" Target="../ink/ink209.xml"/><Relationship Id="rId3" Type="http://schemas.openxmlformats.org/officeDocument/2006/relationships/image" Target="../media/image149.emf"/><Relationship Id="rId21" Type="http://schemas.openxmlformats.org/officeDocument/2006/relationships/image" Target="../media/image156.emf"/><Relationship Id="rId34" Type="http://schemas.openxmlformats.org/officeDocument/2006/relationships/customXml" Target="../ink/ink204.xml"/><Relationship Id="rId42" Type="http://schemas.openxmlformats.org/officeDocument/2006/relationships/customXml" Target="../ink/ink212.xml"/><Relationship Id="rId7" Type="http://schemas.openxmlformats.org/officeDocument/2006/relationships/image" Target="../media/image151.emf"/><Relationship Id="rId12" Type="http://schemas.openxmlformats.org/officeDocument/2006/relationships/customXml" Target="../ink/ink190.xml"/><Relationship Id="rId17" Type="http://schemas.openxmlformats.org/officeDocument/2006/relationships/image" Target="../media/image154.emf"/><Relationship Id="rId25" Type="http://schemas.openxmlformats.org/officeDocument/2006/relationships/image" Target="../media/image158.emf"/><Relationship Id="rId33" Type="http://schemas.openxmlformats.org/officeDocument/2006/relationships/customXml" Target="../ink/ink203.xml"/><Relationship Id="rId38" Type="http://schemas.openxmlformats.org/officeDocument/2006/relationships/customXml" Target="../ink/ink208.xml"/><Relationship Id="rId2" Type="http://schemas.openxmlformats.org/officeDocument/2006/relationships/customXml" Target="../ink/ink185.xml"/><Relationship Id="rId16" Type="http://schemas.openxmlformats.org/officeDocument/2006/relationships/customXml" Target="../ink/ink193.xml"/><Relationship Id="rId20" Type="http://schemas.openxmlformats.org/officeDocument/2006/relationships/customXml" Target="../ink/ink195.xml"/><Relationship Id="rId29" Type="http://schemas.openxmlformats.org/officeDocument/2006/relationships/image" Target="../media/image160.emf"/><Relationship Id="rId41" Type="http://schemas.openxmlformats.org/officeDocument/2006/relationships/customXml" Target="../ink/ink211.xml"/><Relationship Id="rId1" Type="http://schemas.openxmlformats.org/officeDocument/2006/relationships/slideLayout" Target="../slideLayouts/slideLayout2.xml"/><Relationship Id="rId6" Type="http://schemas.openxmlformats.org/officeDocument/2006/relationships/customXml" Target="../ink/ink187.xml"/><Relationship Id="rId11" Type="http://schemas.openxmlformats.org/officeDocument/2006/relationships/image" Target="../media/image153.emf"/><Relationship Id="rId24" Type="http://schemas.openxmlformats.org/officeDocument/2006/relationships/customXml" Target="../ink/ink197.xml"/><Relationship Id="rId32" Type="http://schemas.openxmlformats.org/officeDocument/2006/relationships/customXml" Target="../ink/ink202.xml"/><Relationship Id="rId37" Type="http://schemas.openxmlformats.org/officeDocument/2006/relationships/customXml" Target="../ink/ink207.xml"/><Relationship Id="rId40" Type="http://schemas.openxmlformats.org/officeDocument/2006/relationships/customXml" Target="../ink/ink210.xml"/><Relationship Id="rId5" Type="http://schemas.openxmlformats.org/officeDocument/2006/relationships/image" Target="../media/image150.emf"/><Relationship Id="rId15" Type="http://schemas.openxmlformats.org/officeDocument/2006/relationships/customXml" Target="../ink/ink192.xml"/><Relationship Id="rId23" Type="http://schemas.openxmlformats.org/officeDocument/2006/relationships/image" Target="../media/image157.emf"/><Relationship Id="rId28" Type="http://schemas.openxmlformats.org/officeDocument/2006/relationships/customXml" Target="../ink/ink199.xml"/><Relationship Id="rId36" Type="http://schemas.openxmlformats.org/officeDocument/2006/relationships/customXml" Target="../ink/ink206.xml"/><Relationship Id="rId10" Type="http://schemas.openxmlformats.org/officeDocument/2006/relationships/customXml" Target="../ink/ink189.xml"/><Relationship Id="rId19" Type="http://schemas.openxmlformats.org/officeDocument/2006/relationships/image" Target="../media/image155.emf"/><Relationship Id="rId31" Type="http://schemas.openxmlformats.org/officeDocument/2006/relationships/customXml" Target="../ink/ink201.xml"/><Relationship Id="rId4" Type="http://schemas.openxmlformats.org/officeDocument/2006/relationships/customXml" Target="../ink/ink186.xml"/><Relationship Id="rId9" Type="http://schemas.openxmlformats.org/officeDocument/2006/relationships/image" Target="../media/image152.emf"/><Relationship Id="rId14" Type="http://schemas.openxmlformats.org/officeDocument/2006/relationships/customXml" Target="../ink/ink191.xml"/><Relationship Id="rId22" Type="http://schemas.openxmlformats.org/officeDocument/2006/relationships/customXml" Target="../ink/ink196.xml"/><Relationship Id="rId27" Type="http://schemas.openxmlformats.org/officeDocument/2006/relationships/image" Target="../media/image159.emf"/><Relationship Id="rId30" Type="http://schemas.openxmlformats.org/officeDocument/2006/relationships/customXml" Target="../ink/ink200.xml"/><Relationship Id="rId35" Type="http://schemas.openxmlformats.org/officeDocument/2006/relationships/customXml" Target="../ink/ink20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68.emf"/><Relationship Id="rId13" Type="http://schemas.openxmlformats.org/officeDocument/2006/relationships/customXml" Target="../ink/ink218.xml"/><Relationship Id="rId3" Type="http://schemas.openxmlformats.org/officeDocument/2006/relationships/customXml" Target="../ink/ink213.xml"/><Relationship Id="rId7" Type="http://schemas.openxmlformats.org/officeDocument/2006/relationships/customXml" Target="../ink/ink215.xml"/><Relationship Id="rId12" Type="http://schemas.openxmlformats.org/officeDocument/2006/relationships/image" Target="../media/image66.emf"/><Relationship Id="rId2" Type="http://schemas.openxmlformats.org/officeDocument/2006/relationships/image" Target="../media/image165.png"/><Relationship Id="rId1" Type="http://schemas.openxmlformats.org/officeDocument/2006/relationships/slideLayout" Target="../slideLayouts/slideLayout2.xml"/><Relationship Id="rId6" Type="http://schemas.openxmlformats.org/officeDocument/2006/relationships/image" Target="../media/image167.emf"/><Relationship Id="rId11" Type="http://schemas.openxmlformats.org/officeDocument/2006/relationships/customXml" Target="../ink/ink217.xml"/><Relationship Id="rId5" Type="http://schemas.openxmlformats.org/officeDocument/2006/relationships/customXml" Target="../ink/ink214.xml"/><Relationship Id="rId15" Type="http://schemas.openxmlformats.org/officeDocument/2006/relationships/image" Target="../media/image170.emf"/><Relationship Id="rId10" Type="http://schemas.openxmlformats.org/officeDocument/2006/relationships/image" Target="../media/image169.emf"/><Relationship Id="rId4" Type="http://schemas.openxmlformats.org/officeDocument/2006/relationships/image" Target="../media/image166.emf"/><Relationship Id="rId9" Type="http://schemas.openxmlformats.org/officeDocument/2006/relationships/customXml" Target="../ink/ink216.xml"/><Relationship Id="rId14" Type="http://schemas.openxmlformats.org/officeDocument/2006/relationships/customXml" Target="../ink/ink219.xml"/></Relationships>
</file>

<file path=ppt/slides/_rels/slide32.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jpeg"/><Relationship Id="rId1" Type="http://schemas.openxmlformats.org/officeDocument/2006/relationships/slideLayout" Target="../slideLayouts/slideLayout2.xml"/><Relationship Id="rId5" Type="http://schemas.openxmlformats.org/officeDocument/2006/relationships/image" Target="../media/image180.jpeg"/><Relationship Id="rId4" Type="http://schemas.openxmlformats.org/officeDocument/2006/relationships/image" Target="../media/image179.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0453E-1F61-4AFA-BC70-7EE509949FA1}"/>
              </a:ext>
            </a:extLst>
          </p:cNvPr>
          <p:cNvSpPr>
            <a:spLocks noGrp="1"/>
          </p:cNvSpPr>
          <p:nvPr>
            <p:ph type="ctrTitle"/>
          </p:nvPr>
        </p:nvSpPr>
        <p:spPr>
          <a:xfrm>
            <a:off x="-63689" y="868362"/>
            <a:ext cx="12255689" cy="2387600"/>
          </a:xfrm>
        </p:spPr>
        <p:txBody>
          <a:bodyPr/>
          <a:lstStyle/>
          <a:p>
            <a:r>
              <a:rPr lang="en-GB" b="1" dirty="0">
                <a:solidFill>
                  <a:srgbClr val="FF0000"/>
                </a:solidFill>
              </a:rPr>
              <a:t>UNIT 4 MONEY AND BUDGETS </a:t>
            </a:r>
            <a:endParaRPr lang="en-US" b="1" dirty="0">
              <a:solidFill>
                <a:srgbClr val="FF0000"/>
              </a:solidFill>
            </a:endParaRPr>
          </a:p>
        </p:txBody>
      </p:sp>
      <p:sp>
        <p:nvSpPr>
          <p:cNvPr id="3" name="Subtitle 2">
            <a:extLst>
              <a:ext uri="{FF2B5EF4-FFF2-40B4-BE49-F238E27FC236}">
                <a16:creationId xmlns:a16="http://schemas.microsoft.com/office/drawing/2014/main" id="{F94F171B-4930-4E92-8704-6FE82F962A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26400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AB57D-68F1-48C3-9BD7-6E3277A40F3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CA1939C-0145-4BD8-8EAA-F01A5A71D102}"/>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0A715972-210B-4031-9927-5AC3F7ADE301}"/>
              </a:ext>
            </a:extLst>
          </p:cNvPr>
          <p:cNvPicPr>
            <a:picLocks noChangeAspect="1"/>
          </p:cNvPicPr>
          <p:nvPr/>
        </p:nvPicPr>
        <p:blipFill>
          <a:blip r:embed="rId2"/>
          <a:stretch>
            <a:fillRect/>
          </a:stretch>
        </p:blipFill>
        <p:spPr>
          <a:xfrm>
            <a:off x="1842447" y="122830"/>
            <a:ext cx="8720919" cy="6735170"/>
          </a:xfrm>
          <a:prstGeom prst="rect">
            <a:avLst/>
          </a:prstGeom>
        </p:spPr>
      </p:pic>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6C97D473-CB3D-4BC3-89E2-5CB92B946F29}"/>
                  </a:ext>
                </a:extLst>
              </p14:cNvPr>
              <p14:cNvContentPartPr/>
              <p14:nvPr/>
            </p14:nvContentPartPr>
            <p14:xfrm>
              <a:off x="8786880" y="5607720"/>
              <a:ext cx="1973880" cy="54000"/>
            </p14:xfrm>
          </p:contentPart>
        </mc:Choice>
        <mc:Fallback>
          <p:pic>
            <p:nvPicPr>
              <p:cNvPr id="5" name="Ink 4">
                <a:extLst>
                  <a:ext uri="{FF2B5EF4-FFF2-40B4-BE49-F238E27FC236}">
                    <a16:creationId xmlns:a16="http://schemas.microsoft.com/office/drawing/2014/main" id="{6C97D473-CB3D-4BC3-89E2-5CB92B946F29}"/>
                  </a:ext>
                </a:extLst>
              </p:cNvPr>
              <p:cNvPicPr/>
              <p:nvPr/>
            </p:nvPicPr>
            <p:blipFill>
              <a:blip r:embed="rId4"/>
              <a:stretch>
                <a:fillRect/>
              </a:stretch>
            </p:blipFill>
            <p:spPr>
              <a:xfrm>
                <a:off x="8771040" y="5544360"/>
                <a:ext cx="200520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6" name="Ink 5">
                <a:extLst>
                  <a:ext uri="{FF2B5EF4-FFF2-40B4-BE49-F238E27FC236}">
                    <a16:creationId xmlns:a16="http://schemas.microsoft.com/office/drawing/2014/main" id="{668B408D-5C9B-4341-93BA-3615AB33F77E}"/>
                  </a:ext>
                </a:extLst>
              </p14:cNvPr>
              <p14:cNvContentPartPr/>
              <p14:nvPr/>
            </p14:nvContentPartPr>
            <p14:xfrm>
              <a:off x="8849160" y="5902560"/>
              <a:ext cx="625680" cy="80640"/>
            </p14:xfrm>
          </p:contentPart>
        </mc:Choice>
        <mc:Fallback>
          <p:pic>
            <p:nvPicPr>
              <p:cNvPr id="6" name="Ink 5">
                <a:extLst>
                  <a:ext uri="{FF2B5EF4-FFF2-40B4-BE49-F238E27FC236}">
                    <a16:creationId xmlns:a16="http://schemas.microsoft.com/office/drawing/2014/main" id="{668B408D-5C9B-4341-93BA-3615AB33F77E}"/>
                  </a:ext>
                </a:extLst>
              </p:cNvPr>
              <p:cNvPicPr/>
              <p:nvPr/>
            </p:nvPicPr>
            <p:blipFill>
              <a:blip r:embed="rId6"/>
              <a:stretch>
                <a:fillRect/>
              </a:stretch>
            </p:blipFill>
            <p:spPr>
              <a:xfrm>
                <a:off x="8833320" y="5839200"/>
                <a:ext cx="657000" cy="207360"/>
              </a:xfrm>
              <a:prstGeom prst="rect">
                <a:avLst/>
              </a:prstGeom>
            </p:spPr>
          </p:pic>
        </mc:Fallback>
      </mc:AlternateContent>
    </p:spTree>
    <p:extLst>
      <p:ext uri="{BB962C8B-B14F-4D97-AF65-F5344CB8AC3E}">
        <p14:creationId xmlns:p14="http://schemas.microsoft.com/office/powerpoint/2010/main" val="1235033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15209-A9F9-4DDD-A24F-9AAF7C60748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53771F9-8A6B-4E5B-AF64-DF98FF1942C9}"/>
              </a:ext>
            </a:extLst>
          </p:cNvPr>
          <p:cNvSpPr>
            <a:spLocks noGrp="1"/>
          </p:cNvSpPr>
          <p:nvPr>
            <p:ph idx="1"/>
          </p:nvPr>
        </p:nvSpPr>
        <p:spPr>
          <a:xfrm>
            <a:off x="838200" y="1825625"/>
            <a:ext cx="4934803" cy="4351338"/>
          </a:xfrm>
        </p:spPr>
        <p:txBody>
          <a:bodyPr/>
          <a:lstStyle/>
          <a:p>
            <a:endParaRPr lang="en-US" dirty="0"/>
          </a:p>
        </p:txBody>
      </p:sp>
      <p:pic>
        <p:nvPicPr>
          <p:cNvPr id="4" name="Picture 3">
            <a:extLst>
              <a:ext uri="{FF2B5EF4-FFF2-40B4-BE49-F238E27FC236}">
                <a16:creationId xmlns:a16="http://schemas.microsoft.com/office/drawing/2014/main" id="{7A3DB113-9B80-40C1-9D25-B77A56F6050E}"/>
              </a:ext>
            </a:extLst>
          </p:cNvPr>
          <p:cNvPicPr>
            <a:picLocks noChangeAspect="1"/>
          </p:cNvPicPr>
          <p:nvPr/>
        </p:nvPicPr>
        <p:blipFill>
          <a:blip r:embed="rId2"/>
          <a:stretch>
            <a:fillRect/>
          </a:stretch>
        </p:blipFill>
        <p:spPr>
          <a:xfrm>
            <a:off x="0" y="0"/>
            <a:ext cx="6753225" cy="476250"/>
          </a:xfrm>
          <a:prstGeom prst="rect">
            <a:avLst/>
          </a:prstGeom>
        </p:spPr>
      </p:pic>
      <p:pic>
        <p:nvPicPr>
          <p:cNvPr id="5" name="Picture 4">
            <a:extLst>
              <a:ext uri="{FF2B5EF4-FFF2-40B4-BE49-F238E27FC236}">
                <a16:creationId xmlns:a16="http://schemas.microsoft.com/office/drawing/2014/main" id="{641DD437-BABA-46DD-AD6B-3635190C5055}"/>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1124802" y="1169857"/>
            <a:ext cx="9506803" cy="5365581"/>
          </a:xfrm>
          <a:prstGeom prst="rect">
            <a:avLst/>
          </a:prstGeom>
        </p:spPr>
      </p:pic>
    </p:spTree>
    <p:extLst>
      <p:ext uri="{BB962C8B-B14F-4D97-AF65-F5344CB8AC3E}">
        <p14:creationId xmlns:p14="http://schemas.microsoft.com/office/powerpoint/2010/main" val="2692943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3771F9-8A6B-4E5B-AF64-DF98FF1942C9}"/>
              </a:ext>
            </a:extLst>
          </p:cNvPr>
          <p:cNvSpPr>
            <a:spLocks noGrp="1"/>
          </p:cNvSpPr>
          <p:nvPr>
            <p:ph idx="1"/>
          </p:nvPr>
        </p:nvSpPr>
        <p:spPr>
          <a:xfrm>
            <a:off x="5610363" y="934386"/>
            <a:ext cx="6126712" cy="5800784"/>
          </a:xfrm>
        </p:spPr>
        <p:txBody>
          <a:bodyPr>
            <a:normAutofit/>
          </a:bodyPr>
          <a:lstStyle/>
          <a:p>
            <a:pPr marL="0" indent="0">
              <a:buNone/>
            </a:pPr>
            <a:r>
              <a:rPr lang="en-GB" sz="4400" i="1" dirty="0"/>
              <a:t>Expenses</a:t>
            </a:r>
            <a:r>
              <a:rPr lang="en-GB" sz="4400" dirty="0"/>
              <a:t>: </a:t>
            </a:r>
          </a:p>
          <a:p>
            <a:pPr marL="0" indent="0">
              <a:buNone/>
            </a:pPr>
            <a:r>
              <a:rPr lang="en-GB" sz="3600" dirty="0"/>
              <a:t>Housing: ……VND</a:t>
            </a:r>
          </a:p>
          <a:p>
            <a:pPr marL="0" indent="0">
              <a:buNone/>
            </a:pPr>
            <a:r>
              <a:rPr lang="en-GB" sz="3600" dirty="0"/>
              <a:t>Food:  ……VND</a:t>
            </a:r>
          </a:p>
          <a:p>
            <a:pPr marL="0" indent="0">
              <a:buNone/>
            </a:pPr>
            <a:r>
              <a:rPr lang="en-GB" sz="3600" dirty="0"/>
              <a:t>Tuition: ……VND</a:t>
            </a:r>
          </a:p>
          <a:p>
            <a:pPr marL="0" indent="0">
              <a:buNone/>
            </a:pPr>
            <a:r>
              <a:rPr lang="en-GB" sz="3600" dirty="0"/>
              <a:t>Internet: ……VND</a:t>
            </a:r>
          </a:p>
          <a:p>
            <a:pPr marL="0" indent="0">
              <a:buNone/>
            </a:pPr>
            <a:r>
              <a:rPr lang="en-GB" sz="3600" dirty="0"/>
              <a:t>Phone: ……VND</a:t>
            </a:r>
          </a:p>
          <a:p>
            <a:pPr marL="0" indent="0">
              <a:buNone/>
            </a:pPr>
            <a:r>
              <a:rPr lang="en-GB" sz="3600" dirty="0"/>
              <a:t>Clothing: ……VND</a:t>
            </a:r>
          </a:p>
          <a:p>
            <a:pPr marL="0" indent="0">
              <a:buNone/>
            </a:pPr>
            <a:r>
              <a:rPr lang="en-GB" sz="3600" dirty="0"/>
              <a:t>Entertainment: ……VND</a:t>
            </a:r>
          </a:p>
          <a:p>
            <a:pPr marL="0" indent="0">
              <a:buNone/>
            </a:pPr>
            <a:r>
              <a:rPr lang="en-GB" sz="3600" dirty="0"/>
              <a:t>Other: ……VND</a:t>
            </a:r>
          </a:p>
          <a:p>
            <a:pPr marL="0" indent="0">
              <a:buNone/>
            </a:pPr>
            <a:endParaRPr lang="en-US" sz="4400" dirty="0"/>
          </a:p>
        </p:txBody>
      </p:sp>
      <p:pic>
        <p:nvPicPr>
          <p:cNvPr id="4" name="Picture 3">
            <a:extLst>
              <a:ext uri="{FF2B5EF4-FFF2-40B4-BE49-F238E27FC236}">
                <a16:creationId xmlns:a16="http://schemas.microsoft.com/office/drawing/2014/main" id="{7A3DB113-9B80-40C1-9D25-B77A56F6050E}"/>
              </a:ext>
            </a:extLst>
          </p:cNvPr>
          <p:cNvPicPr>
            <a:picLocks noChangeAspect="1"/>
          </p:cNvPicPr>
          <p:nvPr/>
        </p:nvPicPr>
        <p:blipFill>
          <a:blip r:embed="rId2"/>
          <a:stretch>
            <a:fillRect/>
          </a:stretch>
        </p:blipFill>
        <p:spPr>
          <a:xfrm>
            <a:off x="0" y="0"/>
            <a:ext cx="6753225" cy="476250"/>
          </a:xfrm>
          <a:prstGeom prst="rect">
            <a:avLst/>
          </a:prstGeom>
        </p:spPr>
      </p:pic>
      <p:sp>
        <p:nvSpPr>
          <p:cNvPr id="6" name="Content Placeholder 2">
            <a:extLst>
              <a:ext uri="{FF2B5EF4-FFF2-40B4-BE49-F238E27FC236}">
                <a16:creationId xmlns:a16="http://schemas.microsoft.com/office/drawing/2014/main" id="{500110EE-B9CA-4179-8345-8014DF9A609D}"/>
              </a:ext>
            </a:extLst>
          </p:cNvPr>
          <p:cNvSpPr txBox="1">
            <a:spLocks/>
          </p:cNvSpPr>
          <p:nvPr/>
        </p:nvSpPr>
        <p:spPr>
          <a:xfrm>
            <a:off x="277508" y="1152751"/>
            <a:ext cx="4826756" cy="47435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i="1" dirty="0"/>
              <a:t>Income</a:t>
            </a:r>
            <a:r>
              <a:rPr lang="en-GB" sz="4400" dirty="0"/>
              <a:t>:</a:t>
            </a:r>
          </a:p>
          <a:p>
            <a:pPr marL="0" indent="0">
              <a:buNone/>
            </a:pPr>
            <a:r>
              <a:rPr lang="en-GB" sz="3200" dirty="0"/>
              <a:t>Money from parents:  ……VND</a:t>
            </a:r>
          </a:p>
          <a:p>
            <a:pPr marL="0" indent="0">
              <a:buFont typeface="Arial" panose="020B0604020202020204" pitchFamily="34" charset="0"/>
              <a:buNone/>
            </a:pPr>
            <a:endParaRPr lang="en-GB" sz="3200" dirty="0"/>
          </a:p>
          <a:p>
            <a:pPr marL="0" indent="0">
              <a:buNone/>
            </a:pPr>
            <a:r>
              <a:rPr lang="en-GB" sz="3200" dirty="0"/>
              <a:t>From part-time work:  ……VND</a:t>
            </a:r>
          </a:p>
          <a:p>
            <a:pPr marL="0" indent="0">
              <a:buFont typeface="Arial" panose="020B0604020202020204" pitchFamily="34" charset="0"/>
              <a:buNone/>
            </a:pPr>
            <a:endParaRPr lang="en-US" sz="3200" dirty="0"/>
          </a:p>
        </p:txBody>
      </p:sp>
      <mc:AlternateContent xmlns:mc="http://schemas.openxmlformats.org/markup-compatibility/2006">
        <mc:Choice xmlns:p14="http://schemas.microsoft.com/office/powerpoint/2010/main" Requires="p14">
          <p:contentPart p14:bwMode="auto" r:id="rId3">
            <p14:nvContentPartPr>
              <p14:cNvPr id="8" name="Ink 7">
                <a:extLst>
                  <a:ext uri="{FF2B5EF4-FFF2-40B4-BE49-F238E27FC236}">
                    <a16:creationId xmlns:a16="http://schemas.microsoft.com/office/drawing/2014/main" id="{BF73FC05-A73B-40B6-82CD-A23B73FAFEBA}"/>
                  </a:ext>
                </a:extLst>
              </p14:cNvPr>
              <p14:cNvContentPartPr/>
              <p14:nvPr/>
            </p14:nvContentPartPr>
            <p14:xfrm>
              <a:off x="464400" y="1375200"/>
              <a:ext cx="1473840" cy="36000"/>
            </p14:xfrm>
          </p:contentPart>
        </mc:Choice>
        <mc:Fallback>
          <p:pic>
            <p:nvPicPr>
              <p:cNvPr id="8" name="Ink 7">
                <a:extLst>
                  <a:ext uri="{FF2B5EF4-FFF2-40B4-BE49-F238E27FC236}">
                    <a16:creationId xmlns:a16="http://schemas.microsoft.com/office/drawing/2014/main" id="{BF73FC05-A73B-40B6-82CD-A23B73FAFEBA}"/>
                  </a:ext>
                </a:extLst>
              </p:cNvPr>
              <p:cNvPicPr/>
              <p:nvPr/>
            </p:nvPicPr>
            <p:blipFill>
              <a:blip r:embed="rId4"/>
              <a:stretch>
                <a:fillRect/>
              </a:stretch>
            </p:blipFill>
            <p:spPr>
              <a:xfrm>
                <a:off x="448560" y="1311840"/>
                <a:ext cx="150516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9" name="Ink 8">
                <a:extLst>
                  <a:ext uri="{FF2B5EF4-FFF2-40B4-BE49-F238E27FC236}">
                    <a16:creationId xmlns:a16="http://schemas.microsoft.com/office/drawing/2014/main" id="{8FA1A600-B280-423B-B917-86DECA6589D3}"/>
                  </a:ext>
                </a:extLst>
              </p14:cNvPr>
              <p14:cNvContentPartPr/>
              <p14:nvPr/>
            </p14:nvContentPartPr>
            <p14:xfrm>
              <a:off x="223200" y="1527120"/>
              <a:ext cx="1589760" cy="196560"/>
            </p14:xfrm>
          </p:contentPart>
        </mc:Choice>
        <mc:Fallback>
          <p:pic>
            <p:nvPicPr>
              <p:cNvPr id="9" name="Ink 8">
                <a:extLst>
                  <a:ext uri="{FF2B5EF4-FFF2-40B4-BE49-F238E27FC236}">
                    <a16:creationId xmlns:a16="http://schemas.microsoft.com/office/drawing/2014/main" id="{8FA1A600-B280-423B-B917-86DECA6589D3}"/>
                  </a:ext>
                </a:extLst>
              </p:cNvPr>
              <p:cNvPicPr/>
              <p:nvPr/>
            </p:nvPicPr>
            <p:blipFill>
              <a:blip r:embed="rId6"/>
              <a:stretch>
                <a:fillRect/>
              </a:stretch>
            </p:blipFill>
            <p:spPr>
              <a:xfrm>
                <a:off x="207360" y="1463760"/>
                <a:ext cx="1621080" cy="3232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0" name="Ink 9">
                <a:extLst>
                  <a:ext uri="{FF2B5EF4-FFF2-40B4-BE49-F238E27FC236}">
                    <a16:creationId xmlns:a16="http://schemas.microsoft.com/office/drawing/2014/main" id="{8256F054-A163-4F4E-9232-9A69047082C1}"/>
                  </a:ext>
                </a:extLst>
              </p14:cNvPr>
              <p14:cNvContentPartPr/>
              <p14:nvPr/>
            </p14:nvContentPartPr>
            <p14:xfrm>
              <a:off x="687600" y="1544760"/>
              <a:ext cx="1393200" cy="18360"/>
            </p14:xfrm>
          </p:contentPart>
        </mc:Choice>
        <mc:Fallback>
          <p:pic>
            <p:nvPicPr>
              <p:cNvPr id="10" name="Ink 9">
                <a:extLst>
                  <a:ext uri="{FF2B5EF4-FFF2-40B4-BE49-F238E27FC236}">
                    <a16:creationId xmlns:a16="http://schemas.microsoft.com/office/drawing/2014/main" id="{8256F054-A163-4F4E-9232-9A69047082C1}"/>
                  </a:ext>
                </a:extLst>
              </p:cNvPr>
              <p:cNvPicPr/>
              <p:nvPr/>
            </p:nvPicPr>
            <p:blipFill>
              <a:blip r:embed="rId8"/>
              <a:stretch>
                <a:fillRect/>
              </a:stretch>
            </p:blipFill>
            <p:spPr>
              <a:xfrm>
                <a:off x="671760" y="1481400"/>
                <a:ext cx="142452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1" name="Ink 10">
                <a:extLst>
                  <a:ext uri="{FF2B5EF4-FFF2-40B4-BE49-F238E27FC236}">
                    <a16:creationId xmlns:a16="http://schemas.microsoft.com/office/drawing/2014/main" id="{3CB77647-19C6-420A-9D1E-59865D686087}"/>
                  </a:ext>
                </a:extLst>
              </p14:cNvPr>
              <p14:cNvContentPartPr/>
              <p14:nvPr/>
            </p14:nvContentPartPr>
            <p14:xfrm>
              <a:off x="553680" y="1625040"/>
              <a:ext cx="1232640" cy="134640"/>
            </p14:xfrm>
          </p:contentPart>
        </mc:Choice>
        <mc:Fallback>
          <p:pic>
            <p:nvPicPr>
              <p:cNvPr id="11" name="Ink 10">
                <a:extLst>
                  <a:ext uri="{FF2B5EF4-FFF2-40B4-BE49-F238E27FC236}">
                    <a16:creationId xmlns:a16="http://schemas.microsoft.com/office/drawing/2014/main" id="{3CB77647-19C6-420A-9D1E-59865D686087}"/>
                  </a:ext>
                </a:extLst>
              </p:cNvPr>
              <p:cNvPicPr/>
              <p:nvPr/>
            </p:nvPicPr>
            <p:blipFill>
              <a:blip r:embed="rId10"/>
              <a:stretch>
                <a:fillRect/>
              </a:stretch>
            </p:blipFill>
            <p:spPr>
              <a:xfrm>
                <a:off x="537840" y="1561680"/>
                <a:ext cx="1263960" cy="2613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2" name="Ink 11">
                <a:extLst>
                  <a:ext uri="{FF2B5EF4-FFF2-40B4-BE49-F238E27FC236}">
                    <a16:creationId xmlns:a16="http://schemas.microsoft.com/office/drawing/2014/main" id="{9C8B31D5-A9A0-4D02-9931-9D16E6CB1008}"/>
                  </a:ext>
                </a:extLst>
              </p14:cNvPr>
              <p14:cNvContentPartPr/>
              <p14:nvPr/>
            </p14:nvContentPartPr>
            <p14:xfrm>
              <a:off x="5733000" y="1276920"/>
              <a:ext cx="1786320" cy="80640"/>
            </p14:xfrm>
          </p:contentPart>
        </mc:Choice>
        <mc:Fallback>
          <p:pic>
            <p:nvPicPr>
              <p:cNvPr id="12" name="Ink 11">
                <a:extLst>
                  <a:ext uri="{FF2B5EF4-FFF2-40B4-BE49-F238E27FC236}">
                    <a16:creationId xmlns:a16="http://schemas.microsoft.com/office/drawing/2014/main" id="{9C8B31D5-A9A0-4D02-9931-9D16E6CB1008}"/>
                  </a:ext>
                </a:extLst>
              </p:cNvPr>
              <p:cNvPicPr/>
              <p:nvPr/>
            </p:nvPicPr>
            <p:blipFill>
              <a:blip r:embed="rId12"/>
              <a:stretch>
                <a:fillRect/>
              </a:stretch>
            </p:blipFill>
            <p:spPr>
              <a:xfrm>
                <a:off x="5717160" y="1213560"/>
                <a:ext cx="181764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3" name="Ink 12">
                <a:extLst>
                  <a:ext uri="{FF2B5EF4-FFF2-40B4-BE49-F238E27FC236}">
                    <a16:creationId xmlns:a16="http://schemas.microsoft.com/office/drawing/2014/main" id="{926AC503-A70A-41B7-8BE7-EF759D2F0F56}"/>
                  </a:ext>
                </a:extLst>
              </p14:cNvPr>
              <p14:cNvContentPartPr/>
              <p14:nvPr/>
            </p14:nvContentPartPr>
            <p14:xfrm>
              <a:off x="5777640" y="1258920"/>
              <a:ext cx="1750320" cy="81000"/>
            </p14:xfrm>
          </p:contentPart>
        </mc:Choice>
        <mc:Fallback>
          <p:pic>
            <p:nvPicPr>
              <p:cNvPr id="13" name="Ink 12">
                <a:extLst>
                  <a:ext uri="{FF2B5EF4-FFF2-40B4-BE49-F238E27FC236}">
                    <a16:creationId xmlns:a16="http://schemas.microsoft.com/office/drawing/2014/main" id="{926AC503-A70A-41B7-8BE7-EF759D2F0F56}"/>
                  </a:ext>
                </a:extLst>
              </p:cNvPr>
              <p:cNvPicPr/>
              <p:nvPr/>
            </p:nvPicPr>
            <p:blipFill>
              <a:blip r:embed="rId14"/>
              <a:stretch>
                <a:fillRect/>
              </a:stretch>
            </p:blipFill>
            <p:spPr>
              <a:xfrm>
                <a:off x="5761800" y="1195560"/>
                <a:ext cx="178164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4" name="Ink 13">
                <a:extLst>
                  <a:ext uri="{FF2B5EF4-FFF2-40B4-BE49-F238E27FC236}">
                    <a16:creationId xmlns:a16="http://schemas.microsoft.com/office/drawing/2014/main" id="{F1C84839-701F-434A-B54E-EC95E7CD16D9}"/>
                  </a:ext>
                </a:extLst>
              </p14:cNvPr>
              <p14:cNvContentPartPr/>
              <p14:nvPr/>
            </p14:nvContentPartPr>
            <p14:xfrm>
              <a:off x="5813280" y="1187640"/>
              <a:ext cx="2366640" cy="45000"/>
            </p14:xfrm>
          </p:contentPart>
        </mc:Choice>
        <mc:Fallback>
          <p:pic>
            <p:nvPicPr>
              <p:cNvPr id="14" name="Ink 13">
                <a:extLst>
                  <a:ext uri="{FF2B5EF4-FFF2-40B4-BE49-F238E27FC236}">
                    <a16:creationId xmlns:a16="http://schemas.microsoft.com/office/drawing/2014/main" id="{F1C84839-701F-434A-B54E-EC95E7CD16D9}"/>
                  </a:ext>
                </a:extLst>
              </p:cNvPr>
              <p:cNvPicPr/>
              <p:nvPr/>
            </p:nvPicPr>
            <p:blipFill>
              <a:blip r:embed="rId16"/>
              <a:stretch>
                <a:fillRect/>
              </a:stretch>
            </p:blipFill>
            <p:spPr>
              <a:xfrm>
                <a:off x="5797440" y="1124280"/>
                <a:ext cx="239796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5" name="Ink 14">
                <a:extLst>
                  <a:ext uri="{FF2B5EF4-FFF2-40B4-BE49-F238E27FC236}">
                    <a16:creationId xmlns:a16="http://schemas.microsoft.com/office/drawing/2014/main" id="{556823F3-9DAE-4ACD-8DD4-F47223756B71}"/>
                  </a:ext>
                </a:extLst>
              </p14:cNvPr>
              <p14:cNvContentPartPr/>
              <p14:nvPr/>
            </p14:nvContentPartPr>
            <p14:xfrm>
              <a:off x="5768640" y="3152160"/>
              <a:ext cx="920160" cy="36000"/>
            </p14:xfrm>
          </p:contentPart>
        </mc:Choice>
        <mc:Fallback>
          <p:pic>
            <p:nvPicPr>
              <p:cNvPr id="15" name="Ink 14">
                <a:extLst>
                  <a:ext uri="{FF2B5EF4-FFF2-40B4-BE49-F238E27FC236}">
                    <a16:creationId xmlns:a16="http://schemas.microsoft.com/office/drawing/2014/main" id="{556823F3-9DAE-4ACD-8DD4-F47223756B71}"/>
                  </a:ext>
                </a:extLst>
              </p:cNvPr>
              <p:cNvPicPr/>
              <p:nvPr/>
            </p:nvPicPr>
            <p:blipFill>
              <a:blip r:embed="rId18"/>
              <a:stretch>
                <a:fillRect/>
              </a:stretch>
            </p:blipFill>
            <p:spPr>
              <a:xfrm>
                <a:off x="5752800" y="3088800"/>
                <a:ext cx="9514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6" name="Ink 15">
                <a:extLst>
                  <a:ext uri="{FF2B5EF4-FFF2-40B4-BE49-F238E27FC236}">
                    <a16:creationId xmlns:a16="http://schemas.microsoft.com/office/drawing/2014/main" id="{F789B267-9756-46EB-87EE-B3E1DBEEA64E}"/>
                  </a:ext>
                </a:extLst>
              </p14:cNvPr>
              <p14:cNvContentPartPr/>
              <p14:nvPr/>
            </p14:nvContentPartPr>
            <p14:xfrm>
              <a:off x="5857920" y="3259440"/>
              <a:ext cx="1143360" cy="107280"/>
            </p14:xfrm>
          </p:contentPart>
        </mc:Choice>
        <mc:Fallback>
          <p:pic>
            <p:nvPicPr>
              <p:cNvPr id="16" name="Ink 15">
                <a:extLst>
                  <a:ext uri="{FF2B5EF4-FFF2-40B4-BE49-F238E27FC236}">
                    <a16:creationId xmlns:a16="http://schemas.microsoft.com/office/drawing/2014/main" id="{F789B267-9756-46EB-87EE-B3E1DBEEA64E}"/>
                  </a:ext>
                </a:extLst>
              </p:cNvPr>
              <p:cNvPicPr/>
              <p:nvPr/>
            </p:nvPicPr>
            <p:blipFill>
              <a:blip r:embed="rId20"/>
              <a:stretch>
                <a:fillRect/>
              </a:stretch>
            </p:blipFill>
            <p:spPr>
              <a:xfrm>
                <a:off x="5842080" y="3196080"/>
                <a:ext cx="1174680" cy="23400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17" name="Ink 16">
                <a:extLst>
                  <a:ext uri="{FF2B5EF4-FFF2-40B4-BE49-F238E27FC236}">
                    <a16:creationId xmlns:a16="http://schemas.microsoft.com/office/drawing/2014/main" id="{566B0B90-D261-4C2A-80FB-53FE87FE3DD2}"/>
                  </a:ext>
                </a:extLst>
              </p14:cNvPr>
              <p14:cNvContentPartPr/>
              <p14:nvPr/>
            </p14:nvContentPartPr>
            <p14:xfrm>
              <a:off x="5759640" y="3062880"/>
              <a:ext cx="1179000" cy="71640"/>
            </p14:xfrm>
          </p:contentPart>
        </mc:Choice>
        <mc:Fallback>
          <p:pic>
            <p:nvPicPr>
              <p:cNvPr id="17" name="Ink 16">
                <a:extLst>
                  <a:ext uri="{FF2B5EF4-FFF2-40B4-BE49-F238E27FC236}">
                    <a16:creationId xmlns:a16="http://schemas.microsoft.com/office/drawing/2014/main" id="{566B0B90-D261-4C2A-80FB-53FE87FE3DD2}"/>
                  </a:ext>
                </a:extLst>
              </p:cNvPr>
              <p:cNvPicPr/>
              <p:nvPr/>
            </p:nvPicPr>
            <p:blipFill>
              <a:blip r:embed="rId22"/>
              <a:stretch>
                <a:fillRect/>
              </a:stretch>
            </p:blipFill>
            <p:spPr>
              <a:xfrm>
                <a:off x="5743800" y="2999520"/>
                <a:ext cx="1210320" cy="19836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18" name="Ink 17">
                <a:extLst>
                  <a:ext uri="{FF2B5EF4-FFF2-40B4-BE49-F238E27FC236}">
                    <a16:creationId xmlns:a16="http://schemas.microsoft.com/office/drawing/2014/main" id="{01C09B87-5BCA-47E1-B45C-C6558A5BBF15}"/>
                  </a:ext>
                </a:extLst>
              </p14:cNvPr>
              <p14:cNvContentPartPr/>
              <p14:nvPr/>
            </p14:nvContentPartPr>
            <p14:xfrm>
              <a:off x="5902560" y="3813120"/>
              <a:ext cx="411120" cy="36000"/>
            </p14:xfrm>
          </p:contentPart>
        </mc:Choice>
        <mc:Fallback>
          <p:pic>
            <p:nvPicPr>
              <p:cNvPr id="18" name="Ink 17">
                <a:extLst>
                  <a:ext uri="{FF2B5EF4-FFF2-40B4-BE49-F238E27FC236}">
                    <a16:creationId xmlns:a16="http://schemas.microsoft.com/office/drawing/2014/main" id="{01C09B87-5BCA-47E1-B45C-C6558A5BBF15}"/>
                  </a:ext>
                </a:extLst>
              </p:cNvPr>
              <p:cNvPicPr/>
              <p:nvPr/>
            </p:nvPicPr>
            <p:blipFill>
              <a:blip r:embed="rId24"/>
              <a:stretch>
                <a:fillRect/>
              </a:stretch>
            </p:blipFill>
            <p:spPr>
              <a:xfrm>
                <a:off x="5886720" y="3749760"/>
                <a:ext cx="44244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19" name="Ink 18">
                <a:extLst>
                  <a:ext uri="{FF2B5EF4-FFF2-40B4-BE49-F238E27FC236}">
                    <a16:creationId xmlns:a16="http://schemas.microsoft.com/office/drawing/2014/main" id="{D3141118-9806-40CC-A357-C2D187635B36}"/>
                  </a:ext>
                </a:extLst>
              </p14:cNvPr>
              <p14:cNvContentPartPr/>
              <p14:nvPr/>
            </p14:nvContentPartPr>
            <p14:xfrm>
              <a:off x="5947200" y="4402440"/>
              <a:ext cx="107640" cy="18000"/>
            </p14:xfrm>
          </p:contentPart>
        </mc:Choice>
        <mc:Fallback>
          <p:pic>
            <p:nvPicPr>
              <p:cNvPr id="19" name="Ink 18">
                <a:extLst>
                  <a:ext uri="{FF2B5EF4-FFF2-40B4-BE49-F238E27FC236}">
                    <a16:creationId xmlns:a16="http://schemas.microsoft.com/office/drawing/2014/main" id="{D3141118-9806-40CC-A357-C2D187635B36}"/>
                  </a:ext>
                </a:extLst>
              </p:cNvPr>
              <p:cNvPicPr/>
              <p:nvPr/>
            </p:nvPicPr>
            <p:blipFill>
              <a:blip r:embed="rId26"/>
              <a:stretch>
                <a:fillRect/>
              </a:stretch>
            </p:blipFill>
            <p:spPr>
              <a:xfrm>
                <a:off x="5931360" y="4339080"/>
                <a:ext cx="138960" cy="14472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20" name="Ink 19">
                <a:extLst>
                  <a:ext uri="{FF2B5EF4-FFF2-40B4-BE49-F238E27FC236}">
                    <a16:creationId xmlns:a16="http://schemas.microsoft.com/office/drawing/2014/main" id="{09B3B627-C548-4DE5-8BCC-700CE26414E3}"/>
                  </a:ext>
                </a:extLst>
              </p14:cNvPr>
              <p14:cNvContentPartPr/>
              <p14:nvPr/>
            </p14:nvContentPartPr>
            <p14:xfrm>
              <a:off x="5857920" y="5027400"/>
              <a:ext cx="598680" cy="36000"/>
            </p14:xfrm>
          </p:contentPart>
        </mc:Choice>
        <mc:Fallback>
          <p:pic>
            <p:nvPicPr>
              <p:cNvPr id="20" name="Ink 19">
                <a:extLst>
                  <a:ext uri="{FF2B5EF4-FFF2-40B4-BE49-F238E27FC236}">
                    <a16:creationId xmlns:a16="http://schemas.microsoft.com/office/drawing/2014/main" id="{09B3B627-C548-4DE5-8BCC-700CE26414E3}"/>
                  </a:ext>
                </a:extLst>
              </p:cNvPr>
              <p:cNvPicPr/>
              <p:nvPr/>
            </p:nvPicPr>
            <p:blipFill>
              <a:blip r:embed="rId28"/>
              <a:stretch>
                <a:fillRect/>
              </a:stretch>
            </p:blipFill>
            <p:spPr>
              <a:xfrm>
                <a:off x="5842080" y="4964040"/>
                <a:ext cx="63000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29">
            <p14:nvContentPartPr>
              <p14:cNvPr id="21" name="Ink 20">
                <a:extLst>
                  <a:ext uri="{FF2B5EF4-FFF2-40B4-BE49-F238E27FC236}">
                    <a16:creationId xmlns:a16="http://schemas.microsoft.com/office/drawing/2014/main" id="{73234BDF-D3EE-4A52-BD55-C59E33345101}"/>
                  </a:ext>
                </a:extLst>
              </p14:cNvPr>
              <p14:cNvContentPartPr/>
              <p14:nvPr/>
            </p14:nvContentPartPr>
            <p14:xfrm>
              <a:off x="6134760" y="5715000"/>
              <a:ext cx="911160" cy="116280"/>
            </p14:xfrm>
          </p:contentPart>
        </mc:Choice>
        <mc:Fallback>
          <p:pic>
            <p:nvPicPr>
              <p:cNvPr id="21" name="Ink 20">
                <a:extLst>
                  <a:ext uri="{FF2B5EF4-FFF2-40B4-BE49-F238E27FC236}">
                    <a16:creationId xmlns:a16="http://schemas.microsoft.com/office/drawing/2014/main" id="{73234BDF-D3EE-4A52-BD55-C59E33345101}"/>
                  </a:ext>
                </a:extLst>
              </p:cNvPr>
              <p:cNvPicPr/>
              <p:nvPr/>
            </p:nvPicPr>
            <p:blipFill>
              <a:blip r:embed="rId30"/>
              <a:stretch>
                <a:fillRect/>
              </a:stretch>
            </p:blipFill>
            <p:spPr>
              <a:xfrm>
                <a:off x="6118920" y="5651640"/>
                <a:ext cx="942480" cy="243000"/>
              </a:xfrm>
              <a:prstGeom prst="rect">
                <a:avLst/>
              </a:prstGeom>
            </p:spPr>
          </p:pic>
        </mc:Fallback>
      </mc:AlternateContent>
    </p:spTree>
    <p:extLst>
      <p:ext uri="{BB962C8B-B14F-4D97-AF65-F5344CB8AC3E}">
        <p14:creationId xmlns:p14="http://schemas.microsoft.com/office/powerpoint/2010/main" val="136471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A2C83-2BC1-4B52-906D-FE1D0D0C531A}"/>
              </a:ext>
            </a:extLst>
          </p:cNvPr>
          <p:cNvSpPr>
            <a:spLocks noGrp="1"/>
          </p:cNvSpPr>
          <p:nvPr>
            <p:ph type="title"/>
          </p:nvPr>
        </p:nvSpPr>
        <p:spPr>
          <a:xfrm>
            <a:off x="838199" y="365125"/>
            <a:ext cx="11553967" cy="1325563"/>
          </a:xfrm>
        </p:spPr>
        <p:txBody>
          <a:bodyPr>
            <a:normAutofit fontScale="90000"/>
          </a:bodyPr>
          <a:lstStyle/>
          <a:p>
            <a:r>
              <a:rPr lang="en-GB" dirty="0"/>
              <a:t>1 </a:t>
            </a:r>
            <a:r>
              <a:rPr lang="en-GB" sz="4800" b="1" dirty="0">
                <a:solidFill>
                  <a:srgbClr val="C00000"/>
                </a:solidFill>
              </a:rPr>
              <a:t>budget</a:t>
            </a:r>
            <a:r>
              <a:rPr lang="en-GB" dirty="0"/>
              <a:t>    </a:t>
            </a:r>
            <a:r>
              <a:rPr lang="en-US" dirty="0"/>
              <a:t>/ˈ</a:t>
            </a:r>
            <a:r>
              <a:rPr lang="en-US" dirty="0" err="1"/>
              <a:t>bʌdʒ.ɪt</a:t>
            </a:r>
            <a:r>
              <a:rPr lang="en-US" dirty="0"/>
              <a:t>/ n/v/adj 1. money 2. plan to use $</a:t>
            </a:r>
          </a:p>
        </p:txBody>
      </p:sp>
      <p:pic>
        <p:nvPicPr>
          <p:cNvPr id="1026" name="Picture 2" descr="budget even">
            <a:extLst>
              <a:ext uri="{FF2B5EF4-FFF2-40B4-BE49-F238E27FC236}">
                <a16:creationId xmlns:a16="http://schemas.microsoft.com/office/drawing/2014/main" id="{A04DFFB3-9A0F-4EDF-BFE7-7C565A13B6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9750" y="1690688"/>
            <a:ext cx="8572500" cy="3810000"/>
          </a:xfrm>
          <a:prstGeom prst="round2Diag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5A7B131-F8FA-493F-9D97-671B663449DE}"/>
              </a:ext>
            </a:extLst>
          </p:cNvPr>
          <p:cNvSpPr/>
          <p:nvPr/>
        </p:nvSpPr>
        <p:spPr>
          <a:xfrm>
            <a:off x="441277" y="5960238"/>
            <a:ext cx="11750723" cy="646331"/>
          </a:xfrm>
          <a:prstGeom prst="rect">
            <a:avLst/>
          </a:prstGeom>
        </p:spPr>
        <p:txBody>
          <a:bodyPr wrap="square">
            <a:spAutoFit/>
          </a:bodyPr>
          <a:lstStyle/>
          <a:p>
            <a:pPr algn="ctr"/>
            <a:r>
              <a:rPr lang="en-US" sz="3600" b="1" dirty="0">
                <a:solidFill>
                  <a:srgbClr val="333333"/>
                </a:solidFill>
                <a:latin typeface="Source Sans Pro" panose="020B0503030403020204" pitchFamily="34" charset="0"/>
              </a:rPr>
              <a:t> The school </a:t>
            </a:r>
            <a:r>
              <a:rPr lang="en-US" sz="3600" b="1" dirty="0">
                <a:solidFill>
                  <a:srgbClr val="FF0000"/>
                </a:solidFill>
                <a:latin typeface="Source Sans Pro" panose="020B0503030403020204" pitchFamily="34" charset="0"/>
              </a:rPr>
              <a:t>fee</a:t>
            </a:r>
            <a:r>
              <a:rPr lang="en-US" sz="3600" b="1" dirty="0">
                <a:solidFill>
                  <a:srgbClr val="333333"/>
                </a:solidFill>
                <a:latin typeface="Source Sans Pro" panose="020B0503030403020204" pitchFamily="34" charset="0"/>
              </a:rPr>
              <a:t> was paid on time and </a:t>
            </a:r>
            <a:r>
              <a:rPr lang="en-US" sz="3600" b="1" dirty="0">
                <a:solidFill>
                  <a:srgbClr val="FF0000"/>
                </a:solidFill>
                <a:latin typeface="Source Sans Pro" panose="020B0503030403020204" pitchFamily="34" charset="0"/>
              </a:rPr>
              <a:t>within</a:t>
            </a:r>
            <a:r>
              <a:rPr lang="en-US" sz="3600" b="1" dirty="0">
                <a:solidFill>
                  <a:srgbClr val="333333"/>
                </a:solidFill>
                <a:latin typeface="Source Sans Pro" panose="020B0503030403020204" pitchFamily="34" charset="0"/>
              </a:rPr>
              <a:t> </a:t>
            </a:r>
            <a:r>
              <a:rPr lang="en-US" sz="3600" b="1" dirty="0">
                <a:solidFill>
                  <a:srgbClr val="FF0000"/>
                </a:solidFill>
                <a:latin typeface="Source Sans Pro" panose="020B0503030403020204" pitchFamily="34" charset="0"/>
              </a:rPr>
              <a:t>my budget</a:t>
            </a:r>
            <a:r>
              <a:rPr lang="en-US" sz="3600" b="1" dirty="0">
                <a:solidFill>
                  <a:srgbClr val="333333"/>
                </a:solidFill>
                <a:latin typeface="Source Sans Pro" panose="020B0503030403020204" pitchFamily="34" charset="0"/>
              </a:rPr>
              <a:t>.</a:t>
            </a:r>
            <a:endParaRPr lang="en-US" sz="3600" b="1" dirty="0"/>
          </a:p>
        </p:txBody>
      </p:sp>
      <p:pic>
        <p:nvPicPr>
          <p:cNvPr id="5" name="budget">
            <a:hlinkClick r:id="" action="ppaction://media"/>
            <a:extLst>
              <a:ext uri="{FF2B5EF4-FFF2-40B4-BE49-F238E27FC236}">
                <a16:creationId xmlns:a16="http://schemas.microsoft.com/office/drawing/2014/main" id="{67F78A33-DEA5-4BE9-BF26-6A8C1A302A0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952466" y="875506"/>
            <a:ext cx="304800" cy="304800"/>
          </a:xfrm>
          <a:prstGeom prst="rect">
            <a:avLst/>
          </a:prstGeom>
        </p:spPr>
      </p:pic>
      <mc:AlternateContent xmlns:mc="http://schemas.openxmlformats.org/markup-compatibility/2006">
        <mc:Choice xmlns:p14="http://schemas.microsoft.com/office/powerpoint/2010/main" Requires="p14">
          <p:contentPart p14:bwMode="auto" r:id="rId6">
            <p14:nvContentPartPr>
              <p14:cNvPr id="3" name="Ink 2">
                <a:extLst>
                  <a:ext uri="{FF2B5EF4-FFF2-40B4-BE49-F238E27FC236}">
                    <a16:creationId xmlns:a16="http://schemas.microsoft.com/office/drawing/2014/main" id="{EEC8002A-29AF-44A1-A11A-2AE2E5E82C92}"/>
                  </a:ext>
                </a:extLst>
              </p14:cNvPr>
              <p14:cNvContentPartPr/>
              <p14:nvPr/>
            </p14:nvContentPartPr>
            <p14:xfrm>
              <a:off x="1294920" y="919800"/>
              <a:ext cx="884160" cy="63000"/>
            </p14:xfrm>
          </p:contentPart>
        </mc:Choice>
        <mc:Fallback>
          <p:pic>
            <p:nvPicPr>
              <p:cNvPr id="3" name="Ink 2">
                <a:extLst>
                  <a:ext uri="{FF2B5EF4-FFF2-40B4-BE49-F238E27FC236}">
                    <a16:creationId xmlns:a16="http://schemas.microsoft.com/office/drawing/2014/main" id="{EEC8002A-29AF-44A1-A11A-2AE2E5E82C92}"/>
                  </a:ext>
                </a:extLst>
              </p:cNvPr>
              <p:cNvPicPr/>
              <p:nvPr/>
            </p:nvPicPr>
            <p:blipFill>
              <a:blip r:embed="rId7"/>
              <a:stretch>
                <a:fillRect/>
              </a:stretch>
            </p:blipFill>
            <p:spPr>
              <a:xfrm>
                <a:off x="1279080" y="856440"/>
                <a:ext cx="91548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6" name="Ink 5">
                <a:extLst>
                  <a:ext uri="{FF2B5EF4-FFF2-40B4-BE49-F238E27FC236}">
                    <a16:creationId xmlns:a16="http://schemas.microsoft.com/office/drawing/2014/main" id="{F600ADD9-6F6F-4A4F-B802-CA6E5F441E0E}"/>
                  </a:ext>
                </a:extLst>
              </p14:cNvPr>
              <p14:cNvContentPartPr/>
              <p14:nvPr/>
            </p14:nvContentPartPr>
            <p14:xfrm>
              <a:off x="1437840" y="1169640"/>
              <a:ext cx="1071720" cy="36360"/>
            </p14:xfrm>
          </p:contentPart>
        </mc:Choice>
        <mc:Fallback>
          <p:pic>
            <p:nvPicPr>
              <p:cNvPr id="6" name="Ink 5">
                <a:extLst>
                  <a:ext uri="{FF2B5EF4-FFF2-40B4-BE49-F238E27FC236}">
                    <a16:creationId xmlns:a16="http://schemas.microsoft.com/office/drawing/2014/main" id="{F600ADD9-6F6F-4A4F-B802-CA6E5F441E0E}"/>
                  </a:ext>
                </a:extLst>
              </p:cNvPr>
              <p:cNvPicPr/>
              <p:nvPr/>
            </p:nvPicPr>
            <p:blipFill>
              <a:blip r:embed="rId9"/>
              <a:stretch>
                <a:fillRect/>
              </a:stretch>
            </p:blipFill>
            <p:spPr>
              <a:xfrm>
                <a:off x="1422000" y="1106280"/>
                <a:ext cx="1103040" cy="1630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7" name="Ink 6">
                <a:extLst>
                  <a:ext uri="{FF2B5EF4-FFF2-40B4-BE49-F238E27FC236}">
                    <a16:creationId xmlns:a16="http://schemas.microsoft.com/office/drawing/2014/main" id="{F86AA468-310D-47AF-B212-B8F804A67B55}"/>
                  </a:ext>
                </a:extLst>
              </p14:cNvPr>
              <p14:cNvContentPartPr/>
              <p14:nvPr/>
            </p14:nvContentPartPr>
            <p14:xfrm>
              <a:off x="1455480" y="1000080"/>
              <a:ext cx="875520" cy="18360"/>
            </p14:xfrm>
          </p:contentPart>
        </mc:Choice>
        <mc:Fallback>
          <p:pic>
            <p:nvPicPr>
              <p:cNvPr id="7" name="Ink 6">
                <a:extLst>
                  <a:ext uri="{FF2B5EF4-FFF2-40B4-BE49-F238E27FC236}">
                    <a16:creationId xmlns:a16="http://schemas.microsoft.com/office/drawing/2014/main" id="{F86AA468-310D-47AF-B212-B8F804A67B55}"/>
                  </a:ext>
                </a:extLst>
              </p:cNvPr>
              <p:cNvPicPr/>
              <p:nvPr/>
            </p:nvPicPr>
            <p:blipFill>
              <a:blip r:embed="rId11"/>
              <a:stretch>
                <a:fillRect/>
              </a:stretch>
            </p:blipFill>
            <p:spPr>
              <a:xfrm>
                <a:off x="1439640" y="936720"/>
                <a:ext cx="90684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8" name="Ink 7">
                <a:extLst>
                  <a:ext uri="{FF2B5EF4-FFF2-40B4-BE49-F238E27FC236}">
                    <a16:creationId xmlns:a16="http://schemas.microsoft.com/office/drawing/2014/main" id="{BEA0D815-0B28-4A63-82F2-FC213B7C60BE}"/>
                  </a:ext>
                </a:extLst>
              </p14:cNvPr>
              <p14:cNvContentPartPr/>
              <p14:nvPr/>
            </p14:nvContentPartPr>
            <p14:xfrm>
              <a:off x="7643880" y="982440"/>
              <a:ext cx="1000440" cy="80640"/>
            </p14:xfrm>
          </p:contentPart>
        </mc:Choice>
        <mc:Fallback>
          <p:pic>
            <p:nvPicPr>
              <p:cNvPr id="8" name="Ink 7">
                <a:extLst>
                  <a:ext uri="{FF2B5EF4-FFF2-40B4-BE49-F238E27FC236}">
                    <a16:creationId xmlns:a16="http://schemas.microsoft.com/office/drawing/2014/main" id="{BEA0D815-0B28-4A63-82F2-FC213B7C60BE}"/>
                  </a:ext>
                </a:extLst>
              </p:cNvPr>
              <p:cNvPicPr/>
              <p:nvPr/>
            </p:nvPicPr>
            <p:blipFill>
              <a:blip r:embed="rId13"/>
              <a:stretch>
                <a:fillRect/>
              </a:stretch>
            </p:blipFill>
            <p:spPr>
              <a:xfrm>
                <a:off x="7628040" y="919080"/>
                <a:ext cx="103176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9" name="Ink 8">
                <a:extLst>
                  <a:ext uri="{FF2B5EF4-FFF2-40B4-BE49-F238E27FC236}">
                    <a16:creationId xmlns:a16="http://schemas.microsoft.com/office/drawing/2014/main" id="{90FB2E11-DDAD-46DF-9714-41DCB4F08750}"/>
                  </a:ext>
                </a:extLst>
              </p14:cNvPr>
              <p14:cNvContentPartPr/>
              <p14:nvPr/>
            </p14:nvContentPartPr>
            <p14:xfrm>
              <a:off x="7509960" y="1053720"/>
              <a:ext cx="723600" cy="54000"/>
            </p14:xfrm>
          </p:contentPart>
        </mc:Choice>
        <mc:Fallback>
          <p:pic>
            <p:nvPicPr>
              <p:cNvPr id="9" name="Ink 8">
                <a:extLst>
                  <a:ext uri="{FF2B5EF4-FFF2-40B4-BE49-F238E27FC236}">
                    <a16:creationId xmlns:a16="http://schemas.microsoft.com/office/drawing/2014/main" id="{90FB2E11-DDAD-46DF-9714-41DCB4F08750}"/>
                  </a:ext>
                </a:extLst>
              </p:cNvPr>
              <p:cNvPicPr/>
              <p:nvPr/>
            </p:nvPicPr>
            <p:blipFill>
              <a:blip r:embed="rId15"/>
              <a:stretch>
                <a:fillRect/>
              </a:stretch>
            </p:blipFill>
            <p:spPr>
              <a:xfrm>
                <a:off x="7494120" y="990360"/>
                <a:ext cx="75492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0" name="Ink 9">
                <a:extLst>
                  <a:ext uri="{FF2B5EF4-FFF2-40B4-BE49-F238E27FC236}">
                    <a16:creationId xmlns:a16="http://schemas.microsoft.com/office/drawing/2014/main" id="{7876643C-DBD8-48DA-A11F-979993F88B50}"/>
                  </a:ext>
                </a:extLst>
              </p14:cNvPr>
              <p14:cNvContentPartPr/>
              <p14:nvPr/>
            </p14:nvContentPartPr>
            <p14:xfrm>
              <a:off x="7795440" y="901800"/>
              <a:ext cx="661320" cy="205920"/>
            </p14:xfrm>
          </p:contentPart>
        </mc:Choice>
        <mc:Fallback>
          <p:pic>
            <p:nvPicPr>
              <p:cNvPr id="10" name="Ink 9">
                <a:extLst>
                  <a:ext uri="{FF2B5EF4-FFF2-40B4-BE49-F238E27FC236}">
                    <a16:creationId xmlns:a16="http://schemas.microsoft.com/office/drawing/2014/main" id="{7876643C-DBD8-48DA-A11F-979993F88B50}"/>
                  </a:ext>
                </a:extLst>
              </p:cNvPr>
              <p:cNvPicPr/>
              <p:nvPr/>
            </p:nvPicPr>
            <p:blipFill>
              <a:blip r:embed="rId17"/>
              <a:stretch>
                <a:fillRect/>
              </a:stretch>
            </p:blipFill>
            <p:spPr>
              <a:xfrm>
                <a:off x="7779600" y="838440"/>
                <a:ext cx="692640" cy="33264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1" name="Ink 10">
                <a:extLst>
                  <a:ext uri="{FF2B5EF4-FFF2-40B4-BE49-F238E27FC236}">
                    <a16:creationId xmlns:a16="http://schemas.microsoft.com/office/drawing/2014/main" id="{8F5FBC49-F574-46B9-B4FB-26A201ECB881}"/>
                  </a:ext>
                </a:extLst>
              </p14:cNvPr>
              <p14:cNvContentPartPr/>
              <p14:nvPr/>
            </p14:nvContentPartPr>
            <p14:xfrm>
              <a:off x="7545600" y="928800"/>
              <a:ext cx="777240" cy="134280"/>
            </p14:xfrm>
          </p:contentPart>
        </mc:Choice>
        <mc:Fallback>
          <p:pic>
            <p:nvPicPr>
              <p:cNvPr id="11" name="Ink 10">
                <a:extLst>
                  <a:ext uri="{FF2B5EF4-FFF2-40B4-BE49-F238E27FC236}">
                    <a16:creationId xmlns:a16="http://schemas.microsoft.com/office/drawing/2014/main" id="{8F5FBC49-F574-46B9-B4FB-26A201ECB881}"/>
                  </a:ext>
                </a:extLst>
              </p:cNvPr>
              <p:cNvPicPr/>
              <p:nvPr/>
            </p:nvPicPr>
            <p:blipFill>
              <a:blip r:embed="rId19"/>
              <a:stretch>
                <a:fillRect/>
              </a:stretch>
            </p:blipFill>
            <p:spPr>
              <a:xfrm>
                <a:off x="7529760" y="865440"/>
                <a:ext cx="808560" cy="26100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2" name="Ink 11">
                <a:extLst>
                  <a:ext uri="{FF2B5EF4-FFF2-40B4-BE49-F238E27FC236}">
                    <a16:creationId xmlns:a16="http://schemas.microsoft.com/office/drawing/2014/main" id="{AAB17FD2-8CEA-43D4-B48B-00CF6030D66A}"/>
                  </a:ext>
                </a:extLst>
              </p14:cNvPr>
              <p14:cNvContentPartPr/>
              <p14:nvPr/>
            </p14:nvContentPartPr>
            <p14:xfrm>
              <a:off x="9590400" y="982440"/>
              <a:ext cx="1625760" cy="107280"/>
            </p14:xfrm>
          </p:contentPart>
        </mc:Choice>
        <mc:Fallback>
          <p:pic>
            <p:nvPicPr>
              <p:cNvPr id="12" name="Ink 11">
                <a:extLst>
                  <a:ext uri="{FF2B5EF4-FFF2-40B4-BE49-F238E27FC236}">
                    <a16:creationId xmlns:a16="http://schemas.microsoft.com/office/drawing/2014/main" id="{AAB17FD2-8CEA-43D4-B48B-00CF6030D66A}"/>
                  </a:ext>
                </a:extLst>
              </p:cNvPr>
              <p:cNvPicPr/>
              <p:nvPr/>
            </p:nvPicPr>
            <p:blipFill>
              <a:blip r:embed="rId21"/>
              <a:stretch>
                <a:fillRect/>
              </a:stretch>
            </p:blipFill>
            <p:spPr>
              <a:xfrm>
                <a:off x="9574560" y="919080"/>
                <a:ext cx="1657080" cy="23400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3" name="Ink 12">
                <a:extLst>
                  <a:ext uri="{FF2B5EF4-FFF2-40B4-BE49-F238E27FC236}">
                    <a16:creationId xmlns:a16="http://schemas.microsoft.com/office/drawing/2014/main" id="{5E775F18-4C47-410E-A1AB-E9CFF21FEB93}"/>
                  </a:ext>
                </a:extLst>
              </p14:cNvPr>
              <p14:cNvContentPartPr/>
              <p14:nvPr/>
            </p14:nvContentPartPr>
            <p14:xfrm>
              <a:off x="9670680" y="937440"/>
              <a:ext cx="1366920" cy="18360"/>
            </p14:xfrm>
          </p:contentPart>
        </mc:Choice>
        <mc:Fallback>
          <p:pic>
            <p:nvPicPr>
              <p:cNvPr id="13" name="Ink 12">
                <a:extLst>
                  <a:ext uri="{FF2B5EF4-FFF2-40B4-BE49-F238E27FC236}">
                    <a16:creationId xmlns:a16="http://schemas.microsoft.com/office/drawing/2014/main" id="{5E775F18-4C47-410E-A1AB-E9CFF21FEB93}"/>
                  </a:ext>
                </a:extLst>
              </p:cNvPr>
              <p:cNvPicPr/>
              <p:nvPr/>
            </p:nvPicPr>
            <p:blipFill>
              <a:blip r:embed="rId23"/>
              <a:stretch>
                <a:fillRect/>
              </a:stretch>
            </p:blipFill>
            <p:spPr>
              <a:xfrm>
                <a:off x="9654840" y="874080"/>
                <a:ext cx="139824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4" name="Ink 13">
                <a:extLst>
                  <a:ext uri="{FF2B5EF4-FFF2-40B4-BE49-F238E27FC236}">
                    <a16:creationId xmlns:a16="http://schemas.microsoft.com/office/drawing/2014/main" id="{7B2763AE-6BD3-4A86-ABBA-DF93C20346E2}"/>
                  </a:ext>
                </a:extLst>
              </p14:cNvPr>
              <p14:cNvContentPartPr/>
              <p14:nvPr/>
            </p14:nvContentPartPr>
            <p14:xfrm>
              <a:off x="9644040" y="919800"/>
              <a:ext cx="2340000" cy="205560"/>
            </p14:xfrm>
          </p:contentPart>
        </mc:Choice>
        <mc:Fallback>
          <p:pic>
            <p:nvPicPr>
              <p:cNvPr id="14" name="Ink 13">
                <a:extLst>
                  <a:ext uri="{FF2B5EF4-FFF2-40B4-BE49-F238E27FC236}">
                    <a16:creationId xmlns:a16="http://schemas.microsoft.com/office/drawing/2014/main" id="{7B2763AE-6BD3-4A86-ABBA-DF93C20346E2}"/>
                  </a:ext>
                </a:extLst>
              </p:cNvPr>
              <p:cNvPicPr/>
              <p:nvPr/>
            </p:nvPicPr>
            <p:blipFill>
              <a:blip r:embed="rId25"/>
              <a:stretch>
                <a:fillRect/>
              </a:stretch>
            </p:blipFill>
            <p:spPr>
              <a:xfrm>
                <a:off x="9628200" y="856440"/>
                <a:ext cx="2371320" cy="33228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5" name="Ink 14">
                <a:extLst>
                  <a:ext uri="{FF2B5EF4-FFF2-40B4-BE49-F238E27FC236}">
                    <a16:creationId xmlns:a16="http://schemas.microsoft.com/office/drawing/2014/main" id="{ED535C06-E886-4590-B7F9-D5A431132935}"/>
                  </a:ext>
                </a:extLst>
              </p14:cNvPr>
              <p14:cNvContentPartPr/>
              <p14:nvPr/>
            </p14:nvContentPartPr>
            <p14:xfrm>
              <a:off x="9545760" y="1080360"/>
              <a:ext cx="2482920" cy="18360"/>
            </p14:xfrm>
          </p:contentPart>
        </mc:Choice>
        <mc:Fallback>
          <p:pic>
            <p:nvPicPr>
              <p:cNvPr id="15" name="Ink 14">
                <a:extLst>
                  <a:ext uri="{FF2B5EF4-FFF2-40B4-BE49-F238E27FC236}">
                    <a16:creationId xmlns:a16="http://schemas.microsoft.com/office/drawing/2014/main" id="{ED535C06-E886-4590-B7F9-D5A431132935}"/>
                  </a:ext>
                </a:extLst>
              </p:cNvPr>
              <p:cNvPicPr/>
              <p:nvPr/>
            </p:nvPicPr>
            <p:blipFill>
              <a:blip r:embed="rId27"/>
              <a:stretch>
                <a:fillRect/>
              </a:stretch>
            </p:blipFill>
            <p:spPr>
              <a:xfrm>
                <a:off x="9529920" y="1017000"/>
                <a:ext cx="251424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6" name="Ink 15">
                <a:extLst>
                  <a:ext uri="{FF2B5EF4-FFF2-40B4-BE49-F238E27FC236}">
                    <a16:creationId xmlns:a16="http://schemas.microsoft.com/office/drawing/2014/main" id="{3E5D043D-FFA4-4080-B57F-6BB4D8CA31A3}"/>
                  </a:ext>
                </a:extLst>
              </p14:cNvPr>
              <p14:cNvContentPartPr/>
              <p14:nvPr/>
            </p14:nvContentPartPr>
            <p14:xfrm>
              <a:off x="1705680" y="6081120"/>
              <a:ext cx="2473920" cy="241560"/>
            </p14:xfrm>
          </p:contentPart>
        </mc:Choice>
        <mc:Fallback>
          <p:pic>
            <p:nvPicPr>
              <p:cNvPr id="16" name="Ink 15">
                <a:extLst>
                  <a:ext uri="{FF2B5EF4-FFF2-40B4-BE49-F238E27FC236}">
                    <a16:creationId xmlns:a16="http://schemas.microsoft.com/office/drawing/2014/main" id="{3E5D043D-FFA4-4080-B57F-6BB4D8CA31A3}"/>
                  </a:ext>
                </a:extLst>
              </p:cNvPr>
              <p:cNvPicPr/>
              <p:nvPr/>
            </p:nvPicPr>
            <p:blipFill>
              <a:blip r:embed="rId29"/>
              <a:stretch>
                <a:fillRect/>
              </a:stretch>
            </p:blipFill>
            <p:spPr>
              <a:xfrm>
                <a:off x="1689840" y="6017760"/>
                <a:ext cx="2505240" cy="36828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17" name="Ink 16">
                <a:extLst>
                  <a:ext uri="{FF2B5EF4-FFF2-40B4-BE49-F238E27FC236}">
                    <a16:creationId xmlns:a16="http://schemas.microsoft.com/office/drawing/2014/main" id="{B6D77A15-645F-47C0-BED1-2D7392F8A077}"/>
                  </a:ext>
                </a:extLst>
              </p14:cNvPr>
              <p14:cNvContentPartPr/>
              <p14:nvPr/>
            </p14:nvContentPartPr>
            <p14:xfrm>
              <a:off x="4473720" y="6224040"/>
              <a:ext cx="1545120" cy="98640"/>
            </p14:xfrm>
          </p:contentPart>
        </mc:Choice>
        <mc:Fallback>
          <p:pic>
            <p:nvPicPr>
              <p:cNvPr id="17" name="Ink 16">
                <a:extLst>
                  <a:ext uri="{FF2B5EF4-FFF2-40B4-BE49-F238E27FC236}">
                    <a16:creationId xmlns:a16="http://schemas.microsoft.com/office/drawing/2014/main" id="{B6D77A15-645F-47C0-BED1-2D7392F8A077}"/>
                  </a:ext>
                </a:extLst>
              </p:cNvPr>
              <p:cNvPicPr/>
              <p:nvPr/>
            </p:nvPicPr>
            <p:blipFill>
              <a:blip r:embed="rId31"/>
              <a:stretch>
                <a:fillRect/>
              </a:stretch>
            </p:blipFill>
            <p:spPr>
              <a:xfrm>
                <a:off x="4457880" y="6160680"/>
                <a:ext cx="1576440" cy="22536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18" name="Ink 17">
                <a:extLst>
                  <a:ext uri="{FF2B5EF4-FFF2-40B4-BE49-F238E27FC236}">
                    <a16:creationId xmlns:a16="http://schemas.microsoft.com/office/drawing/2014/main" id="{95E897DC-4B54-4C7B-98E7-D0093ABE9B70}"/>
                  </a:ext>
                </a:extLst>
              </p14:cNvPr>
              <p14:cNvContentPartPr/>
              <p14:nvPr/>
            </p14:nvContentPartPr>
            <p14:xfrm>
              <a:off x="8385120" y="6224040"/>
              <a:ext cx="2536200" cy="62640"/>
            </p14:xfrm>
          </p:contentPart>
        </mc:Choice>
        <mc:Fallback>
          <p:pic>
            <p:nvPicPr>
              <p:cNvPr id="18" name="Ink 17">
                <a:extLst>
                  <a:ext uri="{FF2B5EF4-FFF2-40B4-BE49-F238E27FC236}">
                    <a16:creationId xmlns:a16="http://schemas.microsoft.com/office/drawing/2014/main" id="{95E897DC-4B54-4C7B-98E7-D0093ABE9B70}"/>
                  </a:ext>
                </a:extLst>
              </p:cNvPr>
              <p:cNvPicPr/>
              <p:nvPr/>
            </p:nvPicPr>
            <p:blipFill>
              <a:blip r:embed="rId33"/>
              <a:stretch>
                <a:fillRect/>
              </a:stretch>
            </p:blipFill>
            <p:spPr>
              <a:xfrm>
                <a:off x="8369280" y="6160680"/>
                <a:ext cx="2567520" cy="18936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19" name="Ink 18">
                <a:extLst>
                  <a:ext uri="{FF2B5EF4-FFF2-40B4-BE49-F238E27FC236}">
                    <a16:creationId xmlns:a16="http://schemas.microsoft.com/office/drawing/2014/main" id="{E402A9FC-577E-4E88-ABC7-1652DC5EB0C8}"/>
                  </a:ext>
                </a:extLst>
              </p14:cNvPr>
              <p14:cNvContentPartPr/>
              <p14:nvPr/>
            </p14:nvContentPartPr>
            <p14:xfrm>
              <a:off x="9010080" y="6259680"/>
              <a:ext cx="2509560" cy="196920"/>
            </p14:xfrm>
          </p:contentPart>
        </mc:Choice>
        <mc:Fallback>
          <p:pic>
            <p:nvPicPr>
              <p:cNvPr id="19" name="Ink 18">
                <a:extLst>
                  <a:ext uri="{FF2B5EF4-FFF2-40B4-BE49-F238E27FC236}">
                    <a16:creationId xmlns:a16="http://schemas.microsoft.com/office/drawing/2014/main" id="{E402A9FC-577E-4E88-ABC7-1652DC5EB0C8}"/>
                  </a:ext>
                </a:extLst>
              </p:cNvPr>
              <p:cNvPicPr/>
              <p:nvPr/>
            </p:nvPicPr>
            <p:blipFill>
              <a:blip r:embed="rId35"/>
              <a:stretch>
                <a:fillRect/>
              </a:stretch>
            </p:blipFill>
            <p:spPr>
              <a:xfrm>
                <a:off x="8994240" y="6196320"/>
                <a:ext cx="2540880" cy="32364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0" name="Ink 19">
                <a:extLst>
                  <a:ext uri="{FF2B5EF4-FFF2-40B4-BE49-F238E27FC236}">
                    <a16:creationId xmlns:a16="http://schemas.microsoft.com/office/drawing/2014/main" id="{860D0419-752B-4869-B113-14E4CE0047E9}"/>
                  </a:ext>
                </a:extLst>
              </p14:cNvPr>
              <p14:cNvContentPartPr/>
              <p14:nvPr/>
            </p14:nvContentPartPr>
            <p14:xfrm>
              <a:off x="2661120" y="6295320"/>
              <a:ext cx="821880" cy="63000"/>
            </p14:xfrm>
          </p:contentPart>
        </mc:Choice>
        <mc:Fallback>
          <p:pic>
            <p:nvPicPr>
              <p:cNvPr id="20" name="Ink 19">
                <a:extLst>
                  <a:ext uri="{FF2B5EF4-FFF2-40B4-BE49-F238E27FC236}">
                    <a16:creationId xmlns:a16="http://schemas.microsoft.com/office/drawing/2014/main" id="{860D0419-752B-4869-B113-14E4CE0047E9}"/>
                  </a:ext>
                </a:extLst>
              </p:cNvPr>
              <p:cNvPicPr/>
              <p:nvPr/>
            </p:nvPicPr>
            <p:blipFill>
              <a:blip r:embed="rId37"/>
              <a:stretch>
                <a:fillRect/>
              </a:stretch>
            </p:blipFill>
            <p:spPr>
              <a:xfrm>
                <a:off x="2645280" y="6231960"/>
                <a:ext cx="85320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1" name="Ink 20">
                <a:extLst>
                  <a:ext uri="{FF2B5EF4-FFF2-40B4-BE49-F238E27FC236}">
                    <a16:creationId xmlns:a16="http://schemas.microsoft.com/office/drawing/2014/main" id="{7114C739-F55B-41B8-A04F-09D47F3E24B8}"/>
                  </a:ext>
                </a:extLst>
              </p14:cNvPr>
              <p14:cNvContentPartPr/>
              <p14:nvPr/>
            </p14:nvContentPartPr>
            <p14:xfrm>
              <a:off x="5679360" y="6384600"/>
              <a:ext cx="830880" cy="72000"/>
            </p14:xfrm>
          </p:contentPart>
        </mc:Choice>
        <mc:Fallback>
          <p:pic>
            <p:nvPicPr>
              <p:cNvPr id="21" name="Ink 20">
                <a:extLst>
                  <a:ext uri="{FF2B5EF4-FFF2-40B4-BE49-F238E27FC236}">
                    <a16:creationId xmlns:a16="http://schemas.microsoft.com/office/drawing/2014/main" id="{7114C739-F55B-41B8-A04F-09D47F3E24B8}"/>
                  </a:ext>
                </a:extLst>
              </p:cNvPr>
              <p:cNvPicPr/>
              <p:nvPr/>
            </p:nvPicPr>
            <p:blipFill>
              <a:blip r:embed="rId39"/>
              <a:stretch>
                <a:fillRect/>
              </a:stretch>
            </p:blipFill>
            <p:spPr>
              <a:xfrm>
                <a:off x="5663520" y="6321240"/>
                <a:ext cx="862200" cy="19872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22" name="Ink 21">
                <a:extLst>
                  <a:ext uri="{FF2B5EF4-FFF2-40B4-BE49-F238E27FC236}">
                    <a16:creationId xmlns:a16="http://schemas.microsoft.com/office/drawing/2014/main" id="{27844663-B167-44A1-A5C6-34C5F539EF34}"/>
                  </a:ext>
                </a:extLst>
              </p14:cNvPr>
              <p14:cNvContentPartPr/>
              <p14:nvPr/>
            </p14:nvContentPartPr>
            <p14:xfrm>
              <a:off x="8563680" y="6366960"/>
              <a:ext cx="1545120" cy="107280"/>
            </p14:xfrm>
          </p:contentPart>
        </mc:Choice>
        <mc:Fallback>
          <p:pic>
            <p:nvPicPr>
              <p:cNvPr id="22" name="Ink 21">
                <a:extLst>
                  <a:ext uri="{FF2B5EF4-FFF2-40B4-BE49-F238E27FC236}">
                    <a16:creationId xmlns:a16="http://schemas.microsoft.com/office/drawing/2014/main" id="{27844663-B167-44A1-A5C6-34C5F539EF34}"/>
                  </a:ext>
                </a:extLst>
              </p:cNvPr>
              <p:cNvPicPr/>
              <p:nvPr/>
            </p:nvPicPr>
            <p:blipFill>
              <a:blip r:embed="rId41"/>
              <a:stretch>
                <a:fillRect/>
              </a:stretch>
            </p:blipFill>
            <p:spPr>
              <a:xfrm>
                <a:off x="8547840" y="6303600"/>
                <a:ext cx="1576440" cy="23400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23" name="Ink 22">
                <a:extLst>
                  <a:ext uri="{FF2B5EF4-FFF2-40B4-BE49-F238E27FC236}">
                    <a16:creationId xmlns:a16="http://schemas.microsoft.com/office/drawing/2014/main" id="{FA024325-9D7D-4392-91E4-9C852FE1EC5C}"/>
                  </a:ext>
                </a:extLst>
              </p14:cNvPr>
              <p14:cNvContentPartPr/>
              <p14:nvPr/>
            </p14:nvContentPartPr>
            <p14:xfrm>
              <a:off x="8849160" y="6331320"/>
              <a:ext cx="2527560" cy="116280"/>
            </p14:xfrm>
          </p:contentPart>
        </mc:Choice>
        <mc:Fallback>
          <p:pic>
            <p:nvPicPr>
              <p:cNvPr id="23" name="Ink 22">
                <a:extLst>
                  <a:ext uri="{FF2B5EF4-FFF2-40B4-BE49-F238E27FC236}">
                    <a16:creationId xmlns:a16="http://schemas.microsoft.com/office/drawing/2014/main" id="{FA024325-9D7D-4392-91E4-9C852FE1EC5C}"/>
                  </a:ext>
                </a:extLst>
              </p:cNvPr>
              <p:cNvPicPr/>
              <p:nvPr/>
            </p:nvPicPr>
            <p:blipFill>
              <a:blip r:embed="rId43"/>
              <a:stretch>
                <a:fillRect/>
              </a:stretch>
            </p:blipFill>
            <p:spPr>
              <a:xfrm>
                <a:off x="8833320" y="6267960"/>
                <a:ext cx="2558880" cy="24300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24" name="Ink 23">
                <a:extLst>
                  <a:ext uri="{FF2B5EF4-FFF2-40B4-BE49-F238E27FC236}">
                    <a16:creationId xmlns:a16="http://schemas.microsoft.com/office/drawing/2014/main" id="{1FB44677-72CC-4066-8453-4596C79D2155}"/>
                  </a:ext>
                </a:extLst>
              </p14:cNvPr>
              <p14:cNvContentPartPr/>
              <p14:nvPr/>
            </p14:nvContentPartPr>
            <p14:xfrm>
              <a:off x="8617320" y="6072120"/>
              <a:ext cx="1857600" cy="89640"/>
            </p14:xfrm>
          </p:contentPart>
        </mc:Choice>
        <mc:Fallback>
          <p:pic>
            <p:nvPicPr>
              <p:cNvPr id="24" name="Ink 23">
                <a:extLst>
                  <a:ext uri="{FF2B5EF4-FFF2-40B4-BE49-F238E27FC236}">
                    <a16:creationId xmlns:a16="http://schemas.microsoft.com/office/drawing/2014/main" id="{1FB44677-72CC-4066-8453-4596C79D2155}"/>
                  </a:ext>
                </a:extLst>
              </p:cNvPr>
              <p:cNvPicPr/>
              <p:nvPr/>
            </p:nvPicPr>
            <p:blipFill>
              <a:blip r:embed="rId45"/>
              <a:stretch>
                <a:fillRect/>
              </a:stretch>
            </p:blipFill>
            <p:spPr>
              <a:xfrm>
                <a:off x="8601480" y="6008760"/>
                <a:ext cx="188892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46">
            <p14:nvContentPartPr>
              <p14:cNvPr id="25" name="Ink 24">
                <a:extLst>
                  <a:ext uri="{FF2B5EF4-FFF2-40B4-BE49-F238E27FC236}">
                    <a16:creationId xmlns:a16="http://schemas.microsoft.com/office/drawing/2014/main" id="{E4BDDBB4-59E2-43A0-82AF-93FF9CAB9BBE}"/>
                  </a:ext>
                </a:extLst>
              </p14:cNvPr>
              <p14:cNvContentPartPr/>
              <p14:nvPr/>
            </p14:nvContentPartPr>
            <p14:xfrm>
              <a:off x="9090360" y="6286320"/>
              <a:ext cx="27360" cy="360"/>
            </p14:xfrm>
          </p:contentPart>
        </mc:Choice>
        <mc:Fallback>
          <p:pic>
            <p:nvPicPr>
              <p:cNvPr id="25" name="Ink 24">
                <a:extLst>
                  <a:ext uri="{FF2B5EF4-FFF2-40B4-BE49-F238E27FC236}">
                    <a16:creationId xmlns:a16="http://schemas.microsoft.com/office/drawing/2014/main" id="{E4BDDBB4-59E2-43A0-82AF-93FF9CAB9BBE}"/>
                  </a:ext>
                </a:extLst>
              </p:cNvPr>
              <p:cNvPicPr/>
              <p:nvPr/>
            </p:nvPicPr>
            <p:blipFill>
              <a:blip r:embed="rId47"/>
              <a:stretch>
                <a:fillRect/>
              </a:stretch>
            </p:blipFill>
            <p:spPr>
              <a:xfrm>
                <a:off x="9074520" y="6222960"/>
                <a:ext cx="58680" cy="127080"/>
              </a:xfrm>
              <a:prstGeom prst="rect">
                <a:avLst/>
              </a:prstGeom>
            </p:spPr>
          </p:pic>
        </mc:Fallback>
      </mc:AlternateContent>
    </p:spTree>
    <p:extLst>
      <p:ext uri="{BB962C8B-B14F-4D97-AF65-F5344CB8AC3E}">
        <p14:creationId xmlns:p14="http://schemas.microsoft.com/office/powerpoint/2010/main" val="329553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F3AB2-57CB-4259-A27B-2A18CACC839E}"/>
              </a:ext>
            </a:extLst>
          </p:cNvPr>
          <p:cNvSpPr>
            <a:spLocks noGrp="1"/>
          </p:cNvSpPr>
          <p:nvPr>
            <p:ph type="title"/>
          </p:nvPr>
        </p:nvSpPr>
        <p:spPr>
          <a:xfrm>
            <a:off x="243389" y="365125"/>
            <a:ext cx="11821232" cy="1325563"/>
          </a:xfrm>
        </p:spPr>
        <p:txBody>
          <a:bodyPr/>
          <a:lstStyle/>
          <a:p>
            <a:r>
              <a:rPr lang="en-GB" dirty="0"/>
              <a:t>2 </a:t>
            </a:r>
            <a:r>
              <a:rPr lang="en-GB" b="1" dirty="0">
                <a:solidFill>
                  <a:srgbClr val="C00000"/>
                </a:solidFill>
              </a:rPr>
              <a:t>income    </a:t>
            </a:r>
            <a:r>
              <a:rPr lang="en-US" dirty="0"/>
              <a:t>/ˈ</a:t>
            </a:r>
            <a:r>
              <a:rPr lang="en-US" dirty="0" err="1"/>
              <a:t>ɪŋ.kʌm</a:t>
            </a:r>
            <a:r>
              <a:rPr lang="en-US" dirty="0"/>
              <a:t>/ </a:t>
            </a:r>
            <a:r>
              <a:rPr lang="en-GB" b="1" dirty="0"/>
              <a:t>n money earned from work or other investments.</a:t>
            </a:r>
            <a:endParaRPr lang="en-US" b="1" dirty="0">
              <a:solidFill>
                <a:srgbClr val="C00000"/>
              </a:solidFill>
            </a:endParaRPr>
          </a:p>
        </p:txBody>
      </p:sp>
      <p:pic>
        <p:nvPicPr>
          <p:cNvPr id="2050" name="Picture 2" descr="Đàn Bà, Sung Sướng, Tiền Bạc, Euro, Hóa Đơn, Tay">
            <a:extLst>
              <a:ext uri="{FF2B5EF4-FFF2-40B4-BE49-F238E27FC236}">
                <a16:creationId xmlns:a16="http://schemas.microsoft.com/office/drawing/2014/main" id="{B5CCAAE2-7FB6-4FD9-A255-2DBFE721F1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4185" y="1690688"/>
            <a:ext cx="6118746" cy="4079164"/>
          </a:xfrm>
          <a:prstGeom prst="roundRect">
            <a:avLst/>
          </a:prstGeom>
          <a:noFill/>
          <a:extLst>
            <a:ext uri="{909E8E84-426E-40DD-AFC4-6F175D3DCCD1}">
              <a14:hiddenFill xmlns:a14="http://schemas.microsoft.com/office/drawing/2010/main">
                <a:solidFill>
                  <a:srgbClr val="FFFFFF"/>
                </a:solidFill>
              </a14:hiddenFill>
            </a:ext>
          </a:extLst>
        </p:spPr>
      </p:pic>
      <p:pic>
        <p:nvPicPr>
          <p:cNvPr id="4" name="income">
            <a:hlinkClick r:id="" action="ppaction://media"/>
            <a:extLst>
              <a:ext uri="{FF2B5EF4-FFF2-40B4-BE49-F238E27FC236}">
                <a16:creationId xmlns:a16="http://schemas.microsoft.com/office/drawing/2014/main" id="{1557F839-DC19-4E53-917A-88260EEDBF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492990" y="559333"/>
            <a:ext cx="468573" cy="468573"/>
          </a:xfrm>
          <a:prstGeom prst="rect">
            <a:avLst/>
          </a:prstGeom>
        </p:spPr>
      </p:pic>
      <p:sp>
        <p:nvSpPr>
          <p:cNvPr id="6" name="TextBox 5">
            <a:extLst>
              <a:ext uri="{FF2B5EF4-FFF2-40B4-BE49-F238E27FC236}">
                <a16:creationId xmlns:a16="http://schemas.microsoft.com/office/drawing/2014/main" id="{E4958FBF-9123-4DC0-9CB4-022C3A0B0370}"/>
              </a:ext>
            </a:extLst>
          </p:cNvPr>
          <p:cNvSpPr txBox="1"/>
          <p:nvPr/>
        </p:nvSpPr>
        <p:spPr>
          <a:xfrm>
            <a:off x="243388" y="5963727"/>
            <a:ext cx="11948612" cy="646331"/>
          </a:xfrm>
          <a:prstGeom prst="rect">
            <a:avLst/>
          </a:prstGeom>
          <a:noFill/>
        </p:spPr>
        <p:txBody>
          <a:bodyPr wrap="square" rtlCol="0">
            <a:spAutoFit/>
          </a:bodyPr>
          <a:lstStyle/>
          <a:p>
            <a:r>
              <a:rPr lang="en-US" sz="3600" b="1" dirty="0">
                <a:solidFill>
                  <a:srgbClr val="FF0000"/>
                </a:solidFill>
              </a:rPr>
              <a:t>Average incomes </a:t>
            </a:r>
            <a:r>
              <a:rPr lang="en-US" sz="3600" b="1" dirty="0"/>
              <a:t>have risen by 4.5 percent over the past year.</a:t>
            </a:r>
          </a:p>
        </p:txBody>
      </p:sp>
      <mc:AlternateContent xmlns:mc="http://schemas.openxmlformats.org/markup-compatibility/2006">
        <mc:Choice xmlns:p14="http://schemas.microsoft.com/office/powerpoint/2010/main" Requires="p14">
          <p:contentPart p14:bwMode="auto" r:id="rId6">
            <p14:nvContentPartPr>
              <p14:cNvPr id="3" name="Ink 2">
                <a:extLst>
                  <a:ext uri="{FF2B5EF4-FFF2-40B4-BE49-F238E27FC236}">
                    <a16:creationId xmlns:a16="http://schemas.microsoft.com/office/drawing/2014/main" id="{CC6C22A8-73D3-48E3-889C-4395E7064698}"/>
                  </a:ext>
                </a:extLst>
              </p14:cNvPr>
              <p14:cNvContentPartPr/>
              <p14:nvPr/>
            </p14:nvContentPartPr>
            <p14:xfrm>
              <a:off x="5509440" y="687600"/>
              <a:ext cx="2929320" cy="152280"/>
            </p14:xfrm>
          </p:contentPart>
        </mc:Choice>
        <mc:Fallback>
          <p:pic>
            <p:nvPicPr>
              <p:cNvPr id="3" name="Ink 2">
                <a:extLst>
                  <a:ext uri="{FF2B5EF4-FFF2-40B4-BE49-F238E27FC236}">
                    <a16:creationId xmlns:a16="http://schemas.microsoft.com/office/drawing/2014/main" id="{CC6C22A8-73D3-48E3-889C-4395E7064698}"/>
                  </a:ext>
                </a:extLst>
              </p:cNvPr>
              <p:cNvPicPr/>
              <p:nvPr/>
            </p:nvPicPr>
            <p:blipFill>
              <a:blip r:embed="rId7"/>
              <a:stretch>
                <a:fillRect/>
              </a:stretch>
            </p:blipFill>
            <p:spPr>
              <a:xfrm>
                <a:off x="5493600" y="624240"/>
                <a:ext cx="2960640" cy="2790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5" name="Ink 4">
                <a:extLst>
                  <a:ext uri="{FF2B5EF4-FFF2-40B4-BE49-F238E27FC236}">
                    <a16:creationId xmlns:a16="http://schemas.microsoft.com/office/drawing/2014/main" id="{572596C3-15B3-4DC8-98F9-8A2EA4575C36}"/>
                  </a:ext>
                </a:extLst>
              </p14:cNvPr>
              <p14:cNvContentPartPr/>
              <p14:nvPr/>
            </p14:nvContentPartPr>
            <p14:xfrm>
              <a:off x="6742080" y="624960"/>
              <a:ext cx="2402280" cy="89640"/>
            </p14:xfrm>
          </p:contentPart>
        </mc:Choice>
        <mc:Fallback>
          <p:pic>
            <p:nvPicPr>
              <p:cNvPr id="5" name="Ink 4">
                <a:extLst>
                  <a:ext uri="{FF2B5EF4-FFF2-40B4-BE49-F238E27FC236}">
                    <a16:creationId xmlns:a16="http://schemas.microsoft.com/office/drawing/2014/main" id="{572596C3-15B3-4DC8-98F9-8A2EA4575C36}"/>
                  </a:ext>
                </a:extLst>
              </p:cNvPr>
              <p:cNvPicPr/>
              <p:nvPr/>
            </p:nvPicPr>
            <p:blipFill>
              <a:blip r:embed="rId9"/>
              <a:stretch>
                <a:fillRect/>
              </a:stretch>
            </p:blipFill>
            <p:spPr>
              <a:xfrm>
                <a:off x="6726240" y="561600"/>
                <a:ext cx="243360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7" name="Ink 6">
                <a:extLst>
                  <a:ext uri="{FF2B5EF4-FFF2-40B4-BE49-F238E27FC236}">
                    <a16:creationId xmlns:a16="http://schemas.microsoft.com/office/drawing/2014/main" id="{2EAE2EAA-AC50-466F-8903-37D3ED50464C}"/>
                  </a:ext>
                </a:extLst>
              </p14:cNvPr>
              <p14:cNvContentPartPr/>
              <p14:nvPr/>
            </p14:nvContentPartPr>
            <p14:xfrm>
              <a:off x="2018160" y="1428840"/>
              <a:ext cx="2482920" cy="18000"/>
            </p14:xfrm>
          </p:contentPart>
        </mc:Choice>
        <mc:Fallback>
          <p:pic>
            <p:nvPicPr>
              <p:cNvPr id="7" name="Ink 6">
                <a:extLst>
                  <a:ext uri="{FF2B5EF4-FFF2-40B4-BE49-F238E27FC236}">
                    <a16:creationId xmlns:a16="http://schemas.microsoft.com/office/drawing/2014/main" id="{2EAE2EAA-AC50-466F-8903-37D3ED50464C}"/>
                  </a:ext>
                </a:extLst>
              </p:cNvPr>
              <p:cNvPicPr/>
              <p:nvPr/>
            </p:nvPicPr>
            <p:blipFill>
              <a:blip r:embed="rId11"/>
              <a:stretch>
                <a:fillRect/>
              </a:stretch>
            </p:blipFill>
            <p:spPr>
              <a:xfrm>
                <a:off x="2002320" y="1365480"/>
                <a:ext cx="2514240" cy="144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8" name="Ink 7">
                <a:extLst>
                  <a:ext uri="{FF2B5EF4-FFF2-40B4-BE49-F238E27FC236}">
                    <a16:creationId xmlns:a16="http://schemas.microsoft.com/office/drawing/2014/main" id="{0C1C071F-D19C-4D1C-9F9D-431192606166}"/>
                  </a:ext>
                </a:extLst>
              </p14:cNvPr>
              <p14:cNvContentPartPr/>
              <p14:nvPr/>
            </p14:nvContentPartPr>
            <p14:xfrm>
              <a:off x="2125440" y="1321560"/>
              <a:ext cx="1562760" cy="80640"/>
            </p14:xfrm>
          </p:contentPart>
        </mc:Choice>
        <mc:Fallback>
          <p:pic>
            <p:nvPicPr>
              <p:cNvPr id="8" name="Ink 7">
                <a:extLst>
                  <a:ext uri="{FF2B5EF4-FFF2-40B4-BE49-F238E27FC236}">
                    <a16:creationId xmlns:a16="http://schemas.microsoft.com/office/drawing/2014/main" id="{0C1C071F-D19C-4D1C-9F9D-431192606166}"/>
                  </a:ext>
                </a:extLst>
              </p:cNvPr>
              <p:cNvPicPr/>
              <p:nvPr/>
            </p:nvPicPr>
            <p:blipFill>
              <a:blip r:embed="rId13"/>
              <a:stretch>
                <a:fillRect/>
              </a:stretch>
            </p:blipFill>
            <p:spPr>
              <a:xfrm>
                <a:off x="2109600" y="1258200"/>
                <a:ext cx="159408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9" name="Ink 8">
                <a:extLst>
                  <a:ext uri="{FF2B5EF4-FFF2-40B4-BE49-F238E27FC236}">
                    <a16:creationId xmlns:a16="http://schemas.microsoft.com/office/drawing/2014/main" id="{CF2AAE48-DA33-4C09-A6A5-4CF3490591E9}"/>
                  </a:ext>
                </a:extLst>
              </p14:cNvPr>
              <p14:cNvContentPartPr/>
              <p14:nvPr/>
            </p14:nvContentPartPr>
            <p14:xfrm>
              <a:off x="10179720" y="642960"/>
              <a:ext cx="759600" cy="45000"/>
            </p14:xfrm>
          </p:contentPart>
        </mc:Choice>
        <mc:Fallback>
          <p:pic>
            <p:nvPicPr>
              <p:cNvPr id="9" name="Ink 8">
                <a:extLst>
                  <a:ext uri="{FF2B5EF4-FFF2-40B4-BE49-F238E27FC236}">
                    <a16:creationId xmlns:a16="http://schemas.microsoft.com/office/drawing/2014/main" id="{CF2AAE48-DA33-4C09-A6A5-4CF3490591E9}"/>
                  </a:ext>
                </a:extLst>
              </p:cNvPr>
              <p:cNvPicPr/>
              <p:nvPr/>
            </p:nvPicPr>
            <p:blipFill>
              <a:blip r:embed="rId15"/>
              <a:stretch>
                <a:fillRect/>
              </a:stretch>
            </p:blipFill>
            <p:spPr>
              <a:xfrm>
                <a:off x="10163880" y="579600"/>
                <a:ext cx="79092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0" name="Ink 9">
                <a:extLst>
                  <a:ext uri="{FF2B5EF4-FFF2-40B4-BE49-F238E27FC236}">
                    <a16:creationId xmlns:a16="http://schemas.microsoft.com/office/drawing/2014/main" id="{A51B3C9C-ED31-4E9A-B412-DCAC87A09CDD}"/>
                  </a:ext>
                </a:extLst>
              </p14:cNvPr>
              <p14:cNvContentPartPr/>
              <p14:nvPr/>
            </p14:nvContentPartPr>
            <p14:xfrm>
              <a:off x="10063800" y="741240"/>
              <a:ext cx="286200" cy="27000"/>
            </p14:xfrm>
          </p:contentPart>
        </mc:Choice>
        <mc:Fallback>
          <p:pic>
            <p:nvPicPr>
              <p:cNvPr id="10" name="Ink 9">
                <a:extLst>
                  <a:ext uri="{FF2B5EF4-FFF2-40B4-BE49-F238E27FC236}">
                    <a16:creationId xmlns:a16="http://schemas.microsoft.com/office/drawing/2014/main" id="{A51B3C9C-ED31-4E9A-B412-DCAC87A09CDD}"/>
                  </a:ext>
                </a:extLst>
              </p:cNvPr>
              <p:cNvPicPr/>
              <p:nvPr/>
            </p:nvPicPr>
            <p:blipFill>
              <a:blip r:embed="rId17"/>
              <a:stretch>
                <a:fillRect/>
              </a:stretch>
            </p:blipFill>
            <p:spPr>
              <a:xfrm>
                <a:off x="10047960" y="677880"/>
                <a:ext cx="317520" cy="15372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1" name="Ink 10">
                <a:extLst>
                  <a:ext uri="{FF2B5EF4-FFF2-40B4-BE49-F238E27FC236}">
                    <a16:creationId xmlns:a16="http://schemas.microsoft.com/office/drawing/2014/main" id="{8972F882-D8F1-468D-BEFC-9C1FD973E9B5}"/>
                  </a:ext>
                </a:extLst>
              </p14:cNvPr>
              <p14:cNvContentPartPr/>
              <p14:nvPr/>
            </p14:nvContentPartPr>
            <p14:xfrm>
              <a:off x="10385280" y="830520"/>
              <a:ext cx="375480" cy="18000"/>
            </p14:xfrm>
          </p:contentPart>
        </mc:Choice>
        <mc:Fallback>
          <p:pic>
            <p:nvPicPr>
              <p:cNvPr id="11" name="Ink 10">
                <a:extLst>
                  <a:ext uri="{FF2B5EF4-FFF2-40B4-BE49-F238E27FC236}">
                    <a16:creationId xmlns:a16="http://schemas.microsoft.com/office/drawing/2014/main" id="{8972F882-D8F1-468D-BEFC-9C1FD973E9B5}"/>
                  </a:ext>
                </a:extLst>
              </p:cNvPr>
              <p:cNvPicPr/>
              <p:nvPr/>
            </p:nvPicPr>
            <p:blipFill>
              <a:blip r:embed="rId19"/>
              <a:stretch>
                <a:fillRect/>
              </a:stretch>
            </p:blipFill>
            <p:spPr>
              <a:xfrm>
                <a:off x="10369440" y="767160"/>
                <a:ext cx="406800" cy="14472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2" name="Ink 11">
                <a:extLst>
                  <a:ext uri="{FF2B5EF4-FFF2-40B4-BE49-F238E27FC236}">
                    <a16:creationId xmlns:a16="http://schemas.microsoft.com/office/drawing/2014/main" id="{4451DED2-C5E0-4ED1-885A-517707EA3CA6}"/>
                  </a:ext>
                </a:extLst>
              </p14:cNvPr>
              <p14:cNvContentPartPr/>
              <p14:nvPr/>
            </p14:nvContentPartPr>
            <p14:xfrm>
              <a:off x="1000080" y="687600"/>
              <a:ext cx="1518480" cy="125280"/>
            </p14:xfrm>
          </p:contentPart>
        </mc:Choice>
        <mc:Fallback>
          <p:pic>
            <p:nvPicPr>
              <p:cNvPr id="12" name="Ink 11">
                <a:extLst>
                  <a:ext uri="{FF2B5EF4-FFF2-40B4-BE49-F238E27FC236}">
                    <a16:creationId xmlns:a16="http://schemas.microsoft.com/office/drawing/2014/main" id="{4451DED2-C5E0-4ED1-885A-517707EA3CA6}"/>
                  </a:ext>
                </a:extLst>
              </p:cNvPr>
              <p:cNvPicPr/>
              <p:nvPr/>
            </p:nvPicPr>
            <p:blipFill>
              <a:blip r:embed="rId21"/>
              <a:stretch>
                <a:fillRect/>
              </a:stretch>
            </p:blipFill>
            <p:spPr>
              <a:xfrm>
                <a:off x="984240" y="624240"/>
                <a:ext cx="1549800" cy="25200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3" name="Ink 12">
                <a:extLst>
                  <a:ext uri="{FF2B5EF4-FFF2-40B4-BE49-F238E27FC236}">
                    <a16:creationId xmlns:a16="http://schemas.microsoft.com/office/drawing/2014/main" id="{E5C68F8C-6DBF-44D9-8CD7-89D014954881}"/>
                  </a:ext>
                </a:extLst>
              </p14:cNvPr>
              <p14:cNvContentPartPr/>
              <p14:nvPr/>
            </p14:nvContentPartPr>
            <p14:xfrm>
              <a:off x="1035720" y="830520"/>
              <a:ext cx="759600" cy="80640"/>
            </p14:xfrm>
          </p:contentPart>
        </mc:Choice>
        <mc:Fallback>
          <p:pic>
            <p:nvPicPr>
              <p:cNvPr id="13" name="Ink 12">
                <a:extLst>
                  <a:ext uri="{FF2B5EF4-FFF2-40B4-BE49-F238E27FC236}">
                    <a16:creationId xmlns:a16="http://schemas.microsoft.com/office/drawing/2014/main" id="{E5C68F8C-6DBF-44D9-8CD7-89D014954881}"/>
                  </a:ext>
                </a:extLst>
              </p:cNvPr>
              <p:cNvPicPr/>
              <p:nvPr/>
            </p:nvPicPr>
            <p:blipFill>
              <a:blip r:embed="rId23"/>
              <a:stretch>
                <a:fillRect/>
              </a:stretch>
            </p:blipFill>
            <p:spPr>
              <a:xfrm>
                <a:off x="1019880" y="767160"/>
                <a:ext cx="79092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4" name="Ink 13">
                <a:extLst>
                  <a:ext uri="{FF2B5EF4-FFF2-40B4-BE49-F238E27FC236}">
                    <a16:creationId xmlns:a16="http://schemas.microsoft.com/office/drawing/2014/main" id="{14580036-434B-422B-B1D5-0FA33C0A4160}"/>
                  </a:ext>
                </a:extLst>
              </p14:cNvPr>
              <p14:cNvContentPartPr/>
              <p14:nvPr/>
            </p14:nvContentPartPr>
            <p14:xfrm>
              <a:off x="3911040" y="6215040"/>
              <a:ext cx="2099160" cy="54000"/>
            </p14:xfrm>
          </p:contentPart>
        </mc:Choice>
        <mc:Fallback>
          <p:pic>
            <p:nvPicPr>
              <p:cNvPr id="14" name="Ink 13">
                <a:extLst>
                  <a:ext uri="{FF2B5EF4-FFF2-40B4-BE49-F238E27FC236}">
                    <a16:creationId xmlns:a16="http://schemas.microsoft.com/office/drawing/2014/main" id="{14580036-434B-422B-B1D5-0FA33C0A4160}"/>
                  </a:ext>
                </a:extLst>
              </p:cNvPr>
              <p:cNvPicPr/>
              <p:nvPr/>
            </p:nvPicPr>
            <p:blipFill>
              <a:blip r:embed="rId25"/>
              <a:stretch>
                <a:fillRect/>
              </a:stretch>
            </p:blipFill>
            <p:spPr>
              <a:xfrm>
                <a:off x="3895200" y="6151680"/>
                <a:ext cx="213048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5" name="Ink 14">
                <a:extLst>
                  <a:ext uri="{FF2B5EF4-FFF2-40B4-BE49-F238E27FC236}">
                    <a16:creationId xmlns:a16="http://schemas.microsoft.com/office/drawing/2014/main" id="{7B775BCA-FC05-49BA-8E1D-91B6CDCFEF54}"/>
                  </a:ext>
                </a:extLst>
              </p14:cNvPr>
              <p14:cNvContentPartPr/>
              <p14:nvPr/>
            </p14:nvContentPartPr>
            <p14:xfrm>
              <a:off x="2304000" y="6375960"/>
              <a:ext cx="678960" cy="360"/>
            </p14:xfrm>
          </p:contentPart>
        </mc:Choice>
        <mc:Fallback>
          <p:pic>
            <p:nvPicPr>
              <p:cNvPr id="15" name="Ink 14">
                <a:extLst>
                  <a:ext uri="{FF2B5EF4-FFF2-40B4-BE49-F238E27FC236}">
                    <a16:creationId xmlns:a16="http://schemas.microsoft.com/office/drawing/2014/main" id="{7B775BCA-FC05-49BA-8E1D-91B6CDCFEF54}"/>
                  </a:ext>
                </a:extLst>
              </p:cNvPr>
              <p:cNvPicPr/>
              <p:nvPr/>
            </p:nvPicPr>
            <p:blipFill>
              <a:blip r:embed="rId27"/>
              <a:stretch>
                <a:fillRect/>
              </a:stretch>
            </p:blipFill>
            <p:spPr>
              <a:xfrm>
                <a:off x="2288160" y="6312600"/>
                <a:ext cx="7102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6" name="Ink 15">
                <a:extLst>
                  <a:ext uri="{FF2B5EF4-FFF2-40B4-BE49-F238E27FC236}">
                    <a16:creationId xmlns:a16="http://schemas.microsoft.com/office/drawing/2014/main" id="{6CF4A1BE-A5AB-4344-8BE0-A36F692EBC42}"/>
                  </a:ext>
                </a:extLst>
              </p14:cNvPr>
              <p14:cNvContentPartPr/>
              <p14:nvPr/>
            </p14:nvContentPartPr>
            <p14:xfrm>
              <a:off x="1830600" y="6241680"/>
              <a:ext cx="1545120" cy="54000"/>
            </p14:xfrm>
          </p:contentPart>
        </mc:Choice>
        <mc:Fallback>
          <p:pic>
            <p:nvPicPr>
              <p:cNvPr id="16" name="Ink 15">
                <a:extLst>
                  <a:ext uri="{FF2B5EF4-FFF2-40B4-BE49-F238E27FC236}">
                    <a16:creationId xmlns:a16="http://schemas.microsoft.com/office/drawing/2014/main" id="{6CF4A1BE-A5AB-4344-8BE0-A36F692EBC42}"/>
                  </a:ext>
                </a:extLst>
              </p:cNvPr>
              <p:cNvPicPr/>
              <p:nvPr/>
            </p:nvPicPr>
            <p:blipFill>
              <a:blip r:embed="rId29"/>
              <a:stretch>
                <a:fillRect/>
              </a:stretch>
            </p:blipFill>
            <p:spPr>
              <a:xfrm>
                <a:off x="1814760" y="6178320"/>
                <a:ext cx="157644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17" name="Ink 16">
                <a:extLst>
                  <a:ext uri="{FF2B5EF4-FFF2-40B4-BE49-F238E27FC236}">
                    <a16:creationId xmlns:a16="http://schemas.microsoft.com/office/drawing/2014/main" id="{45B0219A-9C8A-44C9-B1AF-F17B67612CB8}"/>
                  </a:ext>
                </a:extLst>
              </p14:cNvPr>
              <p14:cNvContentPartPr/>
              <p14:nvPr/>
            </p14:nvContentPartPr>
            <p14:xfrm>
              <a:off x="2527200" y="6250680"/>
              <a:ext cx="830880" cy="45000"/>
            </p14:xfrm>
          </p:contentPart>
        </mc:Choice>
        <mc:Fallback>
          <p:pic>
            <p:nvPicPr>
              <p:cNvPr id="17" name="Ink 16">
                <a:extLst>
                  <a:ext uri="{FF2B5EF4-FFF2-40B4-BE49-F238E27FC236}">
                    <a16:creationId xmlns:a16="http://schemas.microsoft.com/office/drawing/2014/main" id="{45B0219A-9C8A-44C9-B1AF-F17B67612CB8}"/>
                  </a:ext>
                </a:extLst>
              </p:cNvPr>
              <p:cNvPicPr/>
              <p:nvPr/>
            </p:nvPicPr>
            <p:blipFill>
              <a:blip r:embed="rId31"/>
              <a:stretch>
                <a:fillRect/>
              </a:stretch>
            </p:blipFill>
            <p:spPr>
              <a:xfrm>
                <a:off x="2511360" y="6187320"/>
                <a:ext cx="86220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18" name="Ink 17">
                <a:extLst>
                  <a:ext uri="{FF2B5EF4-FFF2-40B4-BE49-F238E27FC236}">
                    <a16:creationId xmlns:a16="http://schemas.microsoft.com/office/drawing/2014/main" id="{B9761077-A680-4AEC-A463-B81DF7B32DA3}"/>
                  </a:ext>
                </a:extLst>
              </p14:cNvPr>
              <p14:cNvContentPartPr/>
              <p14:nvPr/>
            </p14:nvContentPartPr>
            <p14:xfrm>
              <a:off x="6393600" y="6206040"/>
              <a:ext cx="330840" cy="72000"/>
            </p14:xfrm>
          </p:contentPart>
        </mc:Choice>
        <mc:Fallback>
          <p:pic>
            <p:nvPicPr>
              <p:cNvPr id="18" name="Ink 17">
                <a:extLst>
                  <a:ext uri="{FF2B5EF4-FFF2-40B4-BE49-F238E27FC236}">
                    <a16:creationId xmlns:a16="http://schemas.microsoft.com/office/drawing/2014/main" id="{B9761077-A680-4AEC-A463-B81DF7B32DA3}"/>
                  </a:ext>
                </a:extLst>
              </p:cNvPr>
              <p:cNvPicPr/>
              <p:nvPr/>
            </p:nvPicPr>
            <p:blipFill>
              <a:blip r:embed="rId33"/>
              <a:stretch>
                <a:fillRect/>
              </a:stretch>
            </p:blipFill>
            <p:spPr>
              <a:xfrm>
                <a:off x="6377760" y="6142680"/>
                <a:ext cx="362160" cy="19872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19" name="Ink 18">
                <a:extLst>
                  <a:ext uri="{FF2B5EF4-FFF2-40B4-BE49-F238E27FC236}">
                    <a16:creationId xmlns:a16="http://schemas.microsoft.com/office/drawing/2014/main" id="{45ADC757-11B7-4FA1-A7E5-C063CFCB18BA}"/>
                  </a:ext>
                </a:extLst>
              </p14:cNvPr>
              <p14:cNvContentPartPr/>
              <p14:nvPr/>
            </p14:nvContentPartPr>
            <p14:xfrm>
              <a:off x="2304000" y="6241680"/>
              <a:ext cx="598680" cy="54000"/>
            </p14:xfrm>
          </p:contentPart>
        </mc:Choice>
        <mc:Fallback>
          <p:pic>
            <p:nvPicPr>
              <p:cNvPr id="19" name="Ink 18">
                <a:extLst>
                  <a:ext uri="{FF2B5EF4-FFF2-40B4-BE49-F238E27FC236}">
                    <a16:creationId xmlns:a16="http://schemas.microsoft.com/office/drawing/2014/main" id="{45ADC757-11B7-4FA1-A7E5-C063CFCB18BA}"/>
                  </a:ext>
                </a:extLst>
              </p:cNvPr>
              <p:cNvPicPr/>
              <p:nvPr/>
            </p:nvPicPr>
            <p:blipFill>
              <a:blip r:embed="rId35"/>
              <a:stretch>
                <a:fillRect/>
              </a:stretch>
            </p:blipFill>
            <p:spPr>
              <a:xfrm>
                <a:off x="2288160" y="6178320"/>
                <a:ext cx="630000" cy="180720"/>
              </a:xfrm>
              <a:prstGeom prst="rect">
                <a:avLst/>
              </a:prstGeom>
            </p:spPr>
          </p:pic>
        </mc:Fallback>
      </mc:AlternateContent>
    </p:spTree>
    <p:extLst>
      <p:ext uri="{BB962C8B-B14F-4D97-AF65-F5344CB8AC3E}">
        <p14:creationId xmlns:p14="http://schemas.microsoft.com/office/powerpoint/2010/main" val="69948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71BCB-3426-43D1-BC37-2F5079F33560}"/>
              </a:ext>
            </a:extLst>
          </p:cNvPr>
          <p:cNvSpPr>
            <a:spLocks noGrp="1"/>
          </p:cNvSpPr>
          <p:nvPr>
            <p:ph type="title"/>
          </p:nvPr>
        </p:nvSpPr>
        <p:spPr>
          <a:xfrm>
            <a:off x="456063" y="297217"/>
            <a:ext cx="10515600" cy="767639"/>
          </a:xfrm>
        </p:spPr>
        <p:txBody>
          <a:bodyPr>
            <a:normAutofit fontScale="90000"/>
          </a:bodyPr>
          <a:lstStyle/>
          <a:p>
            <a:r>
              <a:rPr lang="en-GB" dirty="0"/>
              <a:t>3 </a:t>
            </a:r>
            <a:r>
              <a:rPr lang="en-GB" b="1" dirty="0"/>
              <a:t>personal expenses    : </a:t>
            </a:r>
            <a:r>
              <a:rPr lang="en-US" dirty="0"/>
              <a:t>the money that you spend on something = costs, spending </a:t>
            </a:r>
            <a:endParaRPr lang="en-US" b="1" dirty="0"/>
          </a:p>
        </p:txBody>
      </p:sp>
      <p:pic>
        <p:nvPicPr>
          <p:cNvPr id="4" name="expense">
            <a:hlinkClick r:id="" action="ppaction://media"/>
            <a:extLst>
              <a:ext uri="{FF2B5EF4-FFF2-40B4-BE49-F238E27FC236}">
                <a16:creationId xmlns:a16="http://schemas.microsoft.com/office/drawing/2014/main" id="{3D514E2E-22EC-44ED-95B4-89688A68390F}"/>
              </a:ext>
            </a:extLst>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4740368" y="294183"/>
            <a:ext cx="268359" cy="268359"/>
          </a:xfrm>
        </p:spPr>
      </p:pic>
      <p:pic>
        <p:nvPicPr>
          <p:cNvPr id="3074" name="Picture 2" descr="Student expenses outpace consumer national average at K-State | The  Collegian">
            <a:extLst>
              <a:ext uri="{FF2B5EF4-FFF2-40B4-BE49-F238E27FC236}">
                <a16:creationId xmlns:a16="http://schemas.microsoft.com/office/drawing/2014/main" id="{FE7BF9B9-56E7-424A-83D9-BE38D452AD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2758" y="1229474"/>
            <a:ext cx="6277970" cy="45413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157125D-2C24-4EA2-A005-DEDF67DAE94B}"/>
              </a:ext>
            </a:extLst>
          </p:cNvPr>
          <p:cNvSpPr txBox="1"/>
          <p:nvPr/>
        </p:nvSpPr>
        <p:spPr>
          <a:xfrm>
            <a:off x="359390" y="5935424"/>
            <a:ext cx="11723427" cy="954107"/>
          </a:xfrm>
          <a:prstGeom prst="rect">
            <a:avLst/>
          </a:prstGeom>
          <a:noFill/>
        </p:spPr>
        <p:txBody>
          <a:bodyPr wrap="square" rtlCol="0">
            <a:spAutoFit/>
          </a:bodyPr>
          <a:lstStyle/>
          <a:p>
            <a:r>
              <a:rPr lang="en-US" sz="2800" dirty="0"/>
              <a:t>It's silly to go to the </a:t>
            </a:r>
            <a:r>
              <a:rPr lang="en-US" sz="2800" b="1" dirty="0">
                <a:solidFill>
                  <a:srgbClr val="FF0000"/>
                </a:solidFill>
              </a:rPr>
              <a:t>expense of buying new clothes</a:t>
            </a:r>
            <a:r>
              <a:rPr lang="en-US" sz="2800" dirty="0"/>
              <a:t> when you don't really need them.</a:t>
            </a:r>
          </a:p>
        </p:txBody>
      </p:sp>
      <mc:AlternateContent xmlns:mc="http://schemas.openxmlformats.org/markup-compatibility/2006">
        <mc:Choice xmlns:p14="http://schemas.microsoft.com/office/powerpoint/2010/main" Requires="p14">
          <p:contentPart p14:bwMode="auto" r:id="rId6">
            <p14:nvContentPartPr>
              <p14:cNvPr id="3" name="Ink 2">
                <a:extLst>
                  <a:ext uri="{FF2B5EF4-FFF2-40B4-BE49-F238E27FC236}">
                    <a16:creationId xmlns:a16="http://schemas.microsoft.com/office/drawing/2014/main" id="{2590A0D6-6CDE-42B9-B7A8-5E2575B2E954}"/>
                  </a:ext>
                </a:extLst>
              </p14:cNvPr>
              <p14:cNvContentPartPr/>
              <p14:nvPr/>
            </p14:nvContentPartPr>
            <p14:xfrm>
              <a:off x="2919960" y="392760"/>
              <a:ext cx="1304280" cy="36360"/>
            </p14:xfrm>
          </p:contentPart>
        </mc:Choice>
        <mc:Fallback>
          <p:pic>
            <p:nvPicPr>
              <p:cNvPr id="3" name="Ink 2">
                <a:extLst>
                  <a:ext uri="{FF2B5EF4-FFF2-40B4-BE49-F238E27FC236}">
                    <a16:creationId xmlns:a16="http://schemas.microsoft.com/office/drawing/2014/main" id="{2590A0D6-6CDE-42B9-B7A8-5E2575B2E954}"/>
                  </a:ext>
                </a:extLst>
              </p:cNvPr>
              <p:cNvPicPr/>
              <p:nvPr/>
            </p:nvPicPr>
            <p:blipFill>
              <a:blip r:embed="rId7"/>
              <a:stretch>
                <a:fillRect/>
              </a:stretch>
            </p:blipFill>
            <p:spPr>
              <a:xfrm>
                <a:off x="2904120" y="329400"/>
                <a:ext cx="1335600" cy="16308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6" name="Ink 5">
                <a:extLst>
                  <a:ext uri="{FF2B5EF4-FFF2-40B4-BE49-F238E27FC236}">
                    <a16:creationId xmlns:a16="http://schemas.microsoft.com/office/drawing/2014/main" id="{7F374E63-CACF-4F32-8485-DD5BBB96EBA5}"/>
                  </a:ext>
                </a:extLst>
              </p14:cNvPr>
              <p14:cNvContentPartPr/>
              <p14:nvPr/>
            </p14:nvContentPartPr>
            <p14:xfrm>
              <a:off x="2866320" y="294840"/>
              <a:ext cx="1188000" cy="53640"/>
            </p14:xfrm>
          </p:contentPart>
        </mc:Choice>
        <mc:Fallback>
          <p:pic>
            <p:nvPicPr>
              <p:cNvPr id="6" name="Ink 5">
                <a:extLst>
                  <a:ext uri="{FF2B5EF4-FFF2-40B4-BE49-F238E27FC236}">
                    <a16:creationId xmlns:a16="http://schemas.microsoft.com/office/drawing/2014/main" id="{7F374E63-CACF-4F32-8485-DD5BBB96EBA5}"/>
                  </a:ext>
                </a:extLst>
              </p:cNvPr>
              <p:cNvPicPr/>
              <p:nvPr/>
            </p:nvPicPr>
            <p:blipFill>
              <a:blip r:embed="rId9"/>
              <a:stretch>
                <a:fillRect/>
              </a:stretch>
            </p:blipFill>
            <p:spPr>
              <a:xfrm>
                <a:off x="2850480" y="231480"/>
                <a:ext cx="1219320" cy="18036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7" name="Ink 6">
                <a:extLst>
                  <a:ext uri="{FF2B5EF4-FFF2-40B4-BE49-F238E27FC236}">
                    <a16:creationId xmlns:a16="http://schemas.microsoft.com/office/drawing/2014/main" id="{6A282357-8FC8-40F0-81C9-7F33B2E67691}"/>
                  </a:ext>
                </a:extLst>
              </p14:cNvPr>
              <p14:cNvContentPartPr/>
              <p14:nvPr/>
            </p14:nvContentPartPr>
            <p14:xfrm>
              <a:off x="1258920" y="392760"/>
              <a:ext cx="1036440" cy="72000"/>
            </p14:xfrm>
          </p:contentPart>
        </mc:Choice>
        <mc:Fallback>
          <p:pic>
            <p:nvPicPr>
              <p:cNvPr id="7" name="Ink 6">
                <a:extLst>
                  <a:ext uri="{FF2B5EF4-FFF2-40B4-BE49-F238E27FC236}">
                    <a16:creationId xmlns:a16="http://schemas.microsoft.com/office/drawing/2014/main" id="{6A282357-8FC8-40F0-81C9-7F33B2E67691}"/>
                  </a:ext>
                </a:extLst>
              </p:cNvPr>
              <p:cNvPicPr/>
              <p:nvPr/>
            </p:nvPicPr>
            <p:blipFill>
              <a:blip r:embed="rId11"/>
              <a:stretch>
                <a:fillRect/>
              </a:stretch>
            </p:blipFill>
            <p:spPr>
              <a:xfrm>
                <a:off x="1243080" y="329400"/>
                <a:ext cx="1067760" cy="198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8" name="Ink 7">
                <a:extLst>
                  <a:ext uri="{FF2B5EF4-FFF2-40B4-BE49-F238E27FC236}">
                    <a16:creationId xmlns:a16="http://schemas.microsoft.com/office/drawing/2014/main" id="{536652DD-1FE2-406F-AF39-1742E581B1E4}"/>
                  </a:ext>
                </a:extLst>
              </p14:cNvPr>
              <p14:cNvContentPartPr/>
              <p14:nvPr/>
            </p14:nvContentPartPr>
            <p14:xfrm>
              <a:off x="9653040" y="348120"/>
              <a:ext cx="643320" cy="27360"/>
            </p14:xfrm>
          </p:contentPart>
        </mc:Choice>
        <mc:Fallback>
          <p:pic>
            <p:nvPicPr>
              <p:cNvPr id="8" name="Ink 7">
                <a:extLst>
                  <a:ext uri="{FF2B5EF4-FFF2-40B4-BE49-F238E27FC236}">
                    <a16:creationId xmlns:a16="http://schemas.microsoft.com/office/drawing/2014/main" id="{536652DD-1FE2-406F-AF39-1742E581B1E4}"/>
                  </a:ext>
                </a:extLst>
              </p:cNvPr>
              <p:cNvPicPr/>
              <p:nvPr/>
            </p:nvPicPr>
            <p:blipFill>
              <a:blip r:embed="rId13"/>
              <a:stretch>
                <a:fillRect/>
              </a:stretch>
            </p:blipFill>
            <p:spPr>
              <a:xfrm>
                <a:off x="9637200" y="284760"/>
                <a:ext cx="674640" cy="154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9" name="Ink 8">
                <a:extLst>
                  <a:ext uri="{FF2B5EF4-FFF2-40B4-BE49-F238E27FC236}">
                    <a16:creationId xmlns:a16="http://schemas.microsoft.com/office/drawing/2014/main" id="{2ECBCE48-1A97-42B1-BFCA-C77A10550707}"/>
                  </a:ext>
                </a:extLst>
              </p14:cNvPr>
              <p14:cNvContentPartPr/>
              <p14:nvPr/>
            </p14:nvContentPartPr>
            <p14:xfrm>
              <a:off x="4036320" y="946440"/>
              <a:ext cx="759240" cy="116640"/>
            </p14:xfrm>
          </p:contentPart>
        </mc:Choice>
        <mc:Fallback>
          <p:pic>
            <p:nvPicPr>
              <p:cNvPr id="9" name="Ink 8">
                <a:extLst>
                  <a:ext uri="{FF2B5EF4-FFF2-40B4-BE49-F238E27FC236}">
                    <a16:creationId xmlns:a16="http://schemas.microsoft.com/office/drawing/2014/main" id="{2ECBCE48-1A97-42B1-BFCA-C77A10550707}"/>
                  </a:ext>
                </a:extLst>
              </p:cNvPr>
              <p:cNvPicPr/>
              <p:nvPr/>
            </p:nvPicPr>
            <p:blipFill>
              <a:blip r:embed="rId15"/>
              <a:stretch>
                <a:fillRect/>
              </a:stretch>
            </p:blipFill>
            <p:spPr>
              <a:xfrm>
                <a:off x="4020480" y="883080"/>
                <a:ext cx="790560" cy="24336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0" name="Ink 9">
                <a:extLst>
                  <a:ext uri="{FF2B5EF4-FFF2-40B4-BE49-F238E27FC236}">
                    <a16:creationId xmlns:a16="http://schemas.microsoft.com/office/drawing/2014/main" id="{03BF9849-44A9-4608-93F1-3337E268C51F}"/>
                  </a:ext>
                </a:extLst>
              </p14:cNvPr>
              <p14:cNvContentPartPr/>
              <p14:nvPr/>
            </p14:nvContentPartPr>
            <p14:xfrm>
              <a:off x="5527440" y="1000080"/>
              <a:ext cx="1045080" cy="9360"/>
            </p14:xfrm>
          </p:contentPart>
        </mc:Choice>
        <mc:Fallback>
          <p:pic>
            <p:nvPicPr>
              <p:cNvPr id="10" name="Ink 9">
                <a:extLst>
                  <a:ext uri="{FF2B5EF4-FFF2-40B4-BE49-F238E27FC236}">
                    <a16:creationId xmlns:a16="http://schemas.microsoft.com/office/drawing/2014/main" id="{03BF9849-44A9-4608-93F1-3337E268C51F}"/>
                  </a:ext>
                </a:extLst>
              </p:cNvPr>
              <p:cNvPicPr/>
              <p:nvPr/>
            </p:nvPicPr>
            <p:blipFill>
              <a:blip r:embed="rId17"/>
              <a:stretch>
                <a:fillRect/>
              </a:stretch>
            </p:blipFill>
            <p:spPr>
              <a:xfrm>
                <a:off x="5511600" y="936720"/>
                <a:ext cx="1076400" cy="13608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1" name="Ink 10">
                <a:extLst>
                  <a:ext uri="{FF2B5EF4-FFF2-40B4-BE49-F238E27FC236}">
                    <a16:creationId xmlns:a16="http://schemas.microsoft.com/office/drawing/2014/main" id="{EEA30A12-DDA4-4EC9-99F2-1657A817179C}"/>
                  </a:ext>
                </a:extLst>
              </p14:cNvPr>
              <p14:cNvContentPartPr/>
              <p14:nvPr/>
            </p14:nvContentPartPr>
            <p14:xfrm>
              <a:off x="4482720" y="892800"/>
              <a:ext cx="360" cy="360"/>
            </p14:xfrm>
          </p:contentPart>
        </mc:Choice>
        <mc:Fallback>
          <p:pic>
            <p:nvPicPr>
              <p:cNvPr id="11" name="Ink 10">
                <a:extLst>
                  <a:ext uri="{FF2B5EF4-FFF2-40B4-BE49-F238E27FC236}">
                    <a16:creationId xmlns:a16="http://schemas.microsoft.com/office/drawing/2014/main" id="{EEA30A12-DDA4-4EC9-99F2-1657A817179C}"/>
                  </a:ext>
                </a:extLst>
              </p:cNvPr>
              <p:cNvPicPr/>
              <p:nvPr/>
            </p:nvPicPr>
            <p:blipFill>
              <a:blip r:embed="rId19"/>
              <a:stretch>
                <a:fillRect/>
              </a:stretch>
            </p:blipFill>
            <p:spPr>
              <a:xfrm>
                <a:off x="4466880" y="8294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2" name="Ink 11">
                <a:extLst>
                  <a:ext uri="{FF2B5EF4-FFF2-40B4-BE49-F238E27FC236}">
                    <a16:creationId xmlns:a16="http://schemas.microsoft.com/office/drawing/2014/main" id="{8394FC87-8C12-4A7F-9413-E3D687B5219A}"/>
                  </a:ext>
                </a:extLst>
              </p14:cNvPr>
              <p14:cNvContentPartPr/>
              <p14:nvPr/>
            </p14:nvContentPartPr>
            <p14:xfrm>
              <a:off x="3973680" y="3295080"/>
              <a:ext cx="875520" cy="54000"/>
            </p14:xfrm>
          </p:contentPart>
        </mc:Choice>
        <mc:Fallback>
          <p:pic>
            <p:nvPicPr>
              <p:cNvPr id="12" name="Ink 11">
                <a:extLst>
                  <a:ext uri="{FF2B5EF4-FFF2-40B4-BE49-F238E27FC236}">
                    <a16:creationId xmlns:a16="http://schemas.microsoft.com/office/drawing/2014/main" id="{8394FC87-8C12-4A7F-9413-E3D687B5219A}"/>
                  </a:ext>
                </a:extLst>
              </p:cNvPr>
              <p:cNvPicPr/>
              <p:nvPr/>
            </p:nvPicPr>
            <p:blipFill>
              <a:blip r:embed="rId21"/>
              <a:stretch>
                <a:fillRect/>
              </a:stretch>
            </p:blipFill>
            <p:spPr>
              <a:xfrm>
                <a:off x="3957840" y="3231720"/>
                <a:ext cx="90684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3" name="Ink 12">
                <a:extLst>
                  <a:ext uri="{FF2B5EF4-FFF2-40B4-BE49-F238E27FC236}">
                    <a16:creationId xmlns:a16="http://schemas.microsoft.com/office/drawing/2014/main" id="{2FC3FAFD-93CE-4353-84C5-F63281C76FF7}"/>
                  </a:ext>
                </a:extLst>
              </p14:cNvPr>
              <p14:cNvContentPartPr/>
              <p14:nvPr/>
            </p14:nvContentPartPr>
            <p14:xfrm>
              <a:off x="5447160" y="3384360"/>
              <a:ext cx="491400" cy="27000"/>
            </p14:xfrm>
          </p:contentPart>
        </mc:Choice>
        <mc:Fallback>
          <p:pic>
            <p:nvPicPr>
              <p:cNvPr id="13" name="Ink 12">
                <a:extLst>
                  <a:ext uri="{FF2B5EF4-FFF2-40B4-BE49-F238E27FC236}">
                    <a16:creationId xmlns:a16="http://schemas.microsoft.com/office/drawing/2014/main" id="{2FC3FAFD-93CE-4353-84C5-F63281C76FF7}"/>
                  </a:ext>
                </a:extLst>
              </p:cNvPr>
              <p:cNvPicPr/>
              <p:nvPr/>
            </p:nvPicPr>
            <p:blipFill>
              <a:blip r:embed="rId23"/>
              <a:stretch>
                <a:fillRect/>
              </a:stretch>
            </p:blipFill>
            <p:spPr>
              <a:xfrm>
                <a:off x="5431320" y="3321000"/>
                <a:ext cx="522720" cy="15372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4" name="Ink 13">
                <a:extLst>
                  <a:ext uri="{FF2B5EF4-FFF2-40B4-BE49-F238E27FC236}">
                    <a16:creationId xmlns:a16="http://schemas.microsoft.com/office/drawing/2014/main" id="{D676383B-6025-4246-A0F8-83A585479DBE}"/>
                  </a:ext>
                </a:extLst>
              </p14:cNvPr>
              <p14:cNvContentPartPr/>
              <p14:nvPr/>
            </p14:nvContentPartPr>
            <p14:xfrm>
              <a:off x="6991920" y="3366360"/>
              <a:ext cx="554040" cy="9360"/>
            </p14:xfrm>
          </p:contentPart>
        </mc:Choice>
        <mc:Fallback>
          <p:pic>
            <p:nvPicPr>
              <p:cNvPr id="14" name="Ink 13">
                <a:extLst>
                  <a:ext uri="{FF2B5EF4-FFF2-40B4-BE49-F238E27FC236}">
                    <a16:creationId xmlns:a16="http://schemas.microsoft.com/office/drawing/2014/main" id="{D676383B-6025-4246-A0F8-83A585479DBE}"/>
                  </a:ext>
                </a:extLst>
              </p:cNvPr>
              <p:cNvPicPr/>
              <p:nvPr/>
            </p:nvPicPr>
            <p:blipFill>
              <a:blip r:embed="rId25"/>
              <a:stretch>
                <a:fillRect/>
              </a:stretch>
            </p:blipFill>
            <p:spPr>
              <a:xfrm>
                <a:off x="6976080" y="3303000"/>
                <a:ext cx="585360" cy="13608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5" name="Ink 14">
                <a:extLst>
                  <a:ext uri="{FF2B5EF4-FFF2-40B4-BE49-F238E27FC236}">
                    <a16:creationId xmlns:a16="http://schemas.microsoft.com/office/drawing/2014/main" id="{1B489C44-3CE1-4002-9714-4CBFCBD81396}"/>
                  </a:ext>
                </a:extLst>
              </p14:cNvPr>
              <p14:cNvContentPartPr/>
              <p14:nvPr/>
            </p14:nvContentPartPr>
            <p14:xfrm>
              <a:off x="8385120" y="2902320"/>
              <a:ext cx="634320" cy="360"/>
            </p14:xfrm>
          </p:contentPart>
        </mc:Choice>
        <mc:Fallback>
          <p:pic>
            <p:nvPicPr>
              <p:cNvPr id="15" name="Ink 14">
                <a:extLst>
                  <a:ext uri="{FF2B5EF4-FFF2-40B4-BE49-F238E27FC236}">
                    <a16:creationId xmlns:a16="http://schemas.microsoft.com/office/drawing/2014/main" id="{1B489C44-3CE1-4002-9714-4CBFCBD81396}"/>
                  </a:ext>
                </a:extLst>
              </p:cNvPr>
              <p:cNvPicPr/>
              <p:nvPr/>
            </p:nvPicPr>
            <p:blipFill>
              <a:blip r:embed="rId27"/>
              <a:stretch>
                <a:fillRect/>
              </a:stretch>
            </p:blipFill>
            <p:spPr>
              <a:xfrm>
                <a:off x="8369280" y="2838960"/>
                <a:ext cx="66564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6" name="Ink 15">
                <a:extLst>
                  <a:ext uri="{FF2B5EF4-FFF2-40B4-BE49-F238E27FC236}">
                    <a16:creationId xmlns:a16="http://schemas.microsoft.com/office/drawing/2014/main" id="{8504EE13-738A-4A58-81B3-CD7BA0DEC6A9}"/>
                  </a:ext>
                </a:extLst>
              </p14:cNvPr>
              <p14:cNvContentPartPr/>
              <p14:nvPr/>
            </p14:nvContentPartPr>
            <p14:xfrm>
              <a:off x="4053960" y="5616720"/>
              <a:ext cx="464760" cy="36000"/>
            </p14:xfrm>
          </p:contentPart>
        </mc:Choice>
        <mc:Fallback>
          <p:pic>
            <p:nvPicPr>
              <p:cNvPr id="16" name="Ink 15">
                <a:extLst>
                  <a:ext uri="{FF2B5EF4-FFF2-40B4-BE49-F238E27FC236}">
                    <a16:creationId xmlns:a16="http://schemas.microsoft.com/office/drawing/2014/main" id="{8504EE13-738A-4A58-81B3-CD7BA0DEC6A9}"/>
                  </a:ext>
                </a:extLst>
              </p:cNvPr>
              <p:cNvPicPr/>
              <p:nvPr/>
            </p:nvPicPr>
            <p:blipFill>
              <a:blip r:embed="rId29"/>
              <a:stretch>
                <a:fillRect/>
              </a:stretch>
            </p:blipFill>
            <p:spPr>
              <a:xfrm>
                <a:off x="4038120" y="5553360"/>
                <a:ext cx="4960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17" name="Ink 16">
                <a:extLst>
                  <a:ext uri="{FF2B5EF4-FFF2-40B4-BE49-F238E27FC236}">
                    <a16:creationId xmlns:a16="http://schemas.microsoft.com/office/drawing/2014/main" id="{344F3223-C5B8-46E3-80EF-F012CAE82970}"/>
                  </a:ext>
                </a:extLst>
              </p14:cNvPr>
              <p14:cNvContentPartPr/>
              <p14:nvPr/>
            </p14:nvContentPartPr>
            <p14:xfrm>
              <a:off x="5456160" y="5679360"/>
              <a:ext cx="696600" cy="36000"/>
            </p14:xfrm>
          </p:contentPart>
        </mc:Choice>
        <mc:Fallback>
          <p:pic>
            <p:nvPicPr>
              <p:cNvPr id="17" name="Ink 16">
                <a:extLst>
                  <a:ext uri="{FF2B5EF4-FFF2-40B4-BE49-F238E27FC236}">
                    <a16:creationId xmlns:a16="http://schemas.microsoft.com/office/drawing/2014/main" id="{344F3223-C5B8-46E3-80EF-F012CAE82970}"/>
                  </a:ext>
                </a:extLst>
              </p:cNvPr>
              <p:cNvPicPr/>
              <p:nvPr/>
            </p:nvPicPr>
            <p:blipFill>
              <a:blip r:embed="rId31"/>
              <a:stretch>
                <a:fillRect/>
              </a:stretch>
            </p:blipFill>
            <p:spPr>
              <a:xfrm>
                <a:off x="5440320" y="5616000"/>
                <a:ext cx="72792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18" name="Ink 17">
                <a:extLst>
                  <a:ext uri="{FF2B5EF4-FFF2-40B4-BE49-F238E27FC236}">
                    <a16:creationId xmlns:a16="http://schemas.microsoft.com/office/drawing/2014/main" id="{0D6102CB-8AC8-4B1A-A63B-E44AACEA8363}"/>
                  </a:ext>
                </a:extLst>
              </p14:cNvPr>
              <p14:cNvContentPartPr/>
              <p14:nvPr/>
            </p14:nvContentPartPr>
            <p14:xfrm>
              <a:off x="6616800" y="5447160"/>
              <a:ext cx="857880" cy="54000"/>
            </p14:xfrm>
          </p:contentPart>
        </mc:Choice>
        <mc:Fallback>
          <p:pic>
            <p:nvPicPr>
              <p:cNvPr id="18" name="Ink 17">
                <a:extLst>
                  <a:ext uri="{FF2B5EF4-FFF2-40B4-BE49-F238E27FC236}">
                    <a16:creationId xmlns:a16="http://schemas.microsoft.com/office/drawing/2014/main" id="{0D6102CB-8AC8-4B1A-A63B-E44AACEA8363}"/>
                  </a:ext>
                </a:extLst>
              </p:cNvPr>
              <p:cNvPicPr/>
              <p:nvPr/>
            </p:nvPicPr>
            <p:blipFill>
              <a:blip r:embed="rId33"/>
              <a:stretch>
                <a:fillRect/>
              </a:stretch>
            </p:blipFill>
            <p:spPr>
              <a:xfrm>
                <a:off x="6600960" y="5383800"/>
                <a:ext cx="88920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19" name="Ink 18">
                <a:extLst>
                  <a:ext uri="{FF2B5EF4-FFF2-40B4-BE49-F238E27FC236}">
                    <a16:creationId xmlns:a16="http://schemas.microsoft.com/office/drawing/2014/main" id="{06DDE6C1-FE44-43E3-93DD-337CC00CEF40}"/>
                  </a:ext>
                </a:extLst>
              </p14:cNvPr>
              <p14:cNvContentPartPr/>
              <p14:nvPr/>
            </p14:nvContentPartPr>
            <p14:xfrm>
              <a:off x="8447400" y="5554440"/>
              <a:ext cx="839880" cy="80640"/>
            </p14:xfrm>
          </p:contentPart>
        </mc:Choice>
        <mc:Fallback>
          <p:pic>
            <p:nvPicPr>
              <p:cNvPr id="19" name="Ink 18">
                <a:extLst>
                  <a:ext uri="{FF2B5EF4-FFF2-40B4-BE49-F238E27FC236}">
                    <a16:creationId xmlns:a16="http://schemas.microsoft.com/office/drawing/2014/main" id="{06DDE6C1-FE44-43E3-93DD-337CC00CEF40}"/>
                  </a:ext>
                </a:extLst>
              </p:cNvPr>
              <p:cNvPicPr/>
              <p:nvPr/>
            </p:nvPicPr>
            <p:blipFill>
              <a:blip r:embed="rId35"/>
              <a:stretch>
                <a:fillRect/>
              </a:stretch>
            </p:blipFill>
            <p:spPr>
              <a:xfrm>
                <a:off x="8431560" y="5491080"/>
                <a:ext cx="87120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0" name="Ink 19">
                <a:extLst>
                  <a:ext uri="{FF2B5EF4-FFF2-40B4-BE49-F238E27FC236}">
                    <a16:creationId xmlns:a16="http://schemas.microsoft.com/office/drawing/2014/main" id="{6E554A48-0379-42F4-8382-57A07AE3824B}"/>
                  </a:ext>
                </a:extLst>
              </p14:cNvPr>
              <p14:cNvContentPartPr/>
              <p14:nvPr/>
            </p14:nvContentPartPr>
            <p14:xfrm>
              <a:off x="8920800" y="5161320"/>
              <a:ext cx="9360" cy="360"/>
            </p14:xfrm>
          </p:contentPart>
        </mc:Choice>
        <mc:Fallback>
          <p:pic>
            <p:nvPicPr>
              <p:cNvPr id="20" name="Ink 19">
                <a:extLst>
                  <a:ext uri="{FF2B5EF4-FFF2-40B4-BE49-F238E27FC236}">
                    <a16:creationId xmlns:a16="http://schemas.microsoft.com/office/drawing/2014/main" id="{6E554A48-0379-42F4-8382-57A07AE3824B}"/>
                  </a:ext>
                </a:extLst>
              </p:cNvPr>
              <p:cNvPicPr/>
              <p:nvPr/>
            </p:nvPicPr>
            <p:blipFill>
              <a:blip r:embed="rId37"/>
              <a:stretch>
                <a:fillRect/>
              </a:stretch>
            </p:blipFill>
            <p:spPr>
              <a:xfrm>
                <a:off x="8904960" y="5097960"/>
                <a:ext cx="40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1" name="Ink 20">
                <a:extLst>
                  <a:ext uri="{FF2B5EF4-FFF2-40B4-BE49-F238E27FC236}">
                    <a16:creationId xmlns:a16="http://schemas.microsoft.com/office/drawing/2014/main" id="{B90CE52D-8B7C-4BCE-9916-7F47E6B4B209}"/>
                  </a:ext>
                </a:extLst>
              </p14:cNvPr>
              <p14:cNvContentPartPr/>
              <p14:nvPr/>
            </p14:nvContentPartPr>
            <p14:xfrm>
              <a:off x="3384360" y="6241680"/>
              <a:ext cx="3911400" cy="277200"/>
            </p14:xfrm>
          </p:contentPart>
        </mc:Choice>
        <mc:Fallback>
          <p:pic>
            <p:nvPicPr>
              <p:cNvPr id="21" name="Ink 20">
                <a:extLst>
                  <a:ext uri="{FF2B5EF4-FFF2-40B4-BE49-F238E27FC236}">
                    <a16:creationId xmlns:a16="http://schemas.microsoft.com/office/drawing/2014/main" id="{B90CE52D-8B7C-4BCE-9916-7F47E6B4B209}"/>
                  </a:ext>
                </a:extLst>
              </p:cNvPr>
              <p:cNvPicPr/>
              <p:nvPr/>
            </p:nvPicPr>
            <p:blipFill>
              <a:blip r:embed="rId39"/>
              <a:stretch>
                <a:fillRect/>
              </a:stretch>
            </p:blipFill>
            <p:spPr>
              <a:xfrm>
                <a:off x="3368520" y="6178320"/>
                <a:ext cx="3942720" cy="40392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22" name="Ink 21">
                <a:extLst>
                  <a:ext uri="{FF2B5EF4-FFF2-40B4-BE49-F238E27FC236}">
                    <a16:creationId xmlns:a16="http://schemas.microsoft.com/office/drawing/2014/main" id="{5BD4DACD-47F4-49DA-89FA-2D16D625CB28}"/>
                  </a:ext>
                </a:extLst>
              </p14:cNvPr>
              <p14:cNvContentPartPr/>
              <p14:nvPr/>
            </p14:nvContentPartPr>
            <p14:xfrm>
              <a:off x="6339960" y="6304320"/>
              <a:ext cx="920160" cy="36000"/>
            </p14:xfrm>
          </p:contentPart>
        </mc:Choice>
        <mc:Fallback>
          <p:pic>
            <p:nvPicPr>
              <p:cNvPr id="22" name="Ink 21">
                <a:extLst>
                  <a:ext uri="{FF2B5EF4-FFF2-40B4-BE49-F238E27FC236}">
                    <a16:creationId xmlns:a16="http://schemas.microsoft.com/office/drawing/2014/main" id="{5BD4DACD-47F4-49DA-89FA-2D16D625CB28}"/>
                  </a:ext>
                </a:extLst>
              </p:cNvPr>
              <p:cNvPicPr/>
              <p:nvPr/>
            </p:nvPicPr>
            <p:blipFill>
              <a:blip r:embed="rId41"/>
              <a:stretch>
                <a:fillRect/>
              </a:stretch>
            </p:blipFill>
            <p:spPr>
              <a:xfrm>
                <a:off x="6324120" y="6240960"/>
                <a:ext cx="9514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23" name="Ink 22">
                <a:extLst>
                  <a:ext uri="{FF2B5EF4-FFF2-40B4-BE49-F238E27FC236}">
                    <a16:creationId xmlns:a16="http://schemas.microsoft.com/office/drawing/2014/main" id="{0EF667A7-538A-4DCA-9EC9-8BAA61BC6C73}"/>
                  </a:ext>
                </a:extLst>
              </p14:cNvPr>
              <p14:cNvContentPartPr/>
              <p14:nvPr/>
            </p14:nvContentPartPr>
            <p14:xfrm>
              <a:off x="9402840" y="6009840"/>
              <a:ext cx="1929240" cy="294840"/>
            </p14:xfrm>
          </p:contentPart>
        </mc:Choice>
        <mc:Fallback>
          <p:pic>
            <p:nvPicPr>
              <p:cNvPr id="23" name="Ink 22">
                <a:extLst>
                  <a:ext uri="{FF2B5EF4-FFF2-40B4-BE49-F238E27FC236}">
                    <a16:creationId xmlns:a16="http://schemas.microsoft.com/office/drawing/2014/main" id="{0EF667A7-538A-4DCA-9EC9-8BAA61BC6C73}"/>
                  </a:ext>
                </a:extLst>
              </p:cNvPr>
              <p:cNvPicPr/>
              <p:nvPr/>
            </p:nvPicPr>
            <p:blipFill>
              <a:blip r:embed="rId43"/>
              <a:stretch>
                <a:fillRect/>
              </a:stretch>
            </p:blipFill>
            <p:spPr>
              <a:xfrm>
                <a:off x="9387000" y="5946480"/>
                <a:ext cx="1960560" cy="42156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24" name="Ink 23">
                <a:extLst>
                  <a:ext uri="{FF2B5EF4-FFF2-40B4-BE49-F238E27FC236}">
                    <a16:creationId xmlns:a16="http://schemas.microsoft.com/office/drawing/2014/main" id="{0A4EE68A-A8DF-4232-8063-4AC566F37D2A}"/>
                  </a:ext>
                </a:extLst>
              </p14:cNvPr>
              <p14:cNvContentPartPr/>
              <p14:nvPr/>
            </p14:nvContentPartPr>
            <p14:xfrm>
              <a:off x="11528280" y="6179400"/>
              <a:ext cx="303840" cy="36000"/>
            </p14:xfrm>
          </p:contentPart>
        </mc:Choice>
        <mc:Fallback>
          <p:pic>
            <p:nvPicPr>
              <p:cNvPr id="24" name="Ink 23">
                <a:extLst>
                  <a:ext uri="{FF2B5EF4-FFF2-40B4-BE49-F238E27FC236}">
                    <a16:creationId xmlns:a16="http://schemas.microsoft.com/office/drawing/2014/main" id="{0A4EE68A-A8DF-4232-8063-4AC566F37D2A}"/>
                  </a:ext>
                </a:extLst>
              </p:cNvPr>
              <p:cNvPicPr/>
              <p:nvPr/>
            </p:nvPicPr>
            <p:blipFill>
              <a:blip r:embed="rId45"/>
              <a:stretch>
                <a:fillRect/>
              </a:stretch>
            </p:blipFill>
            <p:spPr>
              <a:xfrm>
                <a:off x="11512440" y="6116040"/>
                <a:ext cx="335160" cy="162720"/>
              </a:xfrm>
              <a:prstGeom prst="rect">
                <a:avLst/>
              </a:prstGeom>
            </p:spPr>
          </p:pic>
        </mc:Fallback>
      </mc:AlternateContent>
    </p:spTree>
    <p:extLst>
      <p:ext uri="{BB962C8B-B14F-4D97-AF65-F5344CB8AC3E}">
        <p14:creationId xmlns:p14="http://schemas.microsoft.com/office/powerpoint/2010/main" val="312726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63B96-CCEF-4C25-9355-481E1B3E5ABE}"/>
              </a:ext>
            </a:extLst>
          </p:cNvPr>
          <p:cNvSpPr>
            <a:spLocks noGrp="1"/>
          </p:cNvSpPr>
          <p:nvPr>
            <p:ph type="title"/>
          </p:nvPr>
        </p:nvSpPr>
        <p:spPr>
          <a:xfrm>
            <a:off x="494162" y="764013"/>
            <a:ext cx="11884357" cy="904117"/>
          </a:xfrm>
        </p:spPr>
        <p:txBody>
          <a:bodyPr>
            <a:normAutofit fontScale="90000"/>
          </a:bodyPr>
          <a:lstStyle/>
          <a:p>
            <a:r>
              <a:rPr lang="en-GB" dirty="0"/>
              <a:t>4 </a:t>
            </a:r>
            <a:r>
              <a:rPr lang="en-GB" b="1" dirty="0"/>
              <a:t>tuition</a:t>
            </a:r>
            <a:r>
              <a:rPr lang="en-GB" dirty="0"/>
              <a:t>    </a:t>
            </a:r>
            <a:r>
              <a:rPr lang="en-US" dirty="0"/>
              <a:t>/</a:t>
            </a:r>
            <a:r>
              <a:rPr lang="en-US" dirty="0" err="1"/>
              <a:t>tʃu</a:t>
            </a:r>
            <a:r>
              <a:rPr lang="en-US" dirty="0"/>
              <a:t>ːˈ</a:t>
            </a:r>
            <a:r>
              <a:rPr lang="en-US" dirty="0" err="1"/>
              <a:t>ɪʃ.ən</a:t>
            </a:r>
            <a:r>
              <a:rPr lang="en-US" dirty="0"/>
              <a:t>/ the money paid for being taught by students</a:t>
            </a:r>
          </a:p>
        </p:txBody>
      </p:sp>
      <p:pic>
        <p:nvPicPr>
          <p:cNvPr id="4" name="tuition">
            <a:hlinkClick r:id="" action="ppaction://media"/>
            <a:extLst>
              <a:ext uri="{FF2B5EF4-FFF2-40B4-BE49-F238E27FC236}">
                <a16:creationId xmlns:a16="http://schemas.microsoft.com/office/drawing/2014/main" id="{4D718DB2-C587-46FD-9BCA-BBC1B0B06F6C}"/>
              </a:ext>
            </a:extLst>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2392908" y="764013"/>
            <a:ext cx="330389" cy="330389"/>
          </a:xfrm>
        </p:spPr>
      </p:pic>
      <p:pic>
        <p:nvPicPr>
          <p:cNvPr id="4098" name="Picture 2" descr="Tuition Fees Images, Stock Photos &amp;amp; Vectors | Shutterstock">
            <a:extLst>
              <a:ext uri="{FF2B5EF4-FFF2-40B4-BE49-F238E27FC236}">
                <a16:creationId xmlns:a16="http://schemas.microsoft.com/office/drawing/2014/main" id="{4321562C-1C1D-4744-8FF3-55EB8BA0D2E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990" t="4705" r="4086" b="7906"/>
          <a:stretch/>
        </p:blipFill>
        <p:spPr bwMode="auto">
          <a:xfrm>
            <a:off x="5390866" y="1668130"/>
            <a:ext cx="5513695" cy="37227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2D60D9C-8876-4CB2-BF56-0CD6FCD1B997}"/>
              </a:ext>
            </a:extLst>
          </p:cNvPr>
          <p:cNvSpPr txBox="1"/>
          <p:nvPr/>
        </p:nvSpPr>
        <p:spPr>
          <a:xfrm>
            <a:off x="1154656" y="5740044"/>
            <a:ext cx="5281684" cy="769441"/>
          </a:xfrm>
          <a:prstGeom prst="rect">
            <a:avLst/>
          </a:prstGeom>
          <a:noFill/>
        </p:spPr>
        <p:txBody>
          <a:bodyPr wrap="square" rtlCol="0">
            <a:spAutoFit/>
          </a:bodyPr>
          <a:lstStyle/>
          <a:p>
            <a:r>
              <a:rPr lang="en-GB" sz="4400" dirty="0"/>
              <a:t>tuition fee</a:t>
            </a:r>
            <a:endParaRPr lang="en-US" sz="4400" dirty="0"/>
          </a:p>
        </p:txBody>
      </p:sp>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6DC51500-C6AC-47DD-A24E-59ADD95DA471}"/>
                  </a:ext>
                </a:extLst>
              </p14:cNvPr>
              <p14:cNvContentPartPr/>
              <p14:nvPr/>
            </p14:nvContentPartPr>
            <p14:xfrm>
              <a:off x="875160" y="839520"/>
              <a:ext cx="1134360" cy="80640"/>
            </p14:xfrm>
          </p:contentPart>
        </mc:Choice>
        <mc:Fallback>
          <p:pic>
            <p:nvPicPr>
              <p:cNvPr id="5" name="Ink 4">
                <a:extLst>
                  <a:ext uri="{FF2B5EF4-FFF2-40B4-BE49-F238E27FC236}">
                    <a16:creationId xmlns:a16="http://schemas.microsoft.com/office/drawing/2014/main" id="{6DC51500-C6AC-47DD-A24E-59ADD95DA471}"/>
                  </a:ext>
                </a:extLst>
              </p:cNvPr>
              <p:cNvPicPr/>
              <p:nvPr/>
            </p:nvPicPr>
            <p:blipFill>
              <a:blip r:embed="rId7"/>
              <a:stretch>
                <a:fillRect/>
              </a:stretch>
            </p:blipFill>
            <p:spPr>
              <a:xfrm>
                <a:off x="859320" y="776160"/>
                <a:ext cx="116568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6" name="Ink 5">
                <a:extLst>
                  <a:ext uri="{FF2B5EF4-FFF2-40B4-BE49-F238E27FC236}">
                    <a16:creationId xmlns:a16="http://schemas.microsoft.com/office/drawing/2014/main" id="{B41DDE7F-4F32-4E7B-A9C7-30C229554774}"/>
                  </a:ext>
                </a:extLst>
              </p14:cNvPr>
              <p14:cNvContentPartPr/>
              <p14:nvPr/>
            </p14:nvContentPartPr>
            <p14:xfrm>
              <a:off x="1187640" y="1044720"/>
              <a:ext cx="1045080" cy="54000"/>
            </p14:xfrm>
          </p:contentPart>
        </mc:Choice>
        <mc:Fallback>
          <p:pic>
            <p:nvPicPr>
              <p:cNvPr id="6" name="Ink 5">
                <a:extLst>
                  <a:ext uri="{FF2B5EF4-FFF2-40B4-BE49-F238E27FC236}">
                    <a16:creationId xmlns:a16="http://schemas.microsoft.com/office/drawing/2014/main" id="{B41DDE7F-4F32-4E7B-A9C7-30C229554774}"/>
                  </a:ext>
                </a:extLst>
              </p:cNvPr>
              <p:cNvPicPr/>
              <p:nvPr/>
            </p:nvPicPr>
            <p:blipFill>
              <a:blip r:embed="rId9"/>
              <a:stretch>
                <a:fillRect/>
              </a:stretch>
            </p:blipFill>
            <p:spPr>
              <a:xfrm>
                <a:off x="1171800" y="981360"/>
                <a:ext cx="107640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7" name="Ink 6">
                <a:extLst>
                  <a:ext uri="{FF2B5EF4-FFF2-40B4-BE49-F238E27FC236}">
                    <a16:creationId xmlns:a16="http://schemas.microsoft.com/office/drawing/2014/main" id="{29056D62-1218-425E-AF4F-704DB1401210}"/>
                  </a:ext>
                </a:extLst>
              </p14:cNvPr>
              <p14:cNvContentPartPr/>
              <p14:nvPr/>
            </p14:nvContentPartPr>
            <p14:xfrm>
              <a:off x="6018480" y="901800"/>
              <a:ext cx="2161440" cy="98640"/>
            </p14:xfrm>
          </p:contentPart>
        </mc:Choice>
        <mc:Fallback>
          <p:pic>
            <p:nvPicPr>
              <p:cNvPr id="7" name="Ink 6">
                <a:extLst>
                  <a:ext uri="{FF2B5EF4-FFF2-40B4-BE49-F238E27FC236}">
                    <a16:creationId xmlns:a16="http://schemas.microsoft.com/office/drawing/2014/main" id="{29056D62-1218-425E-AF4F-704DB1401210}"/>
                  </a:ext>
                </a:extLst>
              </p:cNvPr>
              <p:cNvPicPr/>
              <p:nvPr/>
            </p:nvPicPr>
            <p:blipFill>
              <a:blip r:embed="rId11"/>
              <a:stretch>
                <a:fillRect/>
              </a:stretch>
            </p:blipFill>
            <p:spPr>
              <a:xfrm>
                <a:off x="6002640" y="838440"/>
                <a:ext cx="2192760" cy="22536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8" name="Ink 7">
                <a:extLst>
                  <a:ext uri="{FF2B5EF4-FFF2-40B4-BE49-F238E27FC236}">
                    <a16:creationId xmlns:a16="http://schemas.microsoft.com/office/drawing/2014/main" id="{F9D5FADC-522D-4B07-9A5F-E2F93A9A203B}"/>
                  </a:ext>
                </a:extLst>
              </p14:cNvPr>
              <p14:cNvContentPartPr/>
              <p14:nvPr/>
            </p14:nvContentPartPr>
            <p14:xfrm>
              <a:off x="3107520" y="6188400"/>
              <a:ext cx="330840" cy="360"/>
            </p14:xfrm>
          </p:contentPart>
        </mc:Choice>
        <mc:Fallback>
          <p:pic>
            <p:nvPicPr>
              <p:cNvPr id="8" name="Ink 7">
                <a:extLst>
                  <a:ext uri="{FF2B5EF4-FFF2-40B4-BE49-F238E27FC236}">
                    <a16:creationId xmlns:a16="http://schemas.microsoft.com/office/drawing/2014/main" id="{F9D5FADC-522D-4B07-9A5F-E2F93A9A203B}"/>
                  </a:ext>
                </a:extLst>
              </p:cNvPr>
              <p:cNvPicPr/>
              <p:nvPr/>
            </p:nvPicPr>
            <p:blipFill>
              <a:blip r:embed="rId13"/>
              <a:stretch>
                <a:fillRect/>
              </a:stretch>
            </p:blipFill>
            <p:spPr>
              <a:xfrm>
                <a:off x="3091680" y="6125040"/>
                <a:ext cx="36216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9" name="Ink 8">
                <a:extLst>
                  <a:ext uri="{FF2B5EF4-FFF2-40B4-BE49-F238E27FC236}">
                    <a16:creationId xmlns:a16="http://schemas.microsoft.com/office/drawing/2014/main" id="{85020AEC-054C-40A4-8E36-E1A1290B9EB7}"/>
                  </a:ext>
                </a:extLst>
              </p14:cNvPr>
              <p14:cNvContentPartPr/>
              <p14:nvPr/>
            </p14:nvContentPartPr>
            <p14:xfrm>
              <a:off x="2902320" y="6054480"/>
              <a:ext cx="651960" cy="151920"/>
            </p14:xfrm>
          </p:contentPart>
        </mc:Choice>
        <mc:Fallback>
          <p:pic>
            <p:nvPicPr>
              <p:cNvPr id="9" name="Ink 8">
                <a:extLst>
                  <a:ext uri="{FF2B5EF4-FFF2-40B4-BE49-F238E27FC236}">
                    <a16:creationId xmlns:a16="http://schemas.microsoft.com/office/drawing/2014/main" id="{85020AEC-054C-40A4-8E36-E1A1290B9EB7}"/>
                  </a:ext>
                </a:extLst>
              </p:cNvPr>
              <p:cNvPicPr/>
              <p:nvPr/>
            </p:nvPicPr>
            <p:blipFill>
              <a:blip r:embed="rId15"/>
              <a:stretch>
                <a:fillRect/>
              </a:stretch>
            </p:blipFill>
            <p:spPr>
              <a:xfrm>
                <a:off x="2886480" y="5991120"/>
                <a:ext cx="683280" cy="27864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0" name="Ink 9">
                <a:extLst>
                  <a:ext uri="{FF2B5EF4-FFF2-40B4-BE49-F238E27FC236}">
                    <a16:creationId xmlns:a16="http://schemas.microsoft.com/office/drawing/2014/main" id="{47201C0B-9560-45AB-93E3-1EE4352DBD72}"/>
                  </a:ext>
                </a:extLst>
              </p14:cNvPr>
              <p14:cNvContentPartPr/>
              <p14:nvPr/>
            </p14:nvContentPartPr>
            <p14:xfrm>
              <a:off x="3044880" y="6259680"/>
              <a:ext cx="447120" cy="18360"/>
            </p14:xfrm>
          </p:contentPart>
        </mc:Choice>
        <mc:Fallback>
          <p:pic>
            <p:nvPicPr>
              <p:cNvPr id="10" name="Ink 9">
                <a:extLst>
                  <a:ext uri="{FF2B5EF4-FFF2-40B4-BE49-F238E27FC236}">
                    <a16:creationId xmlns:a16="http://schemas.microsoft.com/office/drawing/2014/main" id="{47201C0B-9560-45AB-93E3-1EE4352DBD72}"/>
                  </a:ext>
                </a:extLst>
              </p:cNvPr>
              <p:cNvPicPr/>
              <p:nvPr/>
            </p:nvPicPr>
            <p:blipFill>
              <a:blip r:embed="rId17"/>
              <a:stretch>
                <a:fillRect/>
              </a:stretch>
            </p:blipFill>
            <p:spPr>
              <a:xfrm>
                <a:off x="3029040" y="6196320"/>
                <a:ext cx="478440" cy="145080"/>
              </a:xfrm>
              <a:prstGeom prst="rect">
                <a:avLst/>
              </a:prstGeom>
            </p:spPr>
          </p:pic>
        </mc:Fallback>
      </mc:AlternateContent>
    </p:spTree>
    <p:extLst>
      <p:ext uri="{BB962C8B-B14F-4D97-AF65-F5344CB8AC3E}">
        <p14:creationId xmlns:p14="http://schemas.microsoft.com/office/powerpoint/2010/main" val="301012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3771F9-8A6B-4E5B-AF64-DF98FF1942C9}"/>
              </a:ext>
            </a:extLst>
          </p:cNvPr>
          <p:cNvSpPr>
            <a:spLocks noGrp="1"/>
          </p:cNvSpPr>
          <p:nvPr>
            <p:ph idx="1"/>
          </p:nvPr>
        </p:nvSpPr>
        <p:spPr>
          <a:xfrm>
            <a:off x="5610363" y="934386"/>
            <a:ext cx="6126712" cy="5800784"/>
          </a:xfrm>
        </p:spPr>
        <p:txBody>
          <a:bodyPr>
            <a:normAutofit/>
          </a:bodyPr>
          <a:lstStyle/>
          <a:p>
            <a:pPr marL="0" indent="0">
              <a:buNone/>
            </a:pPr>
            <a:r>
              <a:rPr lang="en-GB" sz="4400" i="1" dirty="0"/>
              <a:t>Expenses</a:t>
            </a:r>
            <a:r>
              <a:rPr lang="en-GB" sz="4400" dirty="0"/>
              <a:t>: </a:t>
            </a:r>
          </a:p>
          <a:p>
            <a:pPr marL="0" indent="0">
              <a:buNone/>
            </a:pPr>
            <a:r>
              <a:rPr lang="en-GB" sz="3600" dirty="0"/>
              <a:t>Housing: ……VND</a:t>
            </a:r>
          </a:p>
          <a:p>
            <a:pPr marL="0" indent="0">
              <a:buNone/>
            </a:pPr>
            <a:r>
              <a:rPr lang="en-GB" sz="3600" dirty="0"/>
              <a:t>Food:  ……VND</a:t>
            </a:r>
          </a:p>
          <a:p>
            <a:pPr marL="0" indent="0">
              <a:buNone/>
            </a:pPr>
            <a:r>
              <a:rPr lang="en-GB" sz="3600" dirty="0"/>
              <a:t>Tuition: ……VND</a:t>
            </a:r>
          </a:p>
          <a:p>
            <a:pPr marL="0" indent="0">
              <a:buNone/>
            </a:pPr>
            <a:r>
              <a:rPr lang="en-GB" sz="3600" dirty="0"/>
              <a:t>Internet: ……VND</a:t>
            </a:r>
          </a:p>
          <a:p>
            <a:pPr marL="0" indent="0">
              <a:buNone/>
            </a:pPr>
            <a:r>
              <a:rPr lang="en-GB" sz="3600" dirty="0"/>
              <a:t>Phone: ……VND</a:t>
            </a:r>
          </a:p>
          <a:p>
            <a:pPr marL="0" indent="0">
              <a:buNone/>
            </a:pPr>
            <a:r>
              <a:rPr lang="en-GB" sz="3600" dirty="0"/>
              <a:t>Clothing: ……VND</a:t>
            </a:r>
          </a:p>
          <a:p>
            <a:pPr marL="0" indent="0">
              <a:buNone/>
            </a:pPr>
            <a:r>
              <a:rPr lang="en-GB" sz="3600" dirty="0"/>
              <a:t>Entertainment: ……VND</a:t>
            </a:r>
          </a:p>
          <a:p>
            <a:pPr marL="0" indent="0">
              <a:buNone/>
            </a:pPr>
            <a:r>
              <a:rPr lang="en-GB" sz="3600" dirty="0"/>
              <a:t>Other: ……VND</a:t>
            </a:r>
          </a:p>
          <a:p>
            <a:pPr marL="0" indent="0">
              <a:buNone/>
            </a:pPr>
            <a:endParaRPr lang="en-US" sz="4400" dirty="0"/>
          </a:p>
        </p:txBody>
      </p:sp>
      <p:pic>
        <p:nvPicPr>
          <p:cNvPr id="4" name="Picture 3">
            <a:extLst>
              <a:ext uri="{FF2B5EF4-FFF2-40B4-BE49-F238E27FC236}">
                <a16:creationId xmlns:a16="http://schemas.microsoft.com/office/drawing/2014/main" id="{7A3DB113-9B80-40C1-9D25-B77A56F6050E}"/>
              </a:ext>
            </a:extLst>
          </p:cNvPr>
          <p:cNvPicPr>
            <a:picLocks noChangeAspect="1"/>
          </p:cNvPicPr>
          <p:nvPr/>
        </p:nvPicPr>
        <p:blipFill>
          <a:blip r:embed="rId2"/>
          <a:stretch>
            <a:fillRect/>
          </a:stretch>
        </p:blipFill>
        <p:spPr>
          <a:xfrm>
            <a:off x="0" y="0"/>
            <a:ext cx="6753225" cy="476250"/>
          </a:xfrm>
          <a:prstGeom prst="rect">
            <a:avLst/>
          </a:prstGeom>
        </p:spPr>
      </p:pic>
      <p:sp>
        <p:nvSpPr>
          <p:cNvPr id="6" name="Content Placeholder 2">
            <a:extLst>
              <a:ext uri="{FF2B5EF4-FFF2-40B4-BE49-F238E27FC236}">
                <a16:creationId xmlns:a16="http://schemas.microsoft.com/office/drawing/2014/main" id="{500110EE-B9CA-4179-8345-8014DF9A609D}"/>
              </a:ext>
            </a:extLst>
          </p:cNvPr>
          <p:cNvSpPr txBox="1">
            <a:spLocks/>
          </p:cNvSpPr>
          <p:nvPr/>
        </p:nvSpPr>
        <p:spPr>
          <a:xfrm>
            <a:off x="277508" y="1152751"/>
            <a:ext cx="4826756" cy="47435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i="1" dirty="0"/>
              <a:t>Income</a:t>
            </a:r>
            <a:r>
              <a:rPr lang="en-GB" sz="4400" dirty="0"/>
              <a:t>:</a:t>
            </a:r>
          </a:p>
          <a:p>
            <a:pPr marL="0" indent="0">
              <a:buNone/>
            </a:pPr>
            <a:r>
              <a:rPr lang="en-GB" sz="3200" dirty="0"/>
              <a:t>Money from parents:  ……VND</a:t>
            </a:r>
          </a:p>
          <a:p>
            <a:pPr marL="0" indent="0">
              <a:buFont typeface="Arial" panose="020B0604020202020204" pitchFamily="34" charset="0"/>
              <a:buNone/>
            </a:pPr>
            <a:endParaRPr lang="en-GB" sz="3200" dirty="0"/>
          </a:p>
          <a:p>
            <a:pPr marL="0" indent="0">
              <a:buNone/>
            </a:pPr>
            <a:r>
              <a:rPr lang="en-GB" sz="3200" dirty="0"/>
              <a:t>From part-time work:  ……VND</a:t>
            </a:r>
          </a:p>
          <a:p>
            <a:pPr marL="0" indent="0">
              <a:buFont typeface="Arial" panose="020B0604020202020204" pitchFamily="34" charset="0"/>
              <a:buNone/>
            </a:pPr>
            <a:endParaRPr lang="en-US" sz="3200" dirty="0"/>
          </a:p>
        </p:txBody>
      </p:sp>
      <mc:AlternateContent xmlns:mc="http://schemas.openxmlformats.org/markup-compatibility/2006">
        <mc:Choice xmlns:p14="http://schemas.microsoft.com/office/powerpoint/2010/main" Requires="p14">
          <p:contentPart p14:bwMode="auto" r:id="rId3">
            <p14:nvContentPartPr>
              <p14:cNvPr id="8" name="Ink 7">
                <a:extLst>
                  <a:ext uri="{FF2B5EF4-FFF2-40B4-BE49-F238E27FC236}">
                    <a16:creationId xmlns:a16="http://schemas.microsoft.com/office/drawing/2014/main" id="{BF73FC05-A73B-40B6-82CD-A23B73FAFEBA}"/>
                  </a:ext>
                </a:extLst>
              </p14:cNvPr>
              <p14:cNvContentPartPr/>
              <p14:nvPr/>
            </p14:nvContentPartPr>
            <p14:xfrm>
              <a:off x="464400" y="1375200"/>
              <a:ext cx="1473840" cy="36000"/>
            </p14:xfrm>
          </p:contentPart>
        </mc:Choice>
        <mc:Fallback>
          <p:pic>
            <p:nvPicPr>
              <p:cNvPr id="8" name="Ink 7">
                <a:extLst>
                  <a:ext uri="{FF2B5EF4-FFF2-40B4-BE49-F238E27FC236}">
                    <a16:creationId xmlns:a16="http://schemas.microsoft.com/office/drawing/2014/main" id="{BF73FC05-A73B-40B6-82CD-A23B73FAFEBA}"/>
                  </a:ext>
                </a:extLst>
              </p:cNvPr>
              <p:cNvPicPr/>
              <p:nvPr/>
            </p:nvPicPr>
            <p:blipFill>
              <a:blip r:embed="rId4"/>
              <a:stretch>
                <a:fillRect/>
              </a:stretch>
            </p:blipFill>
            <p:spPr>
              <a:xfrm>
                <a:off x="448560" y="1311840"/>
                <a:ext cx="150516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9" name="Ink 8">
                <a:extLst>
                  <a:ext uri="{FF2B5EF4-FFF2-40B4-BE49-F238E27FC236}">
                    <a16:creationId xmlns:a16="http://schemas.microsoft.com/office/drawing/2014/main" id="{8FA1A600-B280-423B-B917-86DECA6589D3}"/>
                  </a:ext>
                </a:extLst>
              </p14:cNvPr>
              <p14:cNvContentPartPr/>
              <p14:nvPr/>
            </p14:nvContentPartPr>
            <p14:xfrm>
              <a:off x="223200" y="1527120"/>
              <a:ext cx="1589760" cy="196560"/>
            </p14:xfrm>
          </p:contentPart>
        </mc:Choice>
        <mc:Fallback>
          <p:pic>
            <p:nvPicPr>
              <p:cNvPr id="9" name="Ink 8">
                <a:extLst>
                  <a:ext uri="{FF2B5EF4-FFF2-40B4-BE49-F238E27FC236}">
                    <a16:creationId xmlns:a16="http://schemas.microsoft.com/office/drawing/2014/main" id="{8FA1A600-B280-423B-B917-86DECA6589D3}"/>
                  </a:ext>
                </a:extLst>
              </p:cNvPr>
              <p:cNvPicPr/>
              <p:nvPr/>
            </p:nvPicPr>
            <p:blipFill>
              <a:blip r:embed="rId6"/>
              <a:stretch>
                <a:fillRect/>
              </a:stretch>
            </p:blipFill>
            <p:spPr>
              <a:xfrm>
                <a:off x="207360" y="1463760"/>
                <a:ext cx="1621080" cy="3232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0" name="Ink 9">
                <a:extLst>
                  <a:ext uri="{FF2B5EF4-FFF2-40B4-BE49-F238E27FC236}">
                    <a16:creationId xmlns:a16="http://schemas.microsoft.com/office/drawing/2014/main" id="{8256F054-A163-4F4E-9232-9A69047082C1}"/>
                  </a:ext>
                </a:extLst>
              </p14:cNvPr>
              <p14:cNvContentPartPr/>
              <p14:nvPr/>
            </p14:nvContentPartPr>
            <p14:xfrm>
              <a:off x="687600" y="1544760"/>
              <a:ext cx="1393200" cy="18360"/>
            </p14:xfrm>
          </p:contentPart>
        </mc:Choice>
        <mc:Fallback>
          <p:pic>
            <p:nvPicPr>
              <p:cNvPr id="10" name="Ink 9">
                <a:extLst>
                  <a:ext uri="{FF2B5EF4-FFF2-40B4-BE49-F238E27FC236}">
                    <a16:creationId xmlns:a16="http://schemas.microsoft.com/office/drawing/2014/main" id="{8256F054-A163-4F4E-9232-9A69047082C1}"/>
                  </a:ext>
                </a:extLst>
              </p:cNvPr>
              <p:cNvPicPr/>
              <p:nvPr/>
            </p:nvPicPr>
            <p:blipFill>
              <a:blip r:embed="rId8"/>
              <a:stretch>
                <a:fillRect/>
              </a:stretch>
            </p:blipFill>
            <p:spPr>
              <a:xfrm>
                <a:off x="671760" y="1481400"/>
                <a:ext cx="142452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1" name="Ink 10">
                <a:extLst>
                  <a:ext uri="{FF2B5EF4-FFF2-40B4-BE49-F238E27FC236}">
                    <a16:creationId xmlns:a16="http://schemas.microsoft.com/office/drawing/2014/main" id="{3CB77647-19C6-420A-9D1E-59865D686087}"/>
                  </a:ext>
                </a:extLst>
              </p14:cNvPr>
              <p14:cNvContentPartPr/>
              <p14:nvPr/>
            </p14:nvContentPartPr>
            <p14:xfrm>
              <a:off x="553680" y="1625040"/>
              <a:ext cx="1232640" cy="134640"/>
            </p14:xfrm>
          </p:contentPart>
        </mc:Choice>
        <mc:Fallback>
          <p:pic>
            <p:nvPicPr>
              <p:cNvPr id="11" name="Ink 10">
                <a:extLst>
                  <a:ext uri="{FF2B5EF4-FFF2-40B4-BE49-F238E27FC236}">
                    <a16:creationId xmlns:a16="http://schemas.microsoft.com/office/drawing/2014/main" id="{3CB77647-19C6-420A-9D1E-59865D686087}"/>
                  </a:ext>
                </a:extLst>
              </p:cNvPr>
              <p:cNvPicPr/>
              <p:nvPr/>
            </p:nvPicPr>
            <p:blipFill>
              <a:blip r:embed="rId10"/>
              <a:stretch>
                <a:fillRect/>
              </a:stretch>
            </p:blipFill>
            <p:spPr>
              <a:xfrm>
                <a:off x="537840" y="1561680"/>
                <a:ext cx="1263960" cy="2613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2" name="Ink 11">
                <a:extLst>
                  <a:ext uri="{FF2B5EF4-FFF2-40B4-BE49-F238E27FC236}">
                    <a16:creationId xmlns:a16="http://schemas.microsoft.com/office/drawing/2014/main" id="{9C8B31D5-A9A0-4D02-9931-9D16E6CB1008}"/>
                  </a:ext>
                </a:extLst>
              </p14:cNvPr>
              <p14:cNvContentPartPr/>
              <p14:nvPr/>
            </p14:nvContentPartPr>
            <p14:xfrm>
              <a:off x="5733000" y="1276920"/>
              <a:ext cx="1786320" cy="80640"/>
            </p14:xfrm>
          </p:contentPart>
        </mc:Choice>
        <mc:Fallback>
          <p:pic>
            <p:nvPicPr>
              <p:cNvPr id="12" name="Ink 11">
                <a:extLst>
                  <a:ext uri="{FF2B5EF4-FFF2-40B4-BE49-F238E27FC236}">
                    <a16:creationId xmlns:a16="http://schemas.microsoft.com/office/drawing/2014/main" id="{9C8B31D5-A9A0-4D02-9931-9D16E6CB1008}"/>
                  </a:ext>
                </a:extLst>
              </p:cNvPr>
              <p:cNvPicPr/>
              <p:nvPr/>
            </p:nvPicPr>
            <p:blipFill>
              <a:blip r:embed="rId12"/>
              <a:stretch>
                <a:fillRect/>
              </a:stretch>
            </p:blipFill>
            <p:spPr>
              <a:xfrm>
                <a:off x="5717160" y="1213560"/>
                <a:ext cx="181764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3" name="Ink 12">
                <a:extLst>
                  <a:ext uri="{FF2B5EF4-FFF2-40B4-BE49-F238E27FC236}">
                    <a16:creationId xmlns:a16="http://schemas.microsoft.com/office/drawing/2014/main" id="{926AC503-A70A-41B7-8BE7-EF759D2F0F56}"/>
                  </a:ext>
                </a:extLst>
              </p14:cNvPr>
              <p14:cNvContentPartPr/>
              <p14:nvPr/>
            </p14:nvContentPartPr>
            <p14:xfrm>
              <a:off x="5777640" y="1258920"/>
              <a:ext cx="1750320" cy="81000"/>
            </p14:xfrm>
          </p:contentPart>
        </mc:Choice>
        <mc:Fallback>
          <p:pic>
            <p:nvPicPr>
              <p:cNvPr id="13" name="Ink 12">
                <a:extLst>
                  <a:ext uri="{FF2B5EF4-FFF2-40B4-BE49-F238E27FC236}">
                    <a16:creationId xmlns:a16="http://schemas.microsoft.com/office/drawing/2014/main" id="{926AC503-A70A-41B7-8BE7-EF759D2F0F56}"/>
                  </a:ext>
                </a:extLst>
              </p:cNvPr>
              <p:cNvPicPr/>
              <p:nvPr/>
            </p:nvPicPr>
            <p:blipFill>
              <a:blip r:embed="rId14"/>
              <a:stretch>
                <a:fillRect/>
              </a:stretch>
            </p:blipFill>
            <p:spPr>
              <a:xfrm>
                <a:off x="5761800" y="1195560"/>
                <a:ext cx="178164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4" name="Ink 13">
                <a:extLst>
                  <a:ext uri="{FF2B5EF4-FFF2-40B4-BE49-F238E27FC236}">
                    <a16:creationId xmlns:a16="http://schemas.microsoft.com/office/drawing/2014/main" id="{F1C84839-701F-434A-B54E-EC95E7CD16D9}"/>
                  </a:ext>
                </a:extLst>
              </p14:cNvPr>
              <p14:cNvContentPartPr/>
              <p14:nvPr/>
            </p14:nvContentPartPr>
            <p14:xfrm>
              <a:off x="5813280" y="1187640"/>
              <a:ext cx="2366640" cy="45000"/>
            </p14:xfrm>
          </p:contentPart>
        </mc:Choice>
        <mc:Fallback>
          <p:pic>
            <p:nvPicPr>
              <p:cNvPr id="14" name="Ink 13">
                <a:extLst>
                  <a:ext uri="{FF2B5EF4-FFF2-40B4-BE49-F238E27FC236}">
                    <a16:creationId xmlns:a16="http://schemas.microsoft.com/office/drawing/2014/main" id="{F1C84839-701F-434A-B54E-EC95E7CD16D9}"/>
                  </a:ext>
                </a:extLst>
              </p:cNvPr>
              <p:cNvPicPr/>
              <p:nvPr/>
            </p:nvPicPr>
            <p:blipFill>
              <a:blip r:embed="rId16"/>
              <a:stretch>
                <a:fillRect/>
              </a:stretch>
            </p:blipFill>
            <p:spPr>
              <a:xfrm>
                <a:off x="5797440" y="1124280"/>
                <a:ext cx="239796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5" name="Ink 14">
                <a:extLst>
                  <a:ext uri="{FF2B5EF4-FFF2-40B4-BE49-F238E27FC236}">
                    <a16:creationId xmlns:a16="http://schemas.microsoft.com/office/drawing/2014/main" id="{556823F3-9DAE-4ACD-8DD4-F47223756B71}"/>
                  </a:ext>
                </a:extLst>
              </p14:cNvPr>
              <p14:cNvContentPartPr/>
              <p14:nvPr/>
            </p14:nvContentPartPr>
            <p14:xfrm>
              <a:off x="5768640" y="3152160"/>
              <a:ext cx="920160" cy="36000"/>
            </p14:xfrm>
          </p:contentPart>
        </mc:Choice>
        <mc:Fallback>
          <p:pic>
            <p:nvPicPr>
              <p:cNvPr id="15" name="Ink 14">
                <a:extLst>
                  <a:ext uri="{FF2B5EF4-FFF2-40B4-BE49-F238E27FC236}">
                    <a16:creationId xmlns:a16="http://schemas.microsoft.com/office/drawing/2014/main" id="{556823F3-9DAE-4ACD-8DD4-F47223756B71}"/>
                  </a:ext>
                </a:extLst>
              </p:cNvPr>
              <p:cNvPicPr/>
              <p:nvPr/>
            </p:nvPicPr>
            <p:blipFill>
              <a:blip r:embed="rId18"/>
              <a:stretch>
                <a:fillRect/>
              </a:stretch>
            </p:blipFill>
            <p:spPr>
              <a:xfrm>
                <a:off x="5752800" y="3088800"/>
                <a:ext cx="9514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6" name="Ink 15">
                <a:extLst>
                  <a:ext uri="{FF2B5EF4-FFF2-40B4-BE49-F238E27FC236}">
                    <a16:creationId xmlns:a16="http://schemas.microsoft.com/office/drawing/2014/main" id="{F789B267-9756-46EB-87EE-B3E1DBEEA64E}"/>
                  </a:ext>
                </a:extLst>
              </p14:cNvPr>
              <p14:cNvContentPartPr/>
              <p14:nvPr/>
            </p14:nvContentPartPr>
            <p14:xfrm>
              <a:off x="5857920" y="3259440"/>
              <a:ext cx="1143360" cy="107280"/>
            </p14:xfrm>
          </p:contentPart>
        </mc:Choice>
        <mc:Fallback>
          <p:pic>
            <p:nvPicPr>
              <p:cNvPr id="16" name="Ink 15">
                <a:extLst>
                  <a:ext uri="{FF2B5EF4-FFF2-40B4-BE49-F238E27FC236}">
                    <a16:creationId xmlns:a16="http://schemas.microsoft.com/office/drawing/2014/main" id="{F789B267-9756-46EB-87EE-B3E1DBEEA64E}"/>
                  </a:ext>
                </a:extLst>
              </p:cNvPr>
              <p:cNvPicPr/>
              <p:nvPr/>
            </p:nvPicPr>
            <p:blipFill>
              <a:blip r:embed="rId20"/>
              <a:stretch>
                <a:fillRect/>
              </a:stretch>
            </p:blipFill>
            <p:spPr>
              <a:xfrm>
                <a:off x="5842080" y="3196080"/>
                <a:ext cx="1174680" cy="23400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17" name="Ink 16">
                <a:extLst>
                  <a:ext uri="{FF2B5EF4-FFF2-40B4-BE49-F238E27FC236}">
                    <a16:creationId xmlns:a16="http://schemas.microsoft.com/office/drawing/2014/main" id="{566B0B90-D261-4C2A-80FB-53FE87FE3DD2}"/>
                  </a:ext>
                </a:extLst>
              </p14:cNvPr>
              <p14:cNvContentPartPr/>
              <p14:nvPr/>
            </p14:nvContentPartPr>
            <p14:xfrm>
              <a:off x="5759640" y="3062880"/>
              <a:ext cx="1179000" cy="71640"/>
            </p14:xfrm>
          </p:contentPart>
        </mc:Choice>
        <mc:Fallback>
          <p:pic>
            <p:nvPicPr>
              <p:cNvPr id="17" name="Ink 16">
                <a:extLst>
                  <a:ext uri="{FF2B5EF4-FFF2-40B4-BE49-F238E27FC236}">
                    <a16:creationId xmlns:a16="http://schemas.microsoft.com/office/drawing/2014/main" id="{566B0B90-D261-4C2A-80FB-53FE87FE3DD2}"/>
                  </a:ext>
                </a:extLst>
              </p:cNvPr>
              <p:cNvPicPr/>
              <p:nvPr/>
            </p:nvPicPr>
            <p:blipFill>
              <a:blip r:embed="rId22"/>
              <a:stretch>
                <a:fillRect/>
              </a:stretch>
            </p:blipFill>
            <p:spPr>
              <a:xfrm>
                <a:off x="5743800" y="2999520"/>
                <a:ext cx="1210320" cy="19836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18" name="Ink 17">
                <a:extLst>
                  <a:ext uri="{FF2B5EF4-FFF2-40B4-BE49-F238E27FC236}">
                    <a16:creationId xmlns:a16="http://schemas.microsoft.com/office/drawing/2014/main" id="{01C09B87-5BCA-47E1-B45C-C6558A5BBF15}"/>
                  </a:ext>
                </a:extLst>
              </p14:cNvPr>
              <p14:cNvContentPartPr/>
              <p14:nvPr/>
            </p14:nvContentPartPr>
            <p14:xfrm>
              <a:off x="5902560" y="3813120"/>
              <a:ext cx="411120" cy="36000"/>
            </p14:xfrm>
          </p:contentPart>
        </mc:Choice>
        <mc:Fallback>
          <p:pic>
            <p:nvPicPr>
              <p:cNvPr id="18" name="Ink 17">
                <a:extLst>
                  <a:ext uri="{FF2B5EF4-FFF2-40B4-BE49-F238E27FC236}">
                    <a16:creationId xmlns:a16="http://schemas.microsoft.com/office/drawing/2014/main" id="{01C09B87-5BCA-47E1-B45C-C6558A5BBF15}"/>
                  </a:ext>
                </a:extLst>
              </p:cNvPr>
              <p:cNvPicPr/>
              <p:nvPr/>
            </p:nvPicPr>
            <p:blipFill>
              <a:blip r:embed="rId24"/>
              <a:stretch>
                <a:fillRect/>
              </a:stretch>
            </p:blipFill>
            <p:spPr>
              <a:xfrm>
                <a:off x="5886720" y="3749760"/>
                <a:ext cx="44244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19" name="Ink 18">
                <a:extLst>
                  <a:ext uri="{FF2B5EF4-FFF2-40B4-BE49-F238E27FC236}">
                    <a16:creationId xmlns:a16="http://schemas.microsoft.com/office/drawing/2014/main" id="{D3141118-9806-40CC-A357-C2D187635B36}"/>
                  </a:ext>
                </a:extLst>
              </p14:cNvPr>
              <p14:cNvContentPartPr/>
              <p14:nvPr/>
            </p14:nvContentPartPr>
            <p14:xfrm>
              <a:off x="5947200" y="4402440"/>
              <a:ext cx="107640" cy="18000"/>
            </p14:xfrm>
          </p:contentPart>
        </mc:Choice>
        <mc:Fallback>
          <p:pic>
            <p:nvPicPr>
              <p:cNvPr id="19" name="Ink 18">
                <a:extLst>
                  <a:ext uri="{FF2B5EF4-FFF2-40B4-BE49-F238E27FC236}">
                    <a16:creationId xmlns:a16="http://schemas.microsoft.com/office/drawing/2014/main" id="{D3141118-9806-40CC-A357-C2D187635B36}"/>
                  </a:ext>
                </a:extLst>
              </p:cNvPr>
              <p:cNvPicPr/>
              <p:nvPr/>
            </p:nvPicPr>
            <p:blipFill>
              <a:blip r:embed="rId26"/>
              <a:stretch>
                <a:fillRect/>
              </a:stretch>
            </p:blipFill>
            <p:spPr>
              <a:xfrm>
                <a:off x="5931360" y="4339080"/>
                <a:ext cx="138960" cy="14472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20" name="Ink 19">
                <a:extLst>
                  <a:ext uri="{FF2B5EF4-FFF2-40B4-BE49-F238E27FC236}">
                    <a16:creationId xmlns:a16="http://schemas.microsoft.com/office/drawing/2014/main" id="{09B3B627-C548-4DE5-8BCC-700CE26414E3}"/>
                  </a:ext>
                </a:extLst>
              </p14:cNvPr>
              <p14:cNvContentPartPr/>
              <p14:nvPr/>
            </p14:nvContentPartPr>
            <p14:xfrm>
              <a:off x="5857920" y="5027400"/>
              <a:ext cx="598680" cy="36000"/>
            </p14:xfrm>
          </p:contentPart>
        </mc:Choice>
        <mc:Fallback>
          <p:pic>
            <p:nvPicPr>
              <p:cNvPr id="20" name="Ink 19">
                <a:extLst>
                  <a:ext uri="{FF2B5EF4-FFF2-40B4-BE49-F238E27FC236}">
                    <a16:creationId xmlns:a16="http://schemas.microsoft.com/office/drawing/2014/main" id="{09B3B627-C548-4DE5-8BCC-700CE26414E3}"/>
                  </a:ext>
                </a:extLst>
              </p:cNvPr>
              <p:cNvPicPr/>
              <p:nvPr/>
            </p:nvPicPr>
            <p:blipFill>
              <a:blip r:embed="rId28"/>
              <a:stretch>
                <a:fillRect/>
              </a:stretch>
            </p:blipFill>
            <p:spPr>
              <a:xfrm>
                <a:off x="5842080" y="4964040"/>
                <a:ext cx="63000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29">
            <p14:nvContentPartPr>
              <p14:cNvPr id="21" name="Ink 20">
                <a:extLst>
                  <a:ext uri="{FF2B5EF4-FFF2-40B4-BE49-F238E27FC236}">
                    <a16:creationId xmlns:a16="http://schemas.microsoft.com/office/drawing/2014/main" id="{73234BDF-D3EE-4A52-BD55-C59E33345101}"/>
                  </a:ext>
                </a:extLst>
              </p14:cNvPr>
              <p14:cNvContentPartPr/>
              <p14:nvPr/>
            </p14:nvContentPartPr>
            <p14:xfrm>
              <a:off x="6134760" y="5715000"/>
              <a:ext cx="911160" cy="116280"/>
            </p14:xfrm>
          </p:contentPart>
        </mc:Choice>
        <mc:Fallback>
          <p:pic>
            <p:nvPicPr>
              <p:cNvPr id="21" name="Ink 20">
                <a:extLst>
                  <a:ext uri="{FF2B5EF4-FFF2-40B4-BE49-F238E27FC236}">
                    <a16:creationId xmlns:a16="http://schemas.microsoft.com/office/drawing/2014/main" id="{73234BDF-D3EE-4A52-BD55-C59E33345101}"/>
                  </a:ext>
                </a:extLst>
              </p:cNvPr>
              <p:cNvPicPr/>
              <p:nvPr/>
            </p:nvPicPr>
            <p:blipFill>
              <a:blip r:embed="rId30"/>
              <a:stretch>
                <a:fillRect/>
              </a:stretch>
            </p:blipFill>
            <p:spPr>
              <a:xfrm>
                <a:off x="6118920" y="5651640"/>
                <a:ext cx="942480" cy="243000"/>
              </a:xfrm>
              <a:prstGeom prst="rect">
                <a:avLst/>
              </a:prstGeom>
            </p:spPr>
          </p:pic>
        </mc:Fallback>
      </mc:AlternateContent>
    </p:spTree>
    <p:extLst>
      <p:ext uri="{BB962C8B-B14F-4D97-AF65-F5344CB8AC3E}">
        <p14:creationId xmlns:p14="http://schemas.microsoft.com/office/powerpoint/2010/main" val="4187245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01EBFF-55D2-4454-B204-4846624DB7F0}"/>
              </a:ext>
            </a:extLst>
          </p:cNvPr>
          <p:cNvPicPr>
            <a:picLocks noChangeAspect="1"/>
          </p:cNvPicPr>
          <p:nvPr/>
        </p:nvPicPr>
        <p:blipFill>
          <a:blip r:embed="rId2"/>
          <a:stretch>
            <a:fillRect/>
          </a:stretch>
        </p:blipFill>
        <p:spPr>
          <a:xfrm>
            <a:off x="154034" y="184244"/>
            <a:ext cx="5885499" cy="5998191"/>
          </a:xfrm>
          <a:prstGeom prst="rect">
            <a:avLst/>
          </a:prstGeom>
        </p:spPr>
      </p:pic>
      <p:sp>
        <p:nvSpPr>
          <p:cNvPr id="6" name="Content Placeholder 2">
            <a:extLst>
              <a:ext uri="{FF2B5EF4-FFF2-40B4-BE49-F238E27FC236}">
                <a16:creationId xmlns:a16="http://schemas.microsoft.com/office/drawing/2014/main" id="{72708D58-D9F3-4FCD-9265-0B487AF3B9A1}"/>
              </a:ext>
            </a:extLst>
          </p:cNvPr>
          <p:cNvSpPr>
            <a:spLocks noGrp="1"/>
          </p:cNvSpPr>
          <p:nvPr>
            <p:ph idx="1"/>
          </p:nvPr>
        </p:nvSpPr>
        <p:spPr>
          <a:xfrm>
            <a:off x="6152469" y="611886"/>
            <a:ext cx="5885499" cy="5884448"/>
          </a:xfrm>
        </p:spPr>
        <p:txBody>
          <a:bodyPr>
            <a:normAutofit fontScale="92500" lnSpcReduction="10000"/>
          </a:bodyPr>
          <a:lstStyle/>
          <a:p>
            <a:pPr marL="0" indent="0">
              <a:buNone/>
            </a:pPr>
            <a:r>
              <a:rPr lang="en-GB" sz="2400" dirty="0">
                <a:solidFill>
                  <a:schemeClr val="accent6">
                    <a:lumMod val="50000"/>
                  </a:schemeClr>
                </a:solidFill>
              </a:rPr>
              <a:t>So, students need to spend their money carefully. At most universities, councillors can give students </a:t>
            </a:r>
            <a:r>
              <a:rPr lang="en-GB" sz="2400" b="1" dirty="0">
                <a:solidFill>
                  <a:schemeClr val="accent6">
                    <a:lumMod val="50000"/>
                  </a:schemeClr>
                </a:solidFill>
              </a:rPr>
              <a:t>advice</a:t>
            </a:r>
            <a:r>
              <a:rPr lang="en-GB" sz="2400" dirty="0">
                <a:solidFill>
                  <a:schemeClr val="accent6">
                    <a:lumMod val="50000"/>
                  </a:schemeClr>
                </a:solidFill>
              </a:rPr>
              <a:t> on how to budget their money. </a:t>
            </a:r>
          </a:p>
          <a:p>
            <a:pPr marL="0" indent="0">
              <a:buNone/>
            </a:pPr>
            <a:r>
              <a:rPr lang="en-GB" sz="2400" dirty="0">
                <a:solidFill>
                  <a:srgbClr val="660066"/>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p>
          <a:p>
            <a:pPr marL="0" indent="0">
              <a:buNone/>
            </a:pPr>
            <a:r>
              <a:rPr lang="en-GB" sz="2400" dirty="0">
                <a:solidFill>
                  <a:srgbClr val="FF0066"/>
                </a:solidFill>
              </a:rPr>
              <a:t>Add together all of your expenses. Are they more than your income? Will you need to </a:t>
            </a:r>
            <a:r>
              <a:rPr lang="en-GB" sz="2400" b="1" dirty="0">
                <a:solidFill>
                  <a:srgbClr val="FF0066"/>
                </a:solidFill>
              </a:rPr>
              <a:t>borrow</a:t>
            </a:r>
            <a:r>
              <a:rPr lang="en-GB" sz="2400" dirty="0">
                <a:solidFill>
                  <a:srgbClr val="FF0066"/>
                </a:solidFill>
              </a:rPr>
              <a:t> from family or friends, or will you need to get more money by doing part-time work? Often, students find it easier to plan out their own budget, and save their own money, rather than trying to borrow from others. </a:t>
            </a:r>
          </a:p>
          <a:p>
            <a:pPr marL="0" indent="0">
              <a:buNone/>
            </a:pPr>
            <a:r>
              <a:rPr lang="en-GB" sz="2400" dirty="0">
                <a:solidFill>
                  <a:srgbClr val="FF0066"/>
                </a:solidFill>
              </a:rPr>
              <a:t>As you can see, there’s more to learn at college than just what’s taught in the classroom! </a:t>
            </a:r>
            <a:endParaRPr lang="en-US" sz="2400" dirty="0">
              <a:solidFill>
                <a:srgbClr val="FF0066"/>
              </a:solidFill>
            </a:endParaRPr>
          </a:p>
          <a:p>
            <a:pPr marL="0" indent="0">
              <a:buNone/>
            </a:pPr>
            <a:endParaRPr lang="en-US" sz="2400" dirty="0">
              <a:solidFill>
                <a:srgbClr val="FF0066"/>
              </a:solidFill>
            </a:endParaRPr>
          </a:p>
          <a:p>
            <a:pPr marL="0" indent="0">
              <a:buNone/>
            </a:pPr>
            <a:endParaRPr lang="en-US" sz="2400" dirty="0">
              <a:solidFill>
                <a:srgbClr val="660066"/>
              </a:solidFill>
            </a:endParaRPr>
          </a:p>
          <a:p>
            <a:pPr marL="0" indent="0">
              <a:buNone/>
            </a:pPr>
            <a:endParaRPr lang="en-US" sz="2400" dirty="0">
              <a:solidFill>
                <a:schemeClr val="accent6">
                  <a:lumMod val="50000"/>
                </a:schemeClr>
              </a:solidFill>
            </a:endParaRPr>
          </a:p>
        </p:txBody>
      </p:sp>
      <p:pic>
        <p:nvPicPr>
          <p:cNvPr id="2050" name="Picture 2" descr="Golden coins stacks arranged as a graph isolated on white background">
            <a:extLst>
              <a:ext uri="{FF2B5EF4-FFF2-40B4-BE49-F238E27FC236}">
                <a16:creationId xmlns:a16="http://schemas.microsoft.com/office/drawing/2014/main" id="{EE7494E4-3D4A-4E02-B970-13353F54013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9850" y="5515229"/>
            <a:ext cx="2282150" cy="146176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63861EB6-8DDC-43FF-AD61-AA2B4C4E069E}"/>
                  </a:ext>
                </a:extLst>
              </p14:cNvPr>
              <p14:cNvContentPartPr/>
              <p14:nvPr/>
            </p14:nvContentPartPr>
            <p14:xfrm>
              <a:off x="2357280" y="428760"/>
              <a:ext cx="1232640" cy="36000"/>
            </p14:xfrm>
          </p:contentPart>
        </mc:Choice>
        <mc:Fallback>
          <p:pic>
            <p:nvPicPr>
              <p:cNvPr id="2" name="Ink 1">
                <a:extLst>
                  <a:ext uri="{FF2B5EF4-FFF2-40B4-BE49-F238E27FC236}">
                    <a16:creationId xmlns:a16="http://schemas.microsoft.com/office/drawing/2014/main" id="{63861EB6-8DDC-43FF-AD61-AA2B4C4E069E}"/>
                  </a:ext>
                </a:extLst>
              </p:cNvPr>
              <p:cNvPicPr/>
              <p:nvPr/>
            </p:nvPicPr>
            <p:blipFill>
              <a:blip r:embed="rId5"/>
              <a:stretch>
                <a:fillRect/>
              </a:stretch>
            </p:blipFill>
            <p:spPr>
              <a:xfrm>
                <a:off x="2341440" y="365400"/>
                <a:ext cx="126396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3" name="Ink 2">
                <a:extLst>
                  <a:ext uri="{FF2B5EF4-FFF2-40B4-BE49-F238E27FC236}">
                    <a16:creationId xmlns:a16="http://schemas.microsoft.com/office/drawing/2014/main" id="{79B2157B-07AC-4589-9559-6F8351EE0A46}"/>
                  </a:ext>
                </a:extLst>
              </p14:cNvPr>
              <p14:cNvContentPartPr/>
              <p14:nvPr/>
            </p14:nvContentPartPr>
            <p14:xfrm>
              <a:off x="2777040" y="464400"/>
              <a:ext cx="545040" cy="36000"/>
            </p14:xfrm>
          </p:contentPart>
        </mc:Choice>
        <mc:Fallback>
          <p:pic>
            <p:nvPicPr>
              <p:cNvPr id="3" name="Ink 2">
                <a:extLst>
                  <a:ext uri="{FF2B5EF4-FFF2-40B4-BE49-F238E27FC236}">
                    <a16:creationId xmlns:a16="http://schemas.microsoft.com/office/drawing/2014/main" id="{79B2157B-07AC-4589-9559-6F8351EE0A46}"/>
                  </a:ext>
                </a:extLst>
              </p:cNvPr>
              <p:cNvPicPr/>
              <p:nvPr/>
            </p:nvPicPr>
            <p:blipFill>
              <a:blip r:embed="rId7"/>
              <a:stretch>
                <a:fillRect/>
              </a:stretch>
            </p:blipFill>
            <p:spPr>
              <a:xfrm>
                <a:off x="2761200" y="401040"/>
                <a:ext cx="57636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5" name="Ink 4">
                <a:extLst>
                  <a:ext uri="{FF2B5EF4-FFF2-40B4-BE49-F238E27FC236}">
                    <a16:creationId xmlns:a16="http://schemas.microsoft.com/office/drawing/2014/main" id="{442F6372-7ECC-417C-A4D7-C66B5BD887D5}"/>
                  </a:ext>
                </a:extLst>
              </p14:cNvPr>
              <p14:cNvContentPartPr/>
              <p14:nvPr/>
            </p14:nvContentPartPr>
            <p14:xfrm>
              <a:off x="767880" y="419760"/>
              <a:ext cx="2393640" cy="89640"/>
            </p14:xfrm>
          </p:contentPart>
        </mc:Choice>
        <mc:Fallback>
          <p:pic>
            <p:nvPicPr>
              <p:cNvPr id="5" name="Ink 4">
                <a:extLst>
                  <a:ext uri="{FF2B5EF4-FFF2-40B4-BE49-F238E27FC236}">
                    <a16:creationId xmlns:a16="http://schemas.microsoft.com/office/drawing/2014/main" id="{442F6372-7ECC-417C-A4D7-C66B5BD887D5}"/>
                  </a:ext>
                </a:extLst>
              </p:cNvPr>
              <p:cNvPicPr/>
              <p:nvPr/>
            </p:nvPicPr>
            <p:blipFill>
              <a:blip r:embed="rId9"/>
              <a:stretch>
                <a:fillRect/>
              </a:stretch>
            </p:blipFill>
            <p:spPr>
              <a:xfrm>
                <a:off x="752040" y="356400"/>
                <a:ext cx="242496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7" name="Ink 6">
                <a:extLst>
                  <a:ext uri="{FF2B5EF4-FFF2-40B4-BE49-F238E27FC236}">
                    <a16:creationId xmlns:a16="http://schemas.microsoft.com/office/drawing/2014/main" id="{773190FF-ABC2-4ECF-BDE9-A78FB9AE7C3E}"/>
                  </a:ext>
                </a:extLst>
              </p14:cNvPr>
              <p14:cNvContentPartPr/>
              <p14:nvPr/>
            </p14:nvContentPartPr>
            <p14:xfrm>
              <a:off x="71280" y="330480"/>
              <a:ext cx="11841120" cy="5527800"/>
            </p14:xfrm>
          </p:contentPart>
        </mc:Choice>
        <mc:Fallback>
          <p:pic>
            <p:nvPicPr>
              <p:cNvPr id="7" name="Ink 6">
                <a:extLst>
                  <a:ext uri="{FF2B5EF4-FFF2-40B4-BE49-F238E27FC236}">
                    <a16:creationId xmlns:a16="http://schemas.microsoft.com/office/drawing/2014/main" id="{773190FF-ABC2-4ECF-BDE9-A78FB9AE7C3E}"/>
                  </a:ext>
                </a:extLst>
              </p:cNvPr>
              <p:cNvPicPr/>
              <p:nvPr/>
            </p:nvPicPr>
            <p:blipFill>
              <a:blip r:embed="rId11"/>
              <a:stretch>
                <a:fillRect/>
              </a:stretch>
            </p:blipFill>
            <p:spPr>
              <a:xfrm>
                <a:off x="61920" y="321120"/>
                <a:ext cx="11859840" cy="5546520"/>
              </a:xfrm>
              <a:prstGeom prst="rect">
                <a:avLst/>
              </a:prstGeom>
            </p:spPr>
          </p:pic>
        </mc:Fallback>
      </mc:AlternateContent>
    </p:spTree>
    <p:extLst>
      <p:ext uri="{BB962C8B-B14F-4D97-AF65-F5344CB8AC3E}">
        <p14:creationId xmlns:p14="http://schemas.microsoft.com/office/powerpoint/2010/main" val="57489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27425-47E8-4B2B-B459-7C50E6221922}"/>
              </a:ext>
            </a:extLst>
          </p:cNvPr>
          <p:cNvSpPr>
            <a:spLocks noGrp="1"/>
          </p:cNvSpPr>
          <p:nvPr>
            <p:ph type="title"/>
          </p:nvPr>
        </p:nvSpPr>
        <p:spPr>
          <a:xfrm>
            <a:off x="838200" y="17012"/>
            <a:ext cx="10515600" cy="740343"/>
          </a:xfrm>
        </p:spPr>
        <p:txBody>
          <a:bodyPr/>
          <a:lstStyle/>
          <a:p>
            <a:pPr algn="ctr"/>
            <a:r>
              <a:rPr lang="en-GB" b="1" dirty="0">
                <a:solidFill>
                  <a:srgbClr val="800000"/>
                </a:solidFill>
              </a:rPr>
              <a:t>SKIMMING FOR MAIN IDEAS</a:t>
            </a:r>
            <a:endParaRPr lang="en-US" dirty="0">
              <a:solidFill>
                <a:srgbClr val="800000"/>
              </a:solidFill>
            </a:endParaRPr>
          </a:p>
        </p:txBody>
      </p:sp>
      <p:pic>
        <p:nvPicPr>
          <p:cNvPr id="1026" name="Picture 2" descr="Unit four: How can I get the general idea of a text? – cursodeinglesvi">
            <a:extLst>
              <a:ext uri="{FF2B5EF4-FFF2-40B4-BE49-F238E27FC236}">
                <a16:creationId xmlns:a16="http://schemas.microsoft.com/office/drawing/2014/main" id="{11D0E9C8-64ED-4EF6-8162-C71CBD525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3352" y="740343"/>
            <a:ext cx="5030337" cy="594494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3">
            <p14:nvContentPartPr>
              <p14:cNvPr id="3" name="Ink 2">
                <a:extLst>
                  <a:ext uri="{FF2B5EF4-FFF2-40B4-BE49-F238E27FC236}">
                    <a16:creationId xmlns:a16="http://schemas.microsoft.com/office/drawing/2014/main" id="{B0E384CD-C9CB-4930-A61F-2E55E29075B4}"/>
                  </a:ext>
                </a:extLst>
              </p14:cNvPr>
              <p14:cNvContentPartPr/>
              <p14:nvPr/>
            </p14:nvContentPartPr>
            <p14:xfrm>
              <a:off x="3098520" y="285840"/>
              <a:ext cx="2224080" cy="71640"/>
            </p14:xfrm>
          </p:contentPart>
        </mc:Choice>
        <mc:Fallback>
          <p:pic>
            <p:nvPicPr>
              <p:cNvPr id="3" name="Ink 2">
                <a:extLst>
                  <a:ext uri="{FF2B5EF4-FFF2-40B4-BE49-F238E27FC236}">
                    <a16:creationId xmlns:a16="http://schemas.microsoft.com/office/drawing/2014/main" id="{B0E384CD-C9CB-4930-A61F-2E55E29075B4}"/>
                  </a:ext>
                </a:extLst>
              </p:cNvPr>
              <p:cNvPicPr/>
              <p:nvPr/>
            </p:nvPicPr>
            <p:blipFill>
              <a:blip r:embed="rId4"/>
              <a:stretch>
                <a:fillRect/>
              </a:stretch>
            </p:blipFill>
            <p:spPr>
              <a:xfrm>
                <a:off x="3082680" y="222480"/>
                <a:ext cx="2255400" cy="1983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 name="Ink 3">
                <a:extLst>
                  <a:ext uri="{FF2B5EF4-FFF2-40B4-BE49-F238E27FC236}">
                    <a16:creationId xmlns:a16="http://schemas.microsoft.com/office/drawing/2014/main" id="{264EEE43-3AB1-4A9E-8E24-F92E3A210409}"/>
                  </a:ext>
                </a:extLst>
              </p14:cNvPr>
              <p14:cNvContentPartPr/>
              <p14:nvPr/>
            </p14:nvContentPartPr>
            <p14:xfrm>
              <a:off x="3170160" y="419760"/>
              <a:ext cx="1973520" cy="134280"/>
            </p14:xfrm>
          </p:contentPart>
        </mc:Choice>
        <mc:Fallback>
          <p:pic>
            <p:nvPicPr>
              <p:cNvPr id="4" name="Ink 3">
                <a:extLst>
                  <a:ext uri="{FF2B5EF4-FFF2-40B4-BE49-F238E27FC236}">
                    <a16:creationId xmlns:a16="http://schemas.microsoft.com/office/drawing/2014/main" id="{264EEE43-3AB1-4A9E-8E24-F92E3A210409}"/>
                  </a:ext>
                </a:extLst>
              </p:cNvPr>
              <p:cNvPicPr/>
              <p:nvPr/>
            </p:nvPicPr>
            <p:blipFill>
              <a:blip r:embed="rId6"/>
              <a:stretch>
                <a:fillRect/>
              </a:stretch>
            </p:blipFill>
            <p:spPr>
              <a:xfrm>
                <a:off x="3154320" y="356400"/>
                <a:ext cx="2004840" cy="2610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5" name="Ink 4">
                <a:extLst>
                  <a:ext uri="{FF2B5EF4-FFF2-40B4-BE49-F238E27FC236}">
                    <a16:creationId xmlns:a16="http://schemas.microsoft.com/office/drawing/2014/main" id="{5842167F-CA7D-47E8-9E68-90E5BB10FF9E}"/>
                  </a:ext>
                </a:extLst>
              </p14:cNvPr>
              <p14:cNvContentPartPr/>
              <p14:nvPr/>
            </p14:nvContentPartPr>
            <p14:xfrm>
              <a:off x="6742080" y="294840"/>
              <a:ext cx="2205720" cy="62640"/>
            </p14:xfrm>
          </p:contentPart>
        </mc:Choice>
        <mc:Fallback>
          <p:pic>
            <p:nvPicPr>
              <p:cNvPr id="5" name="Ink 4">
                <a:extLst>
                  <a:ext uri="{FF2B5EF4-FFF2-40B4-BE49-F238E27FC236}">
                    <a16:creationId xmlns:a16="http://schemas.microsoft.com/office/drawing/2014/main" id="{5842167F-CA7D-47E8-9E68-90E5BB10FF9E}"/>
                  </a:ext>
                </a:extLst>
              </p:cNvPr>
              <p:cNvPicPr/>
              <p:nvPr/>
            </p:nvPicPr>
            <p:blipFill>
              <a:blip r:embed="rId8"/>
              <a:stretch>
                <a:fillRect/>
              </a:stretch>
            </p:blipFill>
            <p:spPr>
              <a:xfrm>
                <a:off x="6726240" y="231480"/>
                <a:ext cx="2237040" cy="18936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6" name="Ink 5">
                <a:extLst>
                  <a:ext uri="{FF2B5EF4-FFF2-40B4-BE49-F238E27FC236}">
                    <a16:creationId xmlns:a16="http://schemas.microsoft.com/office/drawing/2014/main" id="{4685A0B2-9A7E-45C6-B261-11206DA1F83A}"/>
                  </a:ext>
                </a:extLst>
              </p14:cNvPr>
              <p14:cNvContentPartPr/>
              <p14:nvPr/>
            </p14:nvContentPartPr>
            <p14:xfrm>
              <a:off x="4062960" y="2410920"/>
              <a:ext cx="946800" cy="63000"/>
            </p14:xfrm>
          </p:contentPart>
        </mc:Choice>
        <mc:Fallback>
          <p:pic>
            <p:nvPicPr>
              <p:cNvPr id="6" name="Ink 5">
                <a:extLst>
                  <a:ext uri="{FF2B5EF4-FFF2-40B4-BE49-F238E27FC236}">
                    <a16:creationId xmlns:a16="http://schemas.microsoft.com/office/drawing/2014/main" id="{4685A0B2-9A7E-45C6-B261-11206DA1F83A}"/>
                  </a:ext>
                </a:extLst>
              </p:cNvPr>
              <p:cNvPicPr/>
              <p:nvPr/>
            </p:nvPicPr>
            <p:blipFill>
              <a:blip r:embed="rId10"/>
              <a:stretch>
                <a:fillRect/>
              </a:stretch>
            </p:blipFill>
            <p:spPr>
              <a:xfrm>
                <a:off x="4047120" y="2347560"/>
                <a:ext cx="97812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7" name="Ink 6">
                <a:extLst>
                  <a:ext uri="{FF2B5EF4-FFF2-40B4-BE49-F238E27FC236}">
                    <a16:creationId xmlns:a16="http://schemas.microsoft.com/office/drawing/2014/main" id="{A7DEE7D2-897F-468B-958C-C014ACFE9E66}"/>
                  </a:ext>
                </a:extLst>
              </p14:cNvPr>
              <p14:cNvContentPartPr/>
              <p14:nvPr/>
            </p14:nvContentPartPr>
            <p14:xfrm>
              <a:off x="3973680" y="3804120"/>
              <a:ext cx="1339920" cy="27000"/>
            </p14:xfrm>
          </p:contentPart>
        </mc:Choice>
        <mc:Fallback>
          <p:pic>
            <p:nvPicPr>
              <p:cNvPr id="7" name="Ink 6">
                <a:extLst>
                  <a:ext uri="{FF2B5EF4-FFF2-40B4-BE49-F238E27FC236}">
                    <a16:creationId xmlns:a16="http://schemas.microsoft.com/office/drawing/2014/main" id="{A7DEE7D2-897F-468B-958C-C014ACFE9E66}"/>
                  </a:ext>
                </a:extLst>
              </p:cNvPr>
              <p:cNvPicPr/>
              <p:nvPr/>
            </p:nvPicPr>
            <p:blipFill>
              <a:blip r:embed="rId12"/>
              <a:stretch>
                <a:fillRect/>
              </a:stretch>
            </p:blipFill>
            <p:spPr>
              <a:xfrm>
                <a:off x="3957840" y="3740760"/>
                <a:ext cx="1371240" cy="153720"/>
              </a:xfrm>
              <a:prstGeom prst="rect">
                <a:avLst/>
              </a:prstGeom>
            </p:spPr>
          </p:pic>
        </mc:Fallback>
      </mc:AlternateContent>
    </p:spTree>
    <p:extLst>
      <p:ext uri="{BB962C8B-B14F-4D97-AF65-F5344CB8AC3E}">
        <p14:creationId xmlns:p14="http://schemas.microsoft.com/office/powerpoint/2010/main" val="951136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27425-47E8-4B2B-B459-7C50E6221922}"/>
              </a:ext>
            </a:extLst>
          </p:cNvPr>
          <p:cNvSpPr>
            <a:spLocks noGrp="1"/>
          </p:cNvSpPr>
          <p:nvPr>
            <p:ph type="title"/>
          </p:nvPr>
        </p:nvSpPr>
        <p:spPr>
          <a:xfrm>
            <a:off x="838200" y="0"/>
            <a:ext cx="10515600" cy="740343"/>
          </a:xfrm>
        </p:spPr>
        <p:txBody>
          <a:bodyPr/>
          <a:lstStyle/>
          <a:p>
            <a:pPr algn="ctr"/>
            <a:r>
              <a:rPr lang="en-GB" b="1" dirty="0">
                <a:solidFill>
                  <a:srgbClr val="800000"/>
                </a:solidFill>
              </a:rPr>
              <a:t>SKIMMING FOR MAIN IDEAS</a:t>
            </a:r>
            <a:endParaRPr lang="en-US" dirty="0">
              <a:solidFill>
                <a:srgbClr val="800000"/>
              </a:solidFill>
            </a:endParaRPr>
          </a:p>
        </p:txBody>
      </p:sp>
      <p:pic>
        <p:nvPicPr>
          <p:cNvPr id="1026" name="Picture 2" descr="Unit four: How can I get the general idea of a text? – cursodeinglesvi">
            <a:extLst>
              <a:ext uri="{FF2B5EF4-FFF2-40B4-BE49-F238E27FC236}">
                <a16:creationId xmlns:a16="http://schemas.microsoft.com/office/drawing/2014/main" id="{11D0E9C8-64ED-4EF6-8162-C71CBD525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22" y="644809"/>
            <a:ext cx="3442648" cy="406858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97DDA23-96E5-4AA9-96C2-BBD0B4DADB5F}"/>
              </a:ext>
            </a:extLst>
          </p:cNvPr>
          <p:cNvPicPr>
            <a:picLocks noChangeAspect="1"/>
          </p:cNvPicPr>
          <p:nvPr/>
        </p:nvPicPr>
        <p:blipFill>
          <a:blip r:embed="rId3"/>
          <a:stretch>
            <a:fillRect/>
          </a:stretch>
        </p:blipFill>
        <p:spPr>
          <a:xfrm>
            <a:off x="4477592" y="1072303"/>
            <a:ext cx="7423256" cy="5350482"/>
          </a:xfrm>
          <a:prstGeom prst="rect">
            <a:avLst/>
          </a:prstGeom>
        </p:spPr>
      </p:pic>
      <mc:AlternateContent xmlns:mc="http://schemas.openxmlformats.org/markup-compatibility/2006">
        <mc:Choice xmlns:p14="http://schemas.microsoft.com/office/powerpoint/2010/main" Requires="p14">
          <p:contentPart p14:bwMode="auto" r:id="rId4">
            <p14:nvContentPartPr>
              <p14:cNvPr id="4" name="Ink 3">
                <a:extLst>
                  <a:ext uri="{FF2B5EF4-FFF2-40B4-BE49-F238E27FC236}">
                    <a16:creationId xmlns:a16="http://schemas.microsoft.com/office/drawing/2014/main" id="{59A51039-FFE5-46F5-999D-12FC14CA19DD}"/>
                  </a:ext>
                </a:extLst>
              </p14:cNvPr>
              <p14:cNvContentPartPr/>
              <p14:nvPr/>
            </p14:nvContentPartPr>
            <p14:xfrm>
              <a:off x="1223280" y="2009160"/>
              <a:ext cx="643320" cy="116640"/>
            </p14:xfrm>
          </p:contentPart>
        </mc:Choice>
        <mc:Fallback>
          <p:pic>
            <p:nvPicPr>
              <p:cNvPr id="4" name="Ink 3">
                <a:extLst>
                  <a:ext uri="{FF2B5EF4-FFF2-40B4-BE49-F238E27FC236}">
                    <a16:creationId xmlns:a16="http://schemas.microsoft.com/office/drawing/2014/main" id="{59A51039-FFE5-46F5-999D-12FC14CA19DD}"/>
                  </a:ext>
                </a:extLst>
              </p:cNvPr>
              <p:cNvPicPr/>
              <p:nvPr/>
            </p:nvPicPr>
            <p:blipFill>
              <a:blip r:embed="rId5"/>
              <a:stretch>
                <a:fillRect/>
              </a:stretch>
            </p:blipFill>
            <p:spPr>
              <a:xfrm>
                <a:off x="1207440" y="1945800"/>
                <a:ext cx="674640" cy="24336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C4861860-56A5-442C-8AFE-0033525A3887}"/>
                  </a:ext>
                </a:extLst>
              </p14:cNvPr>
              <p14:cNvContentPartPr/>
              <p14:nvPr/>
            </p14:nvContentPartPr>
            <p14:xfrm>
              <a:off x="4205880" y="1509120"/>
              <a:ext cx="360" cy="360"/>
            </p14:xfrm>
          </p:contentPart>
        </mc:Choice>
        <mc:Fallback>
          <p:pic>
            <p:nvPicPr>
              <p:cNvPr id="5" name="Ink 4">
                <a:extLst>
                  <a:ext uri="{FF2B5EF4-FFF2-40B4-BE49-F238E27FC236}">
                    <a16:creationId xmlns:a16="http://schemas.microsoft.com/office/drawing/2014/main" id="{C4861860-56A5-442C-8AFE-0033525A3887}"/>
                  </a:ext>
                </a:extLst>
              </p:cNvPr>
              <p:cNvPicPr/>
              <p:nvPr/>
            </p:nvPicPr>
            <p:blipFill>
              <a:blip r:embed="rId7"/>
              <a:stretch>
                <a:fillRect/>
              </a:stretch>
            </p:blipFill>
            <p:spPr>
              <a:xfrm>
                <a:off x="4190040" y="14457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6" name="Ink 5">
                <a:extLst>
                  <a:ext uri="{FF2B5EF4-FFF2-40B4-BE49-F238E27FC236}">
                    <a16:creationId xmlns:a16="http://schemas.microsoft.com/office/drawing/2014/main" id="{DD48DD25-12C2-4A42-BC5A-1B2E19156327}"/>
                  </a:ext>
                </a:extLst>
              </p14:cNvPr>
              <p14:cNvContentPartPr/>
              <p14:nvPr/>
            </p14:nvContentPartPr>
            <p14:xfrm>
              <a:off x="4223880" y="2348640"/>
              <a:ext cx="360" cy="360"/>
            </p14:xfrm>
          </p:contentPart>
        </mc:Choice>
        <mc:Fallback>
          <p:pic>
            <p:nvPicPr>
              <p:cNvPr id="6" name="Ink 5">
                <a:extLst>
                  <a:ext uri="{FF2B5EF4-FFF2-40B4-BE49-F238E27FC236}">
                    <a16:creationId xmlns:a16="http://schemas.microsoft.com/office/drawing/2014/main" id="{DD48DD25-12C2-4A42-BC5A-1B2E19156327}"/>
                  </a:ext>
                </a:extLst>
              </p:cNvPr>
              <p:cNvPicPr/>
              <p:nvPr/>
            </p:nvPicPr>
            <p:blipFill>
              <a:blip r:embed="rId7"/>
              <a:stretch>
                <a:fillRect/>
              </a:stretch>
            </p:blipFill>
            <p:spPr>
              <a:xfrm>
                <a:off x="4208040" y="2285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7" name="Ink 6">
                <a:extLst>
                  <a:ext uri="{FF2B5EF4-FFF2-40B4-BE49-F238E27FC236}">
                    <a16:creationId xmlns:a16="http://schemas.microsoft.com/office/drawing/2014/main" id="{1FA9F50C-FB9D-4227-9331-CB18AC088435}"/>
                  </a:ext>
                </a:extLst>
              </p14:cNvPr>
              <p14:cNvContentPartPr/>
              <p14:nvPr/>
            </p14:nvContentPartPr>
            <p14:xfrm>
              <a:off x="4214880" y="3000240"/>
              <a:ext cx="360" cy="360"/>
            </p14:xfrm>
          </p:contentPart>
        </mc:Choice>
        <mc:Fallback>
          <p:pic>
            <p:nvPicPr>
              <p:cNvPr id="7" name="Ink 6">
                <a:extLst>
                  <a:ext uri="{FF2B5EF4-FFF2-40B4-BE49-F238E27FC236}">
                    <a16:creationId xmlns:a16="http://schemas.microsoft.com/office/drawing/2014/main" id="{1FA9F50C-FB9D-4227-9331-CB18AC088435}"/>
                  </a:ext>
                </a:extLst>
              </p:cNvPr>
              <p:cNvPicPr/>
              <p:nvPr/>
            </p:nvPicPr>
            <p:blipFill>
              <a:blip r:embed="rId7"/>
              <a:stretch>
                <a:fillRect/>
              </a:stretch>
            </p:blipFill>
            <p:spPr>
              <a:xfrm>
                <a:off x="4199040" y="29368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8" name="Ink 7">
                <a:extLst>
                  <a:ext uri="{FF2B5EF4-FFF2-40B4-BE49-F238E27FC236}">
                    <a16:creationId xmlns:a16="http://schemas.microsoft.com/office/drawing/2014/main" id="{2BE5EFC9-6B04-4EB7-AF36-46EA3098E194}"/>
                  </a:ext>
                </a:extLst>
              </p14:cNvPr>
              <p14:cNvContentPartPr/>
              <p14:nvPr/>
            </p14:nvContentPartPr>
            <p14:xfrm>
              <a:off x="4277160" y="4009320"/>
              <a:ext cx="360" cy="360"/>
            </p14:xfrm>
          </p:contentPart>
        </mc:Choice>
        <mc:Fallback>
          <p:pic>
            <p:nvPicPr>
              <p:cNvPr id="8" name="Ink 7">
                <a:extLst>
                  <a:ext uri="{FF2B5EF4-FFF2-40B4-BE49-F238E27FC236}">
                    <a16:creationId xmlns:a16="http://schemas.microsoft.com/office/drawing/2014/main" id="{2BE5EFC9-6B04-4EB7-AF36-46EA3098E194}"/>
                  </a:ext>
                </a:extLst>
              </p:cNvPr>
              <p:cNvPicPr/>
              <p:nvPr/>
            </p:nvPicPr>
            <p:blipFill>
              <a:blip r:embed="rId7"/>
              <a:stretch>
                <a:fillRect/>
              </a:stretch>
            </p:blipFill>
            <p:spPr>
              <a:xfrm>
                <a:off x="4261320" y="39459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9" name="Ink 8">
                <a:extLst>
                  <a:ext uri="{FF2B5EF4-FFF2-40B4-BE49-F238E27FC236}">
                    <a16:creationId xmlns:a16="http://schemas.microsoft.com/office/drawing/2014/main" id="{AD8664C8-5E4E-4D4E-89C3-F182AE1CBEEC}"/>
                  </a:ext>
                </a:extLst>
              </p14:cNvPr>
              <p14:cNvContentPartPr/>
              <p14:nvPr/>
            </p14:nvContentPartPr>
            <p14:xfrm>
              <a:off x="4223880" y="5063040"/>
              <a:ext cx="360" cy="360"/>
            </p14:xfrm>
          </p:contentPart>
        </mc:Choice>
        <mc:Fallback>
          <p:pic>
            <p:nvPicPr>
              <p:cNvPr id="9" name="Ink 8">
                <a:extLst>
                  <a:ext uri="{FF2B5EF4-FFF2-40B4-BE49-F238E27FC236}">
                    <a16:creationId xmlns:a16="http://schemas.microsoft.com/office/drawing/2014/main" id="{AD8664C8-5E4E-4D4E-89C3-F182AE1CBEEC}"/>
                  </a:ext>
                </a:extLst>
              </p:cNvPr>
              <p:cNvPicPr/>
              <p:nvPr/>
            </p:nvPicPr>
            <p:blipFill>
              <a:blip r:embed="rId7"/>
              <a:stretch>
                <a:fillRect/>
              </a:stretch>
            </p:blipFill>
            <p:spPr>
              <a:xfrm>
                <a:off x="4208040" y="49996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0" name="Ink 9">
                <a:extLst>
                  <a:ext uri="{FF2B5EF4-FFF2-40B4-BE49-F238E27FC236}">
                    <a16:creationId xmlns:a16="http://schemas.microsoft.com/office/drawing/2014/main" id="{AE0B0CB7-3856-43C5-8894-E68D9451B06F}"/>
                  </a:ext>
                </a:extLst>
              </p14:cNvPr>
              <p14:cNvContentPartPr/>
              <p14:nvPr/>
            </p14:nvContentPartPr>
            <p14:xfrm>
              <a:off x="4205880" y="5759640"/>
              <a:ext cx="360" cy="360"/>
            </p14:xfrm>
          </p:contentPart>
        </mc:Choice>
        <mc:Fallback>
          <p:pic>
            <p:nvPicPr>
              <p:cNvPr id="10" name="Ink 9">
                <a:extLst>
                  <a:ext uri="{FF2B5EF4-FFF2-40B4-BE49-F238E27FC236}">
                    <a16:creationId xmlns:a16="http://schemas.microsoft.com/office/drawing/2014/main" id="{AE0B0CB7-3856-43C5-8894-E68D9451B06F}"/>
                  </a:ext>
                </a:extLst>
              </p:cNvPr>
              <p:cNvPicPr/>
              <p:nvPr/>
            </p:nvPicPr>
            <p:blipFill>
              <a:blip r:embed="rId7"/>
              <a:stretch>
                <a:fillRect/>
              </a:stretch>
            </p:blipFill>
            <p:spPr>
              <a:xfrm>
                <a:off x="4190040" y="5696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1" name="Ink 10">
                <a:extLst>
                  <a:ext uri="{FF2B5EF4-FFF2-40B4-BE49-F238E27FC236}">
                    <a16:creationId xmlns:a16="http://schemas.microsoft.com/office/drawing/2014/main" id="{1FC4A80D-2EC6-45DD-8321-03E650688D7B}"/>
                  </a:ext>
                </a:extLst>
              </p14:cNvPr>
              <p14:cNvContentPartPr/>
              <p14:nvPr/>
            </p14:nvContentPartPr>
            <p14:xfrm>
              <a:off x="4232520" y="4027320"/>
              <a:ext cx="360" cy="360"/>
            </p14:xfrm>
          </p:contentPart>
        </mc:Choice>
        <mc:Fallback>
          <p:pic>
            <p:nvPicPr>
              <p:cNvPr id="11" name="Ink 10">
                <a:extLst>
                  <a:ext uri="{FF2B5EF4-FFF2-40B4-BE49-F238E27FC236}">
                    <a16:creationId xmlns:a16="http://schemas.microsoft.com/office/drawing/2014/main" id="{1FC4A80D-2EC6-45DD-8321-03E650688D7B}"/>
                  </a:ext>
                </a:extLst>
              </p:cNvPr>
              <p:cNvPicPr/>
              <p:nvPr/>
            </p:nvPicPr>
            <p:blipFill>
              <a:blip r:embed="rId7"/>
              <a:stretch>
                <a:fillRect/>
              </a:stretch>
            </p:blipFill>
            <p:spPr>
              <a:xfrm>
                <a:off x="4216680" y="39639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2" name="Ink 11">
                <a:extLst>
                  <a:ext uri="{FF2B5EF4-FFF2-40B4-BE49-F238E27FC236}">
                    <a16:creationId xmlns:a16="http://schemas.microsoft.com/office/drawing/2014/main" id="{A2D3287C-D5BD-4130-A9AF-82D60BBE769B}"/>
                  </a:ext>
                </a:extLst>
              </p14:cNvPr>
              <p14:cNvContentPartPr/>
              <p14:nvPr/>
            </p14:nvContentPartPr>
            <p14:xfrm>
              <a:off x="4232520" y="3482640"/>
              <a:ext cx="360" cy="360"/>
            </p14:xfrm>
          </p:contentPart>
        </mc:Choice>
        <mc:Fallback>
          <p:pic>
            <p:nvPicPr>
              <p:cNvPr id="12" name="Ink 11">
                <a:extLst>
                  <a:ext uri="{FF2B5EF4-FFF2-40B4-BE49-F238E27FC236}">
                    <a16:creationId xmlns:a16="http://schemas.microsoft.com/office/drawing/2014/main" id="{A2D3287C-D5BD-4130-A9AF-82D60BBE769B}"/>
                  </a:ext>
                </a:extLst>
              </p:cNvPr>
              <p:cNvPicPr/>
              <p:nvPr/>
            </p:nvPicPr>
            <p:blipFill>
              <a:blip r:embed="rId7"/>
              <a:stretch>
                <a:fillRect/>
              </a:stretch>
            </p:blipFill>
            <p:spPr>
              <a:xfrm>
                <a:off x="4216680" y="3419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3" name="Ink 12">
                <a:extLst>
                  <a:ext uri="{FF2B5EF4-FFF2-40B4-BE49-F238E27FC236}">
                    <a16:creationId xmlns:a16="http://schemas.microsoft.com/office/drawing/2014/main" id="{DBE153B4-4C20-4286-A105-3CE4AF455955}"/>
                  </a:ext>
                </a:extLst>
              </p14:cNvPr>
              <p14:cNvContentPartPr/>
              <p14:nvPr/>
            </p14:nvContentPartPr>
            <p14:xfrm>
              <a:off x="4205880" y="1910880"/>
              <a:ext cx="9360" cy="360"/>
            </p14:xfrm>
          </p:contentPart>
        </mc:Choice>
        <mc:Fallback>
          <p:pic>
            <p:nvPicPr>
              <p:cNvPr id="13" name="Ink 12">
                <a:extLst>
                  <a:ext uri="{FF2B5EF4-FFF2-40B4-BE49-F238E27FC236}">
                    <a16:creationId xmlns:a16="http://schemas.microsoft.com/office/drawing/2014/main" id="{DBE153B4-4C20-4286-A105-3CE4AF455955}"/>
                  </a:ext>
                </a:extLst>
              </p:cNvPr>
              <p:cNvPicPr/>
              <p:nvPr/>
            </p:nvPicPr>
            <p:blipFill>
              <a:blip r:embed="rId16"/>
              <a:stretch>
                <a:fillRect/>
              </a:stretch>
            </p:blipFill>
            <p:spPr>
              <a:xfrm>
                <a:off x="4190040" y="1847520"/>
                <a:ext cx="40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4" name="Ink 13">
                <a:extLst>
                  <a:ext uri="{FF2B5EF4-FFF2-40B4-BE49-F238E27FC236}">
                    <a16:creationId xmlns:a16="http://schemas.microsoft.com/office/drawing/2014/main" id="{9DF32D23-2CE8-4E1B-BD39-5B1410D89E27}"/>
                  </a:ext>
                </a:extLst>
              </p14:cNvPr>
              <p14:cNvContentPartPr/>
              <p14:nvPr/>
            </p14:nvContentPartPr>
            <p14:xfrm>
              <a:off x="4179240" y="1062720"/>
              <a:ext cx="360" cy="360"/>
            </p14:xfrm>
          </p:contentPart>
        </mc:Choice>
        <mc:Fallback>
          <p:pic>
            <p:nvPicPr>
              <p:cNvPr id="14" name="Ink 13">
                <a:extLst>
                  <a:ext uri="{FF2B5EF4-FFF2-40B4-BE49-F238E27FC236}">
                    <a16:creationId xmlns:a16="http://schemas.microsoft.com/office/drawing/2014/main" id="{9DF32D23-2CE8-4E1B-BD39-5B1410D89E27}"/>
                  </a:ext>
                </a:extLst>
              </p:cNvPr>
              <p:cNvPicPr/>
              <p:nvPr/>
            </p:nvPicPr>
            <p:blipFill>
              <a:blip r:embed="rId7"/>
              <a:stretch>
                <a:fillRect/>
              </a:stretch>
            </p:blipFill>
            <p:spPr>
              <a:xfrm>
                <a:off x="4163400" y="999360"/>
                <a:ext cx="31680" cy="127080"/>
              </a:xfrm>
              <a:prstGeom prst="rect">
                <a:avLst/>
              </a:prstGeom>
            </p:spPr>
          </p:pic>
        </mc:Fallback>
      </mc:AlternateContent>
    </p:spTree>
    <p:extLst>
      <p:ext uri="{BB962C8B-B14F-4D97-AF65-F5344CB8AC3E}">
        <p14:creationId xmlns:p14="http://schemas.microsoft.com/office/powerpoint/2010/main" val="1674460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19FDE-55C4-4DEB-A753-55F4B83839F3}"/>
              </a:ext>
            </a:extLst>
          </p:cNvPr>
          <p:cNvSpPr>
            <a:spLocks noGrp="1"/>
          </p:cNvSpPr>
          <p:nvPr>
            <p:ph type="title"/>
          </p:nvPr>
        </p:nvSpPr>
        <p:spPr>
          <a:xfrm>
            <a:off x="647131" y="-4763"/>
            <a:ext cx="10515600" cy="803819"/>
          </a:xfrm>
        </p:spPr>
        <p:txBody>
          <a:bodyPr/>
          <a:lstStyle/>
          <a:p>
            <a:r>
              <a:rPr lang="en-GB" b="1" dirty="0"/>
              <a:t>Skimming for main ideas</a:t>
            </a:r>
            <a:endParaRPr lang="en-US" b="1" dirty="0"/>
          </a:p>
        </p:txBody>
      </p:sp>
      <p:sp>
        <p:nvSpPr>
          <p:cNvPr id="3" name="Content Placeholder 2">
            <a:extLst>
              <a:ext uri="{FF2B5EF4-FFF2-40B4-BE49-F238E27FC236}">
                <a16:creationId xmlns:a16="http://schemas.microsoft.com/office/drawing/2014/main" id="{A7CB9EBB-AC7A-4052-8934-28A60161169F}"/>
              </a:ext>
            </a:extLst>
          </p:cNvPr>
          <p:cNvSpPr>
            <a:spLocks noGrp="1"/>
          </p:cNvSpPr>
          <p:nvPr>
            <p:ph idx="1"/>
          </p:nvPr>
        </p:nvSpPr>
        <p:spPr>
          <a:xfrm>
            <a:off x="838200" y="900752"/>
            <a:ext cx="10515600" cy="5276211"/>
          </a:xfrm>
        </p:spPr>
        <p:txBody>
          <a:bodyPr/>
          <a:lstStyle/>
          <a:p>
            <a:r>
              <a:rPr lang="en-GB" dirty="0"/>
              <a:t>What for: to get the main idea of the passage</a:t>
            </a:r>
          </a:p>
          <a:p>
            <a:r>
              <a:rPr lang="en-GB" dirty="0"/>
              <a:t>How:</a:t>
            </a:r>
          </a:p>
          <a:p>
            <a:pPr lvl="1">
              <a:buFont typeface="Wingdings" panose="05000000000000000000" pitchFamily="2" charset="2"/>
              <a:buChar char="Ø"/>
            </a:pPr>
            <a:r>
              <a:rPr lang="en-GB" sz="2800" dirty="0"/>
              <a:t>(1) preview it: look at the </a:t>
            </a:r>
          </a:p>
          <a:p>
            <a:pPr marL="457200" lvl="1" indent="0">
              <a:buNone/>
            </a:pPr>
            <a:endParaRPr lang="en-GB" sz="2800" dirty="0"/>
          </a:p>
          <a:p>
            <a:pPr lvl="1">
              <a:buFont typeface="Wingdings" panose="05000000000000000000" pitchFamily="2" charset="2"/>
              <a:buChar char="Ø"/>
            </a:pPr>
            <a:endParaRPr lang="en-GB" sz="2800" dirty="0"/>
          </a:p>
          <a:p>
            <a:pPr lvl="1">
              <a:lnSpc>
                <a:spcPct val="150000"/>
              </a:lnSpc>
              <a:buFont typeface="Wingdings" panose="05000000000000000000" pitchFamily="2" charset="2"/>
              <a:buChar char="Ø"/>
            </a:pPr>
            <a:r>
              <a:rPr lang="en-GB" sz="2800" dirty="0"/>
              <a:t>(2) quickly look through the text</a:t>
            </a:r>
          </a:p>
          <a:p>
            <a:pPr lvl="3">
              <a:lnSpc>
                <a:spcPct val="150000"/>
              </a:lnSpc>
              <a:buFont typeface="Wingdings" panose="05000000000000000000" pitchFamily="2" charset="2"/>
              <a:buChar char="Ø"/>
            </a:pPr>
            <a:r>
              <a:rPr lang="en-GB" sz="2800" dirty="0"/>
              <a:t>read the first line/ last line of each paragraph,</a:t>
            </a:r>
          </a:p>
          <a:p>
            <a:pPr lvl="3">
              <a:lnSpc>
                <a:spcPct val="150000"/>
              </a:lnSpc>
              <a:buFont typeface="Wingdings" panose="05000000000000000000" pitchFamily="2" charset="2"/>
              <a:buChar char="Ø"/>
            </a:pPr>
            <a:r>
              <a:rPr lang="en-GB" sz="2800" dirty="0"/>
              <a:t>if it isn’t there, keep looking. </a:t>
            </a:r>
            <a:endParaRPr lang="en-US" sz="2800" dirty="0"/>
          </a:p>
        </p:txBody>
      </p:sp>
      <p:sp>
        <p:nvSpPr>
          <p:cNvPr id="5" name="Rectangle 4">
            <a:extLst>
              <a:ext uri="{FF2B5EF4-FFF2-40B4-BE49-F238E27FC236}">
                <a16:creationId xmlns:a16="http://schemas.microsoft.com/office/drawing/2014/main" id="{B0798485-1D46-446D-BBE6-1C498A5AFF3D}"/>
              </a:ext>
            </a:extLst>
          </p:cNvPr>
          <p:cNvSpPr/>
          <p:nvPr/>
        </p:nvSpPr>
        <p:spPr>
          <a:xfrm>
            <a:off x="1950493" y="2541898"/>
            <a:ext cx="9539785" cy="487907"/>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dirty="0">
                <a:solidFill>
                  <a:schemeClr val="tx1"/>
                </a:solidFill>
              </a:rPr>
              <a:t>title 	headings 	pictures 	quotes 	captions 	a map</a:t>
            </a:r>
            <a:endParaRPr lang="en-US" sz="3200" b="1" dirty="0">
              <a:solidFill>
                <a:schemeClr val="tx1"/>
              </a:solidFill>
            </a:endParaRPr>
          </a:p>
        </p:txBody>
      </p:sp>
    </p:spTree>
    <p:extLst>
      <p:ext uri="{BB962C8B-B14F-4D97-AF65-F5344CB8AC3E}">
        <p14:creationId xmlns:p14="http://schemas.microsoft.com/office/powerpoint/2010/main" val="3741185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F5253B-A84D-4A90-9FD8-019EAD33187A}"/>
              </a:ext>
            </a:extLst>
          </p:cNvPr>
          <p:cNvSpPr>
            <a:spLocks noGrp="1"/>
          </p:cNvSpPr>
          <p:nvPr>
            <p:ph idx="1"/>
          </p:nvPr>
        </p:nvSpPr>
        <p:spPr>
          <a:xfrm>
            <a:off x="278641" y="938521"/>
            <a:ext cx="3952165" cy="5350482"/>
          </a:xfrm>
        </p:spPr>
        <p:txBody>
          <a:bodyPr/>
          <a:lstStyle/>
          <a:p>
            <a:pPr marL="514350" indent="-514350">
              <a:buFont typeface="+mj-lt"/>
              <a:buAutoNum type="arabicPeriod"/>
            </a:pPr>
            <a:r>
              <a:rPr lang="en-GB" dirty="0"/>
              <a:t>Who would be interested in reading this article? </a:t>
            </a:r>
          </a:p>
          <a:p>
            <a:pPr marL="0" indent="0">
              <a:buNone/>
            </a:pPr>
            <a:r>
              <a:rPr lang="en-GB" dirty="0"/>
              <a:t>	____________</a:t>
            </a:r>
          </a:p>
          <a:p>
            <a:pPr marL="0" indent="0">
              <a:buNone/>
            </a:pPr>
            <a:r>
              <a:rPr lang="en-GB" dirty="0"/>
              <a:t>2. Where would you see this article? </a:t>
            </a:r>
          </a:p>
          <a:p>
            <a:pPr marL="0" indent="0">
              <a:buNone/>
            </a:pPr>
            <a:r>
              <a:rPr lang="en-GB" dirty="0"/>
              <a:t>	 ____________</a:t>
            </a:r>
          </a:p>
        </p:txBody>
      </p:sp>
      <p:sp>
        <p:nvSpPr>
          <p:cNvPr id="4" name="Title 1">
            <a:extLst>
              <a:ext uri="{FF2B5EF4-FFF2-40B4-BE49-F238E27FC236}">
                <a16:creationId xmlns:a16="http://schemas.microsoft.com/office/drawing/2014/main" id="{CC6A8633-16B4-4309-B071-1E1D5EF507A8}"/>
              </a:ext>
            </a:extLst>
          </p:cNvPr>
          <p:cNvSpPr>
            <a:spLocks noGrp="1"/>
          </p:cNvSpPr>
          <p:nvPr>
            <p:ph type="title"/>
          </p:nvPr>
        </p:nvSpPr>
        <p:spPr>
          <a:xfrm>
            <a:off x="838200" y="17012"/>
            <a:ext cx="10515600" cy="740343"/>
          </a:xfrm>
        </p:spPr>
        <p:txBody>
          <a:bodyPr/>
          <a:lstStyle/>
          <a:p>
            <a:pPr algn="ctr"/>
            <a:r>
              <a:rPr lang="en-GB" b="1" dirty="0">
                <a:solidFill>
                  <a:srgbClr val="800000"/>
                </a:solidFill>
              </a:rPr>
              <a:t>SKIMMING FOR MAIN IDEAS</a:t>
            </a:r>
            <a:endParaRPr lang="en-US" dirty="0">
              <a:solidFill>
                <a:srgbClr val="800000"/>
              </a:solidFill>
            </a:endParaRPr>
          </a:p>
        </p:txBody>
      </p:sp>
      <p:pic>
        <p:nvPicPr>
          <p:cNvPr id="5" name="Picture 4">
            <a:extLst>
              <a:ext uri="{FF2B5EF4-FFF2-40B4-BE49-F238E27FC236}">
                <a16:creationId xmlns:a16="http://schemas.microsoft.com/office/drawing/2014/main" id="{F1313B8C-7F77-45B7-AECF-68783DC3DFA4}"/>
              </a:ext>
            </a:extLst>
          </p:cNvPr>
          <p:cNvPicPr>
            <a:picLocks noChangeAspect="1"/>
          </p:cNvPicPr>
          <p:nvPr/>
        </p:nvPicPr>
        <p:blipFill>
          <a:blip r:embed="rId2"/>
          <a:stretch>
            <a:fillRect/>
          </a:stretch>
        </p:blipFill>
        <p:spPr>
          <a:xfrm>
            <a:off x="4477592" y="1072303"/>
            <a:ext cx="7423256" cy="5350482"/>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B74CD593-3B07-4E4B-9F8B-43EFFF064355}"/>
                  </a:ext>
                </a:extLst>
              </p14:cNvPr>
              <p14:cNvContentPartPr/>
              <p14:nvPr/>
            </p14:nvContentPartPr>
            <p14:xfrm>
              <a:off x="991080" y="1125000"/>
              <a:ext cx="500400" cy="72000"/>
            </p14:xfrm>
          </p:contentPart>
        </mc:Choice>
        <mc:Fallback>
          <p:pic>
            <p:nvPicPr>
              <p:cNvPr id="2" name="Ink 1">
                <a:extLst>
                  <a:ext uri="{FF2B5EF4-FFF2-40B4-BE49-F238E27FC236}">
                    <a16:creationId xmlns:a16="http://schemas.microsoft.com/office/drawing/2014/main" id="{B74CD593-3B07-4E4B-9F8B-43EFFF064355}"/>
                  </a:ext>
                </a:extLst>
              </p:cNvPr>
              <p:cNvPicPr/>
              <p:nvPr/>
            </p:nvPicPr>
            <p:blipFill>
              <a:blip r:embed="rId4"/>
              <a:stretch>
                <a:fillRect/>
              </a:stretch>
            </p:blipFill>
            <p:spPr>
              <a:xfrm>
                <a:off x="975240" y="1061640"/>
                <a:ext cx="531720" cy="1987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6" name="Ink 5">
                <a:extLst>
                  <a:ext uri="{FF2B5EF4-FFF2-40B4-BE49-F238E27FC236}">
                    <a16:creationId xmlns:a16="http://schemas.microsoft.com/office/drawing/2014/main" id="{2622E0AC-D25F-4E4D-B466-C0E7FAC20C9F}"/>
                  </a:ext>
                </a:extLst>
              </p14:cNvPr>
              <p14:cNvContentPartPr/>
              <p14:nvPr/>
            </p14:nvContentPartPr>
            <p14:xfrm>
              <a:off x="6438240" y="1258920"/>
              <a:ext cx="1152360" cy="90000"/>
            </p14:xfrm>
          </p:contentPart>
        </mc:Choice>
        <mc:Fallback>
          <p:pic>
            <p:nvPicPr>
              <p:cNvPr id="6" name="Ink 5">
                <a:extLst>
                  <a:ext uri="{FF2B5EF4-FFF2-40B4-BE49-F238E27FC236}">
                    <a16:creationId xmlns:a16="http://schemas.microsoft.com/office/drawing/2014/main" id="{2622E0AC-D25F-4E4D-B466-C0E7FAC20C9F}"/>
                  </a:ext>
                </a:extLst>
              </p:cNvPr>
              <p:cNvPicPr/>
              <p:nvPr/>
            </p:nvPicPr>
            <p:blipFill>
              <a:blip r:embed="rId6"/>
              <a:stretch>
                <a:fillRect/>
              </a:stretch>
            </p:blipFill>
            <p:spPr>
              <a:xfrm>
                <a:off x="6422400" y="1195560"/>
                <a:ext cx="1183680" cy="2167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7" name="Ink 6">
                <a:extLst>
                  <a:ext uri="{FF2B5EF4-FFF2-40B4-BE49-F238E27FC236}">
                    <a16:creationId xmlns:a16="http://schemas.microsoft.com/office/drawing/2014/main" id="{87E26942-FECE-4A5C-920B-99E34B1D6119}"/>
                  </a:ext>
                </a:extLst>
              </p14:cNvPr>
              <p14:cNvContentPartPr/>
              <p14:nvPr/>
            </p14:nvContentPartPr>
            <p14:xfrm>
              <a:off x="6375960" y="1143000"/>
              <a:ext cx="1170000" cy="89640"/>
            </p14:xfrm>
          </p:contentPart>
        </mc:Choice>
        <mc:Fallback>
          <p:pic>
            <p:nvPicPr>
              <p:cNvPr id="7" name="Ink 6">
                <a:extLst>
                  <a:ext uri="{FF2B5EF4-FFF2-40B4-BE49-F238E27FC236}">
                    <a16:creationId xmlns:a16="http://schemas.microsoft.com/office/drawing/2014/main" id="{87E26942-FECE-4A5C-920B-99E34B1D6119}"/>
                  </a:ext>
                </a:extLst>
              </p:cNvPr>
              <p:cNvPicPr/>
              <p:nvPr/>
            </p:nvPicPr>
            <p:blipFill>
              <a:blip r:embed="rId8"/>
              <a:stretch>
                <a:fillRect/>
              </a:stretch>
            </p:blipFill>
            <p:spPr>
              <a:xfrm>
                <a:off x="6360120" y="1079640"/>
                <a:ext cx="120132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8" name="Ink 7">
                <a:extLst>
                  <a:ext uri="{FF2B5EF4-FFF2-40B4-BE49-F238E27FC236}">
                    <a16:creationId xmlns:a16="http://schemas.microsoft.com/office/drawing/2014/main" id="{8A52A91F-A5D1-4488-9796-F686F7CA10D7}"/>
                  </a:ext>
                </a:extLst>
              </p14:cNvPr>
              <p14:cNvContentPartPr/>
              <p14:nvPr/>
            </p14:nvContentPartPr>
            <p14:xfrm>
              <a:off x="5839920" y="1214280"/>
              <a:ext cx="1045080" cy="54000"/>
            </p14:xfrm>
          </p:contentPart>
        </mc:Choice>
        <mc:Fallback>
          <p:pic>
            <p:nvPicPr>
              <p:cNvPr id="8" name="Ink 7">
                <a:extLst>
                  <a:ext uri="{FF2B5EF4-FFF2-40B4-BE49-F238E27FC236}">
                    <a16:creationId xmlns:a16="http://schemas.microsoft.com/office/drawing/2014/main" id="{8A52A91F-A5D1-4488-9796-F686F7CA10D7}"/>
                  </a:ext>
                </a:extLst>
              </p:cNvPr>
              <p:cNvPicPr/>
              <p:nvPr/>
            </p:nvPicPr>
            <p:blipFill>
              <a:blip r:embed="rId10"/>
              <a:stretch>
                <a:fillRect/>
              </a:stretch>
            </p:blipFill>
            <p:spPr>
              <a:xfrm>
                <a:off x="5824080" y="1150920"/>
                <a:ext cx="107640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9" name="Ink 8">
                <a:extLst>
                  <a:ext uri="{FF2B5EF4-FFF2-40B4-BE49-F238E27FC236}">
                    <a16:creationId xmlns:a16="http://schemas.microsoft.com/office/drawing/2014/main" id="{B6CA3C35-725B-42C9-AB66-CECB0A4C7A12}"/>
                  </a:ext>
                </a:extLst>
              </p14:cNvPr>
              <p14:cNvContentPartPr/>
              <p14:nvPr/>
            </p14:nvContentPartPr>
            <p14:xfrm>
              <a:off x="4607640" y="1767960"/>
              <a:ext cx="625680" cy="18360"/>
            </p14:xfrm>
          </p:contentPart>
        </mc:Choice>
        <mc:Fallback>
          <p:pic>
            <p:nvPicPr>
              <p:cNvPr id="9" name="Ink 8">
                <a:extLst>
                  <a:ext uri="{FF2B5EF4-FFF2-40B4-BE49-F238E27FC236}">
                    <a16:creationId xmlns:a16="http://schemas.microsoft.com/office/drawing/2014/main" id="{B6CA3C35-725B-42C9-AB66-CECB0A4C7A12}"/>
                  </a:ext>
                </a:extLst>
              </p:cNvPr>
              <p:cNvPicPr/>
              <p:nvPr/>
            </p:nvPicPr>
            <p:blipFill>
              <a:blip r:embed="rId12"/>
              <a:stretch>
                <a:fillRect/>
              </a:stretch>
            </p:blipFill>
            <p:spPr>
              <a:xfrm>
                <a:off x="4591800" y="1704600"/>
                <a:ext cx="65700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0" name="Ink 9">
                <a:extLst>
                  <a:ext uri="{FF2B5EF4-FFF2-40B4-BE49-F238E27FC236}">
                    <a16:creationId xmlns:a16="http://schemas.microsoft.com/office/drawing/2014/main" id="{AD3F7FB8-2DC3-4E4B-8931-FC108879853C}"/>
                  </a:ext>
                </a:extLst>
              </p14:cNvPr>
              <p14:cNvContentPartPr/>
              <p14:nvPr/>
            </p14:nvContentPartPr>
            <p14:xfrm>
              <a:off x="4643280" y="1839600"/>
              <a:ext cx="447120" cy="62640"/>
            </p14:xfrm>
          </p:contentPart>
        </mc:Choice>
        <mc:Fallback>
          <p:pic>
            <p:nvPicPr>
              <p:cNvPr id="10" name="Ink 9">
                <a:extLst>
                  <a:ext uri="{FF2B5EF4-FFF2-40B4-BE49-F238E27FC236}">
                    <a16:creationId xmlns:a16="http://schemas.microsoft.com/office/drawing/2014/main" id="{AD3F7FB8-2DC3-4E4B-8931-FC108879853C}"/>
                  </a:ext>
                </a:extLst>
              </p:cNvPr>
              <p:cNvPicPr/>
              <p:nvPr/>
            </p:nvPicPr>
            <p:blipFill>
              <a:blip r:embed="rId14"/>
              <a:stretch>
                <a:fillRect/>
              </a:stretch>
            </p:blipFill>
            <p:spPr>
              <a:xfrm>
                <a:off x="4627440" y="1776240"/>
                <a:ext cx="478440" cy="18936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1" name="Ink 10">
                <a:extLst>
                  <a:ext uri="{FF2B5EF4-FFF2-40B4-BE49-F238E27FC236}">
                    <a16:creationId xmlns:a16="http://schemas.microsoft.com/office/drawing/2014/main" id="{289FAA86-5BBD-4ECC-A4F2-B1F482C5868C}"/>
                  </a:ext>
                </a:extLst>
              </p14:cNvPr>
              <p14:cNvContentPartPr/>
              <p14:nvPr/>
            </p14:nvContentPartPr>
            <p14:xfrm>
              <a:off x="785880" y="2893320"/>
              <a:ext cx="723600" cy="36000"/>
            </p14:xfrm>
          </p:contentPart>
        </mc:Choice>
        <mc:Fallback>
          <p:pic>
            <p:nvPicPr>
              <p:cNvPr id="11" name="Ink 10">
                <a:extLst>
                  <a:ext uri="{FF2B5EF4-FFF2-40B4-BE49-F238E27FC236}">
                    <a16:creationId xmlns:a16="http://schemas.microsoft.com/office/drawing/2014/main" id="{289FAA86-5BBD-4ECC-A4F2-B1F482C5868C}"/>
                  </a:ext>
                </a:extLst>
              </p:cNvPr>
              <p:cNvPicPr/>
              <p:nvPr/>
            </p:nvPicPr>
            <p:blipFill>
              <a:blip r:embed="rId16"/>
              <a:stretch>
                <a:fillRect/>
              </a:stretch>
            </p:blipFill>
            <p:spPr>
              <a:xfrm>
                <a:off x="770040" y="2829960"/>
                <a:ext cx="75492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2" name="Ink 11">
                <a:extLst>
                  <a:ext uri="{FF2B5EF4-FFF2-40B4-BE49-F238E27FC236}">
                    <a16:creationId xmlns:a16="http://schemas.microsoft.com/office/drawing/2014/main" id="{06AA0A9F-F619-4BE0-8386-7CCEFE17C74B}"/>
                  </a:ext>
                </a:extLst>
              </p14:cNvPr>
              <p14:cNvContentPartPr/>
              <p14:nvPr/>
            </p14:nvContentPartPr>
            <p14:xfrm>
              <a:off x="553680" y="2955600"/>
              <a:ext cx="1009440" cy="72000"/>
            </p14:xfrm>
          </p:contentPart>
        </mc:Choice>
        <mc:Fallback>
          <p:pic>
            <p:nvPicPr>
              <p:cNvPr id="12" name="Ink 11">
                <a:extLst>
                  <a:ext uri="{FF2B5EF4-FFF2-40B4-BE49-F238E27FC236}">
                    <a16:creationId xmlns:a16="http://schemas.microsoft.com/office/drawing/2014/main" id="{06AA0A9F-F619-4BE0-8386-7CCEFE17C74B}"/>
                  </a:ext>
                </a:extLst>
              </p:cNvPr>
              <p:cNvPicPr/>
              <p:nvPr/>
            </p:nvPicPr>
            <p:blipFill>
              <a:blip r:embed="rId18"/>
              <a:stretch>
                <a:fillRect/>
              </a:stretch>
            </p:blipFill>
            <p:spPr>
              <a:xfrm>
                <a:off x="537840" y="2892240"/>
                <a:ext cx="1040760" cy="19872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3" name="Ink 12">
                <a:extLst>
                  <a:ext uri="{FF2B5EF4-FFF2-40B4-BE49-F238E27FC236}">
                    <a16:creationId xmlns:a16="http://schemas.microsoft.com/office/drawing/2014/main" id="{80D6165F-2311-4C95-A212-B795583C4C49}"/>
                  </a:ext>
                </a:extLst>
              </p14:cNvPr>
              <p14:cNvContentPartPr/>
              <p14:nvPr/>
            </p14:nvContentPartPr>
            <p14:xfrm>
              <a:off x="937440" y="2973600"/>
              <a:ext cx="616680" cy="18360"/>
            </p14:xfrm>
          </p:contentPart>
        </mc:Choice>
        <mc:Fallback>
          <p:pic>
            <p:nvPicPr>
              <p:cNvPr id="13" name="Ink 12">
                <a:extLst>
                  <a:ext uri="{FF2B5EF4-FFF2-40B4-BE49-F238E27FC236}">
                    <a16:creationId xmlns:a16="http://schemas.microsoft.com/office/drawing/2014/main" id="{80D6165F-2311-4C95-A212-B795583C4C49}"/>
                  </a:ext>
                </a:extLst>
              </p:cNvPr>
              <p:cNvPicPr/>
              <p:nvPr/>
            </p:nvPicPr>
            <p:blipFill>
              <a:blip r:embed="rId20"/>
              <a:stretch>
                <a:fillRect/>
              </a:stretch>
            </p:blipFill>
            <p:spPr>
              <a:xfrm>
                <a:off x="921600" y="2910240"/>
                <a:ext cx="64800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14" name="Ink 13">
                <a:extLst>
                  <a:ext uri="{FF2B5EF4-FFF2-40B4-BE49-F238E27FC236}">
                    <a16:creationId xmlns:a16="http://schemas.microsoft.com/office/drawing/2014/main" id="{05C68495-D196-456B-B915-955A5F8763F4}"/>
                  </a:ext>
                </a:extLst>
              </p14:cNvPr>
              <p14:cNvContentPartPr/>
              <p14:nvPr/>
            </p14:nvContentPartPr>
            <p14:xfrm>
              <a:off x="8188560" y="1535760"/>
              <a:ext cx="360" cy="360"/>
            </p14:xfrm>
          </p:contentPart>
        </mc:Choice>
        <mc:Fallback>
          <p:pic>
            <p:nvPicPr>
              <p:cNvPr id="14" name="Ink 13">
                <a:extLst>
                  <a:ext uri="{FF2B5EF4-FFF2-40B4-BE49-F238E27FC236}">
                    <a16:creationId xmlns:a16="http://schemas.microsoft.com/office/drawing/2014/main" id="{05C68495-D196-456B-B915-955A5F8763F4}"/>
                  </a:ext>
                </a:extLst>
              </p:cNvPr>
              <p:cNvPicPr/>
              <p:nvPr/>
            </p:nvPicPr>
            <p:blipFill>
              <a:blip r:embed="rId22"/>
              <a:stretch>
                <a:fillRect/>
              </a:stretch>
            </p:blipFill>
            <p:spPr>
              <a:xfrm>
                <a:off x="8172720" y="1472400"/>
                <a:ext cx="31680" cy="127080"/>
              </a:xfrm>
              <a:prstGeom prst="rect">
                <a:avLst/>
              </a:prstGeom>
            </p:spPr>
          </p:pic>
        </mc:Fallback>
      </mc:AlternateContent>
    </p:spTree>
    <p:extLst>
      <p:ext uri="{BB962C8B-B14F-4D97-AF65-F5344CB8AC3E}">
        <p14:creationId xmlns:p14="http://schemas.microsoft.com/office/powerpoint/2010/main" val="3147822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F5253B-A84D-4A90-9FD8-019EAD33187A}"/>
              </a:ext>
            </a:extLst>
          </p:cNvPr>
          <p:cNvSpPr>
            <a:spLocks noGrp="1"/>
          </p:cNvSpPr>
          <p:nvPr>
            <p:ph idx="1"/>
          </p:nvPr>
        </p:nvSpPr>
        <p:spPr>
          <a:xfrm>
            <a:off x="278641" y="938521"/>
            <a:ext cx="3856631" cy="5350482"/>
          </a:xfrm>
        </p:spPr>
        <p:txBody>
          <a:bodyPr>
            <a:normAutofit/>
          </a:bodyPr>
          <a:lstStyle/>
          <a:p>
            <a:pPr marL="0" indent="0">
              <a:lnSpc>
                <a:spcPct val="100000"/>
              </a:lnSpc>
              <a:buNone/>
            </a:pPr>
            <a:r>
              <a:rPr lang="en-GB" dirty="0"/>
              <a:t>3. Do you think which is the main idea of this passage? </a:t>
            </a:r>
          </a:p>
          <a:p>
            <a:pPr marL="457200" lvl="1" indent="0">
              <a:lnSpc>
                <a:spcPct val="100000"/>
              </a:lnSpc>
              <a:buNone/>
            </a:pPr>
            <a:r>
              <a:rPr lang="en-GB" sz="2800" dirty="0"/>
              <a:t>A The high cost of a university education</a:t>
            </a:r>
          </a:p>
          <a:p>
            <a:pPr marL="457200" lvl="1" indent="0">
              <a:lnSpc>
                <a:spcPct val="100000"/>
              </a:lnSpc>
              <a:buNone/>
            </a:pPr>
            <a:r>
              <a:rPr lang="en-GB" sz="2800" dirty="0"/>
              <a:t>B How to pay for a university education</a:t>
            </a:r>
          </a:p>
          <a:p>
            <a:pPr marL="457200" lvl="1" indent="0">
              <a:lnSpc>
                <a:spcPct val="100000"/>
              </a:lnSpc>
              <a:buNone/>
            </a:pPr>
            <a:r>
              <a:rPr lang="en-GB" sz="2800" dirty="0"/>
              <a:t>C Living on a student budget </a:t>
            </a:r>
            <a:endParaRPr lang="en-US" sz="2800" dirty="0"/>
          </a:p>
        </p:txBody>
      </p:sp>
      <p:sp>
        <p:nvSpPr>
          <p:cNvPr id="4" name="Title 1">
            <a:extLst>
              <a:ext uri="{FF2B5EF4-FFF2-40B4-BE49-F238E27FC236}">
                <a16:creationId xmlns:a16="http://schemas.microsoft.com/office/drawing/2014/main" id="{CC6A8633-16B4-4309-B071-1E1D5EF507A8}"/>
              </a:ext>
            </a:extLst>
          </p:cNvPr>
          <p:cNvSpPr>
            <a:spLocks noGrp="1"/>
          </p:cNvSpPr>
          <p:nvPr>
            <p:ph type="title"/>
          </p:nvPr>
        </p:nvSpPr>
        <p:spPr>
          <a:xfrm>
            <a:off x="838200" y="17012"/>
            <a:ext cx="10515600" cy="740343"/>
          </a:xfrm>
        </p:spPr>
        <p:txBody>
          <a:bodyPr/>
          <a:lstStyle/>
          <a:p>
            <a:pPr algn="ctr"/>
            <a:r>
              <a:rPr lang="en-GB" b="1" dirty="0">
                <a:solidFill>
                  <a:srgbClr val="800000"/>
                </a:solidFill>
              </a:rPr>
              <a:t>SKIMMING FOR MAIN IDEAS</a:t>
            </a:r>
            <a:endParaRPr lang="en-US" dirty="0">
              <a:solidFill>
                <a:srgbClr val="800000"/>
              </a:solidFill>
            </a:endParaRPr>
          </a:p>
        </p:txBody>
      </p:sp>
      <p:pic>
        <p:nvPicPr>
          <p:cNvPr id="5" name="Picture 4">
            <a:extLst>
              <a:ext uri="{FF2B5EF4-FFF2-40B4-BE49-F238E27FC236}">
                <a16:creationId xmlns:a16="http://schemas.microsoft.com/office/drawing/2014/main" id="{F1313B8C-7F77-45B7-AECF-68783DC3DFA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768744" y="757355"/>
            <a:ext cx="7423256" cy="5350482"/>
          </a:xfrm>
          <a:prstGeom prst="rect">
            <a:avLst/>
          </a:prstGeom>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E373C2E1-94F1-4CE5-8B1B-5BCA1F1AD7AF}"/>
                  </a:ext>
                </a:extLst>
              </p14:cNvPr>
              <p14:cNvContentPartPr/>
              <p14:nvPr/>
            </p14:nvContentPartPr>
            <p14:xfrm>
              <a:off x="1080360" y="1598400"/>
              <a:ext cx="1098720" cy="54000"/>
            </p14:xfrm>
          </p:contentPart>
        </mc:Choice>
        <mc:Fallback>
          <p:pic>
            <p:nvPicPr>
              <p:cNvPr id="2" name="Ink 1">
                <a:extLst>
                  <a:ext uri="{FF2B5EF4-FFF2-40B4-BE49-F238E27FC236}">
                    <a16:creationId xmlns:a16="http://schemas.microsoft.com/office/drawing/2014/main" id="{E373C2E1-94F1-4CE5-8B1B-5BCA1F1AD7AF}"/>
                  </a:ext>
                </a:extLst>
              </p:cNvPr>
              <p:cNvPicPr/>
              <p:nvPr/>
            </p:nvPicPr>
            <p:blipFill>
              <a:blip r:embed="rId5"/>
              <a:stretch>
                <a:fillRect/>
              </a:stretch>
            </p:blipFill>
            <p:spPr>
              <a:xfrm>
                <a:off x="1064520" y="1535040"/>
                <a:ext cx="113004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6" name="Ink 5">
                <a:extLst>
                  <a:ext uri="{FF2B5EF4-FFF2-40B4-BE49-F238E27FC236}">
                    <a16:creationId xmlns:a16="http://schemas.microsoft.com/office/drawing/2014/main" id="{71EF81BC-B59C-4610-8165-AD501E00F3D5}"/>
                  </a:ext>
                </a:extLst>
              </p14:cNvPr>
              <p14:cNvContentPartPr/>
              <p14:nvPr/>
            </p14:nvContentPartPr>
            <p14:xfrm>
              <a:off x="2170080" y="1616400"/>
              <a:ext cx="360" cy="360"/>
            </p14:xfrm>
          </p:contentPart>
        </mc:Choice>
        <mc:Fallback>
          <p:pic>
            <p:nvPicPr>
              <p:cNvPr id="6" name="Ink 5">
                <a:extLst>
                  <a:ext uri="{FF2B5EF4-FFF2-40B4-BE49-F238E27FC236}">
                    <a16:creationId xmlns:a16="http://schemas.microsoft.com/office/drawing/2014/main" id="{71EF81BC-B59C-4610-8165-AD501E00F3D5}"/>
                  </a:ext>
                </a:extLst>
              </p:cNvPr>
              <p:cNvPicPr/>
              <p:nvPr/>
            </p:nvPicPr>
            <p:blipFill>
              <a:blip r:embed="rId7"/>
              <a:stretch>
                <a:fillRect/>
              </a:stretch>
            </p:blipFill>
            <p:spPr>
              <a:xfrm>
                <a:off x="2154240" y="15530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7" name="Ink 6">
                <a:extLst>
                  <a:ext uri="{FF2B5EF4-FFF2-40B4-BE49-F238E27FC236}">
                    <a16:creationId xmlns:a16="http://schemas.microsoft.com/office/drawing/2014/main" id="{114380CD-DE53-4827-92B6-D76F0C78D341}"/>
                  </a:ext>
                </a:extLst>
              </p14:cNvPr>
              <p14:cNvContentPartPr/>
              <p14:nvPr/>
            </p14:nvContentPartPr>
            <p14:xfrm>
              <a:off x="562680" y="2080440"/>
              <a:ext cx="973440" cy="9360"/>
            </p14:xfrm>
          </p:contentPart>
        </mc:Choice>
        <mc:Fallback>
          <p:pic>
            <p:nvPicPr>
              <p:cNvPr id="7" name="Ink 6">
                <a:extLst>
                  <a:ext uri="{FF2B5EF4-FFF2-40B4-BE49-F238E27FC236}">
                    <a16:creationId xmlns:a16="http://schemas.microsoft.com/office/drawing/2014/main" id="{114380CD-DE53-4827-92B6-D76F0C78D341}"/>
                  </a:ext>
                </a:extLst>
              </p:cNvPr>
              <p:cNvPicPr/>
              <p:nvPr/>
            </p:nvPicPr>
            <p:blipFill>
              <a:blip r:embed="rId9"/>
              <a:stretch>
                <a:fillRect/>
              </a:stretch>
            </p:blipFill>
            <p:spPr>
              <a:xfrm>
                <a:off x="546840" y="2017080"/>
                <a:ext cx="1004760" cy="1360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8" name="Ink 7">
                <a:extLst>
                  <a:ext uri="{FF2B5EF4-FFF2-40B4-BE49-F238E27FC236}">
                    <a16:creationId xmlns:a16="http://schemas.microsoft.com/office/drawing/2014/main" id="{098936B4-C900-4301-AC48-8412BAAA62FA}"/>
                  </a:ext>
                </a:extLst>
              </p14:cNvPr>
              <p14:cNvContentPartPr/>
              <p14:nvPr/>
            </p14:nvContentPartPr>
            <p14:xfrm>
              <a:off x="1776960" y="2562840"/>
              <a:ext cx="1286280" cy="54000"/>
            </p14:xfrm>
          </p:contentPart>
        </mc:Choice>
        <mc:Fallback>
          <p:pic>
            <p:nvPicPr>
              <p:cNvPr id="8" name="Ink 7">
                <a:extLst>
                  <a:ext uri="{FF2B5EF4-FFF2-40B4-BE49-F238E27FC236}">
                    <a16:creationId xmlns:a16="http://schemas.microsoft.com/office/drawing/2014/main" id="{098936B4-C900-4301-AC48-8412BAAA62FA}"/>
                  </a:ext>
                </a:extLst>
              </p:cNvPr>
              <p:cNvPicPr/>
              <p:nvPr/>
            </p:nvPicPr>
            <p:blipFill>
              <a:blip r:embed="rId11"/>
              <a:stretch>
                <a:fillRect/>
              </a:stretch>
            </p:blipFill>
            <p:spPr>
              <a:xfrm>
                <a:off x="1761120" y="2499480"/>
                <a:ext cx="131760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9" name="Ink 8">
                <a:extLst>
                  <a:ext uri="{FF2B5EF4-FFF2-40B4-BE49-F238E27FC236}">
                    <a16:creationId xmlns:a16="http://schemas.microsoft.com/office/drawing/2014/main" id="{F553E841-D98D-427F-9620-C16CFAAC79B5}"/>
                  </a:ext>
                </a:extLst>
              </p14:cNvPr>
              <p14:cNvContentPartPr/>
              <p14:nvPr/>
            </p14:nvContentPartPr>
            <p14:xfrm>
              <a:off x="803520" y="2973600"/>
              <a:ext cx="357840" cy="63000"/>
            </p14:xfrm>
          </p:contentPart>
        </mc:Choice>
        <mc:Fallback>
          <p:pic>
            <p:nvPicPr>
              <p:cNvPr id="9" name="Ink 8">
                <a:extLst>
                  <a:ext uri="{FF2B5EF4-FFF2-40B4-BE49-F238E27FC236}">
                    <a16:creationId xmlns:a16="http://schemas.microsoft.com/office/drawing/2014/main" id="{F553E841-D98D-427F-9620-C16CFAAC79B5}"/>
                  </a:ext>
                </a:extLst>
              </p:cNvPr>
              <p:cNvPicPr/>
              <p:nvPr/>
            </p:nvPicPr>
            <p:blipFill>
              <a:blip r:embed="rId13"/>
              <a:stretch>
                <a:fillRect/>
              </a:stretch>
            </p:blipFill>
            <p:spPr>
              <a:xfrm>
                <a:off x="787680" y="2910240"/>
                <a:ext cx="38916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0" name="Ink 9">
                <a:extLst>
                  <a:ext uri="{FF2B5EF4-FFF2-40B4-BE49-F238E27FC236}">
                    <a16:creationId xmlns:a16="http://schemas.microsoft.com/office/drawing/2014/main" id="{A5FF3023-695D-486E-8CB8-5265DEBDDA88}"/>
                  </a:ext>
                </a:extLst>
              </p14:cNvPr>
              <p14:cNvContentPartPr/>
              <p14:nvPr/>
            </p14:nvContentPartPr>
            <p14:xfrm>
              <a:off x="1321560" y="3438000"/>
              <a:ext cx="1312920" cy="36000"/>
            </p14:xfrm>
          </p:contentPart>
        </mc:Choice>
        <mc:Fallback>
          <p:pic>
            <p:nvPicPr>
              <p:cNvPr id="10" name="Ink 9">
                <a:extLst>
                  <a:ext uri="{FF2B5EF4-FFF2-40B4-BE49-F238E27FC236}">
                    <a16:creationId xmlns:a16="http://schemas.microsoft.com/office/drawing/2014/main" id="{A5FF3023-695D-486E-8CB8-5265DEBDDA88}"/>
                  </a:ext>
                </a:extLst>
              </p:cNvPr>
              <p:cNvPicPr/>
              <p:nvPr/>
            </p:nvPicPr>
            <p:blipFill>
              <a:blip r:embed="rId15"/>
              <a:stretch>
                <a:fillRect/>
              </a:stretch>
            </p:blipFill>
            <p:spPr>
              <a:xfrm>
                <a:off x="1305720" y="3374640"/>
                <a:ext cx="134424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1" name="Ink 10">
                <a:extLst>
                  <a:ext uri="{FF2B5EF4-FFF2-40B4-BE49-F238E27FC236}">
                    <a16:creationId xmlns:a16="http://schemas.microsoft.com/office/drawing/2014/main" id="{D7708DC0-AC78-4934-8E42-4620B21C565F}"/>
                  </a:ext>
                </a:extLst>
              </p14:cNvPr>
              <p14:cNvContentPartPr/>
              <p14:nvPr/>
            </p14:nvContentPartPr>
            <p14:xfrm>
              <a:off x="1258920" y="4330800"/>
              <a:ext cx="875520" cy="81000"/>
            </p14:xfrm>
          </p:contentPart>
        </mc:Choice>
        <mc:Fallback>
          <p:pic>
            <p:nvPicPr>
              <p:cNvPr id="11" name="Ink 10">
                <a:extLst>
                  <a:ext uri="{FF2B5EF4-FFF2-40B4-BE49-F238E27FC236}">
                    <a16:creationId xmlns:a16="http://schemas.microsoft.com/office/drawing/2014/main" id="{D7708DC0-AC78-4934-8E42-4620B21C565F}"/>
                  </a:ext>
                </a:extLst>
              </p:cNvPr>
              <p:cNvPicPr/>
              <p:nvPr/>
            </p:nvPicPr>
            <p:blipFill>
              <a:blip r:embed="rId17"/>
              <a:stretch>
                <a:fillRect/>
              </a:stretch>
            </p:blipFill>
            <p:spPr>
              <a:xfrm>
                <a:off x="1243080" y="4267440"/>
                <a:ext cx="90684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2" name="Ink 11">
                <a:extLst>
                  <a:ext uri="{FF2B5EF4-FFF2-40B4-BE49-F238E27FC236}">
                    <a16:creationId xmlns:a16="http://schemas.microsoft.com/office/drawing/2014/main" id="{40C63AE0-E4D0-4A2E-97DB-DD56ACBA9EBC}"/>
                  </a:ext>
                </a:extLst>
              </p14:cNvPr>
              <p14:cNvContentPartPr/>
              <p14:nvPr/>
            </p14:nvContentPartPr>
            <p14:xfrm>
              <a:off x="2723400" y="4286160"/>
              <a:ext cx="509400" cy="63000"/>
            </p14:xfrm>
          </p:contentPart>
        </mc:Choice>
        <mc:Fallback>
          <p:pic>
            <p:nvPicPr>
              <p:cNvPr id="12" name="Ink 11">
                <a:extLst>
                  <a:ext uri="{FF2B5EF4-FFF2-40B4-BE49-F238E27FC236}">
                    <a16:creationId xmlns:a16="http://schemas.microsoft.com/office/drawing/2014/main" id="{40C63AE0-E4D0-4A2E-97DB-DD56ACBA9EBC}"/>
                  </a:ext>
                </a:extLst>
              </p:cNvPr>
              <p:cNvPicPr/>
              <p:nvPr/>
            </p:nvPicPr>
            <p:blipFill>
              <a:blip r:embed="rId19"/>
              <a:stretch>
                <a:fillRect/>
              </a:stretch>
            </p:blipFill>
            <p:spPr>
              <a:xfrm>
                <a:off x="2707560" y="4222800"/>
                <a:ext cx="54072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3" name="Ink 12">
                <a:extLst>
                  <a:ext uri="{FF2B5EF4-FFF2-40B4-BE49-F238E27FC236}">
                    <a16:creationId xmlns:a16="http://schemas.microsoft.com/office/drawing/2014/main" id="{D3307AB2-E5AC-429A-8090-5AD79BDA719F}"/>
                  </a:ext>
                </a:extLst>
              </p14:cNvPr>
              <p14:cNvContentPartPr/>
              <p14:nvPr/>
            </p14:nvContentPartPr>
            <p14:xfrm>
              <a:off x="1035720" y="4723920"/>
              <a:ext cx="759600" cy="54000"/>
            </p14:xfrm>
          </p:contentPart>
        </mc:Choice>
        <mc:Fallback>
          <p:pic>
            <p:nvPicPr>
              <p:cNvPr id="13" name="Ink 12">
                <a:extLst>
                  <a:ext uri="{FF2B5EF4-FFF2-40B4-BE49-F238E27FC236}">
                    <a16:creationId xmlns:a16="http://schemas.microsoft.com/office/drawing/2014/main" id="{D3307AB2-E5AC-429A-8090-5AD79BDA719F}"/>
                  </a:ext>
                </a:extLst>
              </p:cNvPr>
              <p:cNvPicPr/>
              <p:nvPr/>
            </p:nvPicPr>
            <p:blipFill>
              <a:blip r:embed="rId21"/>
              <a:stretch>
                <a:fillRect/>
              </a:stretch>
            </p:blipFill>
            <p:spPr>
              <a:xfrm>
                <a:off x="1019880" y="4660560"/>
                <a:ext cx="79092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4" name="Ink 13">
                <a:extLst>
                  <a:ext uri="{FF2B5EF4-FFF2-40B4-BE49-F238E27FC236}">
                    <a16:creationId xmlns:a16="http://schemas.microsoft.com/office/drawing/2014/main" id="{36929387-69D9-4D6D-A98A-3B903C8C8D3C}"/>
                  </a:ext>
                </a:extLst>
              </p14:cNvPr>
              <p14:cNvContentPartPr/>
              <p14:nvPr/>
            </p14:nvContentPartPr>
            <p14:xfrm>
              <a:off x="2509200" y="2482560"/>
              <a:ext cx="360" cy="360"/>
            </p14:xfrm>
          </p:contentPart>
        </mc:Choice>
        <mc:Fallback>
          <p:pic>
            <p:nvPicPr>
              <p:cNvPr id="14" name="Ink 13">
                <a:extLst>
                  <a:ext uri="{FF2B5EF4-FFF2-40B4-BE49-F238E27FC236}">
                    <a16:creationId xmlns:a16="http://schemas.microsoft.com/office/drawing/2014/main" id="{36929387-69D9-4D6D-A98A-3B903C8C8D3C}"/>
                  </a:ext>
                </a:extLst>
              </p:cNvPr>
              <p:cNvPicPr/>
              <p:nvPr/>
            </p:nvPicPr>
            <p:blipFill>
              <a:blip r:embed="rId7"/>
              <a:stretch>
                <a:fillRect/>
              </a:stretch>
            </p:blipFill>
            <p:spPr>
              <a:xfrm>
                <a:off x="2493360" y="24192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15" name="Ink 14">
                <a:extLst>
                  <a:ext uri="{FF2B5EF4-FFF2-40B4-BE49-F238E27FC236}">
                    <a16:creationId xmlns:a16="http://schemas.microsoft.com/office/drawing/2014/main" id="{63824CD6-187D-4871-A1E7-4FAC9095333D}"/>
                  </a:ext>
                </a:extLst>
              </p14:cNvPr>
              <p14:cNvContentPartPr/>
              <p14:nvPr/>
            </p14:nvContentPartPr>
            <p14:xfrm>
              <a:off x="3447000" y="2143080"/>
              <a:ext cx="360" cy="360"/>
            </p14:xfrm>
          </p:contentPart>
        </mc:Choice>
        <mc:Fallback>
          <p:pic>
            <p:nvPicPr>
              <p:cNvPr id="15" name="Ink 14">
                <a:extLst>
                  <a:ext uri="{FF2B5EF4-FFF2-40B4-BE49-F238E27FC236}">
                    <a16:creationId xmlns:a16="http://schemas.microsoft.com/office/drawing/2014/main" id="{63824CD6-187D-4871-A1E7-4FAC9095333D}"/>
                  </a:ext>
                </a:extLst>
              </p:cNvPr>
              <p:cNvPicPr/>
              <p:nvPr/>
            </p:nvPicPr>
            <p:blipFill>
              <a:blip r:embed="rId7"/>
              <a:stretch>
                <a:fillRect/>
              </a:stretch>
            </p:blipFill>
            <p:spPr>
              <a:xfrm>
                <a:off x="3431160" y="20797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6" name="Ink 15">
                <a:extLst>
                  <a:ext uri="{FF2B5EF4-FFF2-40B4-BE49-F238E27FC236}">
                    <a16:creationId xmlns:a16="http://schemas.microsoft.com/office/drawing/2014/main" id="{23E85BE0-B2E8-4BBC-8D63-3D8C1362AA1D}"/>
                  </a:ext>
                </a:extLst>
              </p14:cNvPr>
              <p14:cNvContentPartPr/>
              <p14:nvPr/>
            </p14:nvContentPartPr>
            <p14:xfrm>
              <a:off x="2821680" y="3170160"/>
              <a:ext cx="360" cy="360"/>
            </p14:xfrm>
          </p:contentPart>
        </mc:Choice>
        <mc:Fallback>
          <p:pic>
            <p:nvPicPr>
              <p:cNvPr id="16" name="Ink 15">
                <a:extLst>
                  <a:ext uri="{FF2B5EF4-FFF2-40B4-BE49-F238E27FC236}">
                    <a16:creationId xmlns:a16="http://schemas.microsoft.com/office/drawing/2014/main" id="{23E85BE0-B2E8-4BBC-8D63-3D8C1362AA1D}"/>
                  </a:ext>
                </a:extLst>
              </p:cNvPr>
              <p:cNvPicPr/>
              <p:nvPr/>
            </p:nvPicPr>
            <p:blipFill>
              <a:blip r:embed="rId7"/>
              <a:stretch>
                <a:fillRect/>
              </a:stretch>
            </p:blipFill>
            <p:spPr>
              <a:xfrm>
                <a:off x="2805840" y="31068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17" name="Ink 16">
                <a:extLst>
                  <a:ext uri="{FF2B5EF4-FFF2-40B4-BE49-F238E27FC236}">
                    <a16:creationId xmlns:a16="http://schemas.microsoft.com/office/drawing/2014/main" id="{81DBCE41-7174-4919-8C23-B1144A6E9B5A}"/>
                  </a:ext>
                </a:extLst>
              </p14:cNvPr>
              <p14:cNvContentPartPr/>
              <p14:nvPr/>
            </p14:nvContentPartPr>
            <p14:xfrm>
              <a:off x="2491560" y="4223880"/>
              <a:ext cx="360" cy="360"/>
            </p14:xfrm>
          </p:contentPart>
        </mc:Choice>
        <mc:Fallback>
          <p:pic>
            <p:nvPicPr>
              <p:cNvPr id="17" name="Ink 16">
                <a:extLst>
                  <a:ext uri="{FF2B5EF4-FFF2-40B4-BE49-F238E27FC236}">
                    <a16:creationId xmlns:a16="http://schemas.microsoft.com/office/drawing/2014/main" id="{81DBCE41-7174-4919-8C23-B1144A6E9B5A}"/>
                  </a:ext>
                </a:extLst>
              </p:cNvPr>
              <p:cNvPicPr/>
              <p:nvPr/>
            </p:nvPicPr>
            <p:blipFill>
              <a:blip r:embed="rId7"/>
              <a:stretch>
                <a:fillRect/>
              </a:stretch>
            </p:blipFill>
            <p:spPr>
              <a:xfrm>
                <a:off x="2475720" y="41605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8" name="Ink 17">
                <a:extLst>
                  <a:ext uri="{FF2B5EF4-FFF2-40B4-BE49-F238E27FC236}">
                    <a16:creationId xmlns:a16="http://schemas.microsoft.com/office/drawing/2014/main" id="{57E15D73-4747-4E4A-BA48-2CB210611FE4}"/>
                  </a:ext>
                </a:extLst>
              </p14:cNvPr>
              <p14:cNvContentPartPr/>
              <p14:nvPr/>
            </p14:nvContentPartPr>
            <p14:xfrm>
              <a:off x="741240" y="660960"/>
              <a:ext cx="8260200" cy="5188320"/>
            </p14:xfrm>
          </p:contentPart>
        </mc:Choice>
        <mc:Fallback>
          <p:pic>
            <p:nvPicPr>
              <p:cNvPr id="18" name="Ink 17">
                <a:extLst>
                  <a:ext uri="{FF2B5EF4-FFF2-40B4-BE49-F238E27FC236}">
                    <a16:creationId xmlns:a16="http://schemas.microsoft.com/office/drawing/2014/main" id="{57E15D73-4747-4E4A-BA48-2CB210611FE4}"/>
                  </a:ext>
                </a:extLst>
              </p:cNvPr>
              <p:cNvPicPr/>
              <p:nvPr/>
            </p:nvPicPr>
            <p:blipFill>
              <a:blip r:embed="rId27"/>
              <a:stretch>
                <a:fillRect/>
              </a:stretch>
            </p:blipFill>
            <p:spPr>
              <a:xfrm>
                <a:off x="731880" y="651600"/>
                <a:ext cx="8278920" cy="5207040"/>
              </a:xfrm>
              <a:prstGeom prst="rect">
                <a:avLst/>
              </a:prstGeom>
            </p:spPr>
          </p:pic>
        </mc:Fallback>
      </mc:AlternateContent>
    </p:spTree>
    <p:extLst>
      <p:ext uri="{BB962C8B-B14F-4D97-AF65-F5344CB8AC3E}">
        <p14:creationId xmlns:p14="http://schemas.microsoft.com/office/powerpoint/2010/main" val="2909294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01EBFF-55D2-4454-B204-4846624DB7F0}"/>
              </a:ext>
            </a:extLst>
          </p:cNvPr>
          <p:cNvPicPr>
            <a:picLocks noChangeAspect="1"/>
          </p:cNvPicPr>
          <p:nvPr/>
        </p:nvPicPr>
        <p:blipFill>
          <a:blip r:embed="rId2"/>
          <a:stretch>
            <a:fillRect/>
          </a:stretch>
        </p:blipFill>
        <p:spPr>
          <a:xfrm>
            <a:off x="154034" y="184244"/>
            <a:ext cx="5885499" cy="5998191"/>
          </a:xfrm>
          <a:prstGeom prst="rect">
            <a:avLst/>
          </a:prstGeom>
        </p:spPr>
      </p:pic>
      <p:sp>
        <p:nvSpPr>
          <p:cNvPr id="6" name="Content Placeholder 2">
            <a:extLst>
              <a:ext uri="{FF2B5EF4-FFF2-40B4-BE49-F238E27FC236}">
                <a16:creationId xmlns:a16="http://schemas.microsoft.com/office/drawing/2014/main" id="{72708D58-D9F3-4FCD-9265-0B487AF3B9A1}"/>
              </a:ext>
            </a:extLst>
          </p:cNvPr>
          <p:cNvSpPr>
            <a:spLocks noGrp="1"/>
          </p:cNvSpPr>
          <p:nvPr>
            <p:ph idx="1"/>
          </p:nvPr>
        </p:nvSpPr>
        <p:spPr>
          <a:xfrm>
            <a:off x="6152469" y="611886"/>
            <a:ext cx="5885499" cy="5884448"/>
          </a:xfrm>
        </p:spPr>
        <p:txBody>
          <a:bodyPr>
            <a:normAutofit fontScale="92500" lnSpcReduction="10000"/>
          </a:bodyPr>
          <a:lstStyle/>
          <a:p>
            <a:pPr marL="0" indent="0">
              <a:buNone/>
            </a:pPr>
            <a:r>
              <a:rPr lang="en-GB" sz="2400" dirty="0">
                <a:solidFill>
                  <a:schemeClr val="accent6">
                    <a:lumMod val="50000"/>
                  </a:schemeClr>
                </a:solidFill>
              </a:rPr>
              <a:t>So, students need to spend their money carefully. At most universities, councillors can give students </a:t>
            </a:r>
            <a:r>
              <a:rPr lang="en-GB" sz="2400" b="1" dirty="0">
                <a:solidFill>
                  <a:schemeClr val="accent6">
                    <a:lumMod val="50000"/>
                  </a:schemeClr>
                </a:solidFill>
              </a:rPr>
              <a:t>advice</a:t>
            </a:r>
            <a:r>
              <a:rPr lang="en-GB" sz="2400" dirty="0">
                <a:solidFill>
                  <a:schemeClr val="accent6">
                    <a:lumMod val="50000"/>
                  </a:schemeClr>
                </a:solidFill>
              </a:rPr>
              <a:t> on how to budget their money. </a:t>
            </a:r>
          </a:p>
          <a:p>
            <a:pPr marL="0" indent="0">
              <a:buNone/>
            </a:pPr>
            <a:r>
              <a:rPr lang="en-GB" sz="2400" dirty="0">
                <a:solidFill>
                  <a:srgbClr val="660066"/>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p>
          <a:p>
            <a:pPr marL="0" indent="0">
              <a:buNone/>
            </a:pPr>
            <a:r>
              <a:rPr lang="en-GB" sz="2400" dirty="0">
                <a:solidFill>
                  <a:srgbClr val="FF0066"/>
                </a:solidFill>
              </a:rPr>
              <a:t>Add together all of your expenses. Are they more than your income? Will you need to </a:t>
            </a:r>
            <a:r>
              <a:rPr lang="en-GB" sz="2400" b="1" dirty="0">
                <a:solidFill>
                  <a:srgbClr val="FF0066"/>
                </a:solidFill>
              </a:rPr>
              <a:t>borrow</a:t>
            </a:r>
            <a:r>
              <a:rPr lang="en-GB" sz="2400" dirty="0">
                <a:solidFill>
                  <a:srgbClr val="FF0066"/>
                </a:solidFill>
              </a:rPr>
              <a:t> from family or friends, or will you need to get more money by doing part-time work? Often, students find it easier to plan out their own budget, and save their own money, rather than trying to borrow from others. </a:t>
            </a:r>
          </a:p>
          <a:p>
            <a:pPr marL="0" indent="0">
              <a:buNone/>
            </a:pPr>
            <a:r>
              <a:rPr lang="en-GB" sz="2400" dirty="0">
                <a:solidFill>
                  <a:srgbClr val="FF0066"/>
                </a:solidFill>
              </a:rPr>
              <a:t>As you can see, there’s more to learn at college than just what’s taught in the classroom! </a:t>
            </a:r>
            <a:endParaRPr lang="en-US" sz="2400" dirty="0">
              <a:solidFill>
                <a:srgbClr val="FF0066"/>
              </a:solidFill>
            </a:endParaRPr>
          </a:p>
          <a:p>
            <a:pPr marL="0" indent="0">
              <a:buNone/>
            </a:pPr>
            <a:endParaRPr lang="en-US" sz="2400" dirty="0">
              <a:solidFill>
                <a:srgbClr val="FF0066"/>
              </a:solidFill>
            </a:endParaRPr>
          </a:p>
          <a:p>
            <a:pPr marL="0" indent="0">
              <a:buNone/>
            </a:pPr>
            <a:endParaRPr lang="en-US" sz="2400" dirty="0">
              <a:solidFill>
                <a:srgbClr val="660066"/>
              </a:solidFill>
            </a:endParaRPr>
          </a:p>
          <a:p>
            <a:pPr marL="0" indent="0">
              <a:buNone/>
            </a:pPr>
            <a:endParaRPr lang="en-US" sz="2400" dirty="0">
              <a:solidFill>
                <a:schemeClr val="accent6">
                  <a:lumMod val="50000"/>
                </a:schemeClr>
              </a:solidFill>
            </a:endParaRPr>
          </a:p>
        </p:txBody>
      </p:sp>
      <p:pic>
        <p:nvPicPr>
          <p:cNvPr id="2050" name="Picture 2" descr="Golden coins stacks arranged as a graph isolated on white background">
            <a:extLst>
              <a:ext uri="{FF2B5EF4-FFF2-40B4-BE49-F238E27FC236}">
                <a16:creationId xmlns:a16="http://schemas.microsoft.com/office/drawing/2014/main" id="{EE7494E4-3D4A-4E02-B970-13353F54013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9850" y="5515229"/>
            <a:ext cx="2282150" cy="146176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8878166D-B58A-46C7-8436-B3FF6263AA36}"/>
                  </a:ext>
                </a:extLst>
              </p14:cNvPr>
              <p14:cNvContentPartPr/>
              <p14:nvPr/>
            </p14:nvContentPartPr>
            <p14:xfrm>
              <a:off x="6036480" y="1134000"/>
              <a:ext cx="5411880" cy="4831560"/>
            </p14:xfrm>
          </p:contentPart>
        </mc:Choice>
        <mc:Fallback>
          <p:pic>
            <p:nvPicPr>
              <p:cNvPr id="2" name="Ink 1">
                <a:extLst>
                  <a:ext uri="{FF2B5EF4-FFF2-40B4-BE49-F238E27FC236}">
                    <a16:creationId xmlns:a16="http://schemas.microsoft.com/office/drawing/2014/main" id="{8878166D-B58A-46C7-8436-B3FF6263AA36}"/>
                  </a:ext>
                </a:extLst>
              </p:cNvPr>
              <p:cNvPicPr/>
              <p:nvPr/>
            </p:nvPicPr>
            <p:blipFill>
              <a:blip r:embed="rId5"/>
              <a:stretch>
                <a:fillRect/>
              </a:stretch>
            </p:blipFill>
            <p:spPr>
              <a:xfrm>
                <a:off x="6027120" y="1124640"/>
                <a:ext cx="5430600" cy="4850280"/>
              </a:xfrm>
              <a:prstGeom prst="rect">
                <a:avLst/>
              </a:prstGeom>
            </p:spPr>
          </p:pic>
        </mc:Fallback>
      </mc:AlternateContent>
    </p:spTree>
    <p:extLst>
      <p:ext uri="{BB962C8B-B14F-4D97-AF65-F5344CB8AC3E}">
        <p14:creationId xmlns:p14="http://schemas.microsoft.com/office/powerpoint/2010/main" val="200942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10233-5020-4FC4-8CB4-C66D355823DB}"/>
              </a:ext>
            </a:extLst>
          </p:cNvPr>
          <p:cNvSpPr>
            <a:spLocks noGrp="1"/>
          </p:cNvSpPr>
          <p:nvPr>
            <p:ph type="title"/>
          </p:nvPr>
        </p:nvSpPr>
        <p:spPr>
          <a:xfrm>
            <a:off x="838200" y="220681"/>
            <a:ext cx="10515600" cy="849526"/>
          </a:xfrm>
        </p:spPr>
        <p:txBody>
          <a:bodyPr>
            <a:normAutofit fontScale="90000"/>
          </a:bodyPr>
          <a:lstStyle/>
          <a:p>
            <a:r>
              <a:rPr lang="en-GB" sz="6000" b="1" dirty="0">
                <a:solidFill>
                  <a:srgbClr val="C00000"/>
                </a:solidFill>
              </a:rPr>
              <a:t>A student budget </a:t>
            </a:r>
            <a:endParaRPr lang="en-US" sz="6000" b="1" dirty="0">
              <a:solidFill>
                <a:srgbClr val="C00000"/>
              </a:solidFill>
            </a:endParaRPr>
          </a:p>
        </p:txBody>
      </p:sp>
      <p:sp>
        <p:nvSpPr>
          <p:cNvPr id="3" name="Content Placeholder 2">
            <a:extLst>
              <a:ext uri="{FF2B5EF4-FFF2-40B4-BE49-F238E27FC236}">
                <a16:creationId xmlns:a16="http://schemas.microsoft.com/office/drawing/2014/main" id="{0475DDF9-C93E-4EB7-A6AA-6CB52C0A4831}"/>
              </a:ext>
            </a:extLst>
          </p:cNvPr>
          <p:cNvSpPr>
            <a:spLocks noGrp="1"/>
          </p:cNvSpPr>
          <p:nvPr>
            <p:ph idx="1"/>
          </p:nvPr>
        </p:nvSpPr>
        <p:spPr>
          <a:xfrm>
            <a:off x="673290" y="1669534"/>
            <a:ext cx="11171830" cy="4351338"/>
          </a:xfrm>
        </p:spPr>
        <p:txBody>
          <a:bodyPr>
            <a:normAutofit/>
          </a:bodyPr>
          <a:lstStyle/>
          <a:p>
            <a:pPr marL="0" indent="0">
              <a:buNone/>
            </a:pPr>
            <a:r>
              <a:rPr lang="en-US" sz="3600" dirty="0">
                <a:solidFill>
                  <a:schemeClr val="accent5">
                    <a:lumMod val="50000"/>
                  </a:schemeClr>
                </a:solidFill>
              </a:rPr>
              <a:t>College is an exciting time to learn and to make friends that will last a lifetime. Many students do not like to worry about money, and would rather not think about it. However, it doesn't matter whether a student's parents pay for everything, or whether the student works part-time to help pay for his or her education. All students can get into money trouble if they're not careful. </a:t>
            </a:r>
          </a:p>
        </p:txBody>
      </p:sp>
      <p:pic>
        <p:nvPicPr>
          <p:cNvPr id="1026" name="Picture 2" descr="focus photography of person counting dollar banknotes">
            <a:extLst>
              <a:ext uri="{FF2B5EF4-FFF2-40B4-BE49-F238E27FC236}">
                <a16:creationId xmlns:a16="http://schemas.microsoft.com/office/drawing/2014/main" id="{48B5E03D-1302-4C5B-B1B6-26DFCE041EB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9780327" y="101280"/>
            <a:ext cx="2064793" cy="1377217"/>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218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6F7635-28EB-4DE1-BA38-ED74DB9D31B7}"/>
              </a:ext>
            </a:extLst>
          </p:cNvPr>
          <p:cNvSpPr>
            <a:spLocks noGrp="1"/>
          </p:cNvSpPr>
          <p:nvPr>
            <p:ph idx="1"/>
          </p:nvPr>
        </p:nvSpPr>
        <p:spPr>
          <a:xfrm>
            <a:off x="688074" y="1253330"/>
            <a:ext cx="11403842" cy="4560615"/>
          </a:xfrm>
        </p:spPr>
        <p:txBody>
          <a:bodyPr>
            <a:normAutofit lnSpcReduction="10000"/>
          </a:bodyPr>
          <a:lstStyle/>
          <a:p>
            <a:pPr marL="0" indent="0">
              <a:buNone/>
            </a:pPr>
            <a:r>
              <a:rPr lang="en-US" sz="3600" dirty="0">
                <a:solidFill>
                  <a:srgbClr val="002060"/>
                </a:solidFill>
              </a:rPr>
              <a:t>The cost of a college education can be high. in English-speaking countries, the average cost per student per year can be well over </a:t>
            </a:r>
            <a:r>
              <a:rPr lang="en-US" sz="3600" dirty="0" err="1">
                <a:solidFill>
                  <a:srgbClr val="002060"/>
                </a:solidFill>
              </a:rPr>
              <a:t>US$15,000</a:t>
            </a:r>
            <a:r>
              <a:rPr lang="en-US" sz="3600" dirty="0">
                <a:solidFill>
                  <a:srgbClr val="002060"/>
                </a:solidFill>
              </a:rPr>
              <a:t>. Students must also pay for books, paper, pens, etc. These can cost $500 to $1,000 per year. </a:t>
            </a:r>
          </a:p>
          <a:p>
            <a:pPr marL="0" indent="0">
              <a:buNone/>
            </a:pPr>
            <a:r>
              <a:rPr lang="en-US" sz="3600" dirty="0">
                <a:solidFill>
                  <a:srgbClr val="002060"/>
                </a:solidFill>
              </a:rPr>
              <a:t>Students must also pay thousands more per year for room and board.' Add money for clothes, travel, and other personal expenses, and the average cost of one year at university can be $20,000 to $30,000, or more. </a:t>
            </a:r>
          </a:p>
          <a:p>
            <a:pPr marL="0" indent="0">
              <a:buNone/>
            </a:pPr>
            <a:endParaRPr lang="en-US" sz="3600" dirty="0">
              <a:solidFill>
                <a:srgbClr val="002060"/>
              </a:solidFill>
            </a:endParaRPr>
          </a:p>
        </p:txBody>
      </p:sp>
      <p:sp>
        <p:nvSpPr>
          <p:cNvPr id="4" name="Title 1">
            <a:extLst>
              <a:ext uri="{FF2B5EF4-FFF2-40B4-BE49-F238E27FC236}">
                <a16:creationId xmlns:a16="http://schemas.microsoft.com/office/drawing/2014/main" id="{971DAD2F-DDB1-4569-A312-F2386B0267A4}"/>
              </a:ext>
            </a:extLst>
          </p:cNvPr>
          <p:cNvSpPr>
            <a:spLocks noGrp="1"/>
          </p:cNvSpPr>
          <p:nvPr>
            <p:ph type="title"/>
          </p:nvPr>
        </p:nvSpPr>
        <p:spPr>
          <a:xfrm>
            <a:off x="688074" y="0"/>
            <a:ext cx="10515600" cy="849526"/>
          </a:xfrm>
        </p:spPr>
        <p:txBody>
          <a:bodyPr>
            <a:normAutofit fontScale="90000"/>
          </a:bodyPr>
          <a:lstStyle/>
          <a:p>
            <a:r>
              <a:rPr lang="en-GB" sz="6000" b="1" dirty="0">
                <a:solidFill>
                  <a:srgbClr val="C00000"/>
                </a:solidFill>
              </a:rPr>
              <a:t>A student budget </a:t>
            </a:r>
            <a:endParaRPr lang="en-US" sz="6000" b="1" dirty="0">
              <a:solidFill>
                <a:srgbClr val="C00000"/>
              </a:solidFill>
            </a:endParaRPr>
          </a:p>
        </p:txBody>
      </p:sp>
    </p:spTree>
    <p:extLst>
      <p:ext uri="{BB962C8B-B14F-4D97-AF65-F5344CB8AC3E}">
        <p14:creationId xmlns:p14="http://schemas.microsoft.com/office/powerpoint/2010/main" val="4237327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174802-FE27-4D06-85F8-19F00CC36D38}"/>
              </a:ext>
            </a:extLst>
          </p:cNvPr>
          <p:cNvSpPr>
            <a:spLocks noGrp="1"/>
          </p:cNvSpPr>
          <p:nvPr>
            <p:ph idx="1"/>
          </p:nvPr>
        </p:nvSpPr>
        <p:spPr>
          <a:xfrm>
            <a:off x="688074" y="1253331"/>
            <a:ext cx="11503926" cy="4351338"/>
          </a:xfrm>
        </p:spPr>
        <p:txBody>
          <a:bodyPr>
            <a:normAutofit/>
          </a:bodyPr>
          <a:lstStyle/>
          <a:p>
            <a:pPr marL="0" indent="0">
              <a:buNone/>
            </a:pPr>
            <a:r>
              <a:rPr lang="en-GB" sz="3600" dirty="0">
                <a:solidFill>
                  <a:schemeClr val="accent6">
                    <a:lumMod val="50000"/>
                  </a:schemeClr>
                </a:solidFill>
              </a:rPr>
              <a:t>So, students need to spend their money carefully. At most universities, councillors can give students </a:t>
            </a:r>
            <a:r>
              <a:rPr lang="en-GB" sz="3600" b="1" dirty="0">
                <a:solidFill>
                  <a:schemeClr val="accent6">
                    <a:lumMod val="50000"/>
                  </a:schemeClr>
                </a:solidFill>
              </a:rPr>
              <a:t>advice</a:t>
            </a:r>
            <a:r>
              <a:rPr lang="en-GB" sz="3600" dirty="0">
                <a:solidFill>
                  <a:schemeClr val="accent6">
                    <a:lumMod val="50000"/>
                  </a:schemeClr>
                </a:solidFill>
              </a:rPr>
              <a:t> on how to budget their money. </a:t>
            </a:r>
            <a:endParaRPr lang="en-US" sz="3600" dirty="0">
              <a:solidFill>
                <a:schemeClr val="accent6">
                  <a:lumMod val="50000"/>
                </a:schemeClr>
              </a:solidFill>
            </a:endParaRPr>
          </a:p>
        </p:txBody>
      </p:sp>
      <p:sp>
        <p:nvSpPr>
          <p:cNvPr id="5" name="Title 1">
            <a:extLst>
              <a:ext uri="{FF2B5EF4-FFF2-40B4-BE49-F238E27FC236}">
                <a16:creationId xmlns:a16="http://schemas.microsoft.com/office/drawing/2014/main" id="{051AD718-ADDF-402B-BCBC-A63C5E978C04}"/>
              </a:ext>
            </a:extLst>
          </p:cNvPr>
          <p:cNvSpPr>
            <a:spLocks noGrp="1"/>
          </p:cNvSpPr>
          <p:nvPr>
            <p:ph type="title"/>
          </p:nvPr>
        </p:nvSpPr>
        <p:spPr>
          <a:xfrm>
            <a:off x="688074" y="27296"/>
            <a:ext cx="10515600" cy="849526"/>
          </a:xfrm>
        </p:spPr>
        <p:txBody>
          <a:bodyPr>
            <a:normAutofit fontScale="90000"/>
          </a:bodyPr>
          <a:lstStyle/>
          <a:p>
            <a:r>
              <a:rPr lang="en-GB" sz="6000" b="1" dirty="0">
                <a:solidFill>
                  <a:srgbClr val="C00000"/>
                </a:solidFill>
              </a:rPr>
              <a:t>A student budget </a:t>
            </a:r>
            <a:endParaRPr lang="en-US" sz="6000" b="1" dirty="0">
              <a:solidFill>
                <a:srgbClr val="C00000"/>
              </a:solidFill>
            </a:endParaRPr>
          </a:p>
        </p:txBody>
      </p:sp>
    </p:spTree>
    <p:extLst>
      <p:ext uri="{BB962C8B-B14F-4D97-AF65-F5344CB8AC3E}">
        <p14:creationId xmlns:p14="http://schemas.microsoft.com/office/powerpoint/2010/main" val="2745193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1BF1B4-34E0-42EE-941D-629D505078BB}"/>
              </a:ext>
            </a:extLst>
          </p:cNvPr>
          <p:cNvSpPr>
            <a:spLocks noGrp="1"/>
          </p:cNvSpPr>
          <p:nvPr>
            <p:ph idx="1"/>
          </p:nvPr>
        </p:nvSpPr>
        <p:spPr>
          <a:xfrm>
            <a:off x="688074" y="1253330"/>
            <a:ext cx="11308308" cy="5120173"/>
          </a:xfrm>
        </p:spPr>
        <p:txBody>
          <a:bodyPr>
            <a:normAutofit/>
          </a:bodyPr>
          <a:lstStyle/>
          <a:p>
            <a:pPr marL="0" indent="0">
              <a:buNone/>
            </a:pPr>
            <a:r>
              <a:rPr lang="en-GB" sz="4000" dirty="0">
                <a:solidFill>
                  <a:srgbClr val="660066"/>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endParaRPr lang="en-US" sz="4000" dirty="0">
              <a:solidFill>
                <a:srgbClr val="660066"/>
              </a:solidFill>
            </a:endParaRPr>
          </a:p>
        </p:txBody>
      </p:sp>
      <p:sp>
        <p:nvSpPr>
          <p:cNvPr id="4" name="Title 1">
            <a:extLst>
              <a:ext uri="{FF2B5EF4-FFF2-40B4-BE49-F238E27FC236}">
                <a16:creationId xmlns:a16="http://schemas.microsoft.com/office/drawing/2014/main" id="{A40675E4-A5FD-4DD0-8F29-57051FDBC70A}"/>
              </a:ext>
            </a:extLst>
          </p:cNvPr>
          <p:cNvSpPr>
            <a:spLocks noGrp="1"/>
          </p:cNvSpPr>
          <p:nvPr>
            <p:ph type="title"/>
          </p:nvPr>
        </p:nvSpPr>
        <p:spPr>
          <a:xfrm>
            <a:off x="688074" y="0"/>
            <a:ext cx="10515600" cy="849526"/>
          </a:xfrm>
        </p:spPr>
        <p:txBody>
          <a:bodyPr>
            <a:normAutofit fontScale="90000"/>
          </a:bodyPr>
          <a:lstStyle/>
          <a:p>
            <a:r>
              <a:rPr lang="en-GB" sz="6000" b="1" dirty="0">
                <a:solidFill>
                  <a:srgbClr val="C00000"/>
                </a:solidFill>
              </a:rPr>
              <a:t>A student budget </a:t>
            </a:r>
            <a:endParaRPr lang="en-US" sz="6000" b="1" dirty="0">
              <a:solidFill>
                <a:srgbClr val="C00000"/>
              </a:solidFill>
            </a:endParaRPr>
          </a:p>
        </p:txBody>
      </p:sp>
    </p:spTree>
    <p:extLst>
      <p:ext uri="{BB962C8B-B14F-4D97-AF65-F5344CB8AC3E}">
        <p14:creationId xmlns:p14="http://schemas.microsoft.com/office/powerpoint/2010/main" val="459015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1BF1B4-34E0-42EE-941D-629D505078BB}"/>
              </a:ext>
            </a:extLst>
          </p:cNvPr>
          <p:cNvSpPr>
            <a:spLocks noGrp="1"/>
          </p:cNvSpPr>
          <p:nvPr>
            <p:ph idx="1"/>
          </p:nvPr>
        </p:nvSpPr>
        <p:spPr>
          <a:xfrm>
            <a:off x="483358" y="1156885"/>
            <a:ext cx="11708641" cy="4943664"/>
          </a:xfrm>
        </p:spPr>
        <p:txBody>
          <a:bodyPr>
            <a:normAutofit/>
          </a:bodyPr>
          <a:lstStyle/>
          <a:p>
            <a:pPr marL="0" indent="0">
              <a:buNone/>
            </a:pPr>
            <a:r>
              <a:rPr lang="en-GB" sz="3600" dirty="0">
                <a:solidFill>
                  <a:srgbClr val="FF0066"/>
                </a:solidFill>
              </a:rPr>
              <a:t>Add together all of your expenses. Are they more than your income? Will you need to </a:t>
            </a:r>
            <a:r>
              <a:rPr lang="en-GB" sz="3600" b="1" dirty="0">
                <a:solidFill>
                  <a:srgbClr val="FF0066"/>
                </a:solidFill>
              </a:rPr>
              <a:t>borrow</a:t>
            </a:r>
            <a:r>
              <a:rPr lang="en-GB" sz="3600" dirty="0">
                <a:solidFill>
                  <a:srgbClr val="FF0066"/>
                </a:solidFill>
              </a:rPr>
              <a:t> from family or friends, or will you need to get more money by doing part-time work? Often, students find it easier to plan out their own budget, and save their own money, rather than trying to borrow from others. </a:t>
            </a:r>
          </a:p>
          <a:p>
            <a:pPr marL="0" indent="0">
              <a:buNone/>
            </a:pPr>
            <a:r>
              <a:rPr lang="en-GB" sz="3600" dirty="0">
                <a:solidFill>
                  <a:srgbClr val="FF0066"/>
                </a:solidFill>
              </a:rPr>
              <a:t>As you can see, there’s more to learn at college than just what’s taught in the classroom! </a:t>
            </a:r>
            <a:endParaRPr lang="en-US" sz="3600" dirty="0">
              <a:solidFill>
                <a:srgbClr val="FF0066"/>
              </a:solidFill>
            </a:endParaRPr>
          </a:p>
          <a:p>
            <a:pPr marL="0" indent="0">
              <a:buNone/>
            </a:pPr>
            <a:endParaRPr lang="en-US" sz="3600" dirty="0">
              <a:solidFill>
                <a:srgbClr val="FF0066"/>
              </a:solidFill>
            </a:endParaRPr>
          </a:p>
        </p:txBody>
      </p:sp>
      <p:sp>
        <p:nvSpPr>
          <p:cNvPr id="4" name="Title 1">
            <a:extLst>
              <a:ext uri="{FF2B5EF4-FFF2-40B4-BE49-F238E27FC236}">
                <a16:creationId xmlns:a16="http://schemas.microsoft.com/office/drawing/2014/main" id="{A40675E4-A5FD-4DD0-8F29-57051FDBC70A}"/>
              </a:ext>
            </a:extLst>
          </p:cNvPr>
          <p:cNvSpPr>
            <a:spLocks noGrp="1"/>
          </p:cNvSpPr>
          <p:nvPr>
            <p:ph type="title"/>
          </p:nvPr>
        </p:nvSpPr>
        <p:spPr>
          <a:xfrm>
            <a:off x="688074" y="0"/>
            <a:ext cx="10515600" cy="849526"/>
          </a:xfrm>
        </p:spPr>
        <p:txBody>
          <a:bodyPr>
            <a:normAutofit fontScale="90000"/>
          </a:bodyPr>
          <a:lstStyle/>
          <a:p>
            <a:r>
              <a:rPr lang="en-GB" sz="6000" b="1" dirty="0">
                <a:solidFill>
                  <a:srgbClr val="C00000"/>
                </a:solidFill>
              </a:rPr>
              <a:t>A student budget </a:t>
            </a:r>
            <a:endParaRPr lang="en-US" sz="6000" b="1" dirty="0">
              <a:solidFill>
                <a:srgbClr val="C00000"/>
              </a:solidFill>
            </a:endParaRPr>
          </a:p>
        </p:txBody>
      </p:sp>
    </p:spTree>
    <p:extLst>
      <p:ext uri="{BB962C8B-B14F-4D97-AF65-F5344CB8AC3E}">
        <p14:creationId xmlns:p14="http://schemas.microsoft.com/office/powerpoint/2010/main" val="972878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57C6C-9F83-4FD6-8F9E-F3CFDE3562A4}"/>
              </a:ext>
            </a:extLst>
          </p:cNvPr>
          <p:cNvSpPr>
            <a:spLocks noGrp="1"/>
          </p:cNvSpPr>
          <p:nvPr>
            <p:ph type="title"/>
          </p:nvPr>
        </p:nvSpPr>
        <p:spPr>
          <a:xfrm>
            <a:off x="0" y="365126"/>
            <a:ext cx="12091916" cy="617514"/>
          </a:xfrm>
        </p:spPr>
        <p:txBody>
          <a:bodyPr>
            <a:noAutofit/>
          </a:bodyPr>
          <a:lstStyle/>
          <a:p>
            <a:r>
              <a:rPr lang="en-GB" sz="2800" b="1" dirty="0">
                <a:solidFill>
                  <a:srgbClr val="002060"/>
                </a:solidFill>
              </a:rPr>
              <a:t>Check your understanding &gt; A Choose the correct answers for the following questions. </a:t>
            </a:r>
            <a:br>
              <a:rPr lang="en-GB" sz="2800" b="1" dirty="0">
                <a:solidFill>
                  <a:srgbClr val="002060"/>
                </a:solidFill>
              </a:rPr>
            </a:br>
            <a:endParaRPr lang="en-US" sz="2800" b="1" dirty="0">
              <a:solidFill>
                <a:srgbClr val="002060"/>
              </a:solidFill>
            </a:endParaRPr>
          </a:p>
        </p:txBody>
      </p:sp>
      <p:sp>
        <p:nvSpPr>
          <p:cNvPr id="3" name="Content Placeholder 2">
            <a:extLst>
              <a:ext uri="{FF2B5EF4-FFF2-40B4-BE49-F238E27FC236}">
                <a16:creationId xmlns:a16="http://schemas.microsoft.com/office/drawing/2014/main" id="{FF393758-99FF-4F33-80FD-18AC05251A8F}"/>
              </a:ext>
            </a:extLst>
          </p:cNvPr>
          <p:cNvSpPr>
            <a:spLocks noGrp="1"/>
          </p:cNvSpPr>
          <p:nvPr>
            <p:ph idx="1"/>
          </p:nvPr>
        </p:nvSpPr>
        <p:spPr>
          <a:xfrm>
            <a:off x="838200" y="982640"/>
            <a:ext cx="11353800" cy="5194323"/>
          </a:xfrm>
        </p:spPr>
        <p:txBody>
          <a:bodyPr/>
          <a:lstStyle/>
          <a:p>
            <a:pPr marL="0" indent="0">
              <a:buNone/>
            </a:pPr>
            <a:r>
              <a:rPr lang="en-GB" dirty="0"/>
              <a:t>1 According to the passage, what do many students think very little about? </a:t>
            </a:r>
          </a:p>
          <a:p>
            <a:pPr marL="0" indent="0">
              <a:buNone/>
            </a:pPr>
            <a:r>
              <a:rPr lang="en-GB" dirty="0"/>
              <a:t>	a studying 			b parents 			c money</a:t>
            </a:r>
          </a:p>
          <a:p>
            <a:pPr marL="0" indent="0">
              <a:buNone/>
            </a:pPr>
            <a:r>
              <a:rPr lang="en-GB" dirty="0"/>
              <a:t>2 Students pay about ____ for books and other things they will need in class. </a:t>
            </a:r>
          </a:p>
          <a:p>
            <a:pPr marL="0" indent="0">
              <a:buNone/>
            </a:pPr>
            <a:r>
              <a:rPr lang="en-GB" dirty="0"/>
              <a:t>a $500 to $1,000 per year 	b $10,000 per year 	c $20,000 per year</a:t>
            </a:r>
          </a:p>
          <a:p>
            <a:pPr marL="0" indent="0">
              <a:buNone/>
            </a:pPr>
            <a:r>
              <a:rPr lang="en-GB" dirty="0"/>
              <a:t>3 On a list of expenses, advisors say that the cost of food and tuition should be _____. </a:t>
            </a:r>
          </a:p>
          <a:p>
            <a:pPr marL="0" indent="0">
              <a:buNone/>
            </a:pPr>
            <a:r>
              <a:rPr lang="en-GB" dirty="0"/>
              <a:t>	a grouped together 	b in different groups 	c left out</a:t>
            </a:r>
          </a:p>
          <a:p>
            <a:pPr marL="0" indent="0">
              <a:buNone/>
            </a:pPr>
            <a:r>
              <a:rPr lang="en-GB" dirty="0"/>
              <a:t>4 The cost of _____ is NOT a personal expense.</a:t>
            </a:r>
          </a:p>
          <a:p>
            <a:pPr marL="0" indent="0">
              <a:buNone/>
            </a:pPr>
            <a:r>
              <a:rPr lang="en-GB" dirty="0"/>
              <a:t>	a clothes 			b travel 		c room and board</a:t>
            </a:r>
            <a:endParaRPr lang="en-US" dirty="0"/>
          </a:p>
          <a:p>
            <a:pPr marL="0" indent="0">
              <a:buNone/>
            </a:pPr>
            <a:endParaRPr lang="en-US" dirty="0"/>
          </a:p>
        </p:txBody>
      </p:sp>
    </p:spTree>
    <p:extLst>
      <p:ext uri="{BB962C8B-B14F-4D97-AF65-F5344CB8AC3E}">
        <p14:creationId xmlns:p14="http://schemas.microsoft.com/office/powerpoint/2010/main" val="1038786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393758-99FF-4F33-80FD-18AC05251A8F}"/>
              </a:ext>
            </a:extLst>
          </p:cNvPr>
          <p:cNvSpPr>
            <a:spLocks noGrp="1"/>
          </p:cNvSpPr>
          <p:nvPr>
            <p:ph idx="1"/>
          </p:nvPr>
        </p:nvSpPr>
        <p:spPr>
          <a:xfrm>
            <a:off x="209266" y="831838"/>
            <a:ext cx="12091916" cy="5194323"/>
          </a:xfrm>
        </p:spPr>
        <p:txBody>
          <a:bodyPr/>
          <a:lstStyle/>
          <a:p>
            <a:pPr marL="0" indent="0">
              <a:lnSpc>
                <a:spcPct val="150000"/>
              </a:lnSpc>
              <a:buNone/>
            </a:pPr>
            <a:r>
              <a:rPr lang="en-GB" sz="3200" b="1" dirty="0"/>
              <a:t>1 W</a:t>
            </a:r>
            <a:r>
              <a:rPr lang="en-GB" sz="3600" b="1" dirty="0"/>
              <a:t>hat do many students think very little about? </a:t>
            </a:r>
          </a:p>
          <a:p>
            <a:pPr marL="0" indent="0">
              <a:lnSpc>
                <a:spcPct val="150000"/>
              </a:lnSpc>
              <a:buNone/>
            </a:pPr>
            <a:r>
              <a:rPr lang="en-GB" sz="3600" b="1" dirty="0"/>
              <a:t>	a studying 			b parents 			c money</a:t>
            </a:r>
          </a:p>
          <a:p>
            <a:pPr marL="0" indent="0">
              <a:lnSpc>
                <a:spcPct val="150000"/>
              </a:lnSpc>
              <a:buNone/>
            </a:pPr>
            <a:endParaRPr lang="en-US" dirty="0"/>
          </a:p>
        </p:txBody>
      </p:sp>
      <p:sp>
        <p:nvSpPr>
          <p:cNvPr id="6" name="Title 1">
            <a:extLst>
              <a:ext uri="{FF2B5EF4-FFF2-40B4-BE49-F238E27FC236}">
                <a16:creationId xmlns:a16="http://schemas.microsoft.com/office/drawing/2014/main" id="{C17E4BAB-5A65-4A25-8827-C608142874F3}"/>
              </a:ext>
            </a:extLst>
          </p:cNvPr>
          <p:cNvSpPr>
            <a:spLocks noGrp="1"/>
          </p:cNvSpPr>
          <p:nvPr>
            <p:ph type="title"/>
          </p:nvPr>
        </p:nvSpPr>
        <p:spPr>
          <a:xfrm>
            <a:off x="50042" y="365126"/>
            <a:ext cx="12091916" cy="617514"/>
          </a:xfrm>
        </p:spPr>
        <p:txBody>
          <a:bodyPr>
            <a:noAutofit/>
          </a:bodyPr>
          <a:lstStyle/>
          <a:p>
            <a:r>
              <a:rPr lang="en-GB" sz="2800" b="1" dirty="0">
                <a:solidFill>
                  <a:srgbClr val="002060"/>
                </a:solidFill>
              </a:rPr>
              <a:t>Check your understanding &gt; A Choose the correct answers for the following questions. </a:t>
            </a:r>
            <a:br>
              <a:rPr lang="en-GB" sz="2800" b="1" dirty="0">
                <a:solidFill>
                  <a:srgbClr val="002060"/>
                </a:solidFill>
              </a:rPr>
            </a:br>
            <a:endParaRPr lang="en-US" sz="2800" b="1" dirty="0">
              <a:solidFill>
                <a:srgbClr val="002060"/>
              </a:solidFill>
            </a:endParaRPr>
          </a:p>
        </p:txBody>
      </p:sp>
      <p:sp>
        <p:nvSpPr>
          <p:cNvPr id="7" name="Content Placeholder 2">
            <a:extLst>
              <a:ext uri="{FF2B5EF4-FFF2-40B4-BE49-F238E27FC236}">
                <a16:creationId xmlns:a16="http://schemas.microsoft.com/office/drawing/2014/main" id="{D33A23E5-710E-45AF-AA90-867DAC4CDAE4}"/>
              </a:ext>
            </a:extLst>
          </p:cNvPr>
          <p:cNvSpPr txBox="1">
            <a:spLocks/>
          </p:cNvSpPr>
          <p:nvPr/>
        </p:nvSpPr>
        <p:spPr>
          <a:xfrm>
            <a:off x="669309" y="2812485"/>
            <a:ext cx="11171830" cy="368038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600" dirty="0">
                <a:solidFill>
                  <a:srgbClr val="003366"/>
                </a:solidFill>
              </a:rPr>
              <a:t>College is an exciting time to learn and to make friends that will last a lifetime. Many students do not like to worry about money, and would rather not think about it. However, it doesn't matter whether a student's parents pay for everything, or whether the student works part-time to help pay for his or her education. All students can get into money trouble if they're not careful. </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9A52F99A-3111-43DB-BD43-77EB4B714634}"/>
                  </a:ext>
                </a:extLst>
              </p14:cNvPr>
              <p14:cNvContentPartPr/>
              <p14:nvPr/>
            </p14:nvContentPartPr>
            <p14:xfrm>
              <a:off x="5366880" y="1330560"/>
              <a:ext cx="669960" cy="45000"/>
            </p14:xfrm>
          </p:contentPart>
        </mc:Choice>
        <mc:Fallback>
          <p:pic>
            <p:nvPicPr>
              <p:cNvPr id="2" name="Ink 1">
                <a:extLst>
                  <a:ext uri="{FF2B5EF4-FFF2-40B4-BE49-F238E27FC236}">
                    <a16:creationId xmlns:a16="http://schemas.microsoft.com/office/drawing/2014/main" id="{9A52F99A-3111-43DB-BD43-77EB4B714634}"/>
                  </a:ext>
                </a:extLst>
              </p:cNvPr>
              <p:cNvPicPr/>
              <p:nvPr/>
            </p:nvPicPr>
            <p:blipFill>
              <a:blip r:embed="rId3"/>
              <a:stretch>
                <a:fillRect/>
              </a:stretch>
            </p:blipFill>
            <p:spPr>
              <a:xfrm>
                <a:off x="5351040" y="1267200"/>
                <a:ext cx="70128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4" name="Ink 3">
                <a:extLst>
                  <a:ext uri="{FF2B5EF4-FFF2-40B4-BE49-F238E27FC236}">
                    <a16:creationId xmlns:a16="http://schemas.microsoft.com/office/drawing/2014/main" id="{2B32BC12-728B-4DBD-A048-D76EA95A0B76}"/>
                  </a:ext>
                </a:extLst>
              </p14:cNvPr>
              <p14:cNvContentPartPr/>
              <p14:nvPr/>
            </p14:nvContentPartPr>
            <p14:xfrm>
              <a:off x="5357880" y="1348560"/>
              <a:ext cx="660960" cy="71640"/>
            </p14:xfrm>
          </p:contentPart>
        </mc:Choice>
        <mc:Fallback>
          <p:pic>
            <p:nvPicPr>
              <p:cNvPr id="4" name="Ink 3">
                <a:extLst>
                  <a:ext uri="{FF2B5EF4-FFF2-40B4-BE49-F238E27FC236}">
                    <a16:creationId xmlns:a16="http://schemas.microsoft.com/office/drawing/2014/main" id="{2B32BC12-728B-4DBD-A048-D76EA95A0B76}"/>
                  </a:ext>
                </a:extLst>
              </p:cNvPr>
              <p:cNvPicPr/>
              <p:nvPr/>
            </p:nvPicPr>
            <p:blipFill>
              <a:blip r:embed="rId5"/>
              <a:stretch>
                <a:fillRect/>
              </a:stretch>
            </p:blipFill>
            <p:spPr>
              <a:xfrm>
                <a:off x="5342040" y="1285200"/>
                <a:ext cx="692280" cy="19836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7F12BA38-F19B-4BDB-A79A-28C9465DC13E}"/>
                  </a:ext>
                </a:extLst>
              </p14:cNvPr>
              <p14:cNvContentPartPr/>
              <p14:nvPr/>
            </p14:nvContentPartPr>
            <p14:xfrm>
              <a:off x="6018480" y="1348560"/>
              <a:ext cx="360" cy="360"/>
            </p14:xfrm>
          </p:contentPart>
        </mc:Choice>
        <mc:Fallback>
          <p:pic>
            <p:nvPicPr>
              <p:cNvPr id="5" name="Ink 4">
                <a:extLst>
                  <a:ext uri="{FF2B5EF4-FFF2-40B4-BE49-F238E27FC236}">
                    <a16:creationId xmlns:a16="http://schemas.microsoft.com/office/drawing/2014/main" id="{7F12BA38-F19B-4BDB-A79A-28C9465DC13E}"/>
                  </a:ext>
                </a:extLst>
              </p:cNvPr>
              <p:cNvPicPr/>
              <p:nvPr/>
            </p:nvPicPr>
            <p:blipFill>
              <a:blip r:embed="rId7"/>
              <a:stretch>
                <a:fillRect/>
              </a:stretch>
            </p:blipFill>
            <p:spPr>
              <a:xfrm>
                <a:off x="6002640" y="12852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8" name="Ink 7">
                <a:extLst>
                  <a:ext uri="{FF2B5EF4-FFF2-40B4-BE49-F238E27FC236}">
                    <a16:creationId xmlns:a16="http://schemas.microsoft.com/office/drawing/2014/main" id="{1E39D0BA-F328-4B37-9D30-7887FFAB21E9}"/>
                  </a:ext>
                </a:extLst>
              </p14:cNvPr>
              <p14:cNvContentPartPr/>
              <p14:nvPr/>
            </p14:nvContentPartPr>
            <p14:xfrm>
              <a:off x="5357880" y="1241280"/>
              <a:ext cx="482400" cy="54000"/>
            </p14:xfrm>
          </p:contentPart>
        </mc:Choice>
        <mc:Fallback>
          <p:pic>
            <p:nvPicPr>
              <p:cNvPr id="8" name="Ink 7">
                <a:extLst>
                  <a:ext uri="{FF2B5EF4-FFF2-40B4-BE49-F238E27FC236}">
                    <a16:creationId xmlns:a16="http://schemas.microsoft.com/office/drawing/2014/main" id="{1E39D0BA-F328-4B37-9D30-7887FFAB21E9}"/>
                  </a:ext>
                </a:extLst>
              </p:cNvPr>
              <p:cNvPicPr/>
              <p:nvPr/>
            </p:nvPicPr>
            <p:blipFill>
              <a:blip r:embed="rId9"/>
              <a:stretch>
                <a:fillRect/>
              </a:stretch>
            </p:blipFill>
            <p:spPr>
              <a:xfrm>
                <a:off x="5342040" y="1177920"/>
                <a:ext cx="51372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9" name="Ink 8">
                <a:extLst>
                  <a:ext uri="{FF2B5EF4-FFF2-40B4-BE49-F238E27FC236}">
                    <a16:creationId xmlns:a16="http://schemas.microsoft.com/office/drawing/2014/main" id="{DC799694-FA24-4B79-9A40-3892D2558445}"/>
                  </a:ext>
                </a:extLst>
              </p14:cNvPr>
              <p14:cNvContentPartPr/>
              <p14:nvPr/>
            </p14:nvContentPartPr>
            <p14:xfrm>
              <a:off x="5482800" y="1428840"/>
              <a:ext cx="500400" cy="45000"/>
            </p14:xfrm>
          </p:contentPart>
        </mc:Choice>
        <mc:Fallback>
          <p:pic>
            <p:nvPicPr>
              <p:cNvPr id="9" name="Ink 8">
                <a:extLst>
                  <a:ext uri="{FF2B5EF4-FFF2-40B4-BE49-F238E27FC236}">
                    <a16:creationId xmlns:a16="http://schemas.microsoft.com/office/drawing/2014/main" id="{DC799694-FA24-4B79-9A40-3892D2558445}"/>
                  </a:ext>
                </a:extLst>
              </p:cNvPr>
              <p:cNvPicPr/>
              <p:nvPr/>
            </p:nvPicPr>
            <p:blipFill>
              <a:blip r:embed="rId11"/>
              <a:stretch>
                <a:fillRect/>
              </a:stretch>
            </p:blipFill>
            <p:spPr>
              <a:xfrm>
                <a:off x="5466960" y="1365480"/>
                <a:ext cx="53172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0" name="Ink 9">
                <a:extLst>
                  <a:ext uri="{FF2B5EF4-FFF2-40B4-BE49-F238E27FC236}">
                    <a16:creationId xmlns:a16="http://schemas.microsoft.com/office/drawing/2014/main" id="{F8F46DBC-1C1D-48B6-9EB0-1DAD2B09070A}"/>
                  </a:ext>
                </a:extLst>
              </p14:cNvPr>
              <p14:cNvContentPartPr/>
              <p14:nvPr/>
            </p14:nvContentPartPr>
            <p14:xfrm>
              <a:off x="7322400" y="1348560"/>
              <a:ext cx="678960" cy="36000"/>
            </p14:xfrm>
          </p:contentPart>
        </mc:Choice>
        <mc:Fallback>
          <p:pic>
            <p:nvPicPr>
              <p:cNvPr id="10" name="Ink 9">
                <a:extLst>
                  <a:ext uri="{FF2B5EF4-FFF2-40B4-BE49-F238E27FC236}">
                    <a16:creationId xmlns:a16="http://schemas.microsoft.com/office/drawing/2014/main" id="{F8F46DBC-1C1D-48B6-9EB0-1DAD2B09070A}"/>
                  </a:ext>
                </a:extLst>
              </p:cNvPr>
              <p:cNvPicPr/>
              <p:nvPr/>
            </p:nvPicPr>
            <p:blipFill>
              <a:blip r:embed="rId13"/>
              <a:stretch>
                <a:fillRect/>
              </a:stretch>
            </p:blipFill>
            <p:spPr>
              <a:xfrm>
                <a:off x="7306560" y="1285200"/>
                <a:ext cx="7102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1" name="Ink 10">
                <a:extLst>
                  <a:ext uri="{FF2B5EF4-FFF2-40B4-BE49-F238E27FC236}">
                    <a16:creationId xmlns:a16="http://schemas.microsoft.com/office/drawing/2014/main" id="{08CA7C24-B770-4C6B-90C4-F59C6F392031}"/>
                  </a:ext>
                </a:extLst>
              </p14:cNvPr>
              <p14:cNvContentPartPr/>
              <p14:nvPr/>
            </p14:nvContentPartPr>
            <p14:xfrm>
              <a:off x="7215120" y="1196640"/>
              <a:ext cx="991800" cy="45000"/>
            </p14:xfrm>
          </p:contentPart>
        </mc:Choice>
        <mc:Fallback>
          <p:pic>
            <p:nvPicPr>
              <p:cNvPr id="11" name="Ink 10">
                <a:extLst>
                  <a:ext uri="{FF2B5EF4-FFF2-40B4-BE49-F238E27FC236}">
                    <a16:creationId xmlns:a16="http://schemas.microsoft.com/office/drawing/2014/main" id="{08CA7C24-B770-4C6B-90C4-F59C6F392031}"/>
                  </a:ext>
                </a:extLst>
              </p:cNvPr>
              <p:cNvPicPr/>
              <p:nvPr/>
            </p:nvPicPr>
            <p:blipFill>
              <a:blip r:embed="rId15"/>
              <a:stretch>
                <a:fillRect/>
              </a:stretch>
            </p:blipFill>
            <p:spPr>
              <a:xfrm>
                <a:off x="7199280" y="1133280"/>
                <a:ext cx="102312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2" name="Ink 11">
                <a:extLst>
                  <a:ext uri="{FF2B5EF4-FFF2-40B4-BE49-F238E27FC236}">
                    <a16:creationId xmlns:a16="http://schemas.microsoft.com/office/drawing/2014/main" id="{9418A5F5-F539-4082-82A2-CC8158B5A293}"/>
                  </a:ext>
                </a:extLst>
              </p14:cNvPr>
              <p14:cNvContentPartPr/>
              <p14:nvPr/>
            </p14:nvContentPartPr>
            <p14:xfrm>
              <a:off x="7590240" y="1473480"/>
              <a:ext cx="360" cy="360"/>
            </p14:xfrm>
          </p:contentPart>
        </mc:Choice>
        <mc:Fallback>
          <p:pic>
            <p:nvPicPr>
              <p:cNvPr id="12" name="Ink 11">
                <a:extLst>
                  <a:ext uri="{FF2B5EF4-FFF2-40B4-BE49-F238E27FC236}">
                    <a16:creationId xmlns:a16="http://schemas.microsoft.com/office/drawing/2014/main" id="{9418A5F5-F539-4082-82A2-CC8158B5A293}"/>
                  </a:ext>
                </a:extLst>
              </p:cNvPr>
              <p:cNvPicPr/>
              <p:nvPr/>
            </p:nvPicPr>
            <p:blipFill>
              <a:blip r:embed="rId7"/>
              <a:stretch>
                <a:fillRect/>
              </a:stretch>
            </p:blipFill>
            <p:spPr>
              <a:xfrm>
                <a:off x="7574400" y="14101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3" name="Ink 12">
                <a:extLst>
                  <a:ext uri="{FF2B5EF4-FFF2-40B4-BE49-F238E27FC236}">
                    <a16:creationId xmlns:a16="http://schemas.microsoft.com/office/drawing/2014/main" id="{56B3A03E-4D23-4D7A-A971-E5513E5B5A61}"/>
                  </a:ext>
                </a:extLst>
              </p14:cNvPr>
              <p14:cNvContentPartPr/>
              <p14:nvPr/>
            </p14:nvContentPartPr>
            <p14:xfrm>
              <a:off x="7349040" y="1473480"/>
              <a:ext cx="1036440" cy="54000"/>
            </p14:xfrm>
          </p:contentPart>
        </mc:Choice>
        <mc:Fallback>
          <p:pic>
            <p:nvPicPr>
              <p:cNvPr id="13" name="Ink 12">
                <a:extLst>
                  <a:ext uri="{FF2B5EF4-FFF2-40B4-BE49-F238E27FC236}">
                    <a16:creationId xmlns:a16="http://schemas.microsoft.com/office/drawing/2014/main" id="{56B3A03E-4D23-4D7A-A971-E5513E5B5A61}"/>
                  </a:ext>
                </a:extLst>
              </p:cNvPr>
              <p:cNvPicPr/>
              <p:nvPr/>
            </p:nvPicPr>
            <p:blipFill>
              <a:blip r:embed="rId18"/>
              <a:stretch>
                <a:fillRect/>
              </a:stretch>
            </p:blipFill>
            <p:spPr>
              <a:xfrm>
                <a:off x="7333200" y="1410120"/>
                <a:ext cx="106776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4" name="Ink 13">
                <a:extLst>
                  <a:ext uri="{FF2B5EF4-FFF2-40B4-BE49-F238E27FC236}">
                    <a16:creationId xmlns:a16="http://schemas.microsoft.com/office/drawing/2014/main" id="{B7D4CCB4-6BB6-4B2A-A7B8-158F1C7FDD81}"/>
                  </a:ext>
                </a:extLst>
              </p14:cNvPr>
              <p14:cNvContentPartPr/>
              <p14:nvPr/>
            </p14:nvContentPartPr>
            <p14:xfrm>
              <a:off x="8447400" y="1428840"/>
              <a:ext cx="1018440" cy="36000"/>
            </p14:xfrm>
          </p:contentPart>
        </mc:Choice>
        <mc:Fallback>
          <p:pic>
            <p:nvPicPr>
              <p:cNvPr id="14" name="Ink 13">
                <a:extLst>
                  <a:ext uri="{FF2B5EF4-FFF2-40B4-BE49-F238E27FC236}">
                    <a16:creationId xmlns:a16="http://schemas.microsoft.com/office/drawing/2014/main" id="{B7D4CCB4-6BB6-4B2A-A7B8-158F1C7FDD81}"/>
                  </a:ext>
                </a:extLst>
              </p:cNvPr>
              <p:cNvPicPr/>
              <p:nvPr/>
            </p:nvPicPr>
            <p:blipFill>
              <a:blip r:embed="rId20"/>
              <a:stretch>
                <a:fillRect/>
              </a:stretch>
            </p:blipFill>
            <p:spPr>
              <a:xfrm>
                <a:off x="8431560" y="1365480"/>
                <a:ext cx="104976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15" name="Ink 14">
                <a:extLst>
                  <a:ext uri="{FF2B5EF4-FFF2-40B4-BE49-F238E27FC236}">
                    <a16:creationId xmlns:a16="http://schemas.microsoft.com/office/drawing/2014/main" id="{9CDEC320-47AC-48A8-9093-D485FAEC23B3}"/>
                  </a:ext>
                </a:extLst>
              </p14:cNvPr>
              <p14:cNvContentPartPr/>
              <p14:nvPr/>
            </p14:nvContentPartPr>
            <p14:xfrm>
              <a:off x="8367120" y="1241280"/>
              <a:ext cx="795240" cy="80640"/>
            </p14:xfrm>
          </p:contentPart>
        </mc:Choice>
        <mc:Fallback>
          <p:pic>
            <p:nvPicPr>
              <p:cNvPr id="15" name="Ink 14">
                <a:extLst>
                  <a:ext uri="{FF2B5EF4-FFF2-40B4-BE49-F238E27FC236}">
                    <a16:creationId xmlns:a16="http://schemas.microsoft.com/office/drawing/2014/main" id="{9CDEC320-47AC-48A8-9093-D485FAEC23B3}"/>
                  </a:ext>
                </a:extLst>
              </p:cNvPr>
              <p:cNvPicPr/>
              <p:nvPr/>
            </p:nvPicPr>
            <p:blipFill>
              <a:blip r:embed="rId22"/>
              <a:stretch>
                <a:fillRect/>
              </a:stretch>
            </p:blipFill>
            <p:spPr>
              <a:xfrm>
                <a:off x="8351280" y="1177920"/>
                <a:ext cx="82656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16" name="Ink 15">
                <a:extLst>
                  <a:ext uri="{FF2B5EF4-FFF2-40B4-BE49-F238E27FC236}">
                    <a16:creationId xmlns:a16="http://schemas.microsoft.com/office/drawing/2014/main" id="{59976CC5-0504-4931-BB5A-E30F9D273CF8}"/>
                  </a:ext>
                </a:extLst>
              </p14:cNvPr>
              <p14:cNvContentPartPr/>
              <p14:nvPr/>
            </p14:nvContentPartPr>
            <p14:xfrm>
              <a:off x="4429080" y="3455640"/>
              <a:ext cx="5688720" cy="313200"/>
            </p14:xfrm>
          </p:contentPart>
        </mc:Choice>
        <mc:Fallback>
          <p:pic>
            <p:nvPicPr>
              <p:cNvPr id="16" name="Ink 15">
                <a:extLst>
                  <a:ext uri="{FF2B5EF4-FFF2-40B4-BE49-F238E27FC236}">
                    <a16:creationId xmlns:a16="http://schemas.microsoft.com/office/drawing/2014/main" id="{59976CC5-0504-4931-BB5A-E30F9D273CF8}"/>
                  </a:ext>
                </a:extLst>
              </p:cNvPr>
              <p:cNvPicPr/>
              <p:nvPr/>
            </p:nvPicPr>
            <p:blipFill>
              <a:blip r:embed="rId24"/>
              <a:stretch>
                <a:fillRect/>
              </a:stretch>
            </p:blipFill>
            <p:spPr>
              <a:xfrm>
                <a:off x="4413240" y="3392280"/>
                <a:ext cx="5720040" cy="43992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17" name="Ink 16">
                <a:extLst>
                  <a:ext uri="{FF2B5EF4-FFF2-40B4-BE49-F238E27FC236}">
                    <a16:creationId xmlns:a16="http://schemas.microsoft.com/office/drawing/2014/main" id="{CA4C1A4F-04DA-4126-AF01-F4CBB45DC776}"/>
                  </a:ext>
                </a:extLst>
              </p14:cNvPr>
              <p14:cNvContentPartPr/>
              <p14:nvPr/>
            </p14:nvContentPartPr>
            <p14:xfrm>
              <a:off x="1053720" y="4062960"/>
              <a:ext cx="2446920" cy="116640"/>
            </p14:xfrm>
          </p:contentPart>
        </mc:Choice>
        <mc:Fallback>
          <p:pic>
            <p:nvPicPr>
              <p:cNvPr id="17" name="Ink 16">
                <a:extLst>
                  <a:ext uri="{FF2B5EF4-FFF2-40B4-BE49-F238E27FC236}">
                    <a16:creationId xmlns:a16="http://schemas.microsoft.com/office/drawing/2014/main" id="{CA4C1A4F-04DA-4126-AF01-F4CBB45DC776}"/>
                  </a:ext>
                </a:extLst>
              </p:cNvPr>
              <p:cNvPicPr/>
              <p:nvPr/>
            </p:nvPicPr>
            <p:blipFill>
              <a:blip r:embed="rId26"/>
              <a:stretch>
                <a:fillRect/>
              </a:stretch>
            </p:blipFill>
            <p:spPr>
              <a:xfrm>
                <a:off x="1037880" y="3999600"/>
                <a:ext cx="2478240" cy="24336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18" name="Ink 17">
                <a:extLst>
                  <a:ext uri="{FF2B5EF4-FFF2-40B4-BE49-F238E27FC236}">
                    <a16:creationId xmlns:a16="http://schemas.microsoft.com/office/drawing/2014/main" id="{376B3779-473C-441F-9A3F-78602CFA0B0B}"/>
                  </a:ext>
                </a:extLst>
              </p14:cNvPr>
              <p14:cNvContentPartPr/>
              <p14:nvPr/>
            </p14:nvContentPartPr>
            <p14:xfrm>
              <a:off x="3482640" y="4179240"/>
              <a:ext cx="360" cy="360"/>
            </p14:xfrm>
          </p:contentPart>
        </mc:Choice>
        <mc:Fallback>
          <p:pic>
            <p:nvPicPr>
              <p:cNvPr id="18" name="Ink 17">
                <a:extLst>
                  <a:ext uri="{FF2B5EF4-FFF2-40B4-BE49-F238E27FC236}">
                    <a16:creationId xmlns:a16="http://schemas.microsoft.com/office/drawing/2014/main" id="{376B3779-473C-441F-9A3F-78602CFA0B0B}"/>
                  </a:ext>
                </a:extLst>
              </p:cNvPr>
              <p:cNvPicPr/>
              <p:nvPr/>
            </p:nvPicPr>
            <p:blipFill>
              <a:blip r:embed="rId7"/>
              <a:stretch>
                <a:fillRect/>
              </a:stretch>
            </p:blipFill>
            <p:spPr>
              <a:xfrm>
                <a:off x="3466800" y="41158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9" name="Ink 18">
                <a:extLst>
                  <a:ext uri="{FF2B5EF4-FFF2-40B4-BE49-F238E27FC236}">
                    <a16:creationId xmlns:a16="http://schemas.microsoft.com/office/drawing/2014/main" id="{F51275D6-3D54-4778-A8C8-F5F2B1E7DD89}"/>
                  </a:ext>
                </a:extLst>
              </p14:cNvPr>
              <p14:cNvContentPartPr/>
              <p14:nvPr/>
            </p14:nvContentPartPr>
            <p14:xfrm>
              <a:off x="4071960" y="3187800"/>
              <a:ext cx="178920" cy="643320"/>
            </p14:xfrm>
          </p:contentPart>
        </mc:Choice>
        <mc:Fallback>
          <p:pic>
            <p:nvPicPr>
              <p:cNvPr id="19" name="Ink 18">
                <a:extLst>
                  <a:ext uri="{FF2B5EF4-FFF2-40B4-BE49-F238E27FC236}">
                    <a16:creationId xmlns:a16="http://schemas.microsoft.com/office/drawing/2014/main" id="{F51275D6-3D54-4778-A8C8-F5F2B1E7DD89}"/>
                  </a:ext>
                </a:extLst>
              </p:cNvPr>
              <p:cNvPicPr/>
              <p:nvPr/>
            </p:nvPicPr>
            <p:blipFill>
              <a:blip r:embed="rId29"/>
              <a:stretch>
                <a:fillRect/>
              </a:stretch>
            </p:blipFill>
            <p:spPr>
              <a:xfrm>
                <a:off x="4056120" y="3124440"/>
                <a:ext cx="210240" cy="77004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0" name="Ink 19">
                <a:extLst>
                  <a:ext uri="{FF2B5EF4-FFF2-40B4-BE49-F238E27FC236}">
                    <a16:creationId xmlns:a16="http://schemas.microsoft.com/office/drawing/2014/main" id="{BE6ECE55-B4BB-4357-8C5B-237E72DAD1E9}"/>
                  </a:ext>
                </a:extLst>
              </p14:cNvPr>
              <p14:cNvContentPartPr/>
              <p14:nvPr/>
            </p14:nvContentPartPr>
            <p14:xfrm>
              <a:off x="10367280" y="3902400"/>
              <a:ext cx="72000" cy="518040"/>
            </p14:xfrm>
          </p:contentPart>
        </mc:Choice>
        <mc:Fallback>
          <p:pic>
            <p:nvPicPr>
              <p:cNvPr id="20" name="Ink 19">
                <a:extLst>
                  <a:ext uri="{FF2B5EF4-FFF2-40B4-BE49-F238E27FC236}">
                    <a16:creationId xmlns:a16="http://schemas.microsoft.com/office/drawing/2014/main" id="{BE6ECE55-B4BB-4357-8C5B-237E72DAD1E9}"/>
                  </a:ext>
                </a:extLst>
              </p:cNvPr>
              <p:cNvPicPr/>
              <p:nvPr/>
            </p:nvPicPr>
            <p:blipFill>
              <a:blip r:embed="rId31"/>
              <a:stretch>
                <a:fillRect/>
              </a:stretch>
            </p:blipFill>
            <p:spPr>
              <a:xfrm>
                <a:off x="10351440" y="3839040"/>
                <a:ext cx="103320" cy="64476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1" name="Ink 20">
                <a:extLst>
                  <a:ext uri="{FF2B5EF4-FFF2-40B4-BE49-F238E27FC236}">
                    <a16:creationId xmlns:a16="http://schemas.microsoft.com/office/drawing/2014/main" id="{AD8A5D47-A5D7-4F08-9990-D2F457A377BA}"/>
                  </a:ext>
                </a:extLst>
              </p14:cNvPr>
              <p14:cNvContentPartPr/>
              <p14:nvPr/>
            </p14:nvContentPartPr>
            <p14:xfrm>
              <a:off x="205560" y="1393200"/>
              <a:ext cx="11706840" cy="4947120"/>
            </p14:xfrm>
          </p:contentPart>
        </mc:Choice>
        <mc:Fallback>
          <p:pic>
            <p:nvPicPr>
              <p:cNvPr id="21" name="Ink 20">
                <a:extLst>
                  <a:ext uri="{FF2B5EF4-FFF2-40B4-BE49-F238E27FC236}">
                    <a16:creationId xmlns:a16="http://schemas.microsoft.com/office/drawing/2014/main" id="{AD8A5D47-A5D7-4F08-9990-D2F457A377BA}"/>
                  </a:ext>
                </a:extLst>
              </p:cNvPr>
              <p:cNvPicPr/>
              <p:nvPr/>
            </p:nvPicPr>
            <p:blipFill>
              <a:blip r:embed="rId33"/>
              <a:stretch>
                <a:fillRect/>
              </a:stretch>
            </p:blipFill>
            <p:spPr>
              <a:xfrm>
                <a:off x="196200" y="1383840"/>
                <a:ext cx="11725560" cy="4965840"/>
              </a:xfrm>
              <a:prstGeom prst="rect">
                <a:avLst/>
              </a:prstGeom>
            </p:spPr>
          </p:pic>
        </mc:Fallback>
      </mc:AlternateContent>
    </p:spTree>
    <p:extLst>
      <p:ext uri="{BB962C8B-B14F-4D97-AF65-F5344CB8AC3E}">
        <p14:creationId xmlns:p14="http://schemas.microsoft.com/office/powerpoint/2010/main" val="2767029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393758-99FF-4F33-80FD-18AC05251A8F}"/>
              </a:ext>
            </a:extLst>
          </p:cNvPr>
          <p:cNvSpPr>
            <a:spLocks noGrp="1"/>
          </p:cNvSpPr>
          <p:nvPr>
            <p:ph idx="1"/>
          </p:nvPr>
        </p:nvSpPr>
        <p:spPr>
          <a:xfrm>
            <a:off x="369058" y="777923"/>
            <a:ext cx="11353800" cy="1501254"/>
          </a:xfrm>
        </p:spPr>
        <p:txBody>
          <a:bodyPr/>
          <a:lstStyle/>
          <a:p>
            <a:pPr marL="0" indent="0">
              <a:lnSpc>
                <a:spcPct val="150000"/>
              </a:lnSpc>
              <a:buNone/>
            </a:pPr>
            <a:r>
              <a:rPr lang="en-GB" dirty="0"/>
              <a:t>2 Students pay about ____ for books and other things they will need in class. </a:t>
            </a:r>
          </a:p>
          <a:p>
            <a:pPr marL="0" indent="0">
              <a:lnSpc>
                <a:spcPct val="150000"/>
              </a:lnSpc>
              <a:buNone/>
            </a:pPr>
            <a:r>
              <a:rPr lang="en-GB" dirty="0"/>
              <a:t>a $500 to $1,000 per year 	b $10,000 per year 	c $20,000 per year</a:t>
            </a:r>
          </a:p>
          <a:p>
            <a:pPr marL="0" indent="0">
              <a:lnSpc>
                <a:spcPct val="150000"/>
              </a:lnSpc>
              <a:buNone/>
            </a:pPr>
            <a:endParaRPr lang="en-US" dirty="0"/>
          </a:p>
        </p:txBody>
      </p:sp>
      <p:sp>
        <p:nvSpPr>
          <p:cNvPr id="6" name="Title 1">
            <a:extLst>
              <a:ext uri="{FF2B5EF4-FFF2-40B4-BE49-F238E27FC236}">
                <a16:creationId xmlns:a16="http://schemas.microsoft.com/office/drawing/2014/main" id="{C17E4BAB-5A65-4A25-8827-C608142874F3}"/>
              </a:ext>
            </a:extLst>
          </p:cNvPr>
          <p:cNvSpPr>
            <a:spLocks noGrp="1"/>
          </p:cNvSpPr>
          <p:nvPr>
            <p:ph type="title"/>
          </p:nvPr>
        </p:nvSpPr>
        <p:spPr>
          <a:xfrm>
            <a:off x="0" y="0"/>
            <a:ext cx="12091916" cy="617514"/>
          </a:xfrm>
        </p:spPr>
        <p:txBody>
          <a:bodyPr>
            <a:noAutofit/>
          </a:bodyPr>
          <a:lstStyle/>
          <a:p>
            <a:r>
              <a:rPr lang="en-GB" sz="2800" b="1" dirty="0">
                <a:solidFill>
                  <a:srgbClr val="002060"/>
                </a:solidFill>
              </a:rPr>
              <a:t>Check your understanding &gt; A Choose the correct answers for the following questions. </a:t>
            </a:r>
            <a:endParaRPr lang="en-US" sz="2800" b="1" dirty="0">
              <a:solidFill>
                <a:srgbClr val="002060"/>
              </a:solidFill>
            </a:endParaRPr>
          </a:p>
        </p:txBody>
      </p:sp>
      <p:sp>
        <p:nvSpPr>
          <p:cNvPr id="4" name="Content Placeholder 2">
            <a:extLst>
              <a:ext uri="{FF2B5EF4-FFF2-40B4-BE49-F238E27FC236}">
                <a16:creationId xmlns:a16="http://schemas.microsoft.com/office/drawing/2014/main" id="{A6E98C0D-7C1F-4FF0-93EF-E31B3746B93E}"/>
              </a:ext>
            </a:extLst>
          </p:cNvPr>
          <p:cNvSpPr txBox="1">
            <a:spLocks/>
          </p:cNvSpPr>
          <p:nvPr/>
        </p:nvSpPr>
        <p:spPr>
          <a:xfrm>
            <a:off x="585148" y="2522571"/>
            <a:ext cx="11403842" cy="4219423"/>
          </a:xfrm>
          <a:prstGeom prst="rect">
            <a:avLst/>
          </a:prstGeom>
          <a:solidFill>
            <a:srgbClr val="FFC000"/>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600" dirty="0">
                <a:solidFill>
                  <a:srgbClr val="002060"/>
                </a:solidFill>
              </a:rPr>
              <a:t>The cost of a college education can be high. in English-speaking countries, the average cost per student per year can be well over US $ 15,000. Students must also pay for books, paper, pens, etc. These can cost $500 to $1,000 per year. </a:t>
            </a:r>
          </a:p>
          <a:p>
            <a:pPr marL="0" indent="0">
              <a:buFont typeface="Arial" panose="020B0604020202020204" pitchFamily="34" charset="0"/>
              <a:buNone/>
            </a:pPr>
            <a:r>
              <a:rPr lang="en-US" sz="3600" dirty="0">
                <a:solidFill>
                  <a:srgbClr val="002060"/>
                </a:solidFill>
              </a:rPr>
              <a:t>Students must also pay thousands more per year for room and board.' Add money for clothes, travel, and other personal expenses, and the average cost of one year at university can be $20,000 to $30,000, or more. </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7281242E-ED84-4512-8CEA-9DDEBD55B18A}"/>
                  </a:ext>
                </a:extLst>
              </p14:cNvPr>
              <p14:cNvContentPartPr/>
              <p14:nvPr/>
            </p14:nvContentPartPr>
            <p14:xfrm>
              <a:off x="1482480" y="1098360"/>
              <a:ext cx="360" cy="360"/>
            </p14:xfrm>
          </p:contentPart>
        </mc:Choice>
        <mc:Fallback>
          <p:pic>
            <p:nvPicPr>
              <p:cNvPr id="2" name="Ink 1">
                <a:extLst>
                  <a:ext uri="{FF2B5EF4-FFF2-40B4-BE49-F238E27FC236}">
                    <a16:creationId xmlns:a16="http://schemas.microsoft.com/office/drawing/2014/main" id="{7281242E-ED84-4512-8CEA-9DDEBD55B18A}"/>
                  </a:ext>
                </a:extLst>
              </p:cNvPr>
              <p:cNvPicPr/>
              <p:nvPr/>
            </p:nvPicPr>
            <p:blipFill>
              <a:blip r:embed="rId3"/>
              <a:stretch>
                <a:fillRect/>
              </a:stretch>
            </p:blipFill>
            <p:spPr>
              <a:xfrm>
                <a:off x="1466640" y="10350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5" name="Ink 4">
                <a:extLst>
                  <a:ext uri="{FF2B5EF4-FFF2-40B4-BE49-F238E27FC236}">
                    <a16:creationId xmlns:a16="http://schemas.microsoft.com/office/drawing/2014/main" id="{0B021B91-E94F-4664-8265-E50EA29469E6}"/>
                  </a:ext>
                </a:extLst>
              </p14:cNvPr>
              <p14:cNvContentPartPr/>
              <p14:nvPr/>
            </p14:nvContentPartPr>
            <p14:xfrm>
              <a:off x="8902800" y="892800"/>
              <a:ext cx="360" cy="360"/>
            </p14:xfrm>
          </p:contentPart>
        </mc:Choice>
        <mc:Fallback>
          <p:pic>
            <p:nvPicPr>
              <p:cNvPr id="5" name="Ink 4">
                <a:extLst>
                  <a:ext uri="{FF2B5EF4-FFF2-40B4-BE49-F238E27FC236}">
                    <a16:creationId xmlns:a16="http://schemas.microsoft.com/office/drawing/2014/main" id="{0B021B91-E94F-4664-8265-E50EA29469E6}"/>
                  </a:ext>
                </a:extLst>
              </p:cNvPr>
              <p:cNvPicPr/>
              <p:nvPr/>
            </p:nvPicPr>
            <p:blipFill>
              <a:blip r:embed="rId3"/>
              <a:stretch>
                <a:fillRect/>
              </a:stretch>
            </p:blipFill>
            <p:spPr>
              <a:xfrm>
                <a:off x="8886960" y="8294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7" name="Ink 6">
                <a:extLst>
                  <a:ext uri="{FF2B5EF4-FFF2-40B4-BE49-F238E27FC236}">
                    <a16:creationId xmlns:a16="http://schemas.microsoft.com/office/drawing/2014/main" id="{5F3D609A-5D6D-400F-9089-9A834A05D03B}"/>
                  </a:ext>
                </a:extLst>
              </p14:cNvPr>
              <p14:cNvContentPartPr/>
              <p14:nvPr/>
            </p14:nvContentPartPr>
            <p14:xfrm>
              <a:off x="464400" y="1258920"/>
              <a:ext cx="125280" cy="9360"/>
            </p14:xfrm>
          </p:contentPart>
        </mc:Choice>
        <mc:Fallback>
          <p:pic>
            <p:nvPicPr>
              <p:cNvPr id="7" name="Ink 6">
                <a:extLst>
                  <a:ext uri="{FF2B5EF4-FFF2-40B4-BE49-F238E27FC236}">
                    <a16:creationId xmlns:a16="http://schemas.microsoft.com/office/drawing/2014/main" id="{5F3D609A-5D6D-400F-9089-9A834A05D03B}"/>
                  </a:ext>
                </a:extLst>
              </p:cNvPr>
              <p:cNvPicPr/>
              <p:nvPr/>
            </p:nvPicPr>
            <p:blipFill>
              <a:blip r:embed="rId6"/>
              <a:stretch>
                <a:fillRect/>
              </a:stretch>
            </p:blipFill>
            <p:spPr>
              <a:xfrm>
                <a:off x="448560" y="1195560"/>
                <a:ext cx="156600" cy="1360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8" name="Ink 7">
                <a:extLst>
                  <a:ext uri="{FF2B5EF4-FFF2-40B4-BE49-F238E27FC236}">
                    <a16:creationId xmlns:a16="http://schemas.microsoft.com/office/drawing/2014/main" id="{39601B94-2F14-4537-A082-90B5178D8658}"/>
                  </a:ext>
                </a:extLst>
              </p14:cNvPr>
              <p14:cNvContentPartPr/>
              <p14:nvPr/>
            </p14:nvContentPartPr>
            <p14:xfrm>
              <a:off x="526680" y="1152000"/>
              <a:ext cx="152280" cy="18000"/>
            </p14:xfrm>
          </p:contentPart>
        </mc:Choice>
        <mc:Fallback>
          <p:pic>
            <p:nvPicPr>
              <p:cNvPr id="8" name="Ink 7">
                <a:extLst>
                  <a:ext uri="{FF2B5EF4-FFF2-40B4-BE49-F238E27FC236}">
                    <a16:creationId xmlns:a16="http://schemas.microsoft.com/office/drawing/2014/main" id="{39601B94-2F14-4537-A082-90B5178D8658}"/>
                  </a:ext>
                </a:extLst>
              </p:cNvPr>
              <p:cNvPicPr/>
              <p:nvPr/>
            </p:nvPicPr>
            <p:blipFill>
              <a:blip r:embed="rId8"/>
              <a:stretch>
                <a:fillRect/>
              </a:stretch>
            </p:blipFill>
            <p:spPr>
              <a:xfrm>
                <a:off x="510840" y="1088640"/>
                <a:ext cx="183600" cy="14472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9" name="Ink 8">
                <a:extLst>
                  <a:ext uri="{FF2B5EF4-FFF2-40B4-BE49-F238E27FC236}">
                    <a16:creationId xmlns:a16="http://schemas.microsoft.com/office/drawing/2014/main" id="{C2AE8521-A3DD-4939-B8FB-2CFCEBDE9AB2}"/>
                  </a:ext>
                </a:extLst>
              </p14:cNvPr>
              <p14:cNvContentPartPr/>
              <p14:nvPr/>
            </p14:nvContentPartPr>
            <p14:xfrm>
              <a:off x="803520" y="1294920"/>
              <a:ext cx="360" cy="360"/>
            </p14:xfrm>
          </p:contentPart>
        </mc:Choice>
        <mc:Fallback>
          <p:pic>
            <p:nvPicPr>
              <p:cNvPr id="9" name="Ink 8">
                <a:extLst>
                  <a:ext uri="{FF2B5EF4-FFF2-40B4-BE49-F238E27FC236}">
                    <a16:creationId xmlns:a16="http://schemas.microsoft.com/office/drawing/2014/main" id="{C2AE8521-A3DD-4939-B8FB-2CFCEBDE9AB2}"/>
                  </a:ext>
                </a:extLst>
              </p:cNvPr>
              <p:cNvPicPr/>
              <p:nvPr/>
            </p:nvPicPr>
            <p:blipFill>
              <a:blip r:embed="rId3"/>
              <a:stretch>
                <a:fillRect/>
              </a:stretch>
            </p:blipFill>
            <p:spPr>
              <a:xfrm>
                <a:off x="787680" y="12315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0" name="Ink 9">
                <a:extLst>
                  <a:ext uri="{FF2B5EF4-FFF2-40B4-BE49-F238E27FC236}">
                    <a16:creationId xmlns:a16="http://schemas.microsoft.com/office/drawing/2014/main" id="{63A4F2F6-E102-4EF6-8536-5C7586BC7DB7}"/>
                  </a:ext>
                </a:extLst>
              </p14:cNvPr>
              <p14:cNvContentPartPr/>
              <p14:nvPr/>
            </p14:nvContentPartPr>
            <p14:xfrm>
              <a:off x="11510280" y="1089360"/>
              <a:ext cx="360" cy="360"/>
            </p14:xfrm>
          </p:contentPart>
        </mc:Choice>
        <mc:Fallback>
          <p:pic>
            <p:nvPicPr>
              <p:cNvPr id="10" name="Ink 9">
                <a:extLst>
                  <a:ext uri="{FF2B5EF4-FFF2-40B4-BE49-F238E27FC236}">
                    <a16:creationId xmlns:a16="http://schemas.microsoft.com/office/drawing/2014/main" id="{63A4F2F6-E102-4EF6-8536-5C7586BC7DB7}"/>
                  </a:ext>
                </a:extLst>
              </p:cNvPr>
              <p:cNvPicPr/>
              <p:nvPr/>
            </p:nvPicPr>
            <p:blipFill>
              <a:blip r:embed="rId3"/>
              <a:stretch>
                <a:fillRect/>
              </a:stretch>
            </p:blipFill>
            <p:spPr>
              <a:xfrm>
                <a:off x="11494440" y="10260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1" name="Ink 10">
                <a:extLst>
                  <a:ext uri="{FF2B5EF4-FFF2-40B4-BE49-F238E27FC236}">
                    <a16:creationId xmlns:a16="http://schemas.microsoft.com/office/drawing/2014/main" id="{F037B6B0-86ED-427A-A657-A34257E1B90E}"/>
                  </a:ext>
                </a:extLst>
              </p14:cNvPr>
              <p14:cNvContentPartPr/>
              <p14:nvPr/>
            </p14:nvContentPartPr>
            <p14:xfrm>
              <a:off x="1625040" y="1152000"/>
              <a:ext cx="360" cy="360"/>
            </p14:xfrm>
          </p:contentPart>
        </mc:Choice>
        <mc:Fallback>
          <p:pic>
            <p:nvPicPr>
              <p:cNvPr id="11" name="Ink 10">
                <a:extLst>
                  <a:ext uri="{FF2B5EF4-FFF2-40B4-BE49-F238E27FC236}">
                    <a16:creationId xmlns:a16="http://schemas.microsoft.com/office/drawing/2014/main" id="{F037B6B0-86ED-427A-A657-A34257E1B90E}"/>
                  </a:ext>
                </a:extLst>
              </p:cNvPr>
              <p:cNvPicPr/>
              <p:nvPr/>
            </p:nvPicPr>
            <p:blipFill>
              <a:blip r:embed="rId3"/>
              <a:stretch>
                <a:fillRect/>
              </a:stretch>
            </p:blipFill>
            <p:spPr>
              <a:xfrm>
                <a:off x="1609200" y="10886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2" name="Ink 11">
                <a:extLst>
                  <a:ext uri="{FF2B5EF4-FFF2-40B4-BE49-F238E27FC236}">
                    <a16:creationId xmlns:a16="http://schemas.microsoft.com/office/drawing/2014/main" id="{8D69FDB5-D3E1-444D-8E40-9463254DC790}"/>
                  </a:ext>
                </a:extLst>
              </p14:cNvPr>
              <p14:cNvContentPartPr/>
              <p14:nvPr/>
            </p14:nvContentPartPr>
            <p14:xfrm>
              <a:off x="3366360" y="1071720"/>
              <a:ext cx="360" cy="360"/>
            </p14:xfrm>
          </p:contentPart>
        </mc:Choice>
        <mc:Fallback>
          <p:pic>
            <p:nvPicPr>
              <p:cNvPr id="12" name="Ink 11">
                <a:extLst>
                  <a:ext uri="{FF2B5EF4-FFF2-40B4-BE49-F238E27FC236}">
                    <a16:creationId xmlns:a16="http://schemas.microsoft.com/office/drawing/2014/main" id="{8D69FDB5-D3E1-444D-8E40-9463254DC790}"/>
                  </a:ext>
                </a:extLst>
              </p:cNvPr>
              <p:cNvPicPr/>
              <p:nvPr/>
            </p:nvPicPr>
            <p:blipFill>
              <a:blip r:embed="rId3"/>
              <a:stretch>
                <a:fillRect/>
              </a:stretch>
            </p:blipFill>
            <p:spPr>
              <a:xfrm>
                <a:off x="3350520" y="10083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3" name="Ink 12">
                <a:extLst>
                  <a:ext uri="{FF2B5EF4-FFF2-40B4-BE49-F238E27FC236}">
                    <a16:creationId xmlns:a16="http://schemas.microsoft.com/office/drawing/2014/main" id="{29B6DFE6-FF13-4084-BF04-46EFD6135D9F}"/>
                  </a:ext>
                </a:extLst>
              </p14:cNvPr>
              <p14:cNvContentPartPr/>
              <p14:nvPr/>
            </p14:nvContentPartPr>
            <p14:xfrm>
              <a:off x="7813440" y="1187640"/>
              <a:ext cx="360" cy="360"/>
            </p14:xfrm>
          </p:contentPart>
        </mc:Choice>
        <mc:Fallback>
          <p:pic>
            <p:nvPicPr>
              <p:cNvPr id="13" name="Ink 12">
                <a:extLst>
                  <a:ext uri="{FF2B5EF4-FFF2-40B4-BE49-F238E27FC236}">
                    <a16:creationId xmlns:a16="http://schemas.microsoft.com/office/drawing/2014/main" id="{29B6DFE6-FF13-4084-BF04-46EFD6135D9F}"/>
                  </a:ext>
                </a:extLst>
              </p:cNvPr>
              <p:cNvPicPr/>
              <p:nvPr/>
            </p:nvPicPr>
            <p:blipFill>
              <a:blip r:embed="rId3"/>
              <a:stretch>
                <a:fillRect/>
              </a:stretch>
            </p:blipFill>
            <p:spPr>
              <a:xfrm>
                <a:off x="7797600" y="1124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4" name="Ink 13">
                <a:extLst>
                  <a:ext uri="{FF2B5EF4-FFF2-40B4-BE49-F238E27FC236}">
                    <a16:creationId xmlns:a16="http://schemas.microsoft.com/office/drawing/2014/main" id="{08BAB8DB-4D79-4C94-A322-9E41CB7F1A6E}"/>
                  </a:ext>
                </a:extLst>
              </p14:cNvPr>
              <p14:cNvContentPartPr/>
              <p14:nvPr/>
            </p14:nvContentPartPr>
            <p14:xfrm>
              <a:off x="9679680" y="1303560"/>
              <a:ext cx="360" cy="360"/>
            </p14:xfrm>
          </p:contentPart>
        </mc:Choice>
        <mc:Fallback>
          <p:pic>
            <p:nvPicPr>
              <p:cNvPr id="14" name="Ink 13">
                <a:extLst>
                  <a:ext uri="{FF2B5EF4-FFF2-40B4-BE49-F238E27FC236}">
                    <a16:creationId xmlns:a16="http://schemas.microsoft.com/office/drawing/2014/main" id="{08BAB8DB-4D79-4C94-A322-9E41CB7F1A6E}"/>
                  </a:ext>
                </a:extLst>
              </p:cNvPr>
              <p:cNvPicPr/>
              <p:nvPr/>
            </p:nvPicPr>
            <p:blipFill>
              <a:blip r:embed="rId3"/>
              <a:stretch>
                <a:fillRect/>
              </a:stretch>
            </p:blipFill>
            <p:spPr>
              <a:xfrm>
                <a:off x="9663840" y="12402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5" name="Ink 14">
                <a:extLst>
                  <a:ext uri="{FF2B5EF4-FFF2-40B4-BE49-F238E27FC236}">
                    <a16:creationId xmlns:a16="http://schemas.microsoft.com/office/drawing/2014/main" id="{394AD58A-7803-4364-83BC-B33BC21FED1D}"/>
                  </a:ext>
                </a:extLst>
              </p14:cNvPr>
              <p14:cNvContentPartPr/>
              <p14:nvPr/>
            </p14:nvContentPartPr>
            <p14:xfrm>
              <a:off x="2196720" y="1196640"/>
              <a:ext cx="607680" cy="36000"/>
            </p14:xfrm>
          </p:contentPart>
        </mc:Choice>
        <mc:Fallback>
          <p:pic>
            <p:nvPicPr>
              <p:cNvPr id="15" name="Ink 14">
                <a:extLst>
                  <a:ext uri="{FF2B5EF4-FFF2-40B4-BE49-F238E27FC236}">
                    <a16:creationId xmlns:a16="http://schemas.microsoft.com/office/drawing/2014/main" id="{394AD58A-7803-4364-83BC-B33BC21FED1D}"/>
                  </a:ext>
                </a:extLst>
              </p:cNvPr>
              <p:cNvPicPr/>
              <p:nvPr/>
            </p:nvPicPr>
            <p:blipFill>
              <a:blip r:embed="rId16"/>
              <a:stretch>
                <a:fillRect/>
              </a:stretch>
            </p:blipFill>
            <p:spPr>
              <a:xfrm>
                <a:off x="2180880" y="1133280"/>
                <a:ext cx="63900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6" name="Ink 15">
                <a:extLst>
                  <a:ext uri="{FF2B5EF4-FFF2-40B4-BE49-F238E27FC236}">
                    <a16:creationId xmlns:a16="http://schemas.microsoft.com/office/drawing/2014/main" id="{4BEE7253-E505-4BBA-8084-27BCC1AE34E3}"/>
                  </a:ext>
                </a:extLst>
              </p14:cNvPr>
              <p14:cNvContentPartPr/>
              <p14:nvPr/>
            </p14:nvContentPartPr>
            <p14:xfrm>
              <a:off x="2232360" y="1107360"/>
              <a:ext cx="360" cy="360"/>
            </p14:xfrm>
          </p:contentPart>
        </mc:Choice>
        <mc:Fallback>
          <p:pic>
            <p:nvPicPr>
              <p:cNvPr id="16" name="Ink 15">
                <a:extLst>
                  <a:ext uri="{FF2B5EF4-FFF2-40B4-BE49-F238E27FC236}">
                    <a16:creationId xmlns:a16="http://schemas.microsoft.com/office/drawing/2014/main" id="{4BEE7253-E505-4BBA-8084-27BCC1AE34E3}"/>
                  </a:ext>
                </a:extLst>
              </p:cNvPr>
              <p:cNvPicPr/>
              <p:nvPr/>
            </p:nvPicPr>
            <p:blipFill>
              <a:blip r:embed="rId3"/>
              <a:stretch>
                <a:fillRect/>
              </a:stretch>
            </p:blipFill>
            <p:spPr>
              <a:xfrm>
                <a:off x="2216520" y="10440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7" name="Ink 16">
                <a:extLst>
                  <a:ext uri="{FF2B5EF4-FFF2-40B4-BE49-F238E27FC236}">
                    <a16:creationId xmlns:a16="http://schemas.microsoft.com/office/drawing/2014/main" id="{7DC55F5A-EFCB-4EDB-B888-68AD5CA21932}"/>
                  </a:ext>
                </a:extLst>
              </p14:cNvPr>
              <p14:cNvContentPartPr/>
              <p14:nvPr/>
            </p14:nvContentPartPr>
            <p14:xfrm>
              <a:off x="5179320" y="1196640"/>
              <a:ext cx="360" cy="360"/>
            </p14:xfrm>
          </p:contentPart>
        </mc:Choice>
        <mc:Fallback>
          <p:pic>
            <p:nvPicPr>
              <p:cNvPr id="17" name="Ink 16">
                <a:extLst>
                  <a:ext uri="{FF2B5EF4-FFF2-40B4-BE49-F238E27FC236}">
                    <a16:creationId xmlns:a16="http://schemas.microsoft.com/office/drawing/2014/main" id="{7DC55F5A-EFCB-4EDB-B888-68AD5CA21932}"/>
                  </a:ext>
                </a:extLst>
              </p:cNvPr>
              <p:cNvPicPr/>
              <p:nvPr/>
            </p:nvPicPr>
            <p:blipFill>
              <a:blip r:embed="rId3"/>
              <a:stretch>
                <a:fillRect/>
              </a:stretch>
            </p:blipFill>
            <p:spPr>
              <a:xfrm>
                <a:off x="5163480" y="1133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8" name="Ink 17">
                <a:extLst>
                  <a:ext uri="{FF2B5EF4-FFF2-40B4-BE49-F238E27FC236}">
                    <a16:creationId xmlns:a16="http://schemas.microsoft.com/office/drawing/2014/main" id="{F287D5CD-9B6F-4513-BE33-572E25AE5D3F}"/>
                  </a:ext>
                </a:extLst>
              </p14:cNvPr>
              <p14:cNvContentPartPr/>
              <p14:nvPr/>
            </p14:nvContentPartPr>
            <p14:xfrm>
              <a:off x="5393520" y="1196640"/>
              <a:ext cx="360" cy="360"/>
            </p14:xfrm>
          </p:contentPart>
        </mc:Choice>
        <mc:Fallback>
          <p:pic>
            <p:nvPicPr>
              <p:cNvPr id="18" name="Ink 17">
                <a:extLst>
                  <a:ext uri="{FF2B5EF4-FFF2-40B4-BE49-F238E27FC236}">
                    <a16:creationId xmlns:a16="http://schemas.microsoft.com/office/drawing/2014/main" id="{F287D5CD-9B6F-4513-BE33-572E25AE5D3F}"/>
                  </a:ext>
                </a:extLst>
              </p:cNvPr>
              <p:cNvPicPr/>
              <p:nvPr/>
            </p:nvPicPr>
            <p:blipFill>
              <a:blip r:embed="rId3"/>
              <a:stretch>
                <a:fillRect/>
              </a:stretch>
            </p:blipFill>
            <p:spPr>
              <a:xfrm>
                <a:off x="5377680" y="1133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9" name="Ink 18">
                <a:extLst>
                  <a:ext uri="{FF2B5EF4-FFF2-40B4-BE49-F238E27FC236}">
                    <a16:creationId xmlns:a16="http://schemas.microsoft.com/office/drawing/2014/main" id="{469B3643-9D96-4B12-ADFA-E930216E66D8}"/>
                  </a:ext>
                </a:extLst>
              </p14:cNvPr>
              <p14:cNvContentPartPr/>
              <p14:nvPr/>
            </p14:nvContentPartPr>
            <p14:xfrm>
              <a:off x="5054040" y="1196640"/>
              <a:ext cx="590040" cy="54000"/>
            </p14:xfrm>
          </p:contentPart>
        </mc:Choice>
        <mc:Fallback>
          <p:pic>
            <p:nvPicPr>
              <p:cNvPr id="19" name="Ink 18">
                <a:extLst>
                  <a:ext uri="{FF2B5EF4-FFF2-40B4-BE49-F238E27FC236}">
                    <a16:creationId xmlns:a16="http://schemas.microsoft.com/office/drawing/2014/main" id="{469B3643-9D96-4B12-ADFA-E930216E66D8}"/>
                  </a:ext>
                </a:extLst>
              </p:cNvPr>
              <p:cNvPicPr/>
              <p:nvPr/>
            </p:nvPicPr>
            <p:blipFill>
              <a:blip r:embed="rId21"/>
              <a:stretch>
                <a:fillRect/>
              </a:stretch>
            </p:blipFill>
            <p:spPr>
              <a:xfrm>
                <a:off x="5038200" y="1133280"/>
                <a:ext cx="62136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20" name="Ink 19">
                <a:extLst>
                  <a:ext uri="{FF2B5EF4-FFF2-40B4-BE49-F238E27FC236}">
                    <a16:creationId xmlns:a16="http://schemas.microsoft.com/office/drawing/2014/main" id="{EF1583A5-CF1C-4FE9-A215-5D3443F2DA7B}"/>
                  </a:ext>
                </a:extLst>
              </p14:cNvPr>
              <p14:cNvContentPartPr/>
              <p14:nvPr/>
            </p14:nvContentPartPr>
            <p14:xfrm>
              <a:off x="4947120" y="1098360"/>
              <a:ext cx="794880" cy="45000"/>
            </p14:xfrm>
          </p:contentPart>
        </mc:Choice>
        <mc:Fallback>
          <p:pic>
            <p:nvPicPr>
              <p:cNvPr id="20" name="Ink 19">
                <a:extLst>
                  <a:ext uri="{FF2B5EF4-FFF2-40B4-BE49-F238E27FC236}">
                    <a16:creationId xmlns:a16="http://schemas.microsoft.com/office/drawing/2014/main" id="{EF1583A5-CF1C-4FE9-A215-5D3443F2DA7B}"/>
                  </a:ext>
                </a:extLst>
              </p:cNvPr>
              <p:cNvPicPr/>
              <p:nvPr/>
            </p:nvPicPr>
            <p:blipFill>
              <a:blip r:embed="rId23"/>
              <a:stretch>
                <a:fillRect/>
              </a:stretch>
            </p:blipFill>
            <p:spPr>
              <a:xfrm>
                <a:off x="4931280" y="1035000"/>
                <a:ext cx="82620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21" name="Ink 20">
                <a:extLst>
                  <a:ext uri="{FF2B5EF4-FFF2-40B4-BE49-F238E27FC236}">
                    <a16:creationId xmlns:a16="http://schemas.microsoft.com/office/drawing/2014/main" id="{90E5A09D-55D5-4CC9-8725-F7E2996073BA}"/>
                  </a:ext>
                </a:extLst>
              </p14:cNvPr>
              <p14:cNvContentPartPr/>
              <p14:nvPr/>
            </p14:nvContentPartPr>
            <p14:xfrm>
              <a:off x="4929120" y="1187640"/>
              <a:ext cx="884520" cy="54000"/>
            </p14:xfrm>
          </p:contentPart>
        </mc:Choice>
        <mc:Fallback>
          <p:pic>
            <p:nvPicPr>
              <p:cNvPr id="21" name="Ink 20">
                <a:extLst>
                  <a:ext uri="{FF2B5EF4-FFF2-40B4-BE49-F238E27FC236}">
                    <a16:creationId xmlns:a16="http://schemas.microsoft.com/office/drawing/2014/main" id="{90E5A09D-55D5-4CC9-8725-F7E2996073BA}"/>
                  </a:ext>
                </a:extLst>
              </p:cNvPr>
              <p:cNvPicPr/>
              <p:nvPr/>
            </p:nvPicPr>
            <p:blipFill>
              <a:blip r:embed="rId25"/>
              <a:stretch>
                <a:fillRect/>
              </a:stretch>
            </p:blipFill>
            <p:spPr>
              <a:xfrm>
                <a:off x="4913280" y="1124280"/>
                <a:ext cx="91584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22" name="Ink 21">
                <a:extLst>
                  <a:ext uri="{FF2B5EF4-FFF2-40B4-BE49-F238E27FC236}">
                    <a16:creationId xmlns:a16="http://schemas.microsoft.com/office/drawing/2014/main" id="{F18A8170-F504-4910-9996-07600A096A63}"/>
                  </a:ext>
                </a:extLst>
              </p14:cNvPr>
              <p14:cNvContentPartPr/>
              <p14:nvPr/>
            </p14:nvContentPartPr>
            <p14:xfrm>
              <a:off x="5813280" y="1214280"/>
              <a:ext cx="360" cy="360"/>
            </p14:xfrm>
          </p:contentPart>
        </mc:Choice>
        <mc:Fallback>
          <p:pic>
            <p:nvPicPr>
              <p:cNvPr id="22" name="Ink 21">
                <a:extLst>
                  <a:ext uri="{FF2B5EF4-FFF2-40B4-BE49-F238E27FC236}">
                    <a16:creationId xmlns:a16="http://schemas.microsoft.com/office/drawing/2014/main" id="{F18A8170-F504-4910-9996-07600A096A63}"/>
                  </a:ext>
                </a:extLst>
              </p:cNvPr>
              <p:cNvPicPr/>
              <p:nvPr/>
            </p:nvPicPr>
            <p:blipFill>
              <a:blip r:embed="rId3"/>
              <a:stretch>
                <a:fillRect/>
              </a:stretch>
            </p:blipFill>
            <p:spPr>
              <a:xfrm>
                <a:off x="5797440" y="11509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23" name="Ink 22">
                <a:extLst>
                  <a:ext uri="{FF2B5EF4-FFF2-40B4-BE49-F238E27FC236}">
                    <a16:creationId xmlns:a16="http://schemas.microsoft.com/office/drawing/2014/main" id="{AA5AF286-4168-4294-A0CF-EF7A59674D8E}"/>
                  </a:ext>
                </a:extLst>
              </p14:cNvPr>
              <p14:cNvContentPartPr/>
              <p14:nvPr/>
            </p14:nvContentPartPr>
            <p14:xfrm>
              <a:off x="8010000" y="1125000"/>
              <a:ext cx="360" cy="360"/>
            </p14:xfrm>
          </p:contentPart>
        </mc:Choice>
        <mc:Fallback>
          <p:pic>
            <p:nvPicPr>
              <p:cNvPr id="23" name="Ink 22">
                <a:extLst>
                  <a:ext uri="{FF2B5EF4-FFF2-40B4-BE49-F238E27FC236}">
                    <a16:creationId xmlns:a16="http://schemas.microsoft.com/office/drawing/2014/main" id="{AA5AF286-4168-4294-A0CF-EF7A59674D8E}"/>
                  </a:ext>
                </a:extLst>
              </p:cNvPr>
              <p:cNvPicPr/>
              <p:nvPr/>
            </p:nvPicPr>
            <p:blipFill>
              <a:blip r:embed="rId3"/>
              <a:stretch>
                <a:fillRect/>
              </a:stretch>
            </p:blipFill>
            <p:spPr>
              <a:xfrm>
                <a:off x="7994160" y="10616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24" name="Ink 23">
                <a:extLst>
                  <a:ext uri="{FF2B5EF4-FFF2-40B4-BE49-F238E27FC236}">
                    <a16:creationId xmlns:a16="http://schemas.microsoft.com/office/drawing/2014/main" id="{8CBD3C32-2539-4546-B04D-9792341FC15F}"/>
                  </a:ext>
                </a:extLst>
              </p14:cNvPr>
              <p14:cNvContentPartPr/>
              <p14:nvPr/>
            </p14:nvContentPartPr>
            <p14:xfrm>
              <a:off x="7188480" y="1250280"/>
              <a:ext cx="360" cy="360"/>
            </p14:xfrm>
          </p:contentPart>
        </mc:Choice>
        <mc:Fallback>
          <p:pic>
            <p:nvPicPr>
              <p:cNvPr id="24" name="Ink 23">
                <a:extLst>
                  <a:ext uri="{FF2B5EF4-FFF2-40B4-BE49-F238E27FC236}">
                    <a16:creationId xmlns:a16="http://schemas.microsoft.com/office/drawing/2014/main" id="{8CBD3C32-2539-4546-B04D-9792341FC15F}"/>
                  </a:ext>
                </a:extLst>
              </p:cNvPr>
              <p:cNvPicPr/>
              <p:nvPr/>
            </p:nvPicPr>
            <p:blipFill>
              <a:blip r:embed="rId3"/>
              <a:stretch>
                <a:fillRect/>
              </a:stretch>
            </p:blipFill>
            <p:spPr>
              <a:xfrm>
                <a:off x="7172640" y="11869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29">
            <p14:nvContentPartPr>
              <p14:cNvPr id="25" name="Ink 24">
                <a:extLst>
                  <a:ext uri="{FF2B5EF4-FFF2-40B4-BE49-F238E27FC236}">
                    <a16:creationId xmlns:a16="http://schemas.microsoft.com/office/drawing/2014/main" id="{2F378041-F7ED-4A5D-AFF6-21C74C363883}"/>
                  </a:ext>
                </a:extLst>
              </p14:cNvPr>
              <p14:cNvContentPartPr/>
              <p14:nvPr/>
            </p14:nvContentPartPr>
            <p14:xfrm>
              <a:off x="1116360" y="2009160"/>
              <a:ext cx="360" cy="360"/>
            </p14:xfrm>
          </p:contentPart>
        </mc:Choice>
        <mc:Fallback>
          <p:pic>
            <p:nvPicPr>
              <p:cNvPr id="25" name="Ink 24">
                <a:extLst>
                  <a:ext uri="{FF2B5EF4-FFF2-40B4-BE49-F238E27FC236}">
                    <a16:creationId xmlns:a16="http://schemas.microsoft.com/office/drawing/2014/main" id="{2F378041-F7ED-4A5D-AFF6-21C74C363883}"/>
                  </a:ext>
                </a:extLst>
              </p:cNvPr>
              <p:cNvPicPr/>
              <p:nvPr/>
            </p:nvPicPr>
            <p:blipFill>
              <a:blip r:embed="rId3"/>
              <a:stretch>
                <a:fillRect/>
              </a:stretch>
            </p:blipFill>
            <p:spPr>
              <a:xfrm>
                <a:off x="1100520" y="19458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6" name="Ink 25">
                <a:extLst>
                  <a:ext uri="{FF2B5EF4-FFF2-40B4-BE49-F238E27FC236}">
                    <a16:creationId xmlns:a16="http://schemas.microsoft.com/office/drawing/2014/main" id="{70E71902-4566-4AB9-8FD5-BDCEFD865714}"/>
                  </a:ext>
                </a:extLst>
              </p14:cNvPr>
              <p14:cNvContentPartPr/>
              <p14:nvPr/>
            </p14:nvContentPartPr>
            <p14:xfrm>
              <a:off x="6858000" y="1767960"/>
              <a:ext cx="9360" cy="360"/>
            </p14:xfrm>
          </p:contentPart>
        </mc:Choice>
        <mc:Fallback>
          <p:pic>
            <p:nvPicPr>
              <p:cNvPr id="26" name="Ink 25">
                <a:extLst>
                  <a:ext uri="{FF2B5EF4-FFF2-40B4-BE49-F238E27FC236}">
                    <a16:creationId xmlns:a16="http://schemas.microsoft.com/office/drawing/2014/main" id="{70E71902-4566-4AB9-8FD5-BDCEFD865714}"/>
                  </a:ext>
                </a:extLst>
              </p:cNvPr>
              <p:cNvPicPr/>
              <p:nvPr/>
            </p:nvPicPr>
            <p:blipFill>
              <a:blip r:embed="rId31"/>
              <a:stretch>
                <a:fillRect/>
              </a:stretch>
            </p:blipFill>
            <p:spPr>
              <a:xfrm>
                <a:off x="6842160" y="1704600"/>
                <a:ext cx="40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7" name="Ink 26">
                <a:extLst>
                  <a:ext uri="{FF2B5EF4-FFF2-40B4-BE49-F238E27FC236}">
                    <a16:creationId xmlns:a16="http://schemas.microsoft.com/office/drawing/2014/main" id="{F551F8DE-E243-4E7C-8C49-8878CCD943AC}"/>
                  </a:ext>
                </a:extLst>
              </p14:cNvPr>
              <p14:cNvContentPartPr/>
              <p14:nvPr/>
            </p14:nvContentPartPr>
            <p14:xfrm>
              <a:off x="10206720" y="2205720"/>
              <a:ext cx="360" cy="360"/>
            </p14:xfrm>
          </p:contentPart>
        </mc:Choice>
        <mc:Fallback>
          <p:pic>
            <p:nvPicPr>
              <p:cNvPr id="27" name="Ink 26">
                <a:extLst>
                  <a:ext uri="{FF2B5EF4-FFF2-40B4-BE49-F238E27FC236}">
                    <a16:creationId xmlns:a16="http://schemas.microsoft.com/office/drawing/2014/main" id="{F551F8DE-E243-4E7C-8C49-8878CCD943AC}"/>
                  </a:ext>
                </a:extLst>
              </p:cNvPr>
              <p:cNvPicPr/>
              <p:nvPr/>
            </p:nvPicPr>
            <p:blipFill>
              <a:blip r:embed="rId3"/>
              <a:stretch>
                <a:fillRect/>
              </a:stretch>
            </p:blipFill>
            <p:spPr>
              <a:xfrm>
                <a:off x="10190880" y="21423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3">
            <p14:nvContentPartPr>
              <p14:cNvPr id="28" name="Ink 27">
                <a:extLst>
                  <a:ext uri="{FF2B5EF4-FFF2-40B4-BE49-F238E27FC236}">
                    <a16:creationId xmlns:a16="http://schemas.microsoft.com/office/drawing/2014/main" id="{E16B54C4-BB98-40D3-98F3-11A4B5272C81}"/>
                  </a:ext>
                </a:extLst>
              </p14:cNvPr>
              <p14:cNvContentPartPr/>
              <p14:nvPr/>
            </p14:nvContentPartPr>
            <p14:xfrm>
              <a:off x="2991600" y="1169640"/>
              <a:ext cx="360" cy="360"/>
            </p14:xfrm>
          </p:contentPart>
        </mc:Choice>
        <mc:Fallback>
          <p:pic>
            <p:nvPicPr>
              <p:cNvPr id="28" name="Ink 27">
                <a:extLst>
                  <a:ext uri="{FF2B5EF4-FFF2-40B4-BE49-F238E27FC236}">
                    <a16:creationId xmlns:a16="http://schemas.microsoft.com/office/drawing/2014/main" id="{E16B54C4-BB98-40D3-98F3-11A4B5272C81}"/>
                  </a:ext>
                </a:extLst>
              </p:cNvPr>
              <p:cNvPicPr/>
              <p:nvPr/>
            </p:nvPicPr>
            <p:blipFill>
              <a:blip r:embed="rId3"/>
              <a:stretch>
                <a:fillRect/>
              </a:stretch>
            </p:blipFill>
            <p:spPr>
              <a:xfrm>
                <a:off x="2975760" y="11062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29" name="Ink 28">
                <a:extLst>
                  <a:ext uri="{FF2B5EF4-FFF2-40B4-BE49-F238E27FC236}">
                    <a16:creationId xmlns:a16="http://schemas.microsoft.com/office/drawing/2014/main" id="{0D526A55-4D38-4090-B468-FF7B108E113F}"/>
                  </a:ext>
                </a:extLst>
              </p14:cNvPr>
              <p14:cNvContentPartPr/>
              <p14:nvPr/>
            </p14:nvContentPartPr>
            <p14:xfrm>
              <a:off x="5090040" y="1116360"/>
              <a:ext cx="464760" cy="36000"/>
            </p14:xfrm>
          </p:contentPart>
        </mc:Choice>
        <mc:Fallback>
          <p:pic>
            <p:nvPicPr>
              <p:cNvPr id="29" name="Ink 28">
                <a:extLst>
                  <a:ext uri="{FF2B5EF4-FFF2-40B4-BE49-F238E27FC236}">
                    <a16:creationId xmlns:a16="http://schemas.microsoft.com/office/drawing/2014/main" id="{0D526A55-4D38-4090-B468-FF7B108E113F}"/>
                  </a:ext>
                </a:extLst>
              </p:cNvPr>
              <p:cNvPicPr/>
              <p:nvPr/>
            </p:nvPicPr>
            <p:blipFill>
              <a:blip r:embed="rId35"/>
              <a:stretch>
                <a:fillRect/>
              </a:stretch>
            </p:blipFill>
            <p:spPr>
              <a:xfrm>
                <a:off x="5074200" y="1053000"/>
                <a:ext cx="496080" cy="16272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30" name="Ink 29">
                <a:extLst>
                  <a:ext uri="{FF2B5EF4-FFF2-40B4-BE49-F238E27FC236}">
                    <a16:creationId xmlns:a16="http://schemas.microsoft.com/office/drawing/2014/main" id="{38D4DBAB-1AB7-43B4-85CD-F85DBB116551}"/>
                  </a:ext>
                </a:extLst>
              </p14:cNvPr>
              <p14:cNvContentPartPr/>
              <p14:nvPr/>
            </p14:nvContentPartPr>
            <p14:xfrm>
              <a:off x="6563160" y="1267920"/>
              <a:ext cx="1259640" cy="125640"/>
            </p14:xfrm>
          </p:contentPart>
        </mc:Choice>
        <mc:Fallback>
          <p:pic>
            <p:nvPicPr>
              <p:cNvPr id="30" name="Ink 29">
                <a:extLst>
                  <a:ext uri="{FF2B5EF4-FFF2-40B4-BE49-F238E27FC236}">
                    <a16:creationId xmlns:a16="http://schemas.microsoft.com/office/drawing/2014/main" id="{38D4DBAB-1AB7-43B4-85CD-F85DBB116551}"/>
                  </a:ext>
                </a:extLst>
              </p:cNvPr>
              <p:cNvPicPr/>
              <p:nvPr/>
            </p:nvPicPr>
            <p:blipFill>
              <a:blip r:embed="rId37"/>
              <a:stretch>
                <a:fillRect/>
              </a:stretch>
            </p:blipFill>
            <p:spPr>
              <a:xfrm>
                <a:off x="6547320" y="1204560"/>
                <a:ext cx="1290960" cy="25236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31" name="Ink 30">
                <a:extLst>
                  <a:ext uri="{FF2B5EF4-FFF2-40B4-BE49-F238E27FC236}">
                    <a16:creationId xmlns:a16="http://schemas.microsoft.com/office/drawing/2014/main" id="{F32AD37D-2F7C-4330-A24C-9BAC6548ECC0}"/>
                  </a:ext>
                </a:extLst>
              </p14:cNvPr>
              <p14:cNvContentPartPr/>
              <p14:nvPr/>
            </p14:nvContentPartPr>
            <p14:xfrm>
              <a:off x="6750720" y="1143000"/>
              <a:ext cx="821880" cy="134280"/>
            </p14:xfrm>
          </p:contentPart>
        </mc:Choice>
        <mc:Fallback>
          <p:pic>
            <p:nvPicPr>
              <p:cNvPr id="31" name="Ink 30">
                <a:extLst>
                  <a:ext uri="{FF2B5EF4-FFF2-40B4-BE49-F238E27FC236}">
                    <a16:creationId xmlns:a16="http://schemas.microsoft.com/office/drawing/2014/main" id="{F32AD37D-2F7C-4330-A24C-9BAC6548ECC0}"/>
                  </a:ext>
                </a:extLst>
              </p:cNvPr>
              <p:cNvPicPr/>
              <p:nvPr/>
            </p:nvPicPr>
            <p:blipFill>
              <a:blip r:embed="rId39"/>
              <a:stretch>
                <a:fillRect/>
              </a:stretch>
            </p:blipFill>
            <p:spPr>
              <a:xfrm>
                <a:off x="6734880" y="1079640"/>
                <a:ext cx="853200" cy="26100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32" name="Ink 31">
                <a:extLst>
                  <a:ext uri="{FF2B5EF4-FFF2-40B4-BE49-F238E27FC236}">
                    <a16:creationId xmlns:a16="http://schemas.microsoft.com/office/drawing/2014/main" id="{15C44729-0043-468E-BE1D-9001D8AB667B}"/>
                  </a:ext>
                </a:extLst>
              </p14:cNvPr>
              <p14:cNvContentPartPr/>
              <p14:nvPr/>
            </p14:nvContentPartPr>
            <p14:xfrm>
              <a:off x="6884640" y="1152000"/>
              <a:ext cx="1250640" cy="45000"/>
            </p14:xfrm>
          </p:contentPart>
        </mc:Choice>
        <mc:Fallback>
          <p:pic>
            <p:nvPicPr>
              <p:cNvPr id="32" name="Ink 31">
                <a:extLst>
                  <a:ext uri="{FF2B5EF4-FFF2-40B4-BE49-F238E27FC236}">
                    <a16:creationId xmlns:a16="http://schemas.microsoft.com/office/drawing/2014/main" id="{15C44729-0043-468E-BE1D-9001D8AB667B}"/>
                  </a:ext>
                </a:extLst>
              </p:cNvPr>
              <p:cNvPicPr/>
              <p:nvPr/>
            </p:nvPicPr>
            <p:blipFill>
              <a:blip r:embed="rId41"/>
              <a:stretch>
                <a:fillRect/>
              </a:stretch>
            </p:blipFill>
            <p:spPr>
              <a:xfrm>
                <a:off x="6868800" y="1088640"/>
                <a:ext cx="128196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33" name="Ink 32">
                <a:extLst>
                  <a:ext uri="{FF2B5EF4-FFF2-40B4-BE49-F238E27FC236}">
                    <a16:creationId xmlns:a16="http://schemas.microsoft.com/office/drawing/2014/main" id="{4069930B-B9AB-431C-B775-4649F05D84C6}"/>
                  </a:ext>
                </a:extLst>
              </p14:cNvPr>
              <p14:cNvContentPartPr/>
              <p14:nvPr/>
            </p14:nvContentPartPr>
            <p14:xfrm>
              <a:off x="7215120" y="1080360"/>
              <a:ext cx="304200" cy="18360"/>
            </p14:xfrm>
          </p:contentPart>
        </mc:Choice>
        <mc:Fallback>
          <p:pic>
            <p:nvPicPr>
              <p:cNvPr id="33" name="Ink 32">
                <a:extLst>
                  <a:ext uri="{FF2B5EF4-FFF2-40B4-BE49-F238E27FC236}">
                    <a16:creationId xmlns:a16="http://schemas.microsoft.com/office/drawing/2014/main" id="{4069930B-B9AB-431C-B775-4649F05D84C6}"/>
                  </a:ext>
                </a:extLst>
              </p:cNvPr>
              <p:cNvPicPr/>
              <p:nvPr/>
            </p:nvPicPr>
            <p:blipFill>
              <a:blip r:embed="rId43"/>
              <a:stretch>
                <a:fillRect/>
              </a:stretch>
            </p:blipFill>
            <p:spPr>
              <a:xfrm>
                <a:off x="7199280" y="1017000"/>
                <a:ext cx="33552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34" name="Ink 33">
                <a:extLst>
                  <a:ext uri="{FF2B5EF4-FFF2-40B4-BE49-F238E27FC236}">
                    <a16:creationId xmlns:a16="http://schemas.microsoft.com/office/drawing/2014/main" id="{15C968B7-4D49-45B0-B955-59DEB77A1684}"/>
                  </a:ext>
                </a:extLst>
              </p14:cNvPr>
              <p14:cNvContentPartPr/>
              <p14:nvPr/>
            </p14:nvContentPartPr>
            <p14:xfrm>
              <a:off x="133920" y="803520"/>
              <a:ext cx="11930400" cy="5947560"/>
            </p14:xfrm>
          </p:contentPart>
        </mc:Choice>
        <mc:Fallback>
          <p:pic>
            <p:nvPicPr>
              <p:cNvPr id="34" name="Ink 33">
                <a:extLst>
                  <a:ext uri="{FF2B5EF4-FFF2-40B4-BE49-F238E27FC236}">
                    <a16:creationId xmlns:a16="http://schemas.microsoft.com/office/drawing/2014/main" id="{15C968B7-4D49-45B0-B955-59DEB77A1684}"/>
                  </a:ext>
                </a:extLst>
              </p:cNvPr>
              <p:cNvPicPr/>
              <p:nvPr/>
            </p:nvPicPr>
            <p:blipFill>
              <a:blip r:embed="rId45"/>
              <a:stretch>
                <a:fillRect/>
              </a:stretch>
            </p:blipFill>
            <p:spPr>
              <a:xfrm>
                <a:off x="124560" y="794160"/>
                <a:ext cx="11949120" cy="5966280"/>
              </a:xfrm>
              <a:prstGeom prst="rect">
                <a:avLst/>
              </a:prstGeom>
            </p:spPr>
          </p:pic>
        </mc:Fallback>
      </mc:AlternateContent>
    </p:spTree>
    <p:extLst>
      <p:ext uri="{BB962C8B-B14F-4D97-AF65-F5344CB8AC3E}">
        <p14:creationId xmlns:p14="http://schemas.microsoft.com/office/powerpoint/2010/main" val="33791425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209D3-C5C6-4B20-A775-50A45358793B}"/>
              </a:ext>
            </a:extLst>
          </p:cNvPr>
          <p:cNvSpPr>
            <a:spLocks noGrp="1"/>
          </p:cNvSpPr>
          <p:nvPr>
            <p:ph idx="1"/>
          </p:nvPr>
        </p:nvSpPr>
        <p:spPr>
          <a:xfrm>
            <a:off x="224050" y="1146412"/>
            <a:ext cx="11635853" cy="4962312"/>
          </a:xfrm>
        </p:spPr>
        <p:txBody>
          <a:bodyPr>
            <a:normAutofit/>
          </a:bodyPr>
          <a:lstStyle/>
          <a:p>
            <a:pPr marL="0" indent="0">
              <a:buNone/>
            </a:pPr>
            <a:r>
              <a:rPr lang="en-GB" sz="3200" dirty="0"/>
              <a:t>3 On a list of expenses, advisors say that the cost of food and tuition should be _____. </a:t>
            </a:r>
          </a:p>
          <a:p>
            <a:pPr marL="0" indent="0">
              <a:buNone/>
            </a:pPr>
            <a:r>
              <a:rPr lang="en-GB" sz="3200" dirty="0"/>
              <a:t>	a grouped together 	b in different groups 	c left out</a:t>
            </a:r>
          </a:p>
        </p:txBody>
      </p:sp>
      <p:sp>
        <p:nvSpPr>
          <p:cNvPr id="4" name="Title 1">
            <a:extLst>
              <a:ext uri="{FF2B5EF4-FFF2-40B4-BE49-F238E27FC236}">
                <a16:creationId xmlns:a16="http://schemas.microsoft.com/office/drawing/2014/main" id="{A1C2D40E-A9A6-40F8-9224-12CC3E881E30}"/>
              </a:ext>
            </a:extLst>
          </p:cNvPr>
          <p:cNvSpPr>
            <a:spLocks noGrp="1"/>
          </p:cNvSpPr>
          <p:nvPr>
            <p:ph type="title"/>
          </p:nvPr>
        </p:nvSpPr>
        <p:spPr>
          <a:xfrm>
            <a:off x="0" y="365126"/>
            <a:ext cx="12091916" cy="617514"/>
          </a:xfrm>
        </p:spPr>
        <p:txBody>
          <a:bodyPr>
            <a:noAutofit/>
          </a:bodyPr>
          <a:lstStyle/>
          <a:p>
            <a:r>
              <a:rPr lang="en-GB" sz="2800" b="1" dirty="0">
                <a:solidFill>
                  <a:srgbClr val="002060"/>
                </a:solidFill>
              </a:rPr>
              <a:t>Check your understanding &gt; A Choose the correct answers for the following questions. </a:t>
            </a:r>
            <a:br>
              <a:rPr lang="en-GB" sz="2800" b="1" dirty="0">
                <a:solidFill>
                  <a:srgbClr val="002060"/>
                </a:solidFill>
              </a:rPr>
            </a:br>
            <a:endParaRPr lang="en-US" sz="2800" b="1" dirty="0">
              <a:solidFill>
                <a:srgbClr val="002060"/>
              </a:solidFill>
            </a:endParaRPr>
          </a:p>
        </p:txBody>
      </p:sp>
      <p:sp>
        <p:nvSpPr>
          <p:cNvPr id="5" name="Content Placeholder 2">
            <a:extLst>
              <a:ext uri="{FF2B5EF4-FFF2-40B4-BE49-F238E27FC236}">
                <a16:creationId xmlns:a16="http://schemas.microsoft.com/office/drawing/2014/main" id="{A4B96AC4-131C-4659-8239-6807892C0AE3}"/>
              </a:ext>
            </a:extLst>
          </p:cNvPr>
          <p:cNvSpPr txBox="1">
            <a:spLocks/>
          </p:cNvSpPr>
          <p:nvPr/>
        </p:nvSpPr>
        <p:spPr>
          <a:xfrm>
            <a:off x="641445" y="2795527"/>
            <a:ext cx="11308308" cy="3946467"/>
          </a:xfrm>
          <a:prstGeom prst="rect">
            <a:avLst/>
          </a:prstGeom>
          <a:solidFill>
            <a:schemeClr val="accent2">
              <a:lumMod val="20000"/>
              <a:lumOff val="80000"/>
            </a:schemeClr>
          </a:solidFill>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dirty="0">
                <a:solidFill>
                  <a:srgbClr val="006600"/>
                </a:solidFill>
              </a:rPr>
              <a:t>At most universities, councillors can give students </a:t>
            </a:r>
            <a:r>
              <a:rPr lang="en-GB" sz="4000" b="1" dirty="0">
                <a:solidFill>
                  <a:srgbClr val="006600"/>
                </a:solidFill>
              </a:rPr>
              <a:t>advice</a:t>
            </a:r>
            <a:r>
              <a:rPr lang="en-GB" sz="4000" dirty="0">
                <a:solidFill>
                  <a:srgbClr val="006600"/>
                </a:solidFill>
              </a:rPr>
              <a:t> on how to budget their money.</a:t>
            </a:r>
          </a:p>
          <a:p>
            <a:pPr marL="0" indent="0">
              <a:buFont typeface="Arial" panose="020B0604020202020204" pitchFamily="34" charset="0"/>
              <a:buNone/>
            </a:pPr>
            <a:r>
              <a:rPr lang="en-GB" sz="4000" dirty="0">
                <a:solidFill>
                  <a:srgbClr val="660066"/>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endParaRPr lang="en-US" sz="4000" dirty="0">
              <a:solidFill>
                <a:srgbClr val="660066"/>
              </a:solidFill>
            </a:endParaRP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01BDE9B9-CE7E-427E-B5F8-6524D2B99A66}"/>
                  </a:ext>
                </a:extLst>
              </p14:cNvPr>
              <p14:cNvContentPartPr/>
              <p14:nvPr/>
            </p14:nvContentPartPr>
            <p14:xfrm>
              <a:off x="241200" y="1285920"/>
              <a:ext cx="428760" cy="80640"/>
            </p14:xfrm>
          </p:contentPart>
        </mc:Choice>
        <mc:Fallback>
          <p:pic>
            <p:nvPicPr>
              <p:cNvPr id="2" name="Ink 1">
                <a:extLst>
                  <a:ext uri="{FF2B5EF4-FFF2-40B4-BE49-F238E27FC236}">
                    <a16:creationId xmlns:a16="http://schemas.microsoft.com/office/drawing/2014/main" id="{01BDE9B9-CE7E-427E-B5F8-6524D2B99A66}"/>
                  </a:ext>
                </a:extLst>
              </p:cNvPr>
              <p:cNvPicPr/>
              <p:nvPr/>
            </p:nvPicPr>
            <p:blipFill>
              <a:blip r:embed="rId3"/>
              <a:stretch>
                <a:fillRect/>
              </a:stretch>
            </p:blipFill>
            <p:spPr>
              <a:xfrm>
                <a:off x="225360" y="1222560"/>
                <a:ext cx="46008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6" name="Ink 5">
                <a:extLst>
                  <a:ext uri="{FF2B5EF4-FFF2-40B4-BE49-F238E27FC236}">
                    <a16:creationId xmlns:a16="http://schemas.microsoft.com/office/drawing/2014/main" id="{84AED909-4DD8-4C24-AA54-51338CCF208F}"/>
                  </a:ext>
                </a:extLst>
              </p14:cNvPr>
              <p14:cNvContentPartPr/>
              <p14:nvPr/>
            </p14:nvContentPartPr>
            <p14:xfrm>
              <a:off x="321480" y="1446480"/>
              <a:ext cx="125280" cy="27360"/>
            </p14:xfrm>
          </p:contentPart>
        </mc:Choice>
        <mc:Fallback>
          <p:pic>
            <p:nvPicPr>
              <p:cNvPr id="6" name="Ink 5">
                <a:extLst>
                  <a:ext uri="{FF2B5EF4-FFF2-40B4-BE49-F238E27FC236}">
                    <a16:creationId xmlns:a16="http://schemas.microsoft.com/office/drawing/2014/main" id="{84AED909-4DD8-4C24-AA54-51338CCF208F}"/>
                  </a:ext>
                </a:extLst>
              </p:cNvPr>
              <p:cNvPicPr/>
              <p:nvPr/>
            </p:nvPicPr>
            <p:blipFill>
              <a:blip r:embed="rId5"/>
              <a:stretch>
                <a:fillRect/>
              </a:stretch>
            </p:blipFill>
            <p:spPr>
              <a:xfrm>
                <a:off x="305640" y="1383120"/>
                <a:ext cx="156600" cy="15408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7" name="Ink 6">
                <a:extLst>
                  <a:ext uri="{FF2B5EF4-FFF2-40B4-BE49-F238E27FC236}">
                    <a16:creationId xmlns:a16="http://schemas.microsoft.com/office/drawing/2014/main" id="{67E88D70-BF23-434B-A1C8-58C27866AD7A}"/>
                  </a:ext>
                </a:extLst>
              </p14:cNvPr>
              <p14:cNvContentPartPr/>
              <p14:nvPr/>
            </p14:nvContentPartPr>
            <p14:xfrm>
              <a:off x="4456080" y="1509120"/>
              <a:ext cx="1036080" cy="18360"/>
            </p14:xfrm>
          </p:contentPart>
        </mc:Choice>
        <mc:Fallback>
          <p:pic>
            <p:nvPicPr>
              <p:cNvPr id="7" name="Ink 6">
                <a:extLst>
                  <a:ext uri="{FF2B5EF4-FFF2-40B4-BE49-F238E27FC236}">
                    <a16:creationId xmlns:a16="http://schemas.microsoft.com/office/drawing/2014/main" id="{67E88D70-BF23-434B-A1C8-58C27866AD7A}"/>
                  </a:ext>
                </a:extLst>
              </p:cNvPr>
              <p:cNvPicPr/>
              <p:nvPr/>
            </p:nvPicPr>
            <p:blipFill>
              <a:blip r:embed="rId7"/>
              <a:stretch>
                <a:fillRect/>
              </a:stretch>
            </p:blipFill>
            <p:spPr>
              <a:xfrm>
                <a:off x="4440240" y="1445760"/>
                <a:ext cx="106740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8" name="Ink 7">
                <a:extLst>
                  <a:ext uri="{FF2B5EF4-FFF2-40B4-BE49-F238E27FC236}">
                    <a16:creationId xmlns:a16="http://schemas.microsoft.com/office/drawing/2014/main" id="{57C61686-BDE9-46CA-9917-CD975E8B93C4}"/>
                  </a:ext>
                </a:extLst>
              </p14:cNvPr>
              <p14:cNvContentPartPr/>
              <p14:nvPr/>
            </p14:nvContentPartPr>
            <p14:xfrm>
              <a:off x="4277160" y="1393200"/>
              <a:ext cx="1063080" cy="62640"/>
            </p14:xfrm>
          </p:contentPart>
        </mc:Choice>
        <mc:Fallback>
          <p:pic>
            <p:nvPicPr>
              <p:cNvPr id="8" name="Ink 7">
                <a:extLst>
                  <a:ext uri="{FF2B5EF4-FFF2-40B4-BE49-F238E27FC236}">
                    <a16:creationId xmlns:a16="http://schemas.microsoft.com/office/drawing/2014/main" id="{57C61686-BDE9-46CA-9917-CD975E8B93C4}"/>
                  </a:ext>
                </a:extLst>
              </p:cNvPr>
              <p:cNvPicPr/>
              <p:nvPr/>
            </p:nvPicPr>
            <p:blipFill>
              <a:blip r:embed="rId9"/>
              <a:stretch>
                <a:fillRect/>
              </a:stretch>
            </p:blipFill>
            <p:spPr>
              <a:xfrm>
                <a:off x="4261320" y="1329840"/>
                <a:ext cx="1094400" cy="18936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9" name="Ink 8">
                <a:extLst>
                  <a:ext uri="{FF2B5EF4-FFF2-40B4-BE49-F238E27FC236}">
                    <a16:creationId xmlns:a16="http://schemas.microsoft.com/office/drawing/2014/main" id="{08727897-2F4E-43E1-865B-2C292C060E6E}"/>
                  </a:ext>
                </a:extLst>
              </p14:cNvPr>
              <p14:cNvContentPartPr/>
              <p14:nvPr/>
            </p14:nvContentPartPr>
            <p14:xfrm>
              <a:off x="4402440" y="1312560"/>
              <a:ext cx="982440" cy="54000"/>
            </p14:xfrm>
          </p:contentPart>
        </mc:Choice>
        <mc:Fallback>
          <p:pic>
            <p:nvPicPr>
              <p:cNvPr id="9" name="Ink 8">
                <a:extLst>
                  <a:ext uri="{FF2B5EF4-FFF2-40B4-BE49-F238E27FC236}">
                    <a16:creationId xmlns:a16="http://schemas.microsoft.com/office/drawing/2014/main" id="{08727897-2F4E-43E1-865B-2C292C060E6E}"/>
                  </a:ext>
                </a:extLst>
              </p:cNvPr>
              <p:cNvPicPr/>
              <p:nvPr/>
            </p:nvPicPr>
            <p:blipFill>
              <a:blip r:embed="rId11"/>
              <a:stretch>
                <a:fillRect/>
              </a:stretch>
            </p:blipFill>
            <p:spPr>
              <a:xfrm>
                <a:off x="4386600" y="1249200"/>
                <a:ext cx="101376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0" name="Ink 9">
                <a:extLst>
                  <a:ext uri="{FF2B5EF4-FFF2-40B4-BE49-F238E27FC236}">
                    <a16:creationId xmlns:a16="http://schemas.microsoft.com/office/drawing/2014/main" id="{6175E90B-9CBD-4F47-92F4-DED25458ED80}"/>
                  </a:ext>
                </a:extLst>
              </p14:cNvPr>
              <p14:cNvContentPartPr/>
              <p14:nvPr/>
            </p14:nvContentPartPr>
            <p14:xfrm>
              <a:off x="9162000" y="1776960"/>
              <a:ext cx="360" cy="360"/>
            </p14:xfrm>
          </p:contentPart>
        </mc:Choice>
        <mc:Fallback>
          <p:pic>
            <p:nvPicPr>
              <p:cNvPr id="10" name="Ink 9">
                <a:extLst>
                  <a:ext uri="{FF2B5EF4-FFF2-40B4-BE49-F238E27FC236}">
                    <a16:creationId xmlns:a16="http://schemas.microsoft.com/office/drawing/2014/main" id="{6175E90B-9CBD-4F47-92F4-DED25458ED80}"/>
                  </a:ext>
                </a:extLst>
              </p:cNvPr>
              <p:cNvPicPr/>
              <p:nvPr/>
            </p:nvPicPr>
            <p:blipFill>
              <a:blip r:embed="rId13"/>
              <a:stretch>
                <a:fillRect/>
              </a:stretch>
            </p:blipFill>
            <p:spPr>
              <a:xfrm>
                <a:off x="9146160" y="17136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1" name="Ink 10">
                <a:extLst>
                  <a:ext uri="{FF2B5EF4-FFF2-40B4-BE49-F238E27FC236}">
                    <a16:creationId xmlns:a16="http://schemas.microsoft.com/office/drawing/2014/main" id="{2F0537B7-8C3B-4293-88BB-8F767741CB5E}"/>
                  </a:ext>
                </a:extLst>
              </p14:cNvPr>
              <p14:cNvContentPartPr/>
              <p14:nvPr/>
            </p14:nvContentPartPr>
            <p14:xfrm>
              <a:off x="3902400" y="2018160"/>
              <a:ext cx="360" cy="360"/>
            </p14:xfrm>
          </p:contentPart>
        </mc:Choice>
        <mc:Fallback>
          <p:pic>
            <p:nvPicPr>
              <p:cNvPr id="11" name="Ink 10">
                <a:extLst>
                  <a:ext uri="{FF2B5EF4-FFF2-40B4-BE49-F238E27FC236}">
                    <a16:creationId xmlns:a16="http://schemas.microsoft.com/office/drawing/2014/main" id="{2F0537B7-8C3B-4293-88BB-8F767741CB5E}"/>
                  </a:ext>
                </a:extLst>
              </p:cNvPr>
              <p:cNvPicPr/>
              <p:nvPr/>
            </p:nvPicPr>
            <p:blipFill>
              <a:blip r:embed="rId13"/>
              <a:stretch>
                <a:fillRect/>
              </a:stretch>
            </p:blipFill>
            <p:spPr>
              <a:xfrm>
                <a:off x="3886560" y="19548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2" name="Ink 11">
                <a:extLst>
                  <a:ext uri="{FF2B5EF4-FFF2-40B4-BE49-F238E27FC236}">
                    <a16:creationId xmlns:a16="http://schemas.microsoft.com/office/drawing/2014/main" id="{928AF2C5-1070-4535-AEF8-418DF70E3157}"/>
                  </a:ext>
                </a:extLst>
              </p14:cNvPr>
              <p14:cNvContentPartPr/>
              <p14:nvPr/>
            </p14:nvContentPartPr>
            <p14:xfrm>
              <a:off x="3536280" y="1839600"/>
              <a:ext cx="360" cy="360"/>
            </p14:xfrm>
          </p:contentPart>
        </mc:Choice>
        <mc:Fallback>
          <p:pic>
            <p:nvPicPr>
              <p:cNvPr id="12" name="Ink 11">
                <a:extLst>
                  <a:ext uri="{FF2B5EF4-FFF2-40B4-BE49-F238E27FC236}">
                    <a16:creationId xmlns:a16="http://schemas.microsoft.com/office/drawing/2014/main" id="{928AF2C5-1070-4535-AEF8-418DF70E3157}"/>
                  </a:ext>
                </a:extLst>
              </p:cNvPr>
              <p:cNvPicPr/>
              <p:nvPr/>
            </p:nvPicPr>
            <p:blipFill>
              <a:blip r:embed="rId13"/>
              <a:stretch>
                <a:fillRect/>
              </a:stretch>
            </p:blipFill>
            <p:spPr>
              <a:xfrm>
                <a:off x="3520440" y="17762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3" name="Ink 12">
                <a:extLst>
                  <a:ext uri="{FF2B5EF4-FFF2-40B4-BE49-F238E27FC236}">
                    <a16:creationId xmlns:a16="http://schemas.microsoft.com/office/drawing/2014/main" id="{B702CB35-1C4E-4E77-9325-4EF5BF2694D0}"/>
                  </a:ext>
                </a:extLst>
              </p14:cNvPr>
              <p14:cNvContentPartPr/>
              <p14:nvPr/>
            </p14:nvContentPartPr>
            <p14:xfrm>
              <a:off x="241200" y="2616480"/>
              <a:ext cx="151920" cy="491400"/>
            </p14:xfrm>
          </p:contentPart>
        </mc:Choice>
        <mc:Fallback>
          <p:pic>
            <p:nvPicPr>
              <p:cNvPr id="13" name="Ink 12">
                <a:extLst>
                  <a:ext uri="{FF2B5EF4-FFF2-40B4-BE49-F238E27FC236}">
                    <a16:creationId xmlns:a16="http://schemas.microsoft.com/office/drawing/2014/main" id="{B702CB35-1C4E-4E77-9325-4EF5BF2694D0}"/>
                  </a:ext>
                </a:extLst>
              </p:cNvPr>
              <p:cNvPicPr/>
              <p:nvPr/>
            </p:nvPicPr>
            <p:blipFill>
              <a:blip r:embed="rId17"/>
              <a:stretch>
                <a:fillRect/>
              </a:stretch>
            </p:blipFill>
            <p:spPr>
              <a:xfrm>
                <a:off x="225360" y="2553120"/>
                <a:ext cx="183240" cy="61812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4" name="Ink 13">
                <a:extLst>
                  <a:ext uri="{FF2B5EF4-FFF2-40B4-BE49-F238E27FC236}">
                    <a16:creationId xmlns:a16="http://schemas.microsoft.com/office/drawing/2014/main" id="{4D4600C1-F65C-4A10-AE4F-B5B5CB94F09A}"/>
                  </a:ext>
                </a:extLst>
              </p14:cNvPr>
              <p14:cNvContentPartPr/>
              <p14:nvPr/>
            </p14:nvContentPartPr>
            <p14:xfrm>
              <a:off x="44640" y="3187800"/>
              <a:ext cx="563040" cy="45000"/>
            </p14:xfrm>
          </p:contentPart>
        </mc:Choice>
        <mc:Fallback>
          <p:pic>
            <p:nvPicPr>
              <p:cNvPr id="14" name="Ink 13">
                <a:extLst>
                  <a:ext uri="{FF2B5EF4-FFF2-40B4-BE49-F238E27FC236}">
                    <a16:creationId xmlns:a16="http://schemas.microsoft.com/office/drawing/2014/main" id="{4D4600C1-F65C-4A10-AE4F-B5B5CB94F09A}"/>
                  </a:ext>
                </a:extLst>
              </p:cNvPr>
              <p:cNvPicPr/>
              <p:nvPr/>
            </p:nvPicPr>
            <p:blipFill>
              <a:blip r:embed="rId19"/>
              <a:stretch>
                <a:fillRect/>
              </a:stretch>
            </p:blipFill>
            <p:spPr>
              <a:xfrm>
                <a:off x="28800" y="3124440"/>
                <a:ext cx="59436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5" name="Ink 14">
                <a:extLst>
                  <a:ext uri="{FF2B5EF4-FFF2-40B4-BE49-F238E27FC236}">
                    <a16:creationId xmlns:a16="http://schemas.microsoft.com/office/drawing/2014/main" id="{E43A91E5-8E32-48D4-9416-0AF6927A876B}"/>
                  </a:ext>
                </a:extLst>
              </p14:cNvPr>
              <p14:cNvContentPartPr/>
              <p14:nvPr/>
            </p14:nvContentPartPr>
            <p14:xfrm>
              <a:off x="7733160" y="1339560"/>
              <a:ext cx="3616920" cy="98640"/>
            </p14:xfrm>
          </p:contentPart>
        </mc:Choice>
        <mc:Fallback>
          <p:pic>
            <p:nvPicPr>
              <p:cNvPr id="15" name="Ink 14">
                <a:extLst>
                  <a:ext uri="{FF2B5EF4-FFF2-40B4-BE49-F238E27FC236}">
                    <a16:creationId xmlns:a16="http://schemas.microsoft.com/office/drawing/2014/main" id="{E43A91E5-8E32-48D4-9416-0AF6927A876B}"/>
                  </a:ext>
                </a:extLst>
              </p:cNvPr>
              <p:cNvPicPr/>
              <p:nvPr/>
            </p:nvPicPr>
            <p:blipFill>
              <a:blip r:embed="rId21"/>
              <a:stretch>
                <a:fillRect/>
              </a:stretch>
            </p:blipFill>
            <p:spPr>
              <a:xfrm>
                <a:off x="7717320" y="1276200"/>
                <a:ext cx="3648240" cy="22536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6" name="Ink 15">
                <a:extLst>
                  <a:ext uri="{FF2B5EF4-FFF2-40B4-BE49-F238E27FC236}">
                    <a16:creationId xmlns:a16="http://schemas.microsoft.com/office/drawing/2014/main" id="{42E01EE7-C370-4801-9506-B8F47254FDD8}"/>
                  </a:ext>
                </a:extLst>
              </p14:cNvPr>
              <p14:cNvContentPartPr/>
              <p14:nvPr/>
            </p14:nvContentPartPr>
            <p14:xfrm>
              <a:off x="7849080" y="1375200"/>
              <a:ext cx="3367080" cy="107640"/>
            </p14:xfrm>
          </p:contentPart>
        </mc:Choice>
        <mc:Fallback>
          <p:pic>
            <p:nvPicPr>
              <p:cNvPr id="16" name="Ink 15">
                <a:extLst>
                  <a:ext uri="{FF2B5EF4-FFF2-40B4-BE49-F238E27FC236}">
                    <a16:creationId xmlns:a16="http://schemas.microsoft.com/office/drawing/2014/main" id="{42E01EE7-C370-4801-9506-B8F47254FDD8}"/>
                  </a:ext>
                </a:extLst>
              </p:cNvPr>
              <p:cNvPicPr/>
              <p:nvPr/>
            </p:nvPicPr>
            <p:blipFill>
              <a:blip r:embed="rId23"/>
              <a:stretch>
                <a:fillRect/>
              </a:stretch>
            </p:blipFill>
            <p:spPr>
              <a:xfrm>
                <a:off x="7833240" y="1311840"/>
                <a:ext cx="3398400" cy="23436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7" name="Ink 16">
                <a:extLst>
                  <a:ext uri="{FF2B5EF4-FFF2-40B4-BE49-F238E27FC236}">
                    <a16:creationId xmlns:a16="http://schemas.microsoft.com/office/drawing/2014/main" id="{D5B12DC7-5F7D-492F-9695-0627202AEBA2}"/>
                  </a:ext>
                </a:extLst>
              </p14:cNvPr>
              <p14:cNvContentPartPr/>
              <p14:nvPr/>
            </p14:nvContentPartPr>
            <p14:xfrm>
              <a:off x="10287000" y="1455480"/>
              <a:ext cx="1259280" cy="89640"/>
            </p14:xfrm>
          </p:contentPart>
        </mc:Choice>
        <mc:Fallback>
          <p:pic>
            <p:nvPicPr>
              <p:cNvPr id="17" name="Ink 16">
                <a:extLst>
                  <a:ext uri="{FF2B5EF4-FFF2-40B4-BE49-F238E27FC236}">
                    <a16:creationId xmlns:a16="http://schemas.microsoft.com/office/drawing/2014/main" id="{D5B12DC7-5F7D-492F-9695-0627202AEBA2}"/>
                  </a:ext>
                </a:extLst>
              </p:cNvPr>
              <p:cNvPicPr/>
              <p:nvPr/>
            </p:nvPicPr>
            <p:blipFill>
              <a:blip r:embed="rId25"/>
              <a:stretch>
                <a:fillRect/>
              </a:stretch>
            </p:blipFill>
            <p:spPr>
              <a:xfrm>
                <a:off x="10271160" y="1392120"/>
                <a:ext cx="129060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8" name="Ink 17">
                <a:extLst>
                  <a:ext uri="{FF2B5EF4-FFF2-40B4-BE49-F238E27FC236}">
                    <a16:creationId xmlns:a16="http://schemas.microsoft.com/office/drawing/2014/main" id="{4E054E8D-4D8C-4C41-8FF2-C59102F21BB0}"/>
                  </a:ext>
                </a:extLst>
              </p14:cNvPr>
              <p14:cNvContentPartPr/>
              <p14:nvPr/>
            </p14:nvContentPartPr>
            <p14:xfrm>
              <a:off x="8599320" y="2419920"/>
              <a:ext cx="71640" cy="18360"/>
            </p14:xfrm>
          </p:contentPart>
        </mc:Choice>
        <mc:Fallback>
          <p:pic>
            <p:nvPicPr>
              <p:cNvPr id="18" name="Ink 17">
                <a:extLst>
                  <a:ext uri="{FF2B5EF4-FFF2-40B4-BE49-F238E27FC236}">
                    <a16:creationId xmlns:a16="http://schemas.microsoft.com/office/drawing/2014/main" id="{4E054E8D-4D8C-4C41-8FF2-C59102F21BB0}"/>
                  </a:ext>
                </a:extLst>
              </p:cNvPr>
              <p:cNvPicPr/>
              <p:nvPr/>
            </p:nvPicPr>
            <p:blipFill>
              <a:blip r:embed="rId27"/>
              <a:stretch>
                <a:fillRect/>
              </a:stretch>
            </p:blipFill>
            <p:spPr>
              <a:xfrm>
                <a:off x="8583480" y="2356560"/>
                <a:ext cx="10296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9" name="Ink 18">
                <a:extLst>
                  <a:ext uri="{FF2B5EF4-FFF2-40B4-BE49-F238E27FC236}">
                    <a16:creationId xmlns:a16="http://schemas.microsoft.com/office/drawing/2014/main" id="{3AF15C33-33F0-4200-9481-096DBEE255D5}"/>
                  </a:ext>
                </a:extLst>
              </p14:cNvPr>
              <p14:cNvContentPartPr/>
              <p14:nvPr/>
            </p14:nvContentPartPr>
            <p14:xfrm>
              <a:off x="8536680" y="2464560"/>
              <a:ext cx="304200" cy="45000"/>
            </p14:xfrm>
          </p:contentPart>
        </mc:Choice>
        <mc:Fallback>
          <p:pic>
            <p:nvPicPr>
              <p:cNvPr id="19" name="Ink 18">
                <a:extLst>
                  <a:ext uri="{FF2B5EF4-FFF2-40B4-BE49-F238E27FC236}">
                    <a16:creationId xmlns:a16="http://schemas.microsoft.com/office/drawing/2014/main" id="{3AF15C33-33F0-4200-9481-096DBEE255D5}"/>
                  </a:ext>
                </a:extLst>
              </p:cNvPr>
              <p:cNvPicPr/>
              <p:nvPr/>
            </p:nvPicPr>
            <p:blipFill>
              <a:blip r:embed="rId29"/>
              <a:stretch>
                <a:fillRect/>
              </a:stretch>
            </p:blipFill>
            <p:spPr>
              <a:xfrm>
                <a:off x="8520840" y="2401200"/>
                <a:ext cx="335520" cy="17172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0" name="Ink 19">
                <a:extLst>
                  <a:ext uri="{FF2B5EF4-FFF2-40B4-BE49-F238E27FC236}">
                    <a16:creationId xmlns:a16="http://schemas.microsoft.com/office/drawing/2014/main" id="{FC7297A6-094D-43B9-87A8-6D75B8BB7CFA}"/>
                  </a:ext>
                </a:extLst>
              </p14:cNvPr>
              <p14:cNvContentPartPr/>
              <p14:nvPr/>
            </p14:nvContentPartPr>
            <p14:xfrm>
              <a:off x="9277920" y="1437840"/>
              <a:ext cx="360" cy="360"/>
            </p14:xfrm>
          </p:contentPart>
        </mc:Choice>
        <mc:Fallback>
          <p:pic>
            <p:nvPicPr>
              <p:cNvPr id="20" name="Ink 19">
                <a:extLst>
                  <a:ext uri="{FF2B5EF4-FFF2-40B4-BE49-F238E27FC236}">
                    <a16:creationId xmlns:a16="http://schemas.microsoft.com/office/drawing/2014/main" id="{FC7297A6-094D-43B9-87A8-6D75B8BB7CFA}"/>
                  </a:ext>
                </a:extLst>
              </p:cNvPr>
              <p:cNvPicPr/>
              <p:nvPr/>
            </p:nvPicPr>
            <p:blipFill>
              <a:blip r:embed="rId13"/>
              <a:stretch>
                <a:fillRect/>
              </a:stretch>
            </p:blipFill>
            <p:spPr>
              <a:xfrm>
                <a:off x="9262080" y="13744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1">
            <p14:nvContentPartPr>
              <p14:cNvPr id="21" name="Ink 20">
                <a:extLst>
                  <a:ext uri="{FF2B5EF4-FFF2-40B4-BE49-F238E27FC236}">
                    <a16:creationId xmlns:a16="http://schemas.microsoft.com/office/drawing/2014/main" id="{90D74F88-71E6-4585-BFBD-170A30244382}"/>
                  </a:ext>
                </a:extLst>
              </p14:cNvPr>
              <p14:cNvContentPartPr/>
              <p14:nvPr/>
            </p14:nvContentPartPr>
            <p14:xfrm>
              <a:off x="10831680" y="1607400"/>
              <a:ext cx="360" cy="360"/>
            </p14:xfrm>
          </p:contentPart>
        </mc:Choice>
        <mc:Fallback>
          <p:pic>
            <p:nvPicPr>
              <p:cNvPr id="21" name="Ink 20">
                <a:extLst>
                  <a:ext uri="{FF2B5EF4-FFF2-40B4-BE49-F238E27FC236}">
                    <a16:creationId xmlns:a16="http://schemas.microsoft.com/office/drawing/2014/main" id="{90D74F88-71E6-4585-BFBD-170A30244382}"/>
                  </a:ext>
                </a:extLst>
              </p:cNvPr>
              <p:cNvPicPr/>
              <p:nvPr/>
            </p:nvPicPr>
            <p:blipFill>
              <a:blip r:embed="rId13"/>
              <a:stretch>
                <a:fillRect/>
              </a:stretch>
            </p:blipFill>
            <p:spPr>
              <a:xfrm>
                <a:off x="10815840" y="15440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2" name="Ink 21">
                <a:extLst>
                  <a:ext uri="{FF2B5EF4-FFF2-40B4-BE49-F238E27FC236}">
                    <a16:creationId xmlns:a16="http://schemas.microsoft.com/office/drawing/2014/main" id="{32F141B7-F657-40D1-8A59-536A818B4D46}"/>
                  </a:ext>
                </a:extLst>
              </p14:cNvPr>
              <p14:cNvContentPartPr/>
              <p14:nvPr/>
            </p14:nvContentPartPr>
            <p14:xfrm>
              <a:off x="9429840" y="2946960"/>
              <a:ext cx="360" cy="360"/>
            </p14:xfrm>
          </p:contentPart>
        </mc:Choice>
        <mc:Fallback>
          <p:pic>
            <p:nvPicPr>
              <p:cNvPr id="22" name="Ink 21">
                <a:extLst>
                  <a:ext uri="{FF2B5EF4-FFF2-40B4-BE49-F238E27FC236}">
                    <a16:creationId xmlns:a16="http://schemas.microsoft.com/office/drawing/2014/main" id="{32F141B7-F657-40D1-8A59-536A818B4D46}"/>
                  </a:ext>
                </a:extLst>
              </p:cNvPr>
              <p:cNvPicPr/>
              <p:nvPr/>
            </p:nvPicPr>
            <p:blipFill>
              <a:blip r:embed="rId13"/>
              <a:stretch>
                <a:fillRect/>
              </a:stretch>
            </p:blipFill>
            <p:spPr>
              <a:xfrm>
                <a:off x="9414000" y="28836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3">
            <p14:nvContentPartPr>
              <p14:cNvPr id="23" name="Ink 22">
                <a:extLst>
                  <a:ext uri="{FF2B5EF4-FFF2-40B4-BE49-F238E27FC236}">
                    <a16:creationId xmlns:a16="http://schemas.microsoft.com/office/drawing/2014/main" id="{38C432E4-5E07-4493-A091-E66ED8D99E8D}"/>
                  </a:ext>
                </a:extLst>
              </p14:cNvPr>
              <p14:cNvContentPartPr/>
              <p14:nvPr/>
            </p14:nvContentPartPr>
            <p14:xfrm>
              <a:off x="9420840" y="3938040"/>
              <a:ext cx="360" cy="360"/>
            </p14:xfrm>
          </p:contentPart>
        </mc:Choice>
        <mc:Fallback>
          <p:pic>
            <p:nvPicPr>
              <p:cNvPr id="23" name="Ink 22">
                <a:extLst>
                  <a:ext uri="{FF2B5EF4-FFF2-40B4-BE49-F238E27FC236}">
                    <a16:creationId xmlns:a16="http://schemas.microsoft.com/office/drawing/2014/main" id="{38C432E4-5E07-4493-A091-E66ED8D99E8D}"/>
                  </a:ext>
                </a:extLst>
              </p:cNvPr>
              <p:cNvPicPr/>
              <p:nvPr/>
            </p:nvPicPr>
            <p:blipFill>
              <a:blip r:embed="rId13"/>
              <a:stretch>
                <a:fillRect/>
              </a:stretch>
            </p:blipFill>
            <p:spPr>
              <a:xfrm>
                <a:off x="9405000" y="38746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24" name="Ink 23">
                <a:extLst>
                  <a:ext uri="{FF2B5EF4-FFF2-40B4-BE49-F238E27FC236}">
                    <a16:creationId xmlns:a16="http://schemas.microsoft.com/office/drawing/2014/main" id="{F04B8B9E-2730-481C-9B1E-665D1FFCAC72}"/>
                  </a:ext>
                </a:extLst>
              </p14:cNvPr>
              <p14:cNvContentPartPr/>
              <p14:nvPr/>
            </p14:nvContentPartPr>
            <p14:xfrm>
              <a:off x="9501120" y="4509360"/>
              <a:ext cx="360" cy="360"/>
            </p14:xfrm>
          </p:contentPart>
        </mc:Choice>
        <mc:Fallback>
          <p:pic>
            <p:nvPicPr>
              <p:cNvPr id="24" name="Ink 23">
                <a:extLst>
                  <a:ext uri="{FF2B5EF4-FFF2-40B4-BE49-F238E27FC236}">
                    <a16:creationId xmlns:a16="http://schemas.microsoft.com/office/drawing/2014/main" id="{F04B8B9E-2730-481C-9B1E-665D1FFCAC72}"/>
                  </a:ext>
                </a:extLst>
              </p:cNvPr>
              <p:cNvPicPr/>
              <p:nvPr/>
            </p:nvPicPr>
            <p:blipFill>
              <a:blip r:embed="rId13"/>
              <a:stretch>
                <a:fillRect/>
              </a:stretch>
            </p:blipFill>
            <p:spPr>
              <a:xfrm>
                <a:off x="9485280" y="44460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5">
            <p14:nvContentPartPr>
              <p14:cNvPr id="25" name="Ink 24">
                <a:extLst>
                  <a:ext uri="{FF2B5EF4-FFF2-40B4-BE49-F238E27FC236}">
                    <a16:creationId xmlns:a16="http://schemas.microsoft.com/office/drawing/2014/main" id="{B87117AD-311A-4A97-B01D-DF031939FB58}"/>
                  </a:ext>
                </a:extLst>
              </p14:cNvPr>
              <p14:cNvContentPartPr/>
              <p14:nvPr/>
            </p14:nvContentPartPr>
            <p14:xfrm>
              <a:off x="9608400" y="4866840"/>
              <a:ext cx="360" cy="360"/>
            </p14:xfrm>
          </p:contentPart>
        </mc:Choice>
        <mc:Fallback>
          <p:pic>
            <p:nvPicPr>
              <p:cNvPr id="25" name="Ink 24">
                <a:extLst>
                  <a:ext uri="{FF2B5EF4-FFF2-40B4-BE49-F238E27FC236}">
                    <a16:creationId xmlns:a16="http://schemas.microsoft.com/office/drawing/2014/main" id="{B87117AD-311A-4A97-B01D-DF031939FB58}"/>
                  </a:ext>
                </a:extLst>
              </p:cNvPr>
              <p:cNvPicPr/>
              <p:nvPr/>
            </p:nvPicPr>
            <p:blipFill>
              <a:blip r:embed="rId13"/>
              <a:stretch>
                <a:fillRect/>
              </a:stretch>
            </p:blipFill>
            <p:spPr>
              <a:xfrm>
                <a:off x="9592560" y="48034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6" name="Ink 25">
                <a:extLst>
                  <a:ext uri="{FF2B5EF4-FFF2-40B4-BE49-F238E27FC236}">
                    <a16:creationId xmlns:a16="http://schemas.microsoft.com/office/drawing/2014/main" id="{BCEFC447-26B1-47D2-9273-D1FAFD0CF23E}"/>
                  </a:ext>
                </a:extLst>
              </p14:cNvPr>
              <p14:cNvContentPartPr/>
              <p14:nvPr/>
            </p14:nvContentPartPr>
            <p14:xfrm>
              <a:off x="9804960" y="5196960"/>
              <a:ext cx="360" cy="360"/>
            </p14:xfrm>
          </p:contentPart>
        </mc:Choice>
        <mc:Fallback>
          <p:pic>
            <p:nvPicPr>
              <p:cNvPr id="26" name="Ink 25">
                <a:extLst>
                  <a:ext uri="{FF2B5EF4-FFF2-40B4-BE49-F238E27FC236}">
                    <a16:creationId xmlns:a16="http://schemas.microsoft.com/office/drawing/2014/main" id="{BCEFC447-26B1-47D2-9273-D1FAFD0CF23E}"/>
                  </a:ext>
                </a:extLst>
              </p:cNvPr>
              <p:cNvPicPr/>
              <p:nvPr/>
            </p:nvPicPr>
            <p:blipFill>
              <a:blip r:embed="rId13"/>
              <a:stretch>
                <a:fillRect/>
              </a:stretch>
            </p:blipFill>
            <p:spPr>
              <a:xfrm>
                <a:off x="9789120" y="513360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7">
            <p14:nvContentPartPr>
              <p14:cNvPr id="27" name="Ink 26">
                <a:extLst>
                  <a:ext uri="{FF2B5EF4-FFF2-40B4-BE49-F238E27FC236}">
                    <a16:creationId xmlns:a16="http://schemas.microsoft.com/office/drawing/2014/main" id="{E939A4C1-2EA3-46C9-81E1-446A805D4132}"/>
                  </a:ext>
                </a:extLst>
              </p14:cNvPr>
              <p14:cNvContentPartPr/>
              <p14:nvPr/>
            </p14:nvContentPartPr>
            <p14:xfrm>
              <a:off x="9867240" y="5813280"/>
              <a:ext cx="360" cy="360"/>
            </p14:xfrm>
          </p:contentPart>
        </mc:Choice>
        <mc:Fallback>
          <p:pic>
            <p:nvPicPr>
              <p:cNvPr id="27" name="Ink 26">
                <a:extLst>
                  <a:ext uri="{FF2B5EF4-FFF2-40B4-BE49-F238E27FC236}">
                    <a16:creationId xmlns:a16="http://schemas.microsoft.com/office/drawing/2014/main" id="{E939A4C1-2EA3-46C9-81E1-446A805D4132}"/>
                  </a:ext>
                </a:extLst>
              </p:cNvPr>
              <p:cNvPicPr/>
              <p:nvPr/>
            </p:nvPicPr>
            <p:blipFill>
              <a:blip r:embed="rId13"/>
              <a:stretch>
                <a:fillRect/>
              </a:stretch>
            </p:blipFill>
            <p:spPr>
              <a:xfrm>
                <a:off x="9851400" y="57499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8" name="Ink 27">
                <a:extLst>
                  <a:ext uri="{FF2B5EF4-FFF2-40B4-BE49-F238E27FC236}">
                    <a16:creationId xmlns:a16="http://schemas.microsoft.com/office/drawing/2014/main" id="{0E794B29-EFC6-4C82-A6DE-4155C6D2B511}"/>
                  </a:ext>
                </a:extLst>
              </p14:cNvPr>
              <p14:cNvContentPartPr/>
              <p14:nvPr/>
            </p14:nvContentPartPr>
            <p14:xfrm>
              <a:off x="10072800" y="6331320"/>
              <a:ext cx="360" cy="360"/>
            </p14:xfrm>
          </p:contentPart>
        </mc:Choice>
        <mc:Fallback>
          <p:pic>
            <p:nvPicPr>
              <p:cNvPr id="28" name="Ink 27">
                <a:extLst>
                  <a:ext uri="{FF2B5EF4-FFF2-40B4-BE49-F238E27FC236}">
                    <a16:creationId xmlns:a16="http://schemas.microsoft.com/office/drawing/2014/main" id="{0E794B29-EFC6-4C82-A6DE-4155C6D2B511}"/>
                  </a:ext>
                </a:extLst>
              </p:cNvPr>
              <p:cNvPicPr/>
              <p:nvPr/>
            </p:nvPicPr>
            <p:blipFill>
              <a:blip r:embed="rId13"/>
              <a:stretch>
                <a:fillRect/>
              </a:stretch>
            </p:blipFill>
            <p:spPr>
              <a:xfrm>
                <a:off x="10056960" y="626796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39">
            <p14:nvContentPartPr>
              <p14:cNvPr id="29" name="Ink 28">
                <a:extLst>
                  <a:ext uri="{FF2B5EF4-FFF2-40B4-BE49-F238E27FC236}">
                    <a16:creationId xmlns:a16="http://schemas.microsoft.com/office/drawing/2014/main" id="{A91C4B39-DFD2-4FFF-A4E1-ACD8F9E266BD}"/>
                  </a:ext>
                </a:extLst>
              </p14:cNvPr>
              <p14:cNvContentPartPr/>
              <p14:nvPr/>
            </p14:nvContentPartPr>
            <p14:xfrm>
              <a:off x="1062720" y="3027240"/>
              <a:ext cx="360" cy="360"/>
            </p14:xfrm>
          </p:contentPart>
        </mc:Choice>
        <mc:Fallback>
          <p:pic>
            <p:nvPicPr>
              <p:cNvPr id="29" name="Ink 28">
                <a:extLst>
                  <a:ext uri="{FF2B5EF4-FFF2-40B4-BE49-F238E27FC236}">
                    <a16:creationId xmlns:a16="http://schemas.microsoft.com/office/drawing/2014/main" id="{A91C4B39-DFD2-4FFF-A4E1-ACD8F9E266BD}"/>
                  </a:ext>
                </a:extLst>
              </p:cNvPr>
              <p:cNvPicPr/>
              <p:nvPr/>
            </p:nvPicPr>
            <p:blipFill>
              <a:blip r:embed="rId13"/>
              <a:stretch>
                <a:fillRect/>
              </a:stretch>
            </p:blipFill>
            <p:spPr>
              <a:xfrm>
                <a:off x="1046880" y="296388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30" name="Ink 29">
                <a:extLst>
                  <a:ext uri="{FF2B5EF4-FFF2-40B4-BE49-F238E27FC236}">
                    <a16:creationId xmlns:a16="http://schemas.microsoft.com/office/drawing/2014/main" id="{FD07FE18-D065-451E-B6AF-D030D31FE3DB}"/>
                  </a:ext>
                </a:extLst>
              </p14:cNvPr>
              <p14:cNvContentPartPr/>
              <p14:nvPr/>
            </p14:nvContentPartPr>
            <p14:xfrm>
              <a:off x="2080440" y="2973600"/>
              <a:ext cx="360" cy="360"/>
            </p14:xfrm>
          </p:contentPart>
        </mc:Choice>
        <mc:Fallback>
          <p:pic>
            <p:nvPicPr>
              <p:cNvPr id="30" name="Ink 29">
                <a:extLst>
                  <a:ext uri="{FF2B5EF4-FFF2-40B4-BE49-F238E27FC236}">
                    <a16:creationId xmlns:a16="http://schemas.microsoft.com/office/drawing/2014/main" id="{FD07FE18-D065-451E-B6AF-D030D31FE3DB}"/>
                  </a:ext>
                </a:extLst>
              </p:cNvPr>
              <p:cNvPicPr/>
              <p:nvPr/>
            </p:nvPicPr>
            <p:blipFill>
              <a:blip r:embed="rId13"/>
              <a:stretch>
                <a:fillRect/>
              </a:stretch>
            </p:blipFill>
            <p:spPr>
              <a:xfrm>
                <a:off x="2064600" y="29102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41">
            <p14:nvContentPartPr>
              <p14:cNvPr id="31" name="Ink 30">
                <a:extLst>
                  <a:ext uri="{FF2B5EF4-FFF2-40B4-BE49-F238E27FC236}">
                    <a16:creationId xmlns:a16="http://schemas.microsoft.com/office/drawing/2014/main" id="{573B9626-C23B-4D96-9FFB-627564B866E7}"/>
                  </a:ext>
                </a:extLst>
              </p14:cNvPr>
              <p14:cNvContentPartPr/>
              <p14:nvPr/>
            </p14:nvContentPartPr>
            <p14:xfrm>
              <a:off x="2473560" y="4098600"/>
              <a:ext cx="360" cy="360"/>
            </p14:xfrm>
          </p:contentPart>
        </mc:Choice>
        <mc:Fallback>
          <p:pic>
            <p:nvPicPr>
              <p:cNvPr id="31" name="Ink 30">
                <a:extLst>
                  <a:ext uri="{FF2B5EF4-FFF2-40B4-BE49-F238E27FC236}">
                    <a16:creationId xmlns:a16="http://schemas.microsoft.com/office/drawing/2014/main" id="{573B9626-C23B-4D96-9FFB-627564B866E7}"/>
                  </a:ext>
                </a:extLst>
              </p:cNvPr>
              <p:cNvPicPr/>
              <p:nvPr/>
            </p:nvPicPr>
            <p:blipFill>
              <a:blip r:embed="rId13"/>
              <a:stretch>
                <a:fillRect/>
              </a:stretch>
            </p:blipFill>
            <p:spPr>
              <a:xfrm>
                <a:off x="2457720" y="403524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32" name="Ink 31">
                <a:extLst>
                  <a:ext uri="{FF2B5EF4-FFF2-40B4-BE49-F238E27FC236}">
                    <a16:creationId xmlns:a16="http://schemas.microsoft.com/office/drawing/2014/main" id="{1FA76AD0-CBFD-47B5-8B38-CCA96D992A02}"/>
                  </a:ext>
                </a:extLst>
              </p14:cNvPr>
              <p14:cNvContentPartPr/>
              <p14:nvPr/>
            </p14:nvContentPartPr>
            <p14:xfrm>
              <a:off x="2571840" y="4563000"/>
              <a:ext cx="360" cy="360"/>
            </p14:xfrm>
          </p:contentPart>
        </mc:Choice>
        <mc:Fallback>
          <p:pic>
            <p:nvPicPr>
              <p:cNvPr id="32" name="Ink 31">
                <a:extLst>
                  <a:ext uri="{FF2B5EF4-FFF2-40B4-BE49-F238E27FC236}">
                    <a16:creationId xmlns:a16="http://schemas.microsoft.com/office/drawing/2014/main" id="{1FA76AD0-CBFD-47B5-8B38-CCA96D992A02}"/>
                  </a:ext>
                </a:extLst>
              </p:cNvPr>
              <p:cNvPicPr/>
              <p:nvPr/>
            </p:nvPicPr>
            <p:blipFill>
              <a:blip r:embed="rId13"/>
              <a:stretch>
                <a:fillRect/>
              </a:stretch>
            </p:blipFill>
            <p:spPr>
              <a:xfrm>
                <a:off x="2556000" y="4499640"/>
                <a:ext cx="31680" cy="127080"/>
              </a:xfrm>
              <a:prstGeom prst="rect">
                <a:avLst/>
              </a:prstGeom>
            </p:spPr>
          </p:pic>
        </mc:Fallback>
      </mc:AlternateContent>
    </p:spTree>
    <p:extLst>
      <p:ext uri="{BB962C8B-B14F-4D97-AF65-F5344CB8AC3E}">
        <p14:creationId xmlns:p14="http://schemas.microsoft.com/office/powerpoint/2010/main" val="3609764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209D3-C5C6-4B20-A775-50A45358793B}"/>
              </a:ext>
            </a:extLst>
          </p:cNvPr>
          <p:cNvSpPr>
            <a:spLocks noGrp="1"/>
          </p:cNvSpPr>
          <p:nvPr>
            <p:ph idx="1"/>
          </p:nvPr>
        </p:nvSpPr>
        <p:spPr>
          <a:xfrm>
            <a:off x="251346" y="982640"/>
            <a:ext cx="11940654" cy="4962312"/>
          </a:xfrm>
        </p:spPr>
        <p:txBody>
          <a:bodyPr>
            <a:normAutofit/>
          </a:bodyPr>
          <a:lstStyle/>
          <a:p>
            <a:pPr marL="0" indent="0">
              <a:buNone/>
            </a:pPr>
            <a:r>
              <a:rPr lang="en-GB" sz="3600" dirty="0"/>
              <a:t>4 The cost of _____ is NOT a personal expense.</a:t>
            </a:r>
          </a:p>
          <a:p>
            <a:pPr marL="0" indent="0">
              <a:buNone/>
            </a:pPr>
            <a:r>
              <a:rPr lang="en-GB" sz="3600" dirty="0"/>
              <a:t>	a clothes 			b travel 		c room and board</a:t>
            </a:r>
            <a:endParaRPr lang="en-US" sz="3600" dirty="0"/>
          </a:p>
        </p:txBody>
      </p:sp>
      <p:sp>
        <p:nvSpPr>
          <p:cNvPr id="4" name="Title 1">
            <a:extLst>
              <a:ext uri="{FF2B5EF4-FFF2-40B4-BE49-F238E27FC236}">
                <a16:creationId xmlns:a16="http://schemas.microsoft.com/office/drawing/2014/main" id="{A1C2D40E-A9A6-40F8-9224-12CC3E881E30}"/>
              </a:ext>
            </a:extLst>
          </p:cNvPr>
          <p:cNvSpPr>
            <a:spLocks noGrp="1"/>
          </p:cNvSpPr>
          <p:nvPr>
            <p:ph type="title"/>
          </p:nvPr>
        </p:nvSpPr>
        <p:spPr>
          <a:xfrm>
            <a:off x="0" y="365126"/>
            <a:ext cx="12091916" cy="617514"/>
          </a:xfrm>
        </p:spPr>
        <p:txBody>
          <a:bodyPr>
            <a:noAutofit/>
          </a:bodyPr>
          <a:lstStyle/>
          <a:p>
            <a:r>
              <a:rPr lang="en-GB" sz="2800" b="1" dirty="0">
                <a:solidFill>
                  <a:srgbClr val="002060"/>
                </a:solidFill>
              </a:rPr>
              <a:t>Check your understanding &gt; A Choose the correct answers for the following questions. </a:t>
            </a:r>
            <a:br>
              <a:rPr lang="en-GB" sz="2800" b="1" dirty="0">
                <a:solidFill>
                  <a:srgbClr val="002060"/>
                </a:solidFill>
              </a:rPr>
            </a:br>
            <a:endParaRPr lang="en-US" sz="2800" b="1" dirty="0">
              <a:solidFill>
                <a:srgbClr val="002060"/>
              </a:solidFill>
            </a:endParaRPr>
          </a:p>
        </p:txBody>
      </p:sp>
      <p:sp>
        <p:nvSpPr>
          <p:cNvPr id="5" name="Content Placeholder 2">
            <a:extLst>
              <a:ext uri="{FF2B5EF4-FFF2-40B4-BE49-F238E27FC236}">
                <a16:creationId xmlns:a16="http://schemas.microsoft.com/office/drawing/2014/main" id="{AF6B2E1C-F384-4932-97F2-1855B4BB1238}"/>
              </a:ext>
            </a:extLst>
          </p:cNvPr>
          <p:cNvSpPr txBox="1">
            <a:spLocks/>
          </p:cNvSpPr>
          <p:nvPr/>
        </p:nvSpPr>
        <p:spPr>
          <a:xfrm>
            <a:off x="632346" y="2546407"/>
            <a:ext cx="11308308" cy="3946467"/>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000" dirty="0">
                <a:solidFill>
                  <a:srgbClr val="800000"/>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endParaRPr lang="en-US" sz="4000" dirty="0">
              <a:solidFill>
                <a:srgbClr val="800000"/>
              </a:solidFill>
            </a:endParaRPr>
          </a:p>
        </p:txBody>
      </p:sp>
    </p:spTree>
    <p:extLst>
      <p:ext uri="{BB962C8B-B14F-4D97-AF65-F5344CB8AC3E}">
        <p14:creationId xmlns:p14="http://schemas.microsoft.com/office/powerpoint/2010/main" val="1192380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209D3-C5C6-4B20-A775-50A45358793B}"/>
              </a:ext>
            </a:extLst>
          </p:cNvPr>
          <p:cNvSpPr>
            <a:spLocks noGrp="1"/>
          </p:cNvSpPr>
          <p:nvPr>
            <p:ph idx="1"/>
          </p:nvPr>
        </p:nvSpPr>
        <p:spPr>
          <a:xfrm>
            <a:off x="251346" y="982640"/>
            <a:ext cx="11940654" cy="4962312"/>
          </a:xfrm>
        </p:spPr>
        <p:txBody>
          <a:bodyPr>
            <a:normAutofit/>
          </a:bodyPr>
          <a:lstStyle/>
          <a:p>
            <a:pPr marL="0" indent="0">
              <a:buNone/>
            </a:pPr>
            <a:r>
              <a:rPr lang="en-GB" sz="3600" dirty="0"/>
              <a:t>4 The cost of _____ is NOT a personal expense.</a:t>
            </a:r>
          </a:p>
          <a:p>
            <a:pPr marL="0" indent="0">
              <a:buNone/>
            </a:pPr>
            <a:r>
              <a:rPr lang="en-GB" sz="3600" dirty="0"/>
              <a:t>	a clothes 			b travel 		c room and board</a:t>
            </a:r>
            <a:endParaRPr lang="en-US" sz="3600" dirty="0"/>
          </a:p>
        </p:txBody>
      </p:sp>
      <p:sp>
        <p:nvSpPr>
          <p:cNvPr id="4" name="Title 1">
            <a:extLst>
              <a:ext uri="{FF2B5EF4-FFF2-40B4-BE49-F238E27FC236}">
                <a16:creationId xmlns:a16="http://schemas.microsoft.com/office/drawing/2014/main" id="{A1C2D40E-A9A6-40F8-9224-12CC3E881E30}"/>
              </a:ext>
            </a:extLst>
          </p:cNvPr>
          <p:cNvSpPr>
            <a:spLocks noGrp="1"/>
          </p:cNvSpPr>
          <p:nvPr>
            <p:ph type="title"/>
          </p:nvPr>
        </p:nvSpPr>
        <p:spPr>
          <a:xfrm>
            <a:off x="0" y="365126"/>
            <a:ext cx="12091916" cy="617514"/>
          </a:xfrm>
        </p:spPr>
        <p:txBody>
          <a:bodyPr>
            <a:noAutofit/>
          </a:bodyPr>
          <a:lstStyle/>
          <a:p>
            <a:r>
              <a:rPr lang="en-GB" sz="2800" b="1" dirty="0">
                <a:solidFill>
                  <a:srgbClr val="002060"/>
                </a:solidFill>
              </a:rPr>
              <a:t>Check your understanding &gt; A Choose the correct answers for the following questions. </a:t>
            </a:r>
            <a:br>
              <a:rPr lang="en-GB" sz="2800" b="1" dirty="0">
                <a:solidFill>
                  <a:srgbClr val="002060"/>
                </a:solidFill>
              </a:rPr>
            </a:br>
            <a:endParaRPr lang="en-US" sz="2800" b="1" dirty="0">
              <a:solidFill>
                <a:srgbClr val="002060"/>
              </a:solidFill>
            </a:endParaRPr>
          </a:p>
        </p:txBody>
      </p:sp>
      <p:pic>
        <p:nvPicPr>
          <p:cNvPr id="2" name="Picture 1">
            <a:extLst>
              <a:ext uri="{FF2B5EF4-FFF2-40B4-BE49-F238E27FC236}">
                <a16:creationId xmlns:a16="http://schemas.microsoft.com/office/drawing/2014/main" id="{5034910F-40C6-43BC-B45D-FA881A20FDB6}"/>
              </a:ext>
            </a:extLst>
          </p:cNvPr>
          <p:cNvPicPr>
            <a:picLocks noChangeAspect="1"/>
          </p:cNvPicPr>
          <p:nvPr/>
        </p:nvPicPr>
        <p:blipFill>
          <a:blip r:embed="rId2"/>
          <a:stretch>
            <a:fillRect/>
          </a:stretch>
        </p:blipFill>
        <p:spPr>
          <a:xfrm>
            <a:off x="276711" y="2361064"/>
            <a:ext cx="11915289" cy="3995334"/>
          </a:xfrm>
          <a:prstGeom prst="rect">
            <a:avLst/>
          </a:prstGeom>
        </p:spPr>
      </p:pic>
    </p:spTree>
    <p:extLst>
      <p:ext uri="{BB962C8B-B14F-4D97-AF65-F5344CB8AC3E}">
        <p14:creationId xmlns:p14="http://schemas.microsoft.com/office/powerpoint/2010/main" val="521923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685800" y="123825"/>
            <a:ext cx="10515600" cy="1171575"/>
          </a:xfrm>
        </p:spPr>
        <p:txBody>
          <a:bodyPr>
            <a:normAutofit/>
          </a:bodyPr>
          <a:lstStyle/>
          <a:p>
            <a:r>
              <a:rPr lang="en-GB" sz="3600" dirty="0"/>
              <a:t>B Read the sentences below. Check true or false. If the sentence is false, change it to make it true. </a:t>
            </a:r>
            <a:endParaRPr lang="en-US" sz="3600" dirty="0"/>
          </a:p>
        </p:txBody>
      </p:sp>
      <p:pic>
        <p:nvPicPr>
          <p:cNvPr id="5" name="Content Placeholder 4">
            <a:extLst>
              <a:ext uri="{FF2B5EF4-FFF2-40B4-BE49-F238E27FC236}">
                <a16:creationId xmlns:a16="http://schemas.microsoft.com/office/drawing/2014/main" id="{67AF6175-13FF-4ED4-91F6-7467D06643EC}"/>
              </a:ext>
            </a:extLst>
          </p:cNvPr>
          <p:cNvPicPr>
            <a:picLocks noGrp="1" noChangeAspect="1"/>
          </p:cNvPicPr>
          <p:nvPr>
            <p:ph idx="1"/>
          </p:nvPr>
        </p:nvPicPr>
        <p:blipFill>
          <a:blip r:embed="rId2"/>
          <a:stretch>
            <a:fillRect/>
          </a:stretch>
        </p:blipFill>
        <p:spPr>
          <a:xfrm>
            <a:off x="1160841" y="1484709"/>
            <a:ext cx="10239772" cy="4929739"/>
          </a:xfrm>
          <a:prstGeom prst="rect">
            <a:avLst/>
          </a:prstGeom>
        </p:spPr>
      </p:pic>
    </p:spTree>
    <p:extLst>
      <p:ext uri="{BB962C8B-B14F-4D97-AF65-F5344CB8AC3E}">
        <p14:creationId xmlns:p14="http://schemas.microsoft.com/office/powerpoint/2010/main" val="3407380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rmAutofit fontScale="90000"/>
          </a:bodyPr>
          <a:lstStyle/>
          <a:p>
            <a:r>
              <a:rPr lang="en-GB" sz="3600" dirty="0"/>
              <a:t>B Read the sentences below. Check true or false. If the sentence is false, change it to make it true. </a:t>
            </a:r>
            <a:endParaRPr lang="en-US" sz="36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ext uri="{D42A27DB-BD31-4B8C-83A1-F6EECF244321}">
                <p14:modId xmlns:p14="http://schemas.microsoft.com/office/powerpoint/2010/main" val="1504998887"/>
              </p:ext>
            </p:extLst>
          </p:nvPr>
        </p:nvGraphicFramePr>
        <p:xfrm>
          <a:off x="497005" y="1402545"/>
          <a:ext cx="11694993" cy="5162026"/>
        </p:xfrm>
        <a:graphic>
          <a:graphicData uri="http://schemas.openxmlformats.org/drawingml/2006/table">
            <a:tbl>
              <a:tblPr firstRow="1" bandRow="1">
                <a:tableStyleId>{0E3FDE45-AF77-4B5C-9715-49D594BDF05E}</a:tableStyleId>
              </a:tblPr>
              <a:tblGrid>
                <a:gridCol w="8988189">
                  <a:extLst>
                    <a:ext uri="{9D8B030D-6E8A-4147-A177-3AD203B41FA5}">
                      <a16:colId xmlns:a16="http://schemas.microsoft.com/office/drawing/2014/main" val="2861080024"/>
                    </a:ext>
                  </a:extLst>
                </a:gridCol>
                <a:gridCol w="1282890">
                  <a:extLst>
                    <a:ext uri="{9D8B030D-6E8A-4147-A177-3AD203B41FA5}">
                      <a16:colId xmlns:a16="http://schemas.microsoft.com/office/drawing/2014/main" val="1453134861"/>
                    </a:ext>
                  </a:extLst>
                </a:gridCol>
                <a:gridCol w="1423914">
                  <a:extLst>
                    <a:ext uri="{9D8B030D-6E8A-4147-A177-3AD203B41FA5}">
                      <a16:colId xmlns:a16="http://schemas.microsoft.com/office/drawing/2014/main" val="705683499"/>
                    </a:ext>
                  </a:extLst>
                </a:gridCol>
              </a:tblGrid>
              <a:tr h="1136295">
                <a:tc>
                  <a:txBody>
                    <a:bodyPr/>
                    <a:lstStyle/>
                    <a:p>
                      <a:endParaRPr lang="en-US" sz="3200" dirty="0"/>
                    </a:p>
                  </a:txBody>
                  <a:tcPr>
                    <a:lnR w="12700" cap="flat" cmpd="sng" algn="ctr">
                      <a:solidFill>
                        <a:schemeClr val="tx1"/>
                      </a:solidFill>
                      <a:prstDash val="solid"/>
                      <a:round/>
                      <a:headEnd type="none" w="med" len="med"/>
                      <a:tailEnd type="none" w="med" len="med"/>
                    </a:lnR>
                  </a:tcPr>
                </a:tc>
                <a:tc>
                  <a:txBody>
                    <a:bodyPr/>
                    <a:lstStyle/>
                    <a:p>
                      <a:r>
                        <a:rPr lang="en-GB" sz="3200" dirty="0"/>
                        <a:t>True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3200" dirty="0"/>
                        <a:t>False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616846">
                <a:tc>
                  <a:txBody>
                    <a:bodyPr/>
                    <a:lstStyle/>
                    <a:p>
                      <a:r>
                        <a:rPr lang="en-GB" sz="3200" dirty="0"/>
                        <a:t>1 All students can get into money trouble. </a:t>
                      </a:r>
                      <a:endParaRPr lang="en-US" sz="3200" dirty="0"/>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45731898"/>
                  </a:ext>
                </a:extLst>
              </a:tr>
              <a:tr h="1136295">
                <a:tc>
                  <a:txBody>
                    <a:bodyPr/>
                    <a:lstStyle/>
                    <a:p>
                      <a:r>
                        <a:rPr lang="en-US" sz="3200" dirty="0"/>
                        <a:t>2 Most universities have advisors who can help</a:t>
                      </a:r>
                    </a:p>
                    <a:p>
                      <a:r>
                        <a:rPr lang="en-US" sz="3200" dirty="0"/>
                        <a:t>students to budget their money.</a:t>
                      </a:r>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34730490"/>
                  </a:ext>
                </a:extLst>
              </a:tr>
              <a:tr h="1136295">
                <a:tc>
                  <a:txBody>
                    <a:bodyPr/>
                    <a:lstStyle/>
                    <a:p>
                      <a:r>
                        <a:rPr lang="en-GB" sz="3200" dirty="0"/>
                        <a:t>3 </a:t>
                      </a:r>
                      <a:r>
                        <a:rPr lang="en-US" sz="3200" dirty="0"/>
                        <a:t>Students must borrow money if their</a:t>
                      </a:r>
                    </a:p>
                    <a:p>
                      <a:r>
                        <a:rPr lang="en-US" sz="3200" dirty="0"/>
                        <a:t>expenses are more than their income. </a:t>
                      </a:r>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0442802"/>
                  </a:ext>
                </a:extLst>
              </a:tr>
              <a:tr h="1136295">
                <a:tc>
                  <a:txBody>
                    <a:bodyPr/>
                    <a:lstStyle/>
                    <a:p>
                      <a:r>
                        <a:rPr lang="en-GB" sz="3200" dirty="0"/>
                        <a:t>4 </a:t>
                      </a:r>
                      <a:r>
                        <a:rPr lang="en-US" sz="3200" dirty="0"/>
                        <a:t>Costs for ·clothing and travel should be part of</a:t>
                      </a:r>
                    </a:p>
                    <a:p>
                      <a:r>
                        <a:rPr lang="en-US" sz="3200" dirty="0"/>
                        <a:t>a student's budget.</a:t>
                      </a:r>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7120149"/>
                  </a:ext>
                </a:extLst>
              </a:tr>
            </a:tbl>
          </a:graphicData>
        </a:graphic>
      </p:graphicFrame>
    </p:spTree>
    <p:extLst>
      <p:ext uri="{BB962C8B-B14F-4D97-AF65-F5344CB8AC3E}">
        <p14:creationId xmlns:p14="http://schemas.microsoft.com/office/powerpoint/2010/main" val="981758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rmAutofit fontScale="90000"/>
          </a:bodyPr>
          <a:lstStyle/>
          <a:p>
            <a:r>
              <a:rPr lang="en-GB" sz="3600" dirty="0"/>
              <a:t>B Read the sentences below. Check true or false. If the sentence is false, change it to make it true. </a:t>
            </a:r>
            <a:endParaRPr lang="en-US" sz="36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ext uri="{D42A27DB-BD31-4B8C-83A1-F6EECF244321}">
                <p14:modId xmlns:p14="http://schemas.microsoft.com/office/powerpoint/2010/main" val="711521251"/>
              </p:ext>
            </p:extLst>
          </p:nvPr>
        </p:nvGraphicFramePr>
        <p:xfrm>
          <a:off x="332094" y="1061351"/>
          <a:ext cx="11694993" cy="1753141"/>
        </p:xfrm>
        <a:graphic>
          <a:graphicData uri="http://schemas.openxmlformats.org/drawingml/2006/table">
            <a:tbl>
              <a:tblPr firstRow="1" bandRow="1">
                <a:tableStyleId>{0E3FDE45-AF77-4B5C-9715-49D594BDF05E}</a:tableStyleId>
              </a:tblPr>
              <a:tblGrid>
                <a:gridCol w="8988189">
                  <a:extLst>
                    <a:ext uri="{9D8B030D-6E8A-4147-A177-3AD203B41FA5}">
                      <a16:colId xmlns:a16="http://schemas.microsoft.com/office/drawing/2014/main" val="2861080024"/>
                    </a:ext>
                  </a:extLst>
                </a:gridCol>
                <a:gridCol w="1282890">
                  <a:extLst>
                    <a:ext uri="{9D8B030D-6E8A-4147-A177-3AD203B41FA5}">
                      <a16:colId xmlns:a16="http://schemas.microsoft.com/office/drawing/2014/main" val="1453134861"/>
                    </a:ext>
                  </a:extLst>
                </a:gridCol>
                <a:gridCol w="1423914">
                  <a:extLst>
                    <a:ext uri="{9D8B030D-6E8A-4147-A177-3AD203B41FA5}">
                      <a16:colId xmlns:a16="http://schemas.microsoft.com/office/drawing/2014/main" val="705683499"/>
                    </a:ext>
                  </a:extLst>
                </a:gridCol>
              </a:tblGrid>
              <a:tr h="1136295">
                <a:tc>
                  <a:txBody>
                    <a:bodyPr/>
                    <a:lstStyle/>
                    <a:p>
                      <a:endParaRPr lang="en-US" sz="3200" dirty="0"/>
                    </a:p>
                  </a:txBody>
                  <a:tcPr>
                    <a:lnR w="12700" cap="flat" cmpd="sng" algn="ctr">
                      <a:solidFill>
                        <a:schemeClr val="tx1"/>
                      </a:solidFill>
                      <a:prstDash val="solid"/>
                      <a:round/>
                      <a:headEnd type="none" w="med" len="med"/>
                      <a:tailEnd type="none" w="med" len="med"/>
                    </a:lnR>
                  </a:tcPr>
                </a:tc>
                <a:tc>
                  <a:txBody>
                    <a:bodyPr/>
                    <a:lstStyle/>
                    <a:p>
                      <a:r>
                        <a:rPr lang="en-GB" sz="3200" dirty="0"/>
                        <a:t>True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3200" dirty="0"/>
                        <a:t>False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616846">
                <a:tc>
                  <a:txBody>
                    <a:bodyPr/>
                    <a:lstStyle/>
                    <a:p>
                      <a:r>
                        <a:rPr lang="en-GB" sz="3200" dirty="0">
                          <a:solidFill>
                            <a:srgbClr val="660066"/>
                          </a:solidFill>
                        </a:rPr>
                        <a:t>1 All students can get into money trouble. </a:t>
                      </a:r>
                      <a:endParaRPr lang="en-US" sz="3200" dirty="0">
                        <a:solidFill>
                          <a:srgbClr val="660066"/>
                        </a:solidFill>
                      </a:endParaRPr>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45731898"/>
                  </a:ext>
                </a:extLst>
              </a:tr>
            </a:tbl>
          </a:graphicData>
        </a:graphic>
      </p:graphicFrame>
      <p:pic>
        <p:nvPicPr>
          <p:cNvPr id="4" name="Picture 3">
            <a:extLst>
              <a:ext uri="{FF2B5EF4-FFF2-40B4-BE49-F238E27FC236}">
                <a16:creationId xmlns:a16="http://schemas.microsoft.com/office/drawing/2014/main" id="{DB0BB5D9-BC4B-480A-8AFD-68886949112C}"/>
              </a:ext>
            </a:extLst>
          </p:cNvPr>
          <p:cNvPicPr>
            <a:picLocks noChangeAspect="1"/>
          </p:cNvPicPr>
          <p:nvPr/>
        </p:nvPicPr>
        <p:blipFill>
          <a:blip r:embed="rId2"/>
          <a:stretch>
            <a:fillRect/>
          </a:stretch>
        </p:blipFill>
        <p:spPr>
          <a:xfrm>
            <a:off x="2561868" y="3075513"/>
            <a:ext cx="9630131" cy="3522481"/>
          </a:xfrm>
          <a:prstGeom prst="rect">
            <a:avLst/>
          </a:prstGeom>
        </p:spPr>
      </p:pic>
      <p:sp>
        <p:nvSpPr>
          <p:cNvPr id="7" name="TextBox 6">
            <a:extLst>
              <a:ext uri="{FF2B5EF4-FFF2-40B4-BE49-F238E27FC236}">
                <a16:creationId xmlns:a16="http://schemas.microsoft.com/office/drawing/2014/main" id="{2180294A-827D-48CE-A252-4BDF1CF28572}"/>
              </a:ext>
            </a:extLst>
          </p:cNvPr>
          <p:cNvSpPr txBox="1"/>
          <p:nvPr/>
        </p:nvSpPr>
        <p:spPr>
          <a:xfrm>
            <a:off x="9335069" y="2183642"/>
            <a:ext cx="1146412" cy="769441"/>
          </a:xfrm>
          <a:prstGeom prst="rect">
            <a:avLst/>
          </a:prstGeom>
          <a:noFill/>
        </p:spPr>
        <p:txBody>
          <a:bodyPr wrap="square" rtlCol="0">
            <a:spAutoFit/>
          </a:bodyPr>
          <a:lstStyle/>
          <a:p>
            <a:r>
              <a:rPr lang="en-GB" sz="4400" dirty="0">
                <a:sym typeface="Wingdings" panose="05000000000000000000" pitchFamily="2" charset="2"/>
              </a:rPr>
              <a:t></a:t>
            </a:r>
            <a:endParaRPr lang="en-US" sz="4400" dirty="0"/>
          </a:p>
        </p:txBody>
      </p:sp>
      <p:pic>
        <p:nvPicPr>
          <p:cNvPr id="1026" name="Picture 2" descr="Why Restaurant People Are Always Broke | The Restaurant Manifesto">
            <a:extLst>
              <a:ext uri="{FF2B5EF4-FFF2-40B4-BE49-F238E27FC236}">
                <a16:creationId xmlns:a16="http://schemas.microsoft.com/office/drawing/2014/main" id="{70983F4D-DC93-4F4B-8537-A31D325E120E}"/>
              </a:ext>
            </a:extLst>
          </p:cNvPr>
          <p:cNvPicPr>
            <a:picLocks noChangeAspect="1" noChangeArrowheads="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0" y="3862743"/>
            <a:ext cx="2179661" cy="1678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44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94F6A-BE56-42BD-88DB-4A649D20F641}"/>
              </a:ext>
            </a:extLst>
          </p:cNvPr>
          <p:cNvSpPr>
            <a:spLocks noGrp="1"/>
          </p:cNvSpPr>
          <p:nvPr>
            <p:ph type="title"/>
          </p:nvPr>
        </p:nvSpPr>
        <p:spPr/>
        <p:txBody>
          <a:bodyPr/>
          <a:lstStyle/>
          <a:p>
            <a:r>
              <a:rPr lang="en-GB" dirty="0"/>
              <a:t>Advise (v) -&gt; advisor</a:t>
            </a:r>
            <a:endParaRPr lang="en-US" dirty="0"/>
          </a:p>
        </p:txBody>
      </p:sp>
      <p:pic>
        <p:nvPicPr>
          <p:cNvPr id="2050" name="Picture 2" descr="How a Financial Advisor Can Help You">
            <a:extLst>
              <a:ext uri="{FF2B5EF4-FFF2-40B4-BE49-F238E27FC236}">
                <a16:creationId xmlns:a16="http://schemas.microsoft.com/office/drawing/2014/main" id="{B0BA2BFF-7E52-41D9-A189-10BBD670AE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0029" y="1404914"/>
            <a:ext cx="8092270" cy="539484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3">
            <p14:nvContentPartPr>
              <p14:cNvPr id="3" name="Ink 2">
                <a:extLst>
                  <a:ext uri="{FF2B5EF4-FFF2-40B4-BE49-F238E27FC236}">
                    <a16:creationId xmlns:a16="http://schemas.microsoft.com/office/drawing/2014/main" id="{247E10A3-39A6-4C4E-A094-7CBAEA6C1B6C}"/>
                  </a:ext>
                </a:extLst>
              </p14:cNvPr>
              <p14:cNvContentPartPr/>
              <p14:nvPr/>
            </p14:nvContentPartPr>
            <p14:xfrm>
              <a:off x="1107360" y="1116360"/>
              <a:ext cx="1312920" cy="134280"/>
            </p14:xfrm>
          </p:contentPart>
        </mc:Choice>
        <mc:Fallback>
          <p:pic>
            <p:nvPicPr>
              <p:cNvPr id="3" name="Ink 2">
                <a:extLst>
                  <a:ext uri="{FF2B5EF4-FFF2-40B4-BE49-F238E27FC236}">
                    <a16:creationId xmlns:a16="http://schemas.microsoft.com/office/drawing/2014/main" id="{247E10A3-39A6-4C4E-A094-7CBAEA6C1B6C}"/>
                  </a:ext>
                </a:extLst>
              </p:cNvPr>
              <p:cNvPicPr/>
              <p:nvPr/>
            </p:nvPicPr>
            <p:blipFill>
              <a:blip r:embed="rId4"/>
              <a:stretch>
                <a:fillRect/>
              </a:stretch>
            </p:blipFill>
            <p:spPr>
              <a:xfrm>
                <a:off x="1091520" y="1053000"/>
                <a:ext cx="1344240" cy="2610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 name="Ink 3">
                <a:extLst>
                  <a:ext uri="{FF2B5EF4-FFF2-40B4-BE49-F238E27FC236}">
                    <a16:creationId xmlns:a16="http://schemas.microsoft.com/office/drawing/2014/main" id="{F2501732-F3F9-40F7-A3B6-9DA7ED695D41}"/>
                  </a:ext>
                </a:extLst>
              </p14:cNvPr>
              <p14:cNvContentPartPr/>
              <p14:nvPr/>
            </p14:nvContentPartPr>
            <p14:xfrm>
              <a:off x="1285920" y="1000080"/>
              <a:ext cx="1750680" cy="89640"/>
            </p14:xfrm>
          </p:contentPart>
        </mc:Choice>
        <mc:Fallback>
          <p:pic>
            <p:nvPicPr>
              <p:cNvPr id="4" name="Ink 3">
                <a:extLst>
                  <a:ext uri="{FF2B5EF4-FFF2-40B4-BE49-F238E27FC236}">
                    <a16:creationId xmlns:a16="http://schemas.microsoft.com/office/drawing/2014/main" id="{F2501732-F3F9-40F7-A3B6-9DA7ED695D41}"/>
                  </a:ext>
                </a:extLst>
              </p:cNvPr>
              <p:cNvPicPr/>
              <p:nvPr/>
            </p:nvPicPr>
            <p:blipFill>
              <a:blip r:embed="rId6"/>
              <a:stretch>
                <a:fillRect/>
              </a:stretch>
            </p:blipFill>
            <p:spPr>
              <a:xfrm>
                <a:off x="1270080" y="936720"/>
                <a:ext cx="178200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5" name="Ink 4">
                <a:extLst>
                  <a:ext uri="{FF2B5EF4-FFF2-40B4-BE49-F238E27FC236}">
                    <a16:creationId xmlns:a16="http://schemas.microsoft.com/office/drawing/2014/main" id="{B14FF5D2-36F7-48CD-8C5F-829EF0C328E0}"/>
                  </a:ext>
                </a:extLst>
              </p14:cNvPr>
              <p14:cNvContentPartPr/>
              <p14:nvPr/>
            </p14:nvContentPartPr>
            <p14:xfrm>
              <a:off x="5036400" y="1035720"/>
              <a:ext cx="420120" cy="18360"/>
            </p14:xfrm>
          </p:contentPart>
        </mc:Choice>
        <mc:Fallback>
          <p:pic>
            <p:nvPicPr>
              <p:cNvPr id="5" name="Ink 4">
                <a:extLst>
                  <a:ext uri="{FF2B5EF4-FFF2-40B4-BE49-F238E27FC236}">
                    <a16:creationId xmlns:a16="http://schemas.microsoft.com/office/drawing/2014/main" id="{B14FF5D2-36F7-48CD-8C5F-829EF0C328E0}"/>
                  </a:ext>
                </a:extLst>
              </p:cNvPr>
              <p:cNvPicPr/>
              <p:nvPr/>
            </p:nvPicPr>
            <p:blipFill>
              <a:blip r:embed="rId8"/>
              <a:stretch>
                <a:fillRect/>
              </a:stretch>
            </p:blipFill>
            <p:spPr>
              <a:xfrm>
                <a:off x="5020560" y="972360"/>
                <a:ext cx="45144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6" name="Ink 5">
                <a:extLst>
                  <a:ext uri="{FF2B5EF4-FFF2-40B4-BE49-F238E27FC236}">
                    <a16:creationId xmlns:a16="http://schemas.microsoft.com/office/drawing/2014/main" id="{DF25BEB8-003D-42B3-B082-90062F7FF1BA}"/>
                  </a:ext>
                </a:extLst>
              </p14:cNvPr>
              <p14:cNvContentPartPr/>
              <p14:nvPr/>
            </p14:nvContentPartPr>
            <p14:xfrm>
              <a:off x="4938120" y="1044720"/>
              <a:ext cx="375480" cy="18360"/>
            </p14:xfrm>
          </p:contentPart>
        </mc:Choice>
        <mc:Fallback>
          <p:pic>
            <p:nvPicPr>
              <p:cNvPr id="6" name="Ink 5">
                <a:extLst>
                  <a:ext uri="{FF2B5EF4-FFF2-40B4-BE49-F238E27FC236}">
                    <a16:creationId xmlns:a16="http://schemas.microsoft.com/office/drawing/2014/main" id="{DF25BEB8-003D-42B3-B082-90062F7FF1BA}"/>
                  </a:ext>
                </a:extLst>
              </p:cNvPr>
              <p:cNvPicPr/>
              <p:nvPr/>
            </p:nvPicPr>
            <p:blipFill>
              <a:blip r:embed="rId10"/>
              <a:stretch>
                <a:fillRect/>
              </a:stretch>
            </p:blipFill>
            <p:spPr>
              <a:xfrm>
                <a:off x="4922280" y="981360"/>
                <a:ext cx="40680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7" name="Ink 6">
                <a:extLst>
                  <a:ext uri="{FF2B5EF4-FFF2-40B4-BE49-F238E27FC236}">
                    <a16:creationId xmlns:a16="http://schemas.microsoft.com/office/drawing/2014/main" id="{8B8DE15A-78AE-43C9-B8BD-94A4601A6FC6}"/>
                  </a:ext>
                </a:extLst>
              </p14:cNvPr>
              <p14:cNvContentPartPr/>
              <p14:nvPr/>
            </p14:nvContentPartPr>
            <p14:xfrm>
              <a:off x="2295000" y="1464480"/>
              <a:ext cx="360" cy="360"/>
            </p14:xfrm>
          </p:contentPart>
        </mc:Choice>
        <mc:Fallback>
          <p:pic>
            <p:nvPicPr>
              <p:cNvPr id="7" name="Ink 6">
                <a:extLst>
                  <a:ext uri="{FF2B5EF4-FFF2-40B4-BE49-F238E27FC236}">
                    <a16:creationId xmlns:a16="http://schemas.microsoft.com/office/drawing/2014/main" id="{8B8DE15A-78AE-43C9-B8BD-94A4601A6FC6}"/>
                  </a:ext>
                </a:extLst>
              </p:cNvPr>
              <p:cNvPicPr/>
              <p:nvPr/>
            </p:nvPicPr>
            <p:blipFill>
              <a:blip r:embed="rId12"/>
              <a:stretch>
                <a:fillRect/>
              </a:stretch>
            </p:blipFill>
            <p:spPr>
              <a:xfrm>
                <a:off x="2279160" y="14011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8" name="Ink 7">
                <a:extLst>
                  <a:ext uri="{FF2B5EF4-FFF2-40B4-BE49-F238E27FC236}">
                    <a16:creationId xmlns:a16="http://schemas.microsoft.com/office/drawing/2014/main" id="{510E2C2A-22D4-4781-98A7-F8009ADDD841}"/>
                  </a:ext>
                </a:extLst>
              </p14:cNvPr>
              <p14:cNvContentPartPr/>
              <p14:nvPr/>
            </p14:nvContentPartPr>
            <p14:xfrm>
              <a:off x="2286000" y="785880"/>
              <a:ext cx="360" cy="360"/>
            </p14:xfrm>
          </p:contentPart>
        </mc:Choice>
        <mc:Fallback>
          <p:pic>
            <p:nvPicPr>
              <p:cNvPr id="8" name="Ink 7">
                <a:extLst>
                  <a:ext uri="{FF2B5EF4-FFF2-40B4-BE49-F238E27FC236}">
                    <a16:creationId xmlns:a16="http://schemas.microsoft.com/office/drawing/2014/main" id="{510E2C2A-22D4-4781-98A7-F8009ADDD841}"/>
                  </a:ext>
                </a:extLst>
              </p:cNvPr>
              <p:cNvPicPr/>
              <p:nvPr/>
            </p:nvPicPr>
            <p:blipFill>
              <a:blip r:embed="rId12"/>
              <a:stretch>
                <a:fillRect/>
              </a:stretch>
            </p:blipFill>
            <p:spPr>
              <a:xfrm>
                <a:off x="2270160" y="722520"/>
                <a:ext cx="31680" cy="127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9" name="Ink 8">
                <a:extLst>
                  <a:ext uri="{FF2B5EF4-FFF2-40B4-BE49-F238E27FC236}">
                    <a16:creationId xmlns:a16="http://schemas.microsoft.com/office/drawing/2014/main" id="{ABBFAAE4-2A96-41CA-B43E-9EB0DC08BF76}"/>
                  </a:ext>
                </a:extLst>
              </p14:cNvPr>
              <p14:cNvContentPartPr/>
              <p14:nvPr/>
            </p14:nvContentPartPr>
            <p14:xfrm>
              <a:off x="6152400" y="5509440"/>
              <a:ext cx="420120" cy="72000"/>
            </p14:xfrm>
          </p:contentPart>
        </mc:Choice>
        <mc:Fallback>
          <p:pic>
            <p:nvPicPr>
              <p:cNvPr id="9" name="Ink 8">
                <a:extLst>
                  <a:ext uri="{FF2B5EF4-FFF2-40B4-BE49-F238E27FC236}">
                    <a16:creationId xmlns:a16="http://schemas.microsoft.com/office/drawing/2014/main" id="{ABBFAAE4-2A96-41CA-B43E-9EB0DC08BF76}"/>
                  </a:ext>
                </a:extLst>
              </p:cNvPr>
              <p:cNvPicPr/>
              <p:nvPr/>
            </p:nvPicPr>
            <p:blipFill>
              <a:blip r:embed="rId15"/>
              <a:stretch>
                <a:fillRect/>
              </a:stretch>
            </p:blipFill>
            <p:spPr>
              <a:xfrm>
                <a:off x="6136560" y="5446080"/>
                <a:ext cx="451440" cy="198720"/>
              </a:xfrm>
              <a:prstGeom prst="rect">
                <a:avLst/>
              </a:prstGeom>
            </p:spPr>
          </p:pic>
        </mc:Fallback>
      </mc:AlternateContent>
    </p:spTree>
    <p:extLst>
      <p:ext uri="{BB962C8B-B14F-4D97-AF65-F5344CB8AC3E}">
        <p14:creationId xmlns:p14="http://schemas.microsoft.com/office/powerpoint/2010/main" val="1574067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rmAutofit fontScale="90000"/>
          </a:bodyPr>
          <a:lstStyle/>
          <a:p>
            <a:r>
              <a:rPr lang="en-GB" sz="3600" dirty="0"/>
              <a:t>B Read the sentences below. Check true or false. If the sentence is false, change it to make it true. </a:t>
            </a:r>
            <a:endParaRPr lang="en-US" sz="36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ext uri="{D42A27DB-BD31-4B8C-83A1-F6EECF244321}">
                <p14:modId xmlns:p14="http://schemas.microsoft.com/office/powerpoint/2010/main" val="3419595457"/>
              </p:ext>
            </p:extLst>
          </p:nvPr>
        </p:nvGraphicFramePr>
        <p:xfrm>
          <a:off x="248503" y="940700"/>
          <a:ext cx="11529515" cy="1778119"/>
        </p:xfrm>
        <a:graphic>
          <a:graphicData uri="http://schemas.openxmlformats.org/drawingml/2006/table">
            <a:tbl>
              <a:tblPr firstRow="1" bandRow="1">
                <a:tableStyleId>{0E3FDE45-AF77-4B5C-9715-49D594BDF05E}</a:tableStyleId>
              </a:tblPr>
              <a:tblGrid>
                <a:gridCol w="8861011">
                  <a:extLst>
                    <a:ext uri="{9D8B030D-6E8A-4147-A177-3AD203B41FA5}">
                      <a16:colId xmlns:a16="http://schemas.microsoft.com/office/drawing/2014/main" val="2861080024"/>
                    </a:ext>
                  </a:extLst>
                </a:gridCol>
                <a:gridCol w="1264737">
                  <a:extLst>
                    <a:ext uri="{9D8B030D-6E8A-4147-A177-3AD203B41FA5}">
                      <a16:colId xmlns:a16="http://schemas.microsoft.com/office/drawing/2014/main" val="1453134861"/>
                    </a:ext>
                  </a:extLst>
                </a:gridCol>
                <a:gridCol w="1403767">
                  <a:extLst>
                    <a:ext uri="{9D8B030D-6E8A-4147-A177-3AD203B41FA5}">
                      <a16:colId xmlns:a16="http://schemas.microsoft.com/office/drawing/2014/main" val="705683499"/>
                    </a:ext>
                  </a:extLst>
                </a:gridCol>
              </a:tblGrid>
              <a:tr h="711319">
                <a:tc>
                  <a:txBody>
                    <a:bodyPr/>
                    <a:lstStyle/>
                    <a:p>
                      <a:endParaRPr lang="en-US" sz="3200" dirty="0"/>
                    </a:p>
                  </a:txBody>
                  <a:tcPr>
                    <a:lnR w="12700" cap="flat" cmpd="sng" algn="ctr">
                      <a:solidFill>
                        <a:schemeClr val="tx1"/>
                      </a:solidFill>
                      <a:prstDash val="solid"/>
                      <a:round/>
                      <a:headEnd type="none" w="med" len="med"/>
                      <a:tailEnd type="none" w="med" len="med"/>
                    </a:lnR>
                  </a:tcPr>
                </a:tc>
                <a:tc>
                  <a:txBody>
                    <a:bodyPr/>
                    <a:lstStyle/>
                    <a:p>
                      <a:r>
                        <a:rPr lang="en-GB" sz="3200" dirty="0"/>
                        <a:t>True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3200" dirty="0"/>
                        <a:t>False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818226">
                <a:tc>
                  <a:txBody>
                    <a:bodyPr/>
                    <a:lstStyle/>
                    <a:p>
                      <a:r>
                        <a:rPr lang="en-US" sz="3200" dirty="0"/>
                        <a:t>2 </a:t>
                      </a:r>
                      <a:r>
                        <a:rPr lang="en-US" sz="3200" dirty="0">
                          <a:solidFill>
                            <a:srgbClr val="C00000"/>
                          </a:solidFill>
                        </a:rPr>
                        <a:t>Most universities have advisors who can help</a:t>
                      </a:r>
                    </a:p>
                    <a:p>
                      <a:r>
                        <a:rPr lang="en-US" sz="3200" dirty="0">
                          <a:solidFill>
                            <a:srgbClr val="C00000"/>
                          </a:solidFill>
                        </a:rPr>
                        <a:t>students to budget their money</a:t>
                      </a:r>
                      <a:r>
                        <a:rPr lang="en-US" sz="3200" dirty="0"/>
                        <a:t>.</a:t>
                      </a: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p>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34730490"/>
                  </a:ext>
                </a:extLst>
              </a:tr>
            </a:tbl>
          </a:graphicData>
        </a:graphic>
      </p:graphicFrame>
      <p:sp>
        <p:nvSpPr>
          <p:cNvPr id="5" name="Content Placeholder 2">
            <a:extLst>
              <a:ext uri="{FF2B5EF4-FFF2-40B4-BE49-F238E27FC236}">
                <a16:creationId xmlns:a16="http://schemas.microsoft.com/office/drawing/2014/main" id="{40FB7521-1595-4B82-BB8C-D94A66FD33CE}"/>
              </a:ext>
            </a:extLst>
          </p:cNvPr>
          <p:cNvSpPr txBox="1">
            <a:spLocks/>
          </p:cNvSpPr>
          <p:nvPr/>
        </p:nvSpPr>
        <p:spPr>
          <a:xfrm>
            <a:off x="1856094" y="2911533"/>
            <a:ext cx="10134601" cy="3946467"/>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dirty="0">
                <a:solidFill>
                  <a:srgbClr val="006600"/>
                </a:solidFill>
              </a:rPr>
              <a:t>At most universities, councillors can give students </a:t>
            </a:r>
            <a:r>
              <a:rPr lang="en-GB" sz="4000" b="1" dirty="0">
                <a:solidFill>
                  <a:srgbClr val="006600"/>
                </a:solidFill>
              </a:rPr>
              <a:t>advice</a:t>
            </a:r>
            <a:r>
              <a:rPr lang="en-GB" sz="4000" dirty="0">
                <a:solidFill>
                  <a:srgbClr val="006600"/>
                </a:solidFill>
              </a:rPr>
              <a:t> on how to budget their money.</a:t>
            </a:r>
          </a:p>
          <a:p>
            <a:pPr marL="0" indent="0">
              <a:buFont typeface="Arial" panose="020B0604020202020204" pitchFamily="34" charset="0"/>
              <a:buNone/>
            </a:pPr>
            <a:r>
              <a:rPr lang="en-GB" sz="4000" dirty="0">
                <a:solidFill>
                  <a:srgbClr val="660066"/>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endParaRPr lang="en-US" sz="4000" dirty="0">
              <a:solidFill>
                <a:srgbClr val="660066"/>
              </a:solidFill>
            </a:endParaRPr>
          </a:p>
        </p:txBody>
      </p:sp>
      <p:sp>
        <p:nvSpPr>
          <p:cNvPr id="7" name="TextBox 6">
            <a:extLst>
              <a:ext uri="{FF2B5EF4-FFF2-40B4-BE49-F238E27FC236}">
                <a16:creationId xmlns:a16="http://schemas.microsoft.com/office/drawing/2014/main" id="{3CDEDAC1-D906-4D80-B5FB-EAF02FD38DBF}"/>
              </a:ext>
            </a:extLst>
          </p:cNvPr>
          <p:cNvSpPr txBox="1"/>
          <p:nvPr/>
        </p:nvSpPr>
        <p:spPr>
          <a:xfrm>
            <a:off x="9212240" y="1829759"/>
            <a:ext cx="1146412" cy="769441"/>
          </a:xfrm>
          <a:prstGeom prst="rect">
            <a:avLst/>
          </a:prstGeom>
          <a:noFill/>
        </p:spPr>
        <p:txBody>
          <a:bodyPr wrap="square" rtlCol="0">
            <a:spAutoFit/>
          </a:bodyPr>
          <a:lstStyle/>
          <a:p>
            <a:r>
              <a:rPr lang="en-GB" sz="4400" dirty="0">
                <a:sym typeface="Wingdings" panose="05000000000000000000" pitchFamily="2" charset="2"/>
              </a:rPr>
              <a:t></a:t>
            </a:r>
            <a:endParaRPr lang="en-US" sz="4400" dirty="0"/>
          </a:p>
        </p:txBody>
      </p:sp>
      <p:pic>
        <p:nvPicPr>
          <p:cNvPr id="3074" name="Picture 2" descr="Money Advisor Management | Money Advisor Management Team">
            <a:extLst>
              <a:ext uri="{FF2B5EF4-FFF2-40B4-BE49-F238E27FC236}">
                <a16:creationId xmlns:a16="http://schemas.microsoft.com/office/drawing/2014/main" id="{381E1E25-19C5-4A46-8D00-53C4AD54E980}"/>
              </a:ext>
            </a:extLst>
          </p:cNvPr>
          <p:cNvPicPr>
            <a:picLocks noChangeAspect="1" noChangeArrowheads="1"/>
          </p:cNvPicPr>
          <p:nvPr/>
        </p:nvPicPr>
        <p:blipFill rotWithShape="1">
          <a:blip r:embed="rId2">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l="20789" r="20664" b="21036"/>
          <a:stretch/>
        </p:blipFill>
        <p:spPr bwMode="auto">
          <a:xfrm>
            <a:off x="167184" y="3757045"/>
            <a:ext cx="1419367" cy="1914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75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rmAutofit fontScale="90000"/>
          </a:bodyPr>
          <a:lstStyle/>
          <a:p>
            <a:r>
              <a:rPr lang="en-GB" sz="3600" dirty="0"/>
              <a:t>B Read the sentences below. Check true or false. If the sentence is false, change it to make it true. </a:t>
            </a:r>
            <a:endParaRPr lang="en-US" sz="36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ext uri="{D42A27DB-BD31-4B8C-83A1-F6EECF244321}">
                <p14:modId xmlns:p14="http://schemas.microsoft.com/office/powerpoint/2010/main" val="1502417829"/>
              </p:ext>
            </p:extLst>
          </p:nvPr>
        </p:nvGraphicFramePr>
        <p:xfrm>
          <a:off x="167184" y="940700"/>
          <a:ext cx="11472083" cy="1907725"/>
        </p:xfrm>
        <a:graphic>
          <a:graphicData uri="http://schemas.openxmlformats.org/drawingml/2006/table">
            <a:tbl>
              <a:tblPr firstRow="1" bandRow="1">
                <a:tableStyleId>{0E3FDE45-AF77-4B5C-9715-49D594BDF05E}</a:tableStyleId>
              </a:tblPr>
              <a:tblGrid>
                <a:gridCol w="8816871">
                  <a:extLst>
                    <a:ext uri="{9D8B030D-6E8A-4147-A177-3AD203B41FA5}">
                      <a16:colId xmlns:a16="http://schemas.microsoft.com/office/drawing/2014/main" val="2861080024"/>
                    </a:ext>
                  </a:extLst>
                </a:gridCol>
                <a:gridCol w="1258438">
                  <a:extLst>
                    <a:ext uri="{9D8B030D-6E8A-4147-A177-3AD203B41FA5}">
                      <a16:colId xmlns:a16="http://schemas.microsoft.com/office/drawing/2014/main" val="1453134861"/>
                    </a:ext>
                  </a:extLst>
                </a:gridCol>
                <a:gridCol w="1396774">
                  <a:extLst>
                    <a:ext uri="{9D8B030D-6E8A-4147-A177-3AD203B41FA5}">
                      <a16:colId xmlns:a16="http://schemas.microsoft.com/office/drawing/2014/main" val="705683499"/>
                    </a:ext>
                  </a:extLst>
                </a:gridCol>
              </a:tblGrid>
              <a:tr h="840925">
                <a:tc>
                  <a:txBody>
                    <a:bodyPr/>
                    <a:lstStyle/>
                    <a:p>
                      <a:endParaRPr lang="en-US" sz="3200" dirty="0"/>
                    </a:p>
                  </a:txBody>
                  <a:tcPr>
                    <a:lnR w="12700" cap="flat" cmpd="sng" algn="ctr">
                      <a:solidFill>
                        <a:schemeClr val="tx1"/>
                      </a:solidFill>
                      <a:prstDash val="solid"/>
                      <a:round/>
                      <a:headEnd type="none" w="med" len="med"/>
                      <a:tailEnd type="none" w="med" len="med"/>
                    </a:lnR>
                  </a:tcPr>
                </a:tc>
                <a:tc>
                  <a:txBody>
                    <a:bodyPr/>
                    <a:lstStyle/>
                    <a:p>
                      <a:r>
                        <a:rPr lang="en-GB" sz="3200" dirty="0"/>
                        <a:t>True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3200" dirty="0"/>
                        <a:t>False</a:t>
                      </a:r>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840925">
                <a:tc>
                  <a:txBody>
                    <a:bodyPr/>
                    <a:lstStyle/>
                    <a:p>
                      <a:r>
                        <a:rPr lang="en-GB" sz="3200" dirty="0"/>
                        <a:t>3 </a:t>
                      </a:r>
                      <a:r>
                        <a:rPr lang="en-US" sz="3200" dirty="0">
                          <a:solidFill>
                            <a:srgbClr val="660066"/>
                          </a:solidFill>
                        </a:rPr>
                        <a:t>Students must borrow money if their</a:t>
                      </a:r>
                    </a:p>
                    <a:p>
                      <a:r>
                        <a:rPr lang="en-US" sz="3200" dirty="0">
                          <a:solidFill>
                            <a:srgbClr val="660066"/>
                          </a:solidFill>
                        </a:rPr>
                        <a:t>expenses are more than their income</a:t>
                      </a:r>
                      <a:r>
                        <a:rPr lang="en-US" sz="3200" dirty="0"/>
                        <a:t>. </a:t>
                      </a:r>
                    </a:p>
                  </a:txBody>
                  <a:tcPr>
                    <a:lnR w="12700" cap="flat" cmpd="sng" algn="ctr">
                      <a:solidFill>
                        <a:schemeClr val="tx1"/>
                      </a:solidFill>
                      <a:prstDash val="solid"/>
                      <a:round/>
                      <a:headEnd type="none" w="med" len="med"/>
                      <a:tailEnd type="none" w="med" len="med"/>
                    </a:ln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p>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0442802"/>
                  </a:ext>
                </a:extLst>
              </a:tr>
            </a:tbl>
          </a:graphicData>
        </a:graphic>
      </p:graphicFrame>
      <p:sp>
        <p:nvSpPr>
          <p:cNvPr id="5" name="Content Placeholder 2">
            <a:extLst>
              <a:ext uri="{FF2B5EF4-FFF2-40B4-BE49-F238E27FC236}">
                <a16:creationId xmlns:a16="http://schemas.microsoft.com/office/drawing/2014/main" id="{94D7774D-8553-4D4B-BC3B-505777E9489F}"/>
              </a:ext>
            </a:extLst>
          </p:cNvPr>
          <p:cNvSpPr txBox="1">
            <a:spLocks/>
          </p:cNvSpPr>
          <p:nvPr/>
        </p:nvSpPr>
        <p:spPr>
          <a:xfrm>
            <a:off x="3193576" y="3217696"/>
            <a:ext cx="8998424" cy="36403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dirty="0">
                <a:solidFill>
                  <a:srgbClr val="660033"/>
                </a:solidFill>
              </a:rPr>
              <a:t>Add together all of your expenses. Are they more than your income? Will you need to borrow from family or friends, or will you need to get more money by doing part-time work? Often, students find it easier to plan out their own budget, and save their own money, rather than trying to borrow from others. </a:t>
            </a:r>
          </a:p>
          <a:p>
            <a:pPr marL="0" indent="0">
              <a:buFont typeface="Arial" panose="020B0604020202020204" pitchFamily="34" charset="0"/>
              <a:buNone/>
            </a:pPr>
            <a:endParaRPr lang="en-US" sz="3600" dirty="0">
              <a:solidFill>
                <a:srgbClr val="660033"/>
              </a:solidFill>
            </a:endParaRPr>
          </a:p>
        </p:txBody>
      </p:sp>
      <p:sp>
        <p:nvSpPr>
          <p:cNvPr id="7" name="TextBox 6">
            <a:extLst>
              <a:ext uri="{FF2B5EF4-FFF2-40B4-BE49-F238E27FC236}">
                <a16:creationId xmlns:a16="http://schemas.microsoft.com/office/drawing/2014/main" id="{5C92A482-9D0C-44D6-A275-3AEBBD7E01D3}"/>
              </a:ext>
            </a:extLst>
          </p:cNvPr>
          <p:cNvSpPr txBox="1"/>
          <p:nvPr/>
        </p:nvSpPr>
        <p:spPr>
          <a:xfrm>
            <a:off x="10345004" y="1878900"/>
            <a:ext cx="736978" cy="769441"/>
          </a:xfrm>
          <a:prstGeom prst="rect">
            <a:avLst/>
          </a:prstGeom>
          <a:noFill/>
        </p:spPr>
        <p:txBody>
          <a:bodyPr wrap="square" rtlCol="0">
            <a:spAutoFit/>
          </a:bodyPr>
          <a:lstStyle/>
          <a:p>
            <a:r>
              <a:rPr lang="en-GB" sz="4400" dirty="0">
                <a:sym typeface="Wingdings" panose="05000000000000000000" pitchFamily="2" charset="2"/>
              </a:rPr>
              <a:t></a:t>
            </a:r>
            <a:endParaRPr lang="en-US" sz="4400" dirty="0"/>
          </a:p>
        </p:txBody>
      </p:sp>
      <p:pic>
        <p:nvPicPr>
          <p:cNvPr id="4098" name="Picture 2" descr="9 Tips for Lending Money to Family &amp;amp; Friends | Tycoonstory Media">
            <a:extLst>
              <a:ext uri="{FF2B5EF4-FFF2-40B4-BE49-F238E27FC236}">
                <a16:creationId xmlns:a16="http://schemas.microsoft.com/office/drawing/2014/main" id="{C293F1AD-62D4-4195-A7D4-D3F688B5CA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185" y="3905284"/>
            <a:ext cx="3101324" cy="1772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91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nthly Expenses Images, Stock Photos &amp;amp; Vectors | Shutterstock">
            <a:extLst>
              <a:ext uri="{FF2B5EF4-FFF2-40B4-BE49-F238E27FC236}">
                <a16:creationId xmlns:a16="http://schemas.microsoft.com/office/drawing/2014/main" id="{81516D0A-5C3D-4666-8F0F-C5229CE1C8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73" t="7861" r="14079" b="16932"/>
          <a:stretch/>
        </p:blipFill>
        <p:spPr bwMode="auto">
          <a:xfrm>
            <a:off x="2756848" y="532261"/>
            <a:ext cx="6414447" cy="6156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819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Autofit/>
          </a:bodyPr>
          <a:lstStyle/>
          <a:p>
            <a:r>
              <a:rPr lang="en-GB" sz="2800" dirty="0"/>
              <a:t>B Read the sentences below. Check true or false. If the sentence is false, change it to make it true. </a:t>
            </a:r>
            <a:endParaRPr lang="en-US" sz="28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ext uri="{D42A27DB-BD31-4B8C-83A1-F6EECF244321}">
                <p14:modId xmlns:p14="http://schemas.microsoft.com/office/powerpoint/2010/main" val="2230624958"/>
              </p:ext>
            </p:extLst>
          </p:nvPr>
        </p:nvGraphicFramePr>
        <p:xfrm>
          <a:off x="400902" y="796514"/>
          <a:ext cx="11390195" cy="1749893"/>
        </p:xfrm>
        <a:graphic>
          <a:graphicData uri="http://schemas.openxmlformats.org/drawingml/2006/table">
            <a:tbl>
              <a:tblPr firstRow="1" bandRow="1">
                <a:tableStyleId>{0E3FDE45-AF77-4B5C-9715-49D594BDF05E}</a:tableStyleId>
              </a:tblPr>
              <a:tblGrid>
                <a:gridCol w="8753936">
                  <a:extLst>
                    <a:ext uri="{9D8B030D-6E8A-4147-A177-3AD203B41FA5}">
                      <a16:colId xmlns:a16="http://schemas.microsoft.com/office/drawing/2014/main" val="2861080024"/>
                    </a:ext>
                  </a:extLst>
                </a:gridCol>
                <a:gridCol w="1249455">
                  <a:extLst>
                    <a:ext uri="{9D8B030D-6E8A-4147-A177-3AD203B41FA5}">
                      <a16:colId xmlns:a16="http://schemas.microsoft.com/office/drawing/2014/main" val="1453134861"/>
                    </a:ext>
                  </a:extLst>
                </a:gridCol>
                <a:gridCol w="1386804">
                  <a:extLst>
                    <a:ext uri="{9D8B030D-6E8A-4147-A177-3AD203B41FA5}">
                      <a16:colId xmlns:a16="http://schemas.microsoft.com/office/drawing/2014/main" val="705683499"/>
                    </a:ext>
                  </a:extLst>
                </a:gridCol>
              </a:tblGrid>
              <a:tr h="683093">
                <a:tc>
                  <a:txBody>
                    <a:bodyPr/>
                    <a:lstStyle/>
                    <a:p>
                      <a:endParaRPr lang="en-US" sz="2400" dirty="0"/>
                    </a:p>
                  </a:txBody>
                  <a:tcPr>
                    <a:lnR w="12700" cap="flat" cmpd="sng" algn="ctr">
                      <a:solidFill>
                        <a:schemeClr val="tx1"/>
                      </a:solidFill>
                      <a:prstDash val="solid"/>
                      <a:round/>
                      <a:headEnd type="none" w="med" len="med"/>
                      <a:tailEnd type="none" w="med" len="med"/>
                    </a:lnR>
                  </a:tcPr>
                </a:tc>
                <a:tc>
                  <a:txBody>
                    <a:bodyPr/>
                    <a:lstStyle/>
                    <a:p>
                      <a:r>
                        <a:rPr lang="en-GB" sz="2400" dirty="0"/>
                        <a:t>True</a:t>
                      </a:r>
                      <a:endParaRPr 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400" dirty="0"/>
                        <a:t>False</a:t>
                      </a:r>
                      <a:endParaRPr 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903222">
                <a:tc>
                  <a:txBody>
                    <a:bodyPr/>
                    <a:lstStyle/>
                    <a:p>
                      <a:r>
                        <a:rPr lang="en-GB" sz="3200" dirty="0"/>
                        <a:t>4 </a:t>
                      </a:r>
                      <a:r>
                        <a:rPr lang="en-US" sz="3200" dirty="0"/>
                        <a:t>Costs for clothing and travel should be part of</a:t>
                      </a:r>
                    </a:p>
                    <a:p>
                      <a:r>
                        <a:rPr lang="en-US" sz="3200" dirty="0"/>
                        <a:t>a student's budget.</a:t>
                      </a: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p>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7120149"/>
                  </a:ext>
                </a:extLst>
              </a:tr>
            </a:tbl>
          </a:graphicData>
        </a:graphic>
      </p:graphicFrame>
      <p:sp>
        <p:nvSpPr>
          <p:cNvPr id="4" name="Content Placeholder 2">
            <a:extLst>
              <a:ext uri="{FF2B5EF4-FFF2-40B4-BE49-F238E27FC236}">
                <a16:creationId xmlns:a16="http://schemas.microsoft.com/office/drawing/2014/main" id="{A5A363DE-FA38-4BA6-91CC-7B7D5667601A}"/>
              </a:ext>
            </a:extLst>
          </p:cNvPr>
          <p:cNvSpPr txBox="1">
            <a:spLocks/>
          </p:cNvSpPr>
          <p:nvPr/>
        </p:nvSpPr>
        <p:spPr>
          <a:xfrm>
            <a:off x="2456597" y="2669237"/>
            <a:ext cx="9735402" cy="4188763"/>
          </a:xfrm>
          <a:prstGeom prst="rect">
            <a:avLst/>
          </a:prstGeom>
          <a:solidFill>
            <a:schemeClr val="accent5">
              <a:lumMod val="40000"/>
              <a:lumOff val="60000"/>
            </a:scheme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000" dirty="0">
                <a:solidFill>
                  <a:srgbClr val="800000"/>
                </a:solidFill>
              </a:rPr>
              <a:t>This is what they suggest. At the start of a school semester, write down your income-for example, money you will get from your family or from a part-time job. Then, list all of your expenses. Put your expenses into two groups: those that change (food, phone, books, travel), and those that will stay the same (tuition, room and board). </a:t>
            </a:r>
            <a:endParaRPr lang="en-US" sz="4000" dirty="0">
              <a:solidFill>
                <a:srgbClr val="800000"/>
              </a:solidFill>
            </a:endParaRPr>
          </a:p>
        </p:txBody>
      </p:sp>
      <p:sp>
        <p:nvSpPr>
          <p:cNvPr id="5" name="TextBox 4">
            <a:extLst>
              <a:ext uri="{FF2B5EF4-FFF2-40B4-BE49-F238E27FC236}">
                <a16:creationId xmlns:a16="http://schemas.microsoft.com/office/drawing/2014/main" id="{05CC8EE8-FEF9-4A18-BF84-56212D897EB9}"/>
              </a:ext>
            </a:extLst>
          </p:cNvPr>
          <p:cNvSpPr txBox="1"/>
          <p:nvPr/>
        </p:nvSpPr>
        <p:spPr>
          <a:xfrm>
            <a:off x="9335069" y="1671460"/>
            <a:ext cx="736978" cy="769441"/>
          </a:xfrm>
          <a:prstGeom prst="rect">
            <a:avLst/>
          </a:prstGeom>
          <a:noFill/>
        </p:spPr>
        <p:txBody>
          <a:bodyPr wrap="square" rtlCol="0">
            <a:spAutoFit/>
          </a:bodyPr>
          <a:lstStyle/>
          <a:p>
            <a:r>
              <a:rPr lang="en-GB" sz="4400" dirty="0">
                <a:sym typeface="Wingdings" panose="05000000000000000000" pitchFamily="2" charset="2"/>
              </a:rPr>
              <a:t></a:t>
            </a:r>
            <a:endParaRPr lang="en-US" sz="4400" dirty="0"/>
          </a:p>
        </p:txBody>
      </p:sp>
      <p:pic>
        <p:nvPicPr>
          <p:cNvPr id="5124" name="Picture 4" descr="Travel Expenses">
            <a:extLst>
              <a:ext uri="{FF2B5EF4-FFF2-40B4-BE49-F238E27FC236}">
                <a16:creationId xmlns:a16="http://schemas.microsoft.com/office/drawing/2014/main" id="{048B263C-6841-4387-BCF3-F0F1CA5887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67" t="14428" r="7297" b="14946"/>
          <a:stretch/>
        </p:blipFill>
        <p:spPr bwMode="auto">
          <a:xfrm>
            <a:off x="167184" y="3739487"/>
            <a:ext cx="2156347" cy="1766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4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B041-FA32-4B33-964C-C09E24B43B12}"/>
              </a:ext>
            </a:extLst>
          </p:cNvPr>
          <p:cNvSpPr>
            <a:spLocks noGrp="1"/>
          </p:cNvSpPr>
          <p:nvPr>
            <p:ph type="title"/>
          </p:nvPr>
        </p:nvSpPr>
        <p:spPr>
          <a:xfrm>
            <a:off x="167184" y="0"/>
            <a:ext cx="12024815" cy="940700"/>
          </a:xfrm>
        </p:spPr>
        <p:txBody>
          <a:bodyPr>
            <a:noAutofit/>
          </a:bodyPr>
          <a:lstStyle/>
          <a:p>
            <a:r>
              <a:rPr lang="en-GB" sz="2800" dirty="0"/>
              <a:t>B Read the sentences below. Check true or false. If the sentence is false, change it to make it true. </a:t>
            </a:r>
            <a:endParaRPr lang="en-US" sz="2800" dirty="0"/>
          </a:p>
        </p:txBody>
      </p:sp>
      <p:graphicFrame>
        <p:nvGraphicFramePr>
          <p:cNvPr id="6" name="Content Placeholder 5">
            <a:extLst>
              <a:ext uri="{FF2B5EF4-FFF2-40B4-BE49-F238E27FC236}">
                <a16:creationId xmlns:a16="http://schemas.microsoft.com/office/drawing/2014/main" id="{EF214DEC-CE7B-4C26-AFB3-4E02A9EB7761}"/>
              </a:ext>
            </a:extLst>
          </p:cNvPr>
          <p:cNvGraphicFramePr>
            <a:graphicFrameLocks noGrp="1"/>
          </p:cNvGraphicFramePr>
          <p:nvPr>
            <p:ph idx="1"/>
            <p:extLst/>
          </p:nvPr>
        </p:nvGraphicFramePr>
        <p:xfrm>
          <a:off x="400902" y="796514"/>
          <a:ext cx="11390195" cy="1749893"/>
        </p:xfrm>
        <a:graphic>
          <a:graphicData uri="http://schemas.openxmlformats.org/drawingml/2006/table">
            <a:tbl>
              <a:tblPr firstRow="1" bandRow="1">
                <a:tableStyleId>{0E3FDE45-AF77-4B5C-9715-49D594BDF05E}</a:tableStyleId>
              </a:tblPr>
              <a:tblGrid>
                <a:gridCol w="8753936">
                  <a:extLst>
                    <a:ext uri="{9D8B030D-6E8A-4147-A177-3AD203B41FA5}">
                      <a16:colId xmlns:a16="http://schemas.microsoft.com/office/drawing/2014/main" val="2861080024"/>
                    </a:ext>
                  </a:extLst>
                </a:gridCol>
                <a:gridCol w="1249455">
                  <a:extLst>
                    <a:ext uri="{9D8B030D-6E8A-4147-A177-3AD203B41FA5}">
                      <a16:colId xmlns:a16="http://schemas.microsoft.com/office/drawing/2014/main" val="1453134861"/>
                    </a:ext>
                  </a:extLst>
                </a:gridCol>
                <a:gridCol w="1386804">
                  <a:extLst>
                    <a:ext uri="{9D8B030D-6E8A-4147-A177-3AD203B41FA5}">
                      <a16:colId xmlns:a16="http://schemas.microsoft.com/office/drawing/2014/main" val="705683499"/>
                    </a:ext>
                  </a:extLst>
                </a:gridCol>
              </a:tblGrid>
              <a:tr h="683093">
                <a:tc>
                  <a:txBody>
                    <a:bodyPr/>
                    <a:lstStyle/>
                    <a:p>
                      <a:endParaRPr lang="en-US" sz="2400" dirty="0"/>
                    </a:p>
                  </a:txBody>
                  <a:tcPr>
                    <a:lnR w="12700" cap="flat" cmpd="sng" algn="ctr">
                      <a:solidFill>
                        <a:schemeClr val="tx1"/>
                      </a:solidFill>
                      <a:prstDash val="solid"/>
                      <a:round/>
                      <a:headEnd type="none" w="med" len="med"/>
                      <a:tailEnd type="none" w="med" len="med"/>
                    </a:lnR>
                  </a:tcPr>
                </a:tc>
                <a:tc>
                  <a:txBody>
                    <a:bodyPr/>
                    <a:lstStyle/>
                    <a:p>
                      <a:r>
                        <a:rPr lang="en-GB" sz="2400" dirty="0"/>
                        <a:t>True</a:t>
                      </a:r>
                      <a:endParaRPr 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400" dirty="0"/>
                        <a:t>False</a:t>
                      </a:r>
                      <a:endParaRPr 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0998303"/>
                  </a:ext>
                </a:extLst>
              </a:tr>
              <a:tr h="903222">
                <a:tc>
                  <a:txBody>
                    <a:bodyPr/>
                    <a:lstStyle/>
                    <a:p>
                      <a:r>
                        <a:rPr lang="en-GB" sz="3200" dirty="0"/>
                        <a:t>4 </a:t>
                      </a:r>
                      <a:r>
                        <a:rPr lang="en-US" sz="3200" dirty="0"/>
                        <a:t>Costs for clothing and travel should be part of</a:t>
                      </a:r>
                    </a:p>
                    <a:p>
                      <a:r>
                        <a:rPr lang="en-US" sz="3200" dirty="0"/>
                        <a:t>a student's budget.</a:t>
                      </a: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dirty="0"/>
                    </a:p>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7120149"/>
                  </a:ext>
                </a:extLst>
              </a:tr>
            </a:tbl>
          </a:graphicData>
        </a:graphic>
      </p:graphicFrame>
      <p:sp>
        <p:nvSpPr>
          <p:cNvPr id="5" name="TextBox 4">
            <a:extLst>
              <a:ext uri="{FF2B5EF4-FFF2-40B4-BE49-F238E27FC236}">
                <a16:creationId xmlns:a16="http://schemas.microsoft.com/office/drawing/2014/main" id="{05CC8EE8-FEF9-4A18-BF84-56212D897EB9}"/>
              </a:ext>
            </a:extLst>
          </p:cNvPr>
          <p:cNvSpPr txBox="1"/>
          <p:nvPr/>
        </p:nvSpPr>
        <p:spPr>
          <a:xfrm>
            <a:off x="9335069" y="1671460"/>
            <a:ext cx="736978" cy="769441"/>
          </a:xfrm>
          <a:prstGeom prst="rect">
            <a:avLst/>
          </a:prstGeom>
          <a:noFill/>
        </p:spPr>
        <p:txBody>
          <a:bodyPr wrap="square" rtlCol="0">
            <a:spAutoFit/>
          </a:bodyPr>
          <a:lstStyle/>
          <a:p>
            <a:r>
              <a:rPr lang="en-GB" sz="4400" dirty="0">
                <a:sym typeface="Wingdings" panose="05000000000000000000" pitchFamily="2" charset="2"/>
              </a:rPr>
              <a:t></a:t>
            </a:r>
            <a:endParaRPr lang="en-US" sz="4400" dirty="0"/>
          </a:p>
        </p:txBody>
      </p:sp>
      <p:pic>
        <p:nvPicPr>
          <p:cNvPr id="5124" name="Picture 4" descr="Travel Expenses">
            <a:extLst>
              <a:ext uri="{FF2B5EF4-FFF2-40B4-BE49-F238E27FC236}">
                <a16:creationId xmlns:a16="http://schemas.microsoft.com/office/drawing/2014/main" id="{048B263C-6841-4387-BCF3-F0F1CA5887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67" t="14428" r="7297" b="14946"/>
          <a:stretch/>
        </p:blipFill>
        <p:spPr bwMode="auto">
          <a:xfrm>
            <a:off x="0" y="4311594"/>
            <a:ext cx="1317813" cy="107927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006584DF-5CF1-460D-93D0-40BF882B8597}"/>
              </a:ext>
            </a:extLst>
          </p:cNvPr>
          <p:cNvSpPr txBox="1">
            <a:spLocks/>
          </p:cNvSpPr>
          <p:nvPr/>
        </p:nvSpPr>
        <p:spPr>
          <a:xfrm>
            <a:off x="1624083" y="3171661"/>
            <a:ext cx="10433145" cy="2977477"/>
          </a:xfrm>
          <a:prstGeom prst="rect">
            <a:avLst/>
          </a:prstGeom>
          <a:solidFill>
            <a:srgbClr val="FFC0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000" dirty="0">
                <a:solidFill>
                  <a:srgbClr val="002060"/>
                </a:solidFill>
              </a:rPr>
              <a:t>Students must also pay thousands more per year for room and board.' Add money for clothes, travel, and other personal expenses, and the average cost of one year at university can be $20,000 to $30,000, or more. </a:t>
            </a:r>
          </a:p>
        </p:txBody>
      </p:sp>
    </p:spTree>
    <p:extLst>
      <p:ext uri="{BB962C8B-B14F-4D97-AF65-F5344CB8AC3E}">
        <p14:creationId xmlns:p14="http://schemas.microsoft.com/office/powerpoint/2010/main" val="3323781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9418-EBC1-42CC-AB73-32ABDE373DEA}"/>
              </a:ext>
            </a:extLst>
          </p:cNvPr>
          <p:cNvSpPr>
            <a:spLocks noGrp="1"/>
          </p:cNvSpPr>
          <p:nvPr>
            <p:ph type="title"/>
          </p:nvPr>
        </p:nvSpPr>
        <p:spPr>
          <a:xfrm>
            <a:off x="208128" y="0"/>
            <a:ext cx="10515600" cy="748684"/>
          </a:xfrm>
        </p:spPr>
        <p:txBody>
          <a:bodyPr>
            <a:normAutofit/>
          </a:bodyPr>
          <a:lstStyle/>
          <a:p>
            <a:r>
              <a:rPr lang="en-GB" sz="3600" dirty="0"/>
              <a:t>Critical thinking &gt; </a:t>
            </a:r>
            <a:r>
              <a:rPr lang="en-GB" sz="3600" b="1" dirty="0"/>
              <a:t>Discuss the following questions </a:t>
            </a:r>
            <a:endParaRPr lang="en-US" sz="3600" b="1" dirty="0"/>
          </a:p>
        </p:txBody>
      </p:sp>
      <p:sp>
        <p:nvSpPr>
          <p:cNvPr id="3" name="Content Placeholder 2">
            <a:extLst>
              <a:ext uri="{FF2B5EF4-FFF2-40B4-BE49-F238E27FC236}">
                <a16:creationId xmlns:a16="http://schemas.microsoft.com/office/drawing/2014/main" id="{2B2AE6C5-8FEF-4DE5-9C99-A3F7443ACE9E}"/>
              </a:ext>
            </a:extLst>
          </p:cNvPr>
          <p:cNvSpPr>
            <a:spLocks noGrp="1"/>
          </p:cNvSpPr>
          <p:nvPr>
            <p:ph idx="1"/>
          </p:nvPr>
        </p:nvSpPr>
        <p:spPr>
          <a:xfrm>
            <a:off x="208128" y="993110"/>
            <a:ext cx="11829197" cy="1804682"/>
          </a:xfrm>
        </p:spPr>
        <p:txBody>
          <a:bodyPr>
            <a:normAutofit/>
          </a:bodyPr>
          <a:lstStyle/>
          <a:p>
            <a:pPr marL="0" indent="0">
              <a:buNone/>
            </a:pPr>
            <a:r>
              <a:rPr lang="en-GB" sz="4000" dirty="0"/>
              <a:t>1 </a:t>
            </a:r>
            <a:r>
              <a:rPr lang="en-GB" sz="4000" b="1" dirty="0">
                <a:solidFill>
                  <a:srgbClr val="C00000"/>
                </a:solidFill>
              </a:rPr>
              <a:t>How</a:t>
            </a:r>
            <a:r>
              <a:rPr lang="en-GB" sz="4000" dirty="0"/>
              <a:t> can student </a:t>
            </a:r>
            <a:r>
              <a:rPr lang="en-GB" sz="4000" b="1" dirty="0">
                <a:solidFill>
                  <a:srgbClr val="C00000"/>
                </a:solidFill>
              </a:rPr>
              <a:t>avoid</a:t>
            </a:r>
            <a:r>
              <a:rPr lang="en-GB" sz="4000" dirty="0"/>
              <a:t> getting into </a:t>
            </a:r>
            <a:r>
              <a:rPr lang="en-GB" sz="4000" b="1" dirty="0">
                <a:solidFill>
                  <a:srgbClr val="C00000"/>
                </a:solidFill>
              </a:rPr>
              <a:t>money trouble</a:t>
            </a:r>
            <a:r>
              <a:rPr lang="en-GB" sz="4000" dirty="0"/>
              <a:t>? </a:t>
            </a:r>
          </a:p>
        </p:txBody>
      </p:sp>
      <p:pic>
        <p:nvPicPr>
          <p:cNvPr id="7170" name="Picture 2" descr="6 Tips for Handling Financial Stress">
            <a:extLst>
              <a:ext uri="{FF2B5EF4-FFF2-40B4-BE49-F238E27FC236}">
                <a16:creationId xmlns:a16="http://schemas.microsoft.com/office/drawing/2014/main" id="{108E2E7F-3578-467B-A9D7-9D498F6961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28" y="2137175"/>
            <a:ext cx="4149700" cy="443654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6-Step Guide to Creating a Monthly Household Budget">
            <a:extLst>
              <a:ext uri="{FF2B5EF4-FFF2-40B4-BE49-F238E27FC236}">
                <a16:creationId xmlns:a16="http://schemas.microsoft.com/office/drawing/2014/main" id="{B9AB52FF-9CF5-4B0D-8904-FBA365ECDA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2445" y="2048870"/>
            <a:ext cx="7151427" cy="4022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1563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9418-EBC1-42CC-AB73-32ABDE373DEA}"/>
              </a:ext>
            </a:extLst>
          </p:cNvPr>
          <p:cNvSpPr>
            <a:spLocks noGrp="1"/>
          </p:cNvSpPr>
          <p:nvPr>
            <p:ph type="title"/>
          </p:nvPr>
        </p:nvSpPr>
        <p:spPr>
          <a:xfrm>
            <a:off x="208128" y="0"/>
            <a:ext cx="10515600" cy="748684"/>
          </a:xfrm>
        </p:spPr>
        <p:txBody>
          <a:bodyPr>
            <a:normAutofit/>
          </a:bodyPr>
          <a:lstStyle/>
          <a:p>
            <a:r>
              <a:rPr lang="en-GB" sz="3600" dirty="0"/>
              <a:t>Critical thinking &gt; </a:t>
            </a:r>
            <a:r>
              <a:rPr lang="en-GB" sz="3600" b="1" dirty="0"/>
              <a:t>Discuss the following questions </a:t>
            </a:r>
            <a:endParaRPr lang="en-US" sz="3600" b="1" dirty="0"/>
          </a:p>
        </p:txBody>
      </p:sp>
      <p:sp>
        <p:nvSpPr>
          <p:cNvPr id="3" name="Content Placeholder 2">
            <a:extLst>
              <a:ext uri="{FF2B5EF4-FFF2-40B4-BE49-F238E27FC236}">
                <a16:creationId xmlns:a16="http://schemas.microsoft.com/office/drawing/2014/main" id="{2B2AE6C5-8FEF-4DE5-9C99-A3F7443ACE9E}"/>
              </a:ext>
            </a:extLst>
          </p:cNvPr>
          <p:cNvSpPr>
            <a:spLocks noGrp="1"/>
          </p:cNvSpPr>
          <p:nvPr>
            <p:ph idx="1"/>
          </p:nvPr>
        </p:nvSpPr>
        <p:spPr>
          <a:xfrm>
            <a:off x="208128" y="993110"/>
            <a:ext cx="11829197" cy="1804682"/>
          </a:xfrm>
        </p:spPr>
        <p:txBody>
          <a:bodyPr>
            <a:normAutofit lnSpcReduction="10000"/>
          </a:bodyPr>
          <a:lstStyle/>
          <a:p>
            <a:pPr marL="0" indent="0">
              <a:buNone/>
            </a:pPr>
            <a:r>
              <a:rPr lang="en-GB" sz="4000" dirty="0">
                <a:solidFill>
                  <a:schemeClr val="bg1">
                    <a:lumMod val="65000"/>
                  </a:schemeClr>
                </a:solidFill>
              </a:rPr>
              <a:t>1 </a:t>
            </a:r>
            <a:r>
              <a:rPr lang="en-GB" sz="4000" b="1" dirty="0">
                <a:solidFill>
                  <a:schemeClr val="bg1">
                    <a:lumMod val="65000"/>
                  </a:schemeClr>
                </a:solidFill>
              </a:rPr>
              <a:t>How</a:t>
            </a:r>
            <a:r>
              <a:rPr lang="en-GB" sz="4000" dirty="0">
                <a:solidFill>
                  <a:schemeClr val="bg1">
                    <a:lumMod val="65000"/>
                  </a:schemeClr>
                </a:solidFill>
              </a:rPr>
              <a:t> can student </a:t>
            </a:r>
            <a:r>
              <a:rPr lang="en-GB" sz="4000" b="1" dirty="0">
                <a:solidFill>
                  <a:schemeClr val="bg1">
                    <a:lumMod val="65000"/>
                  </a:schemeClr>
                </a:solidFill>
              </a:rPr>
              <a:t>avoid</a:t>
            </a:r>
            <a:r>
              <a:rPr lang="en-GB" sz="4000" dirty="0">
                <a:solidFill>
                  <a:schemeClr val="bg1">
                    <a:lumMod val="65000"/>
                  </a:schemeClr>
                </a:solidFill>
              </a:rPr>
              <a:t> getting into </a:t>
            </a:r>
            <a:r>
              <a:rPr lang="en-GB" sz="4000" b="1" dirty="0">
                <a:solidFill>
                  <a:schemeClr val="bg1">
                    <a:lumMod val="65000"/>
                  </a:schemeClr>
                </a:solidFill>
              </a:rPr>
              <a:t>money trouble</a:t>
            </a:r>
            <a:r>
              <a:rPr lang="en-GB" sz="4000" dirty="0">
                <a:solidFill>
                  <a:schemeClr val="bg1">
                    <a:lumMod val="65000"/>
                  </a:schemeClr>
                </a:solidFill>
              </a:rPr>
              <a:t>? </a:t>
            </a:r>
          </a:p>
          <a:p>
            <a:pPr marL="0" indent="0">
              <a:buNone/>
            </a:pPr>
            <a:r>
              <a:rPr lang="en-GB" sz="4000" dirty="0"/>
              <a:t>2 Do you think it is </a:t>
            </a:r>
            <a:r>
              <a:rPr lang="en-GB" sz="4000" b="1" dirty="0">
                <a:solidFill>
                  <a:srgbClr val="C00000"/>
                </a:solidFill>
              </a:rPr>
              <a:t>hard to have a part-time job</a:t>
            </a:r>
            <a:r>
              <a:rPr lang="en-GB" sz="4000" dirty="0"/>
              <a:t> while studying? Why, or why not? </a:t>
            </a:r>
            <a:endParaRPr lang="en-US" sz="4000" dirty="0"/>
          </a:p>
        </p:txBody>
      </p:sp>
      <p:pic>
        <p:nvPicPr>
          <p:cNvPr id="8194" name="Picture 2" descr="7,758 Supermarket Cashier Stock Photos, Pictures &amp;amp; Royalty-Free Images -  iStock">
            <a:extLst>
              <a:ext uri="{FF2B5EF4-FFF2-40B4-BE49-F238E27FC236}">
                <a16:creationId xmlns:a16="http://schemas.microsoft.com/office/drawing/2014/main" id="{70077460-83ED-461E-906A-003DC5A4AC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75" t="19447" r="15974" b="10053"/>
          <a:stretch/>
        </p:blipFill>
        <p:spPr bwMode="auto">
          <a:xfrm>
            <a:off x="109180" y="3042218"/>
            <a:ext cx="4821381" cy="30436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8" name="Picture 6" descr="15 Great part-time jobs for students « Inspiring Interns Blog">
            <a:extLst>
              <a:ext uri="{FF2B5EF4-FFF2-40B4-BE49-F238E27FC236}">
                <a16:creationId xmlns:a16="http://schemas.microsoft.com/office/drawing/2014/main" id="{32B2ECC1-A2CE-43D2-BC1C-1195968DA1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9829"/>
          <a:stretch/>
        </p:blipFill>
        <p:spPr bwMode="auto">
          <a:xfrm>
            <a:off x="4930561" y="3272051"/>
            <a:ext cx="3981428" cy="248365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ow to find a part-time job - Study Melbourne">
            <a:extLst>
              <a:ext uri="{FF2B5EF4-FFF2-40B4-BE49-F238E27FC236}">
                <a16:creationId xmlns:a16="http://schemas.microsoft.com/office/drawing/2014/main" id="{CD555682-5DF3-45A9-82D2-047AAF2A7E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8642" y="2618380"/>
            <a:ext cx="2162744" cy="1441829"/>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Finding and managing research information | Nottingham Trent University">
            <a:extLst>
              <a:ext uri="{FF2B5EF4-FFF2-40B4-BE49-F238E27FC236}">
                <a16:creationId xmlns:a16="http://schemas.microsoft.com/office/drawing/2014/main" id="{2575BCBE-05E6-41D7-AB50-0702863BBC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58642" y="4564062"/>
            <a:ext cx="2291830" cy="1527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18019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1A52E-9EB0-4A9A-8C67-F2CA16E4A1EF}"/>
              </a:ext>
            </a:extLst>
          </p:cNvPr>
          <p:cNvSpPr>
            <a:spLocks noGrp="1"/>
          </p:cNvSpPr>
          <p:nvPr>
            <p:ph type="title"/>
          </p:nvPr>
        </p:nvSpPr>
        <p:spPr>
          <a:xfrm>
            <a:off x="122830" y="0"/>
            <a:ext cx="12069170" cy="922337"/>
          </a:xfrm>
        </p:spPr>
        <p:txBody>
          <a:bodyPr>
            <a:normAutofit fontScale="90000"/>
          </a:bodyPr>
          <a:lstStyle/>
          <a:p>
            <a:r>
              <a:rPr lang="en-GB" sz="3600" dirty="0"/>
              <a:t>Vocabulary comprehension &gt; Definitions</a:t>
            </a:r>
            <a:br>
              <a:rPr lang="en-GB" sz="3600" dirty="0"/>
            </a:br>
            <a:r>
              <a:rPr lang="en-GB" sz="3600" b="1" dirty="0"/>
              <a:t>A </a:t>
            </a:r>
            <a:r>
              <a:rPr lang="en-GB" sz="3600" b="1" dirty="0">
                <a:solidFill>
                  <a:srgbClr val="002060"/>
                </a:solidFill>
              </a:rPr>
              <a:t>Match each word with its definitions</a:t>
            </a:r>
            <a:r>
              <a:rPr lang="en-GB" sz="3600" b="1" dirty="0"/>
              <a:t>. </a:t>
            </a:r>
            <a:endParaRPr lang="en-US" sz="3600" b="1" dirty="0"/>
          </a:p>
        </p:txBody>
      </p:sp>
      <p:sp>
        <p:nvSpPr>
          <p:cNvPr id="3" name="Content Placeholder 2">
            <a:extLst>
              <a:ext uri="{FF2B5EF4-FFF2-40B4-BE49-F238E27FC236}">
                <a16:creationId xmlns:a16="http://schemas.microsoft.com/office/drawing/2014/main" id="{61409131-0D0B-476C-9965-34D5CA7ACEEB}"/>
              </a:ext>
            </a:extLst>
          </p:cNvPr>
          <p:cNvSpPr>
            <a:spLocks noGrp="1"/>
          </p:cNvSpPr>
          <p:nvPr>
            <p:ph idx="1"/>
          </p:nvPr>
        </p:nvSpPr>
        <p:spPr>
          <a:xfrm>
            <a:off x="477672" y="1460310"/>
            <a:ext cx="3534770" cy="5036024"/>
          </a:xfrm>
        </p:spPr>
        <p:txBody>
          <a:bodyPr>
            <a:normAutofit/>
          </a:bodyPr>
          <a:lstStyle/>
          <a:p>
            <a:pPr marL="514350" indent="-514350">
              <a:buFont typeface="+mj-lt"/>
              <a:buAutoNum type="arabicPeriod"/>
            </a:pPr>
            <a:r>
              <a:rPr lang="en-GB" sz="3600" dirty="0">
                <a:solidFill>
                  <a:srgbClr val="C00000"/>
                </a:solidFill>
              </a:rPr>
              <a:t>per </a:t>
            </a:r>
          </a:p>
          <a:p>
            <a:pPr marL="514350" indent="-514350">
              <a:buFont typeface="+mj-lt"/>
              <a:buAutoNum type="arabicPeriod"/>
            </a:pPr>
            <a:r>
              <a:rPr lang="en-GB" sz="3600" dirty="0">
                <a:solidFill>
                  <a:srgbClr val="C00000"/>
                </a:solidFill>
              </a:rPr>
              <a:t>education</a:t>
            </a:r>
          </a:p>
          <a:p>
            <a:pPr marL="514350" indent="-514350">
              <a:buFont typeface="+mj-lt"/>
              <a:buAutoNum type="arabicPeriod"/>
            </a:pPr>
            <a:r>
              <a:rPr lang="en-GB" sz="3600" dirty="0">
                <a:solidFill>
                  <a:srgbClr val="C00000"/>
                </a:solidFill>
              </a:rPr>
              <a:t>list</a:t>
            </a:r>
          </a:p>
          <a:p>
            <a:pPr marL="514350" indent="-514350">
              <a:buFont typeface="+mj-lt"/>
              <a:buAutoNum type="arabicPeriod"/>
            </a:pPr>
            <a:r>
              <a:rPr lang="en-GB" sz="3600" dirty="0">
                <a:solidFill>
                  <a:srgbClr val="C00000"/>
                </a:solidFill>
              </a:rPr>
              <a:t>borrow</a:t>
            </a:r>
          </a:p>
          <a:p>
            <a:pPr marL="514350" indent="-514350">
              <a:buFont typeface="+mj-lt"/>
              <a:buAutoNum type="arabicPeriod"/>
            </a:pPr>
            <a:r>
              <a:rPr lang="en-GB" sz="3600" dirty="0">
                <a:solidFill>
                  <a:srgbClr val="C00000"/>
                </a:solidFill>
              </a:rPr>
              <a:t>worry</a:t>
            </a:r>
          </a:p>
          <a:p>
            <a:pPr marL="514350" indent="-514350">
              <a:buFont typeface="+mj-lt"/>
              <a:buAutoNum type="arabicPeriod"/>
            </a:pPr>
            <a:r>
              <a:rPr lang="en-GB" sz="3600" dirty="0">
                <a:solidFill>
                  <a:srgbClr val="C00000"/>
                </a:solidFill>
              </a:rPr>
              <a:t>average</a:t>
            </a:r>
          </a:p>
          <a:p>
            <a:pPr marL="514350" indent="-514350">
              <a:buFont typeface="+mj-lt"/>
              <a:buAutoNum type="arabicPeriod"/>
            </a:pPr>
            <a:r>
              <a:rPr lang="en-GB" sz="3600" dirty="0">
                <a:solidFill>
                  <a:srgbClr val="C00000"/>
                </a:solidFill>
              </a:rPr>
              <a:t>personal</a:t>
            </a:r>
          </a:p>
          <a:p>
            <a:pPr marL="514350" indent="-514350">
              <a:buFont typeface="+mj-lt"/>
              <a:buAutoNum type="arabicPeriod"/>
            </a:pPr>
            <a:r>
              <a:rPr lang="en-GB" sz="3600" dirty="0">
                <a:solidFill>
                  <a:srgbClr val="C00000"/>
                </a:solidFill>
              </a:rPr>
              <a:t>advice </a:t>
            </a:r>
            <a:endParaRPr lang="en-US" sz="3600" dirty="0">
              <a:solidFill>
                <a:srgbClr val="C00000"/>
              </a:solidFill>
            </a:endParaRPr>
          </a:p>
        </p:txBody>
      </p:sp>
      <p:sp>
        <p:nvSpPr>
          <p:cNvPr id="7" name="Content Placeholder 2">
            <a:extLst>
              <a:ext uri="{FF2B5EF4-FFF2-40B4-BE49-F238E27FC236}">
                <a16:creationId xmlns:a16="http://schemas.microsoft.com/office/drawing/2014/main" id="{F2261EAE-468D-4E2C-B2E1-757ED8720707}"/>
              </a:ext>
            </a:extLst>
          </p:cNvPr>
          <p:cNvSpPr txBox="1">
            <a:spLocks/>
          </p:cNvSpPr>
          <p:nvPr/>
        </p:nvSpPr>
        <p:spPr>
          <a:xfrm>
            <a:off x="4241991" y="1589964"/>
            <a:ext cx="7875137" cy="52680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lphaLcPeriod"/>
            </a:pPr>
            <a:r>
              <a:rPr lang="en-GB" sz="3200" dirty="0">
                <a:solidFill>
                  <a:srgbClr val="006600"/>
                </a:solidFill>
              </a:rPr>
              <a:t>about one person, not everyone</a:t>
            </a:r>
          </a:p>
          <a:p>
            <a:pPr marL="514350" indent="-514350">
              <a:buFont typeface="+mj-lt"/>
              <a:buAutoNum type="alphaLcPeriod"/>
            </a:pPr>
            <a:r>
              <a:rPr lang="en-GB" sz="3200" dirty="0">
                <a:solidFill>
                  <a:srgbClr val="006600"/>
                </a:solidFill>
              </a:rPr>
              <a:t>to think about things you are afraid of </a:t>
            </a:r>
          </a:p>
          <a:p>
            <a:pPr marL="514350" indent="-514350">
              <a:buFont typeface="+mj-lt"/>
              <a:buAutoNum type="alphaLcPeriod"/>
            </a:pPr>
            <a:r>
              <a:rPr lang="en-GB" sz="3200" dirty="0">
                <a:solidFill>
                  <a:srgbClr val="006600"/>
                </a:solidFill>
              </a:rPr>
              <a:t>helpful ideas you get from someone</a:t>
            </a:r>
          </a:p>
          <a:p>
            <a:pPr marL="514350" indent="-514350">
              <a:buFont typeface="+mj-lt"/>
              <a:buAutoNum type="alphaLcPeriod"/>
            </a:pPr>
            <a:r>
              <a:rPr lang="en-GB" sz="3200" dirty="0">
                <a:solidFill>
                  <a:srgbClr val="006600"/>
                </a:solidFill>
              </a:rPr>
              <a:t>usual, normal</a:t>
            </a:r>
          </a:p>
          <a:p>
            <a:pPr marL="514350" indent="-514350">
              <a:buFont typeface="+mj-lt"/>
              <a:buAutoNum type="alphaLcPeriod"/>
            </a:pPr>
            <a:r>
              <a:rPr lang="en-GB" sz="3200" dirty="0">
                <a:solidFill>
                  <a:srgbClr val="006600"/>
                </a:solidFill>
              </a:rPr>
              <a:t>to write down a series of items in a column</a:t>
            </a:r>
          </a:p>
          <a:p>
            <a:pPr marL="514350" indent="-514350">
              <a:buFont typeface="+mj-lt"/>
              <a:buAutoNum type="alphaLcPeriod"/>
            </a:pPr>
            <a:r>
              <a:rPr lang="en-GB" sz="3200" dirty="0">
                <a:solidFill>
                  <a:srgbClr val="006600"/>
                </a:solidFill>
              </a:rPr>
              <a:t>for each or every</a:t>
            </a:r>
          </a:p>
          <a:p>
            <a:pPr marL="514350" indent="-514350">
              <a:buFont typeface="+mj-lt"/>
              <a:buAutoNum type="alphaLcPeriod"/>
            </a:pPr>
            <a:r>
              <a:rPr lang="en-GB" sz="3200" dirty="0">
                <a:solidFill>
                  <a:srgbClr val="006600"/>
                </a:solidFill>
              </a:rPr>
              <a:t>learning </a:t>
            </a:r>
          </a:p>
          <a:p>
            <a:pPr marL="514350" indent="-514350">
              <a:buFont typeface="+mj-lt"/>
              <a:buAutoNum type="alphaLcPeriod"/>
            </a:pPr>
            <a:r>
              <a:rPr lang="en-GB" sz="3200" dirty="0">
                <a:solidFill>
                  <a:srgbClr val="006600"/>
                </a:solidFill>
              </a:rPr>
              <a:t>to ask someone to give you something that you will give back later</a:t>
            </a:r>
          </a:p>
          <a:p>
            <a:pPr marL="514350" indent="-514350">
              <a:buFont typeface="+mj-lt"/>
              <a:buAutoNum type="alphaLcPeriod"/>
            </a:pPr>
            <a:endParaRPr lang="en-US" sz="3200" dirty="0">
              <a:solidFill>
                <a:srgbClr val="006600"/>
              </a:solidFill>
            </a:endParaRPr>
          </a:p>
        </p:txBody>
      </p:sp>
    </p:spTree>
    <p:extLst>
      <p:ext uri="{BB962C8B-B14F-4D97-AF65-F5344CB8AC3E}">
        <p14:creationId xmlns:p14="http://schemas.microsoft.com/office/powerpoint/2010/main" val="4152501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1A52E-9EB0-4A9A-8C67-F2CA16E4A1EF}"/>
              </a:ext>
            </a:extLst>
          </p:cNvPr>
          <p:cNvSpPr>
            <a:spLocks noGrp="1"/>
          </p:cNvSpPr>
          <p:nvPr>
            <p:ph type="title"/>
          </p:nvPr>
        </p:nvSpPr>
        <p:spPr>
          <a:xfrm>
            <a:off x="122830" y="0"/>
            <a:ext cx="12069170" cy="922337"/>
          </a:xfrm>
        </p:spPr>
        <p:txBody>
          <a:bodyPr>
            <a:normAutofit fontScale="90000"/>
          </a:bodyPr>
          <a:lstStyle/>
          <a:p>
            <a:r>
              <a:rPr lang="en-GB" sz="3600" dirty="0"/>
              <a:t>Vocabulary comprehension &gt; Definitions &gt; </a:t>
            </a:r>
            <a:r>
              <a:rPr lang="en-GB" sz="3600" b="1" dirty="0"/>
              <a:t>A </a:t>
            </a:r>
            <a:r>
              <a:rPr lang="en-GB" sz="3600" b="1" dirty="0">
                <a:solidFill>
                  <a:srgbClr val="002060"/>
                </a:solidFill>
              </a:rPr>
              <a:t>Match each word with its definitions</a:t>
            </a:r>
            <a:r>
              <a:rPr lang="en-GB" sz="3600" b="1" dirty="0"/>
              <a:t>. </a:t>
            </a:r>
            <a:endParaRPr lang="en-US" sz="3600" b="1" dirty="0"/>
          </a:p>
        </p:txBody>
      </p:sp>
      <p:graphicFrame>
        <p:nvGraphicFramePr>
          <p:cNvPr id="4" name="Table 3">
            <a:extLst>
              <a:ext uri="{FF2B5EF4-FFF2-40B4-BE49-F238E27FC236}">
                <a16:creationId xmlns:a16="http://schemas.microsoft.com/office/drawing/2014/main" id="{47DA0ABB-CEE7-4E6D-9EAD-2D9181B53512}"/>
              </a:ext>
            </a:extLst>
          </p:cNvPr>
          <p:cNvGraphicFramePr>
            <a:graphicFrameLocks noGrp="1"/>
          </p:cNvGraphicFramePr>
          <p:nvPr>
            <p:extLst>
              <p:ext uri="{D42A27DB-BD31-4B8C-83A1-F6EECF244321}">
                <p14:modId xmlns:p14="http://schemas.microsoft.com/office/powerpoint/2010/main" val="1540088899"/>
              </p:ext>
            </p:extLst>
          </p:nvPr>
        </p:nvGraphicFramePr>
        <p:xfrm>
          <a:off x="1004390" y="780353"/>
          <a:ext cx="10183220" cy="6077647"/>
        </p:xfrm>
        <a:graphic>
          <a:graphicData uri="http://schemas.openxmlformats.org/drawingml/2006/table">
            <a:tbl>
              <a:tblPr firstRow="1" bandRow="1">
                <a:tableStyleId>{21E4AEA4-8DFA-4A89-87EB-49C32662AFE0}</a:tableStyleId>
              </a:tblPr>
              <a:tblGrid>
                <a:gridCol w="3011269">
                  <a:extLst>
                    <a:ext uri="{9D8B030D-6E8A-4147-A177-3AD203B41FA5}">
                      <a16:colId xmlns:a16="http://schemas.microsoft.com/office/drawing/2014/main" val="2346385675"/>
                    </a:ext>
                  </a:extLst>
                </a:gridCol>
                <a:gridCol w="7171951">
                  <a:extLst>
                    <a:ext uri="{9D8B030D-6E8A-4147-A177-3AD203B41FA5}">
                      <a16:colId xmlns:a16="http://schemas.microsoft.com/office/drawing/2014/main" val="1340456412"/>
                    </a:ext>
                  </a:extLst>
                </a:gridCol>
              </a:tblGrid>
              <a:tr h="522050">
                <a:tc>
                  <a:txBody>
                    <a:bodyPr/>
                    <a:lstStyle/>
                    <a:p>
                      <a:r>
                        <a:rPr lang="en-GB" sz="3200" b="1" dirty="0"/>
                        <a:t>per</a:t>
                      </a:r>
                      <a:endParaRPr lang="en-US" sz="3200" b="1"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t>for each or every</a:t>
                      </a:r>
                      <a:endParaRPr lang="en-GB" sz="3200" b="1" dirty="0">
                        <a:solidFill>
                          <a:srgbClr val="006600"/>
                        </a:solidFill>
                      </a:endParaRPr>
                    </a:p>
                  </a:txBody>
                  <a:tcPr anchor="ctr"/>
                </a:tc>
                <a:extLst>
                  <a:ext uri="{0D108BD9-81ED-4DB2-BD59-A6C34878D82A}">
                    <a16:rowId xmlns:a16="http://schemas.microsoft.com/office/drawing/2014/main" val="138562226"/>
                  </a:ext>
                </a:extLst>
              </a:tr>
              <a:tr h="522050">
                <a:tc>
                  <a:txBody>
                    <a:bodyPr/>
                    <a:lstStyle/>
                    <a:p>
                      <a:r>
                        <a:rPr lang="en-GB" sz="3200" b="1" dirty="0">
                          <a:solidFill>
                            <a:srgbClr val="C00000"/>
                          </a:solidFill>
                        </a:rPr>
                        <a:t>education</a:t>
                      </a:r>
                      <a:endParaRPr lang="en-US" sz="3200" b="1" dirty="0">
                        <a:solidFill>
                          <a:srgbClr val="C00000"/>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C00000"/>
                          </a:solidFill>
                        </a:rPr>
                        <a:t>learning</a:t>
                      </a:r>
                    </a:p>
                  </a:txBody>
                  <a:tcPr anchor="ctr"/>
                </a:tc>
                <a:extLst>
                  <a:ext uri="{0D108BD9-81ED-4DB2-BD59-A6C34878D82A}">
                    <a16:rowId xmlns:a16="http://schemas.microsoft.com/office/drawing/2014/main" val="735618393"/>
                  </a:ext>
                </a:extLst>
              </a:tr>
              <a:tr h="969097">
                <a:tc>
                  <a:txBody>
                    <a:bodyPr/>
                    <a:lstStyle/>
                    <a:p>
                      <a:r>
                        <a:rPr lang="en-GB" sz="3200" b="1" dirty="0">
                          <a:solidFill>
                            <a:srgbClr val="002060"/>
                          </a:solidFill>
                        </a:rPr>
                        <a:t>list</a:t>
                      </a:r>
                      <a:endParaRPr lang="en-US" sz="3200" b="1" dirty="0">
                        <a:solidFill>
                          <a:srgbClr val="002060"/>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2060"/>
                          </a:solidFill>
                        </a:rPr>
                        <a:t>to write down a series of items in a column</a:t>
                      </a:r>
                    </a:p>
                  </a:txBody>
                  <a:tcPr anchor="ctr"/>
                </a:tc>
                <a:extLst>
                  <a:ext uri="{0D108BD9-81ED-4DB2-BD59-A6C34878D82A}">
                    <a16:rowId xmlns:a16="http://schemas.microsoft.com/office/drawing/2014/main" val="2017203546"/>
                  </a:ext>
                </a:extLst>
              </a:tr>
              <a:tr h="969097">
                <a:tc>
                  <a:txBody>
                    <a:bodyPr/>
                    <a:lstStyle/>
                    <a:p>
                      <a:r>
                        <a:rPr lang="en-GB" sz="3200" b="1" dirty="0">
                          <a:solidFill>
                            <a:schemeClr val="accent2">
                              <a:lumMod val="50000"/>
                            </a:schemeClr>
                          </a:solidFill>
                        </a:rPr>
                        <a:t>borrow</a:t>
                      </a:r>
                      <a:endParaRPr lang="en-US" sz="3200" b="1" dirty="0">
                        <a:solidFill>
                          <a:schemeClr val="accent2">
                            <a:lumMod val="50000"/>
                          </a:schemeClr>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chemeClr val="accent2">
                              <a:lumMod val="50000"/>
                            </a:schemeClr>
                          </a:solidFill>
                        </a:rPr>
                        <a:t>to ask someone to give you something that you will give back later</a:t>
                      </a:r>
                    </a:p>
                  </a:txBody>
                  <a:tcPr anchor="ctr"/>
                </a:tc>
                <a:extLst>
                  <a:ext uri="{0D108BD9-81ED-4DB2-BD59-A6C34878D82A}">
                    <a16:rowId xmlns:a16="http://schemas.microsoft.com/office/drawing/2014/main" val="3958265304"/>
                  </a:ext>
                </a:extLst>
              </a:tr>
              <a:tr h="618795">
                <a:tc>
                  <a:txBody>
                    <a:bodyPr/>
                    <a:lstStyle/>
                    <a:p>
                      <a:r>
                        <a:rPr lang="en-GB" sz="3200" b="1" dirty="0">
                          <a:solidFill>
                            <a:srgbClr val="660066"/>
                          </a:solidFill>
                        </a:rPr>
                        <a:t>worry</a:t>
                      </a:r>
                      <a:endParaRPr lang="en-US" sz="3200" b="1" dirty="0">
                        <a:solidFill>
                          <a:srgbClr val="660066"/>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660066"/>
                          </a:solidFill>
                        </a:rPr>
                        <a:t>to think about things you are afraid of </a:t>
                      </a:r>
                    </a:p>
                  </a:txBody>
                  <a:tcPr anchor="ctr"/>
                </a:tc>
                <a:extLst>
                  <a:ext uri="{0D108BD9-81ED-4DB2-BD59-A6C34878D82A}">
                    <a16:rowId xmlns:a16="http://schemas.microsoft.com/office/drawing/2014/main" val="3197179645"/>
                  </a:ext>
                </a:extLst>
              </a:tr>
              <a:tr h="522050">
                <a:tc>
                  <a:txBody>
                    <a:bodyPr/>
                    <a:lstStyle/>
                    <a:p>
                      <a:r>
                        <a:rPr lang="en-GB" sz="3200" b="1" dirty="0">
                          <a:solidFill>
                            <a:srgbClr val="660066"/>
                          </a:solidFill>
                        </a:rPr>
                        <a:t>average</a:t>
                      </a:r>
                      <a:endParaRPr lang="en-US" sz="3200" b="1" dirty="0">
                        <a:solidFill>
                          <a:srgbClr val="660066"/>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660066"/>
                          </a:solidFill>
                        </a:rPr>
                        <a:t>usual, normal</a:t>
                      </a:r>
                    </a:p>
                  </a:txBody>
                  <a:tcPr anchor="ctr"/>
                </a:tc>
                <a:extLst>
                  <a:ext uri="{0D108BD9-81ED-4DB2-BD59-A6C34878D82A}">
                    <a16:rowId xmlns:a16="http://schemas.microsoft.com/office/drawing/2014/main" val="2102162025"/>
                  </a:ext>
                </a:extLst>
              </a:tr>
              <a:tr h="969097">
                <a:tc>
                  <a:txBody>
                    <a:bodyPr/>
                    <a:lstStyle/>
                    <a:p>
                      <a:r>
                        <a:rPr lang="en-GB" sz="3200" b="1" dirty="0">
                          <a:solidFill>
                            <a:srgbClr val="0070C0"/>
                          </a:solidFill>
                        </a:rPr>
                        <a:t>personal</a:t>
                      </a:r>
                      <a:endParaRPr lang="en-US" sz="3200" b="1" dirty="0">
                        <a:solidFill>
                          <a:srgbClr val="0070C0"/>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70C0"/>
                          </a:solidFill>
                        </a:rPr>
                        <a:t>about one person, not everyone</a:t>
                      </a:r>
                    </a:p>
                  </a:txBody>
                  <a:tcPr anchor="ctr"/>
                </a:tc>
                <a:extLst>
                  <a:ext uri="{0D108BD9-81ED-4DB2-BD59-A6C34878D82A}">
                    <a16:rowId xmlns:a16="http://schemas.microsoft.com/office/drawing/2014/main" val="1769651850"/>
                  </a:ext>
                </a:extLst>
              </a:tr>
              <a:tr h="618795">
                <a:tc>
                  <a:txBody>
                    <a:bodyPr/>
                    <a:lstStyle/>
                    <a:p>
                      <a:r>
                        <a:rPr lang="en-GB" sz="3200" b="1" dirty="0">
                          <a:solidFill>
                            <a:srgbClr val="006600"/>
                          </a:solidFill>
                        </a:rPr>
                        <a:t>advice</a:t>
                      </a:r>
                      <a:endParaRPr lang="en-US" sz="3200" b="1" dirty="0">
                        <a:solidFill>
                          <a:srgbClr val="006600"/>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6600"/>
                          </a:solidFill>
                        </a:rPr>
                        <a:t>helpful ideas you get from someone</a:t>
                      </a:r>
                    </a:p>
                  </a:txBody>
                  <a:tcPr anchor="ctr"/>
                </a:tc>
                <a:extLst>
                  <a:ext uri="{0D108BD9-81ED-4DB2-BD59-A6C34878D82A}">
                    <a16:rowId xmlns:a16="http://schemas.microsoft.com/office/drawing/2014/main" val="1165505455"/>
                  </a:ext>
                </a:extLst>
              </a:tr>
            </a:tbl>
          </a:graphicData>
        </a:graphic>
      </p:graphicFrame>
    </p:spTree>
    <p:extLst>
      <p:ext uri="{BB962C8B-B14F-4D97-AF65-F5344CB8AC3E}">
        <p14:creationId xmlns:p14="http://schemas.microsoft.com/office/powerpoint/2010/main" val="2620044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B68C0-F532-4CC0-B698-ABB21EAA5412}"/>
              </a:ext>
            </a:extLst>
          </p:cNvPr>
          <p:cNvSpPr>
            <a:spLocks noGrp="1"/>
          </p:cNvSpPr>
          <p:nvPr>
            <p:ph type="title"/>
          </p:nvPr>
        </p:nvSpPr>
        <p:spPr>
          <a:xfrm>
            <a:off x="0" y="1"/>
            <a:ext cx="12192000" cy="791570"/>
          </a:xfrm>
        </p:spPr>
        <p:txBody>
          <a:bodyPr>
            <a:normAutofit fontScale="90000"/>
          </a:bodyPr>
          <a:lstStyle/>
          <a:p>
            <a:r>
              <a:rPr lang="en-GB" sz="3600" dirty="0"/>
              <a:t>B Complete the following sentences with the correct form of the words from A. </a:t>
            </a:r>
            <a:endParaRPr lang="en-US" sz="3600" dirty="0"/>
          </a:p>
        </p:txBody>
      </p:sp>
      <p:sp>
        <p:nvSpPr>
          <p:cNvPr id="3" name="Content Placeholder 2">
            <a:extLst>
              <a:ext uri="{FF2B5EF4-FFF2-40B4-BE49-F238E27FC236}">
                <a16:creationId xmlns:a16="http://schemas.microsoft.com/office/drawing/2014/main" id="{B633EC08-3136-4CE0-9B19-37F43C016D69}"/>
              </a:ext>
            </a:extLst>
          </p:cNvPr>
          <p:cNvSpPr>
            <a:spLocks noGrp="1"/>
          </p:cNvSpPr>
          <p:nvPr>
            <p:ph idx="1"/>
          </p:nvPr>
        </p:nvSpPr>
        <p:spPr>
          <a:xfrm>
            <a:off x="150125" y="1064525"/>
            <a:ext cx="11818962" cy="5254388"/>
          </a:xfrm>
        </p:spPr>
        <p:txBody>
          <a:bodyPr>
            <a:normAutofit/>
          </a:bodyPr>
          <a:lstStyle/>
          <a:p>
            <a:pPr marL="514350" indent="-514350">
              <a:lnSpc>
                <a:spcPct val="150000"/>
              </a:lnSpc>
              <a:buFont typeface="+mj-lt"/>
              <a:buAutoNum type="arabicPeriod"/>
            </a:pPr>
            <a:r>
              <a:rPr lang="en-US" sz="3600" dirty="0">
                <a:solidFill>
                  <a:srgbClr val="660033"/>
                </a:solidFill>
              </a:rPr>
              <a:t>My friend ______ $50 from me three weeks ago, but he hasn't returned the money. I'm really starting to _____ that he won't pay me back. </a:t>
            </a:r>
          </a:p>
          <a:p>
            <a:pPr marL="0" indent="0">
              <a:lnSpc>
                <a:spcPct val="150000"/>
              </a:lnSpc>
              <a:buNone/>
            </a:pPr>
            <a:endParaRPr lang="en-US" sz="3600" dirty="0">
              <a:solidFill>
                <a:srgbClr val="660033"/>
              </a:solidFill>
            </a:endParaRPr>
          </a:p>
        </p:txBody>
      </p:sp>
      <p:sp>
        <p:nvSpPr>
          <p:cNvPr id="4" name="TextBox 3">
            <a:extLst>
              <a:ext uri="{FF2B5EF4-FFF2-40B4-BE49-F238E27FC236}">
                <a16:creationId xmlns:a16="http://schemas.microsoft.com/office/drawing/2014/main" id="{752F7D2D-1655-4A8A-AC11-ACF31F5C6314}"/>
              </a:ext>
            </a:extLst>
          </p:cNvPr>
          <p:cNvSpPr txBox="1"/>
          <p:nvPr/>
        </p:nvSpPr>
        <p:spPr>
          <a:xfrm>
            <a:off x="2511188" y="791571"/>
            <a:ext cx="2265527" cy="646331"/>
          </a:xfrm>
          <a:prstGeom prst="rect">
            <a:avLst/>
          </a:prstGeom>
          <a:noFill/>
        </p:spPr>
        <p:txBody>
          <a:bodyPr wrap="square" rtlCol="0">
            <a:spAutoFit/>
          </a:bodyPr>
          <a:lstStyle/>
          <a:p>
            <a:r>
              <a:rPr lang="en-GB" sz="3600" b="1" dirty="0">
                <a:solidFill>
                  <a:srgbClr val="FF0000"/>
                </a:solidFill>
              </a:rPr>
              <a:t>borrowed</a:t>
            </a:r>
            <a:endParaRPr lang="en-US" sz="3600" b="1" dirty="0">
              <a:solidFill>
                <a:srgbClr val="FF0000"/>
              </a:solidFill>
            </a:endParaRPr>
          </a:p>
        </p:txBody>
      </p:sp>
      <p:sp>
        <p:nvSpPr>
          <p:cNvPr id="5" name="TextBox 4">
            <a:extLst>
              <a:ext uri="{FF2B5EF4-FFF2-40B4-BE49-F238E27FC236}">
                <a16:creationId xmlns:a16="http://schemas.microsoft.com/office/drawing/2014/main" id="{24B29C61-0BB5-42DF-91D9-8B2A66C68767}"/>
              </a:ext>
            </a:extLst>
          </p:cNvPr>
          <p:cNvSpPr txBox="1"/>
          <p:nvPr/>
        </p:nvSpPr>
        <p:spPr>
          <a:xfrm>
            <a:off x="9703560" y="2626057"/>
            <a:ext cx="2265527" cy="646331"/>
          </a:xfrm>
          <a:prstGeom prst="rect">
            <a:avLst/>
          </a:prstGeom>
          <a:noFill/>
        </p:spPr>
        <p:txBody>
          <a:bodyPr wrap="square" rtlCol="0">
            <a:spAutoFit/>
          </a:bodyPr>
          <a:lstStyle/>
          <a:p>
            <a:r>
              <a:rPr lang="en-GB" sz="3600" b="1" dirty="0">
                <a:solidFill>
                  <a:srgbClr val="FF0000"/>
                </a:solidFill>
              </a:rPr>
              <a:t>worry</a:t>
            </a:r>
            <a:endParaRPr lang="en-US" sz="3600" b="1" dirty="0">
              <a:solidFill>
                <a:srgbClr val="FF0000"/>
              </a:solidFill>
            </a:endParaRPr>
          </a:p>
        </p:txBody>
      </p:sp>
    </p:spTree>
    <p:extLst>
      <p:ext uri="{BB962C8B-B14F-4D97-AF65-F5344CB8AC3E}">
        <p14:creationId xmlns:p14="http://schemas.microsoft.com/office/powerpoint/2010/main" val="403159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B68C0-F532-4CC0-B698-ABB21EAA5412}"/>
              </a:ext>
            </a:extLst>
          </p:cNvPr>
          <p:cNvSpPr>
            <a:spLocks noGrp="1"/>
          </p:cNvSpPr>
          <p:nvPr>
            <p:ph type="title"/>
          </p:nvPr>
        </p:nvSpPr>
        <p:spPr>
          <a:xfrm>
            <a:off x="0" y="1"/>
            <a:ext cx="12192000" cy="791570"/>
          </a:xfrm>
        </p:spPr>
        <p:txBody>
          <a:bodyPr>
            <a:normAutofit fontScale="90000"/>
          </a:bodyPr>
          <a:lstStyle/>
          <a:p>
            <a:r>
              <a:rPr lang="en-GB" sz="3600" dirty="0"/>
              <a:t>B Complete the following sentences with the correct form of the words from A. </a:t>
            </a:r>
            <a:endParaRPr lang="en-US" sz="3600" dirty="0"/>
          </a:p>
        </p:txBody>
      </p:sp>
      <p:sp>
        <p:nvSpPr>
          <p:cNvPr id="3" name="Content Placeholder 2">
            <a:extLst>
              <a:ext uri="{FF2B5EF4-FFF2-40B4-BE49-F238E27FC236}">
                <a16:creationId xmlns:a16="http://schemas.microsoft.com/office/drawing/2014/main" id="{B633EC08-3136-4CE0-9B19-37F43C016D69}"/>
              </a:ext>
            </a:extLst>
          </p:cNvPr>
          <p:cNvSpPr>
            <a:spLocks noGrp="1"/>
          </p:cNvSpPr>
          <p:nvPr>
            <p:ph idx="1"/>
          </p:nvPr>
        </p:nvSpPr>
        <p:spPr>
          <a:xfrm>
            <a:off x="150124" y="1064525"/>
            <a:ext cx="12041875" cy="5254388"/>
          </a:xfrm>
        </p:spPr>
        <p:txBody>
          <a:bodyPr/>
          <a:lstStyle/>
          <a:p>
            <a:pPr marL="514350" indent="-514350">
              <a:lnSpc>
                <a:spcPct val="150000"/>
              </a:lnSpc>
              <a:buFont typeface="+mj-lt"/>
              <a:buAutoNum type="arabicPeriod"/>
            </a:pPr>
            <a:r>
              <a:rPr lang="en-US" dirty="0">
                <a:solidFill>
                  <a:schemeClr val="bg1">
                    <a:lumMod val="50000"/>
                  </a:schemeClr>
                </a:solidFill>
              </a:rPr>
              <a:t>My friend ______ $50 from me three weeks ago, but he hasn't returned the money. I'm really starting to _____ that he won't pay me back. </a:t>
            </a:r>
          </a:p>
          <a:p>
            <a:pPr marL="514350" indent="-514350">
              <a:lnSpc>
                <a:spcPct val="150000"/>
              </a:lnSpc>
              <a:buFont typeface="+mj-lt"/>
              <a:buAutoNum type="arabicPeriod"/>
            </a:pPr>
            <a:r>
              <a:rPr lang="en-US" sz="3600" dirty="0">
                <a:solidFill>
                  <a:srgbClr val="660033"/>
                </a:solidFill>
              </a:rPr>
              <a:t>Sometimes it's easier to get a good job if you got </a:t>
            </a:r>
          </a:p>
          <a:p>
            <a:pPr marL="0" indent="0">
              <a:lnSpc>
                <a:spcPct val="150000"/>
              </a:lnSpc>
              <a:buNone/>
            </a:pPr>
            <a:r>
              <a:rPr lang="en-US" sz="3600" dirty="0">
                <a:solidFill>
                  <a:srgbClr val="660033"/>
                </a:solidFill>
              </a:rPr>
              <a:t>your _________ at a good university. I went to one that was just _______. It's not the best, but isn't so bad. </a:t>
            </a:r>
          </a:p>
          <a:p>
            <a:pPr marL="514350" indent="-514350">
              <a:lnSpc>
                <a:spcPct val="150000"/>
              </a:lnSpc>
              <a:buFont typeface="+mj-lt"/>
              <a:buAutoNum type="arabicPeriod"/>
            </a:pPr>
            <a:endParaRPr lang="en-US" dirty="0"/>
          </a:p>
        </p:txBody>
      </p:sp>
      <p:sp>
        <p:nvSpPr>
          <p:cNvPr id="4" name="TextBox 3">
            <a:extLst>
              <a:ext uri="{FF2B5EF4-FFF2-40B4-BE49-F238E27FC236}">
                <a16:creationId xmlns:a16="http://schemas.microsoft.com/office/drawing/2014/main" id="{FE788B56-1BF4-4E2E-9AE0-2BE357FF5973}"/>
              </a:ext>
            </a:extLst>
          </p:cNvPr>
          <p:cNvSpPr txBox="1"/>
          <p:nvPr/>
        </p:nvSpPr>
        <p:spPr>
          <a:xfrm>
            <a:off x="1160059" y="3429000"/>
            <a:ext cx="2265527" cy="646331"/>
          </a:xfrm>
          <a:prstGeom prst="rect">
            <a:avLst/>
          </a:prstGeom>
          <a:noFill/>
        </p:spPr>
        <p:txBody>
          <a:bodyPr wrap="square" rtlCol="0">
            <a:spAutoFit/>
          </a:bodyPr>
          <a:lstStyle/>
          <a:p>
            <a:r>
              <a:rPr lang="en-GB" sz="3600" b="1" dirty="0">
                <a:solidFill>
                  <a:srgbClr val="FF0000"/>
                </a:solidFill>
              </a:rPr>
              <a:t>education</a:t>
            </a:r>
            <a:endParaRPr lang="en-US" sz="3600" b="1" dirty="0">
              <a:solidFill>
                <a:srgbClr val="FF0000"/>
              </a:solidFill>
            </a:endParaRPr>
          </a:p>
        </p:txBody>
      </p:sp>
      <p:sp>
        <p:nvSpPr>
          <p:cNvPr id="5" name="TextBox 4">
            <a:extLst>
              <a:ext uri="{FF2B5EF4-FFF2-40B4-BE49-F238E27FC236}">
                <a16:creationId xmlns:a16="http://schemas.microsoft.com/office/drawing/2014/main" id="{C25F5DBE-A5E9-4D86-938D-F4B1E421C449}"/>
              </a:ext>
            </a:extLst>
          </p:cNvPr>
          <p:cNvSpPr txBox="1"/>
          <p:nvPr/>
        </p:nvSpPr>
        <p:spPr>
          <a:xfrm>
            <a:off x="272955" y="4348285"/>
            <a:ext cx="2265527" cy="646331"/>
          </a:xfrm>
          <a:prstGeom prst="rect">
            <a:avLst/>
          </a:prstGeom>
          <a:noFill/>
        </p:spPr>
        <p:txBody>
          <a:bodyPr wrap="square" rtlCol="0">
            <a:spAutoFit/>
          </a:bodyPr>
          <a:lstStyle/>
          <a:p>
            <a:r>
              <a:rPr lang="en-GB" sz="3600" b="1" dirty="0">
                <a:solidFill>
                  <a:srgbClr val="FF0000"/>
                </a:solidFill>
              </a:rPr>
              <a:t>average</a:t>
            </a:r>
            <a:endParaRPr lang="en-US" sz="3600" b="1" dirty="0">
              <a:solidFill>
                <a:srgbClr val="FF0000"/>
              </a:solidFill>
            </a:endParaRPr>
          </a:p>
        </p:txBody>
      </p:sp>
    </p:spTree>
    <p:extLst>
      <p:ext uri="{BB962C8B-B14F-4D97-AF65-F5344CB8AC3E}">
        <p14:creationId xmlns:p14="http://schemas.microsoft.com/office/powerpoint/2010/main" val="151176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33EC08-3136-4CE0-9B19-37F43C016D69}"/>
              </a:ext>
            </a:extLst>
          </p:cNvPr>
          <p:cNvSpPr>
            <a:spLocks noGrp="1"/>
          </p:cNvSpPr>
          <p:nvPr>
            <p:ph idx="1"/>
          </p:nvPr>
        </p:nvSpPr>
        <p:spPr>
          <a:xfrm>
            <a:off x="354843" y="791571"/>
            <a:ext cx="12064620" cy="5609230"/>
          </a:xfrm>
        </p:spPr>
        <p:txBody>
          <a:bodyPr>
            <a:normAutofit/>
          </a:bodyPr>
          <a:lstStyle/>
          <a:p>
            <a:pPr marL="514350" indent="-514350">
              <a:lnSpc>
                <a:spcPct val="150000"/>
              </a:lnSpc>
              <a:buFont typeface="+mj-lt"/>
              <a:buAutoNum type="arabicPeriod" startAt="3"/>
            </a:pPr>
            <a:r>
              <a:rPr lang="en-US" sz="4000" dirty="0">
                <a:solidFill>
                  <a:srgbClr val="660033"/>
                </a:solidFill>
              </a:rPr>
              <a:t>It's important to listen to the ______ that older people give you if you want to improve. </a:t>
            </a:r>
          </a:p>
          <a:p>
            <a:pPr marL="514350" indent="-514350">
              <a:lnSpc>
                <a:spcPct val="150000"/>
              </a:lnSpc>
              <a:buFont typeface="+mj-lt"/>
              <a:buAutoNum type="arabicPeriod" startAt="3"/>
            </a:pPr>
            <a:r>
              <a:rPr lang="en-US" sz="4000" dirty="0">
                <a:solidFill>
                  <a:srgbClr val="660033"/>
                </a:solidFill>
              </a:rPr>
              <a:t>Membership to the club is about $100 ______ year. </a:t>
            </a:r>
          </a:p>
          <a:p>
            <a:pPr marL="514350" indent="-514350">
              <a:lnSpc>
                <a:spcPct val="150000"/>
              </a:lnSpc>
              <a:buFont typeface="+mj-lt"/>
              <a:buAutoNum type="arabicPeriod" startAt="3"/>
            </a:pPr>
            <a:endParaRPr lang="en-US" sz="4000" dirty="0">
              <a:solidFill>
                <a:srgbClr val="660033"/>
              </a:solidFill>
            </a:endParaRPr>
          </a:p>
        </p:txBody>
      </p:sp>
      <p:sp>
        <p:nvSpPr>
          <p:cNvPr id="6" name="Title 1">
            <a:extLst>
              <a:ext uri="{FF2B5EF4-FFF2-40B4-BE49-F238E27FC236}">
                <a16:creationId xmlns:a16="http://schemas.microsoft.com/office/drawing/2014/main" id="{0FE2B481-A9B7-40FC-9C92-9AE2A596381B}"/>
              </a:ext>
            </a:extLst>
          </p:cNvPr>
          <p:cNvSpPr>
            <a:spLocks noGrp="1"/>
          </p:cNvSpPr>
          <p:nvPr>
            <p:ph type="title"/>
          </p:nvPr>
        </p:nvSpPr>
        <p:spPr>
          <a:xfrm>
            <a:off x="0" y="1"/>
            <a:ext cx="12192000" cy="791570"/>
          </a:xfrm>
        </p:spPr>
        <p:txBody>
          <a:bodyPr>
            <a:normAutofit fontScale="90000"/>
          </a:bodyPr>
          <a:lstStyle/>
          <a:p>
            <a:r>
              <a:rPr lang="en-GB" sz="3600" dirty="0"/>
              <a:t>B Complete the following sentences with the correct form of the words from A. </a:t>
            </a:r>
            <a:endParaRPr lang="en-US" sz="3600" dirty="0"/>
          </a:p>
        </p:txBody>
      </p:sp>
      <p:sp>
        <p:nvSpPr>
          <p:cNvPr id="4" name="TextBox 3">
            <a:extLst>
              <a:ext uri="{FF2B5EF4-FFF2-40B4-BE49-F238E27FC236}">
                <a16:creationId xmlns:a16="http://schemas.microsoft.com/office/drawing/2014/main" id="{B7ACFFAD-61C5-438F-9779-389844C720A7}"/>
              </a:ext>
            </a:extLst>
          </p:cNvPr>
          <p:cNvSpPr txBox="1"/>
          <p:nvPr/>
        </p:nvSpPr>
        <p:spPr>
          <a:xfrm>
            <a:off x="7001302" y="1050878"/>
            <a:ext cx="2265527" cy="646331"/>
          </a:xfrm>
          <a:prstGeom prst="rect">
            <a:avLst/>
          </a:prstGeom>
          <a:noFill/>
        </p:spPr>
        <p:txBody>
          <a:bodyPr wrap="square" rtlCol="0">
            <a:spAutoFit/>
          </a:bodyPr>
          <a:lstStyle/>
          <a:p>
            <a:r>
              <a:rPr lang="en-GB" sz="3600" b="1" dirty="0">
                <a:solidFill>
                  <a:srgbClr val="FF0000"/>
                </a:solidFill>
              </a:rPr>
              <a:t>advice</a:t>
            </a:r>
            <a:endParaRPr lang="en-US" sz="3600" b="1" dirty="0">
              <a:solidFill>
                <a:srgbClr val="FF0000"/>
              </a:solidFill>
            </a:endParaRPr>
          </a:p>
        </p:txBody>
      </p:sp>
      <p:sp>
        <p:nvSpPr>
          <p:cNvPr id="5" name="TextBox 4">
            <a:extLst>
              <a:ext uri="{FF2B5EF4-FFF2-40B4-BE49-F238E27FC236}">
                <a16:creationId xmlns:a16="http://schemas.microsoft.com/office/drawing/2014/main" id="{D3D4399A-76A7-422F-9EF3-618D7B2E91BC}"/>
              </a:ext>
            </a:extLst>
          </p:cNvPr>
          <p:cNvSpPr txBox="1"/>
          <p:nvPr/>
        </p:nvSpPr>
        <p:spPr>
          <a:xfrm>
            <a:off x="9089409" y="2949854"/>
            <a:ext cx="2265527" cy="646331"/>
          </a:xfrm>
          <a:prstGeom prst="rect">
            <a:avLst/>
          </a:prstGeom>
          <a:noFill/>
        </p:spPr>
        <p:txBody>
          <a:bodyPr wrap="square" rtlCol="0">
            <a:spAutoFit/>
          </a:bodyPr>
          <a:lstStyle/>
          <a:p>
            <a:r>
              <a:rPr lang="en-GB" sz="3600" b="1" dirty="0">
                <a:solidFill>
                  <a:srgbClr val="FF0000"/>
                </a:solidFill>
              </a:rPr>
              <a:t>per</a:t>
            </a:r>
            <a:endParaRPr lang="en-US" sz="3600" b="1" dirty="0">
              <a:solidFill>
                <a:srgbClr val="FF0000"/>
              </a:solidFill>
            </a:endParaRPr>
          </a:p>
        </p:txBody>
      </p:sp>
    </p:spTree>
    <p:extLst>
      <p:ext uri="{BB962C8B-B14F-4D97-AF65-F5344CB8AC3E}">
        <p14:creationId xmlns:p14="http://schemas.microsoft.com/office/powerpoint/2010/main" val="29738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39473-50A6-4614-88CF-94F058382F47}"/>
              </a:ext>
            </a:extLst>
          </p:cNvPr>
          <p:cNvSpPr>
            <a:spLocks noGrp="1"/>
          </p:cNvSpPr>
          <p:nvPr>
            <p:ph type="title"/>
          </p:nvPr>
        </p:nvSpPr>
        <p:spPr>
          <a:xfrm>
            <a:off x="715370" y="140578"/>
            <a:ext cx="10515600" cy="793584"/>
          </a:xfrm>
        </p:spPr>
        <p:txBody>
          <a:bodyPr>
            <a:normAutofit fontScale="90000"/>
          </a:bodyPr>
          <a:lstStyle/>
          <a:p>
            <a:r>
              <a:rPr lang="en-GB" sz="5400" b="1" dirty="0">
                <a:solidFill>
                  <a:schemeClr val="accent5">
                    <a:lumMod val="50000"/>
                  </a:schemeClr>
                </a:solidFill>
              </a:rPr>
              <a:t>Prefixes –ex, -in &amp; -</a:t>
            </a:r>
            <a:r>
              <a:rPr lang="en-GB" sz="5400" b="1" dirty="0" err="1">
                <a:solidFill>
                  <a:schemeClr val="accent5">
                    <a:lumMod val="50000"/>
                  </a:schemeClr>
                </a:solidFill>
              </a:rPr>
              <a:t>im</a:t>
            </a:r>
            <a:endParaRPr lang="en-US" sz="5400" b="1" dirty="0">
              <a:solidFill>
                <a:schemeClr val="accent5">
                  <a:lumMod val="50000"/>
                </a:schemeClr>
              </a:solidFill>
            </a:endParaRPr>
          </a:p>
        </p:txBody>
      </p:sp>
      <p:sp>
        <p:nvSpPr>
          <p:cNvPr id="3" name="Content Placeholder 2">
            <a:extLst>
              <a:ext uri="{FF2B5EF4-FFF2-40B4-BE49-F238E27FC236}">
                <a16:creationId xmlns:a16="http://schemas.microsoft.com/office/drawing/2014/main" id="{6557FAAF-D003-477F-ACB0-6F1C037A5DA9}"/>
              </a:ext>
            </a:extLst>
          </p:cNvPr>
          <p:cNvSpPr>
            <a:spLocks noGrp="1"/>
          </p:cNvSpPr>
          <p:nvPr>
            <p:ph idx="1"/>
          </p:nvPr>
        </p:nvSpPr>
        <p:spPr>
          <a:xfrm>
            <a:off x="838200" y="1825625"/>
            <a:ext cx="3788391" cy="4351338"/>
          </a:xfrm>
        </p:spPr>
        <p:txBody>
          <a:bodyPr>
            <a:normAutofit/>
          </a:bodyPr>
          <a:lstStyle/>
          <a:p>
            <a:r>
              <a:rPr lang="en-GB" sz="6000" b="1" dirty="0">
                <a:solidFill>
                  <a:srgbClr val="C00000"/>
                </a:solidFill>
              </a:rPr>
              <a:t>-ex</a:t>
            </a:r>
          </a:p>
          <a:p>
            <a:pPr marL="0" indent="0">
              <a:buNone/>
            </a:pPr>
            <a:r>
              <a:rPr lang="en-US" sz="5400" dirty="0">
                <a:solidFill>
                  <a:schemeClr val="accent5">
                    <a:lumMod val="50000"/>
                  </a:schemeClr>
                </a:solidFill>
              </a:rPr>
              <a:t>out</a:t>
            </a:r>
            <a:r>
              <a:rPr lang="en-US" sz="5400" dirty="0"/>
              <a:t> or </a:t>
            </a:r>
            <a:r>
              <a:rPr lang="en-US" sz="5400" dirty="0">
                <a:solidFill>
                  <a:schemeClr val="accent5">
                    <a:lumMod val="50000"/>
                  </a:schemeClr>
                </a:solidFill>
              </a:rPr>
              <a:t>away</a:t>
            </a:r>
            <a:endParaRPr lang="en-GB" sz="5400" b="1" dirty="0">
              <a:solidFill>
                <a:schemeClr val="accent5">
                  <a:lumMod val="50000"/>
                </a:schemeClr>
              </a:solidFill>
            </a:endParaRPr>
          </a:p>
        </p:txBody>
      </p:sp>
      <p:sp>
        <p:nvSpPr>
          <p:cNvPr id="4" name="Rectangle: Rounded Corners 3">
            <a:extLst>
              <a:ext uri="{FF2B5EF4-FFF2-40B4-BE49-F238E27FC236}">
                <a16:creationId xmlns:a16="http://schemas.microsoft.com/office/drawing/2014/main" id="{B4AC154C-5E28-491F-8182-D85E4C81E32C}"/>
              </a:ext>
            </a:extLst>
          </p:cNvPr>
          <p:cNvSpPr/>
          <p:nvPr/>
        </p:nvSpPr>
        <p:spPr>
          <a:xfrm>
            <a:off x="1851830" y="5567004"/>
            <a:ext cx="7948116" cy="1129946"/>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expense inhale exclude import introverted inter</a:t>
            </a:r>
            <a:endParaRPr lang="en-US" sz="3600" b="1" dirty="0">
              <a:solidFill>
                <a:schemeClr val="tx1"/>
              </a:solidFill>
            </a:endParaRPr>
          </a:p>
        </p:txBody>
      </p:sp>
      <p:sp>
        <p:nvSpPr>
          <p:cNvPr id="5" name="Content Placeholder 2">
            <a:extLst>
              <a:ext uri="{FF2B5EF4-FFF2-40B4-BE49-F238E27FC236}">
                <a16:creationId xmlns:a16="http://schemas.microsoft.com/office/drawing/2014/main" id="{AE708228-BAC3-4E97-A43A-6483F9BEBAF3}"/>
              </a:ext>
            </a:extLst>
          </p:cNvPr>
          <p:cNvSpPr txBox="1">
            <a:spLocks/>
          </p:cNvSpPr>
          <p:nvPr/>
        </p:nvSpPr>
        <p:spPr>
          <a:xfrm>
            <a:off x="7140052" y="1825625"/>
            <a:ext cx="421374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6000" b="1" dirty="0">
                <a:solidFill>
                  <a:srgbClr val="C00000"/>
                </a:solidFill>
              </a:rPr>
              <a:t>-in, -</a:t>
            </a:r>
            <a:r>
              <a:rPr lang="en-GB" sz="6000" b="1" dirty="0" err="1">
                <a:solidFill>
                  <a:srgbClr val="C00000"/>
                </a:solidFill>
              </a:rPr>
              <a:t>im</a:t>
            </a:r>
            <a:endParaRPr lang="en-GB" sz="6000" b="1" dirty="0">
              <a:solidFill>
                <a:srgbClr val="C00000"/>
              </a:solidFill>
            </a:endParaRPr>
          </a:p>
          <a:p>
            <a:pPr marL="0" indent="0">
              <a:buNone/>
            </a:pPr>
            <a:r>
              <a:rPr lang="en-US" sz="5400" dirty="0">
                <a:solidFill>
                  <a:schemeClr val="accent5">
                    <a:lumMod val="50000"/>
                  </a:schemeClr>
                </a:solidFill>
              </a:rPr>
              <a:t>inside</a:t>
            </a:r>
            <a:r>
              <a:rPr lang="en-US" sz="5400" dirty="0"/>
              <a:t> or </a:t>
            </a:r>
            <a:r>
              <a:rPr lang="en-US" sz="5400" dirty="0">
                <a:solidFill>
                  <a:schemeClr val="accent5">
                    <a:lumMod val="50000"/>
                  </a:schemeClr>
                </a:solidFill>
              </a:rPr>
              <a:t>into</a:t>
            </a:r>
            <a:endParaRPr lang="en-GB" sz="5400" b="1" dirty="0">
              <a:solidFill>
                <a:schemeClr val="accent5">
                  <a:lumMod val="50000"/>
                </a:schemeClr>
              </a:solidFill>
            </a:endParaRPr>
          </a:p>
        </p:txBody>
      </p:sp>
    </p:spTree>
    <p:extLst>
      <p:ext uri="{BB962C8B-B14F-4D97-AF65-F5344CB8AC3E}">
        <p14:creationId xmlns:p14="http://schemas.microsoft.com/office/powerpoint/2010/main" val="3755722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2DF31-5C70-44FE-B350-BD2EDC82D4C2}"/>
              </a:ext>
            </a:extLst>
          </p:cNvPr>
          <p:cNvSpPr>
            <a:spLocks noGrp="1"/>
          </p:cNvSpPr>
          <p:nvPr>
            <p:ph type="title"/>
          </p:nvPr>
        </p:nvSpPr>
        <p:spPr>
          <a:xfrm>
            <a:off x="838200" y="365125"/>
            <a:ext cx="4798325" cy="1325563"/>
          </a:xfrm>
        </p:spPr>
        <p:txBody>
          <a:bodyPr>
            <a:normAutofit/>
          </a:bodyPr>
          <a:lstStyle/>
          <a:p>
            <a:r>
              <a:rPr lang="en-GB" sz="6000" b="1" dirty="0"/>
              <a:t>external </a:t>
            </a:r>
            <a:endParaRPr lang="en-US" sz="6000" b="1" dirty="0"/>
          </a:p>
        </p:txBody>
      </p:sp>
      <p:sp>
        <p:nvSpPr>
          <p:cNvPr id="4" name="Title 1">
            <a:extLst>
              <a:ext uri="{FF2B5EF4-FFF2-40B4-BE49-F238E27FC236}">
                <a16:creationId xmlns:a16="http://schemas.microsoft.com/office/drawing/2014/main" id="{E05DD6C5-C5B8-477B-8677-3A340A4B465C}"/>
              </a:ext>
            </a:extLst>
          </p:cNvPr>
          <p:cNvSpPr txBox="1">
            <a:spLocks/>
          </p:cNvSpPr>
          <p:nvPr/>
        </p:nvSpPr>
        <p:spPr>
          <a:xfrm>
            <a:off x="7393675" y="365124"/>
            <a:ext cx="47983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b="1" dirty="0"/>
              <a:t>internal </a:t>
            </a:r>
            <a:endParaRPr lang="en-US" sz="6000" b="1" dirty="0"/>
          </a:p>
        </p:txBody>
      </p:sp>
    </p:spTree>
    <p:extLst>
      <p:ext uri="{BB962C8B-B14F-4D97-AF65-F5344CB8AC3E}">
        <p14:creationId xmlns:p14="http://schemas.microsoft.com/office/powerpoint/2010/main" val="41552130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DCC47-2586-42DD-BDFB-18752701A2E3}"/>
              </a:ext>
            </a:extLst>
          </p:cNvPr>
          <p:cNvSpPr>
            <a:spLocks noGrp="1"/>
          </p:cNvSpPr>
          <p:nvPr>
            <p:ph type="title"/>
          </p:nvPr>
        </p:nvSpPr>
        <p:spPr>
          <a:xfrm>
            <a:off x="142164" y="0"/>
            <a:ext cx="11854218" cy="552451"/>
          </a:xfrm>
        </p:spPr>
        <p:txBody>
          <a:bodyPr>
            <a:normAutofit fontScale="90000"/>
          </a:bodyPr>
          <a:lstStyle/>
          <a:p>
            <a:r>
              <a:rPr lang="en-GB" sz="4000" b="1" dirty="0"/>
              <a:t>A Match each word in the box with its opposite. </a:t>
            </a:r>
            <a:endParaRPr lang="en-US" sz="4000" b="1" dirty="0"/>
          </a:p>
        </p:txBody>
      </p:sp>
      <p:sp>
        <p:nvSpPr>
          <p:cNvPr id="3" name="Content Placeholder 2">
            <a:extLst>
              <a:ext uri="{FF2B5EF4-FFF2-40B4-BE49-F238E27FC236}">
                <a16:creationId xmlns:a16="http://schemas.microsoft.com/office/drawing/2014/main" id="{5D91674D-B162-4B7D-91E8-8A3CF92DAB56}"/>
              </a:ext>
            </a:extLst>
          </p:cNvPr>
          <p:cNvSpPr>
            <a:spLocks noGrp="1"/>
          </p:cNvSpPr>
          <p:nvPr>
            <p:ph idx="1"/>
          </p:nvPr>
        </p:nvSpPr>
        <p:spPr/>
        <p:txBody>
          <a:bodyPr numCol="2">
            <a:normAutofit/>
          </a:bodyPr>
          <a:lstStyle/>
          <a:p>
            <a:pPr marL="514350" indent="-514350">
              <a:buFont typeface="+mj-lt"/>
              <a:buAutoNum type="arabicPeriod"/>
            </a:pPr>
            <a:r>
              <a:rPr lang="en-GB" sz="4000" dirty="0"/>
              <a:t>export           _______</a:t>
            </a:r>
          </a:p>
          <a:p>
            <a:pPr marL="514350" indent="-514350">
              <a:buFont typeface="+mj-lt"/>
              <a:buAutoNum type="arabicPeriod"/>
            </a:pPr>
            <a:r>
              <a:rPr lang="en-GB" sz="4000" dirty="0"/>
              <a:t>exhale           _______</a:t>
            </a:r>
          </a:p>
          <a:p>
            <a:pPr marL="514350" indent="-514350">
              <a:buFont typeface="+mj-lt"/>
              <a:buAutoNum type="arabicPeriod"/>
            </a:pPr>
            <a:r>
              <a:rPr lang="en-GB" sz="4000" dirty="0"/>
              <a:t>income          _______</a:t>
            </a:r>
          </a:p>
          <a:p>
            <a:pPr marL="514350" indent="-514350">
              <a:buFont typeface="+mj-lt"/>
              <a:buAutoNum type="arabicPeriod"/>
            </a:pPr>
            <a:r>
              <a:rPr lang="en-GB" sz="4000" dirty="0"/>
              <a:t>include          _______</a:t>
            </a:r>
          </a:p>
          <a:p>
            <a:pPr marL="514350" indent="-514350">
              <a:buFont typeface="+mj-lt"/>
              <a:buAutoNum type="arabicPeriod"/>
            </a:pPr>
            <a:r>
              <a:rPr lang="en-GB" sz="4000" dirty="0"/>
              <a:t>extroverted  _______</a:t>
            </a:r>
            <a:endParaRPr lang="en-US" sz="4000" dirty="0"/>
          </a:p>
        </p:txBody>
      </p:sp>
      <p:sp>
        <p:nvSpPr>
          <p:cNvPr id="7" name="Rectangle: Rounded Corners 6">
            <a:extLst>
              <a:ext uri="{FF2B5EF4-FFF2-40B4-BE49-F238E27FC236}">
                <a16:creationId xmlns:a16="http://schemas.microsoft.com/office/drawing/2014/main" id="{7D4FF0F1-C420-4138-B00A-C6BDC5F6B416}"/>
              </a:ext>
            </a:extLst>
          </p:cNvPr>
          <p:cNvSpPr/>
          <p:nvPr/>
        </p:nvSpPr>
        <p:spPr>
          <a:xfrm>
            <a:off x="1850977" y="552451"/>
            <a:ext cx="7948116" cy="1129946"/>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expense inhale exclude import introverted </a:t>
            </a:r>
            <a:endParaRPr lang="en-US" sz="3600" b="1" dirty="0">
              <a:solidFill>
                <a:schemeClr val="tx1"/>
              </a:solidFill>
            </a:endParaRPr>
          </a:p>
        </p:txBody>
      </p:sp>
      <p:sp>
        <p:nvSpPr>
          <p:cNvPr id="4" name="TextBox 3">
            <a:extLst>
              <a:ext uri="{FF2B5EF4-FFF2-40B4-BE49-F238E27FC236}">
                <a16:creationId xmlns:a16="http://schemas.microsoft.com/office/drawing/2014/main" id="{887B596D-D7E0-4F77-AAA8-9354B5DA3A9A}"/>
              </a:ext>
            </a:extLst>
          </p:cNvPr>
          <p:cNvSpPr txBox="1"/>
          <p:nvPr/>
        </p:nvSpPr>
        <p:spPr>
          <a:xfrm>
            <a:off x="4189863" y="1757385"/>
            <a:ext cx="2866030" cy="707886"/>
          </a:xfrm>
          <a:prstGeom prst="rect">
            <a:avLst/>
          </a:prstGeom>
          <a:noFill/>
        </p:spPr>
        <p:txBody>
          <a:bodyPr wrap="square" rtlCol="0">
            <a:spAutoFit/>
          </a:bodyPr>
          <a:lstStyle/>
          <a:p>
            <a:r>
              <a:rPr lang="en-GB" sz="4000" b="1" dirty="0">
                <a:solidFill>
                  <a:srgbClr val="660033"/>
                </a:solidFill>
              </a:rPr>
              <a:t>import</a:t>
            </a:r>
            <a:endParaRPr lang="en-US" sz="4000" b="1" dirty="0">
              <a:solidFill>
                <a:srgbClr val="660033"/>
              </a:solidFill>
            </a:endParaRPr>
          </a:p>
        </p:txBody>
      </p:sp>
      <p:sp>
        <p:nvSpPr>
          <p:cNvPr id="5" name="TextBox 4">
            <a:extLst>
              <a:ext uri="{FF2B5EF4-FFF2-40B4-BE49-F238E27FC236}">
                <a16:creationId xmlns:a16="http://schemas.microsoft.com/office/drawing/2014/main" id="{9F3A694F-D3A6-44B9-8CE7-2E5468CAF03C}"/>
              </a:ext>
            </a:extLst>
          </p:cNvPr>
          <p:cNvSpPr txBox="1"/>
          <p:nvPr/>
        </p:nvSpPr>
        <p:spPr>
          <a:xfrm>
            <a:off x="4187302" y="2426410"/>
            <a:ext cx="2691007" cy="707886"/>
          </a:xfrm>
          <a:prstGeom prst="rect">
            <a:avLst/>
          </a:prstGeom>
          <a:noFill/>
        </p:spPr>
        <p:txBody>
          <a:bodyPr wrap="square" rtlCol="0">
            <a:spAutoFit/>
          </a:bodyPr>
          <a:lstStyle/>
          <a:p>
            <a:r>
              <a:rPr lang="en-GB" sz="4000" b="1" dirty="0">
                <a:solidFill>
                  <a:srgbClr val="660033"/>
                </a:solidFill>
              </a:rPr>
              <a:t>inhale</a:t>
            </a:r>
            <a:endParaRPr lang="en-US" sz="4000" b="1" dirty="0">
              <a:solidFill>
                <a:srgbClr val="660033"/>
              </a:solidFill>
            </a:endParaRPr>
          </a:p>
        </p:txBody>
      </p:sp>
      <p:sp>
        <p:nvSpPr>
          <p:cNvPr id="6" name="TextBox 5">
            <a:extLst>
              <a:ext uri="{FF2B5EF4-FFF2-40B4-BE49-F238E27FC236}">
                <a16:creationId xmlns:a16="http://schemas.microsoft.com/office/drawing/2014/main" id="{A5F5459F-FAD3-4CF2-9012-AB1835E6E81C}"/>
              </a:ext>
            </a:extLst>
          </p:cNvPr>
          <p:cNvSpPr txBox="1"/>
          <p:nvPr/>
        </p:nvSpPr>
        <p:spPr>
          <a:xfrm>
            <a:off x="4187302" y="3102590"/>
            <a:ext cx="3609886" cy="707886"/>
          </a:xfrm>
          <a:prstGeom prst="rect">
            <a:avLst/>
          </a:prstGeom>
          <a:noFill/>
        </p:spPr>
        <p:txBody>
          <a:bodyPr wrap="square" rtlCol="0">
            <a:spAutoFit/>
          </a:bodyPr>
          <a:lstStyle/>
          <a:p>
            <a:r>
              <a:rPr lang="en-GB" sz="4000" b="1" dirty="0">
                <a:solidFill>
                  <a:srgbClr val="660033"/>
                </a:solidFill>
              </a:rPr>
              <a:t>expense</a:t>
            </a:r>
            <a:endParaRPr lang="en-US" sz="4000" b="1" dirty="0">
              <a:solidFill>
                <a:srgbClr val="660033"/>
              </a:solidFill>
            </a:endParaRPr>
          </a:p>
        </p:txBody>
      </p:sp>
      <p:sp>
        <p:nvSpPr>
          <p:cNvPr id="8" name="TextBox 7">
            <a:extLst>
              <a:ext uri="{FF2B5EF4-FFF2-40B4-BE49-F238E27FC236}">
                <a16:creationId xmlns:a16="http://schemas.microsoft.com/office/drawing/2014/main" id="{0DDB427F-B78E-4F45-94B0-A0A2E0F552BF}"/>
              </a:ext>
            </a:extLst>
          </p:cNvPr>
          <p:cNvSpPr txBox="1"/>
          <p:nvPr/>
        </p:nvSpPr>
        <p:spPr>
          <a:xfrm>
            <a:off x="4252936" y="3778770"/>
            <a:ext cx="2625373" cy="707886"/>
          </a:xfrm>
          <a:prstGeom prst="rect">
            <a:avLst/>
          </a:prstGeom>
          <a:noFill/>
        </p:spPr>
        <p:txBody>
          <a:bodyPr wrap="square" rtlCol="0">
            <a:spAutoFit/>
          </a:bodyPr>
          <a:lstStyle/>
          <a:p>
            <a:r>
              <a:rPr lang="en-GB" sz="4000" b="1" dirty="0">
                <a:solidFill>
                  <a:srgbClr val="660033"/>
                </a:solidFill>
              </a:rPr>
              <a:t>exclude</a:t>
            </a:r>
            <a:endParaRPr lang="en-US" sz="4000" b="1" dirty="0">
              <a:solidFill>
                <a:srgbClr val="660033"/>
              </a:solidFill>
            </a:endParaRPr>
          </a:p>
        </p:txBody>
      </p:sp>
      <p:sp>
        <p:nvSpPr>
          <p:cNvPr id="9" name="TextBox 8">
            <a:extLst>
              <a:ext uri="{FF2B5EF4-FFF2-40B4-BE49-F238E27FC236}">
                <a16:creationId xmlns:a16="http://schemas.microsoft.com/office/drawing/2014/main" id="{55ACED29-7C8F-405D-92EA-1A8644DE0A2C}"/>
              </a:ext>
            </a:extLst>
          </p:cNvPr>
          <p:cNvSpPr txBox="1"/>
          <p:nvPr/>
        </p:nvSpPr>
        <p:spPr>
          <a:xfrm>
            <a:off x="4187302" y="4451706"/>
            <a:ext cx="2625373" cy="707886"/>
          </a:xfrm>
          <a:prstGeom prst="rect">
            <a:avLst/>
          </a:prstGeom>
          <a:noFill/>
        </p:spPr>
        <p:txBody>
          <a:bodyPr wrap="square" rtlCol="0">
            <a:spAutoFit/>
          </a:bodyPr>
          <a:lstStyle/>
          <a:p>
            <a:r>
              <a:rPr lang="en-GB" sz="4000" b="1" dirty="0">
                <a:solidFill>
                  <a:srgbClr val="660033"/>
                </a:solidFill>
              </a:rPr>
              <a:t>introverted</a:t>
            </a:r>
            <a:endParaRPr lang="en-US" sz="4000" b="1" dirty="0">
              <a:solidFill>
                <a:srgbClr val="660033"/>
              </a:solidFill>
            </a:endParaRPr>
          </a:p>
        </p:txBody>
      </p:sp>
    </p:spTree>
    <p:extLst>
      <p:ext uri="{BB962C8B-B14F-4D97-AF65-F5344CB8AC3E}">
        <p14:creationId xmlns:p14="http://schemas.microsoft.com/office/powerpoint/2010/main" val="131825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AD731-21F1-4F76-A6F8-DF5BF15A686A}"/>
              </a:ext>
            </a:extLst>
          </p:cNvPr>
          <p:cNvSpPr>
            <a:spLocks noGrp="1"/>
          </p:cNvSpPr>
          <p:nvPr>
            <p:ph type="title"/>
          </p:nvPr>
        </p:nvSpPr>
        <p:spPr>
          <a:xfrm>
            <a:off x="150125" y="0"/>
            <a:ext cx="11476630" cy="681037"/>
          </a:xfrm>
        </p:spPr>
        <p:txBody>
          <a:bodyPr>
            <a:normAutofit/>
          </a:bodyPr>
          <a:lstStyle/>
          <a:p>
            <a:r>
              <a:rPr lang="en-GB" sz="3600" dirty="0"/>
              <a:t>B Wrote the words from A next to the correct definition. </a:t>
            </a:r>
            <a:endParaRPr lang="en-US" sz="3600" dirty="0"/>
          </a:p>
        </p:txBody>
      </p:sp>
      <p:sp>
        <p:nvSpPr>
          <p:cNvPr id="3" name="Content Placeholder 2">
            <a:extLst>
              <a:ext uri="{FF2B5EF4-FFF2-40B4-BE49-F238E27FC236}">
                <a16:creationId xmlns:a16="http://schemas.microsoft.com/office/drawing/2014/main" id="{B200CC06-C7E8-4278-92A3-1645BE2C9C4D}"/>
              </a:ext>
            </a:extLst>
          </p:cNvPr>
          <p:cNvSpPr>
            <a:spLocks noGrp="1"/>
          </p:cNvSpPr>
          <p:nvPr>
            <p:ph idx="1"/>
          </p:nvPr>
        </p:nvSpPr>
        <p:spPr>
          <a:xfrm>
            <a:off x="838200" y="1034967"/>
            <a:ext cx="11144534" cy="4601558"/>
          </a:xfrm>
        </p:spPr>
        <p:txBody>
          <a:bodyPr>
            <a:normAutofit/>
          </a:bodyPr>
          <a:lstStyle/>
          <a:p>
            <a:pPr marL="514350" indent="-514350">
              <a:buFont typeface="+mj-lt"/>
              <a:buAutoNum type="arabicPeriod"/>
            </a:pPr>
            <a:r>
              <a:rPr lang="en-GB" sz="4400" dirty="0"/>
              <a:t> ______ to bring things into a country</a:t>
            </a:r>
          </a:p>
          <a:p>
            <a:pPr marL="514350" indent="-514350">
              <a:buFont typeface="+mj-lt"/>
              <a:buAutoNum type="arabicPeriod"/>
            </a:pPr>
            <a:r>
              <a:rPr lang="en-GB" sz="4400" dirty="0"/>
              <a:t>______ to breathe in </a:t>
            </a:r>
          </a:p>
          <a:p>
            <a:pPr marL="514350" indent="-514350">
              <a:buFont typeface="+mj-lt"/>
              <a:buAutoNum type="arabicPeriod"/>
            </a:pPr>
            <a:r>
              <a:rPr lang="en-GB" sz="4400" dirty="0"/>
              <a:t>______ to leave out</a:t>
            </a:r>
          </a:p>
          <a:p>
            <a:pPr marL="514350" indent="-514350">
              <a:buFont typeface="+mj-lt"/>
              <a:buAutoNum type="arabicPeriod"/>
            </a:pPr>
            <a:r>
              <a:rPr lang="en-GB" sz="4400" dirty="0"/>
              <a:t>______ money that you make </a:t>
            </a:r>
          </a:p>
          <a:p>
            <a:pPr marL="514350" indent="-514350">
              <a:buFont typeface="+mj-lt"/>
              <a:buAutoNum type="arabicPeriod"/>
            </a:pPr>
            <a:r>
              <a:rPr lang="en-GB" sz="4400" dirty="0"/>
              <a:t>______    shy, quiet</a:t>
            </a:r>
          </a:p>
          <a:p>
            <a:pPr marL="514350" indent="-514350">
              <a:buFont typeface="+mj-lt"/>
              <a:buAutoNum type="arabicPeriod"/>
            </a:pPr>
            <a:endParaRPr lang="en-US" sz="4400" dirty="0"/>
          </a:p>
        </p:txBody>
      </p:sp>
      <p:sp>
        <p:nvSpPr>
          <p:cNvPr id="4" name="Rectangle: Rounded Corners 3">
            <a:extLst>
              <a:ext uri="{FF2B5EF4-FFF2-40B4-BE49-F238E27FC236}">
                <a16:creationId xmlns:a16="http://schemas.microsoft.com/office/drawing/2014/main" id="{DAED8DE5-A22F-4D7A-8B1B-0CA86E2184F1}"/>
              </a:ext>
            </a:extLst>
          </p:cNvPr>
          <p:cNvSpPr/>
          <p:nvPr/>
        </p:nvSpPr>
        <p:spPr>
          <a:xfrm>
            <a:off x="838200" y="5357120"/>
            <a:ext cx="10022860" cy="723295"/>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expense inhale exclude import introverted income</a:t>
            </a:r>
            <a:endParaRPr lang="en-US" sz="3600" b="1" dirty="0">
              <a:solidFill>
                <a:schemeClr val="tx1"/>
              </a:solidFill>
            </a:endParaRPr>
          </a:p>
        </p:txBody>
      </p:sp>
      <p:sp>
        <p:nvSpPr>
          <p:cNvPr id="5" name="Rectangle: Rounded Corners 4">
            <a:extLst>
              <a:ext uri="{FF2B5EF4-FFF2-40B4-BE49-F238E27FC236}">
                <a16:creationId xmlns:a16="http://schemas.microsoft.com/office/drawing/2014/main" id="{217F9A5C-2A14-4625-8E8D-7DCAD6BE9504}"/>
              </a:ext>
            </a:extLst>
          </p:cNvPr>
          <p:cNvSpPr/>
          <p:nvPr/>
        </p:nvSpPr>
        <p:spPr>
          <a:xfrm>
            <a:off x="1542197" y="1091821"/>
            <a:ext cx="1610436"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import</a:t>
            </a:r>
            <a:endParaRPr lang="en-US" sz="3600" b="1" dirty="0">
              <a:solidFill>
                <a:srgbClr val="660033"/>
              </a:solidFill>
            </a:endParaRPr>
          </a:p>
        </p:txBody>
      </p:sp>
      <p:sp>
        <p:nvSpPr>
          <p:cNvPr id="6" name="Rectangle: Rounded Corners 5">
            <a:extLst>
              <a:ext uri="{FF2B5EF4-FFF2-40B4-BE49-F238E27FC236}">
                <a16:creationId xmlns:a16="http://schemas.microsoft.com/office/drawing/2014/main" id="{F3C1CA18-F4FA-4162-A8F2-9417D6FB174E}"/>
              </a:ext>
            </a:extLst>
          </p:cNvPr>
          <p:cNvSpPr/>
          <p:nvPr/>
        </p:nvSpPr>
        <p:spPr>
          <a:xfrm>
            <a:off x="1542197" y="1860869"/>
            <a:ext cx="1610436"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inhale</a:t>
            </a:r>
            <a:endParaRPr lang="en-US" sz="3600" b="1" dirty="0">
              <a:solidFill>
                <a:srgbClr val="660033"/>
              </a:solidFill>
            </a:endParaRPr>
          </a:p>
        </p:txBody>
      </p:sp>
      <p:sp>
        <p:nvSpPr>
          <p:cNvPr id="7" name="Rectangle: Rounded Corners 6">
            <a:extLst>
              <a:ext uri="{FF2B5EF4-FFF2-40B4-BE49-F238E27FC236}">
                <a16:creationId xmlns:a16="http://schemas.microsoft.com/office/drawing/2014/main" id="{9D060F46-CD10-4A7B-B4C8-82858C491F84}"/>
              </a:ext>
            </a:extLst>
          </p:cNvPr>
          <p:cNvSpPr/>
          <p:nvPr/>
        </p:nvSpPr>
        <p:spPr>
          <a:xfrm>
            <a:off x="1253888" y="2573326"/>
            <a:ext cx="2088107"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exclude</a:t>
            </a:r>
            <a:endParaRPr lang="en-US" sz="3600" b="1" dirty="0">
              <a:solidFill>
                <a:srgbClr val="660033"/>
              </a:solidFill>
            </a:endParaRPr>
          </a:p>
        </p:txBody>
      </p:sp>
      <p:sp>
        <p:nvSpPr>
          <p:cNvPr id="8" name="Rectangle: Rounded Corners 7">
            <a:extLst>
              <a:ext uri="{FF2B5EF4-FFF2-40B4-BE49-F238E27FC236}">
                <a16:creationId xmlns:a16="http://schemas.microsoft.com/office/drawing/2014/main" id="{6298153C-A753-4194-89CE-DE98310B001D}"/>
              </a:ext>
            </a:extLst>
          </p:cNvPr>
          <p:cNvSpPr/>
          <p:nvPr/>
        </p:nvSpPr>
        <p:spPr>
          <a:xfrm>
            <a:off x="1253888" y="3264528"/>
            <a:ext cx="2187054"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income</a:t>
            </a:r>
            <a:endParaRPr lang="en-US" sz="3600" b="1" dirty="0">
              <a:solidFill>
                <a:srgbClr val="660033"/>
              </a:solidFill>
            </a:endParaRPr>
          </a:p>
        </p:txBody>
      </p:sp>
      <p:sp>
        <p:nvSpPr>
          <p:cNvPr id="9" name="Rectangle: Rounded Corners 8">
            <a:extLst>
              <a:ext uri="{FF2B5EF4-FFF2-40B4-BE49-F238E27FC236}">
                <a16:creationId xmlns:a16="http://schemas.microsoft.com/office/drawing/2014/main" id="{15513ABB-69C0-4D85-8EDA-9DDD004460C0}"/>
              </a:ext>
            </a:extLst>
          </p:cNvPr>
          <p:cNvSpPr/>
          <p:nvPr/>
        </p:nvSpPr>
        <p:spPr>
          <a:xfrm>
            <a:off x="1143000" y="4035378"/>
            <a:ext cx="2763672"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introverted</a:t>
            </a:r>
            <a:endParaRPr lang="en-US" sz="3600" b="1" dirty="0">
              <a:solidFill>
                <a:srgbClr val="660033"/>
              </a:solidFill>
            </a:endParaRPr>
          </a:p>
        </p:txBody>
      </p:sp>
    </p:spTree>
    <p:extLst>
      <p:ext uri="{BB962C8B-B14F-4D97-AF65-F5344CB8AC3E}">
        <p14:creationId xmlns:p14="http://schemas.microsoft.com/office/powerpoint/2010/main" val="13430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29E48-851E-4ED5-9D37-6CD0998BF77E}"/>
              </a:ext>
            </a:extLst>
          </p:cNvPr>
          <p:cNvSpPr>
            <a:spLocks noGrp="1"/>
          </p:cNvSpPr>
          <p:nvPr>
            <p:ph type="title"/>
          </p:nvPr>
        </p:nvSpPr>
        <p:spPr>
          <a:xfrm>
            <a:off x="122830" y="0"/>
            <a:ext cx="12069170" cy="681037"/>
          </a:xfrm>
        </p:spPr>
        <p:txBody>
          <a:bodyPr>
            <a:normAutofit fontScale="90000"/>
          </a:bodyPr>
          <a:lstStyle/>
          <a:p>
            <a:r>
              <a:rPr lang="en-GB" sz="3200" b="1" dirty="0"/>
              <a:t>C Complete the following sentences with the correct form of the words from A. </a:t>
            </a:r>
            <a:endParaRPr lang="en-US" sz="3200" b="1" dirty="0"/>
          </a:p>
        </p:txBody>
      </p:sp>
      <p:sp>
        <p:nvSpPr>
          <p:cNvPr id="3" name="Content Placeholder 2">
            <a:extLst>
              <a:ext uri="{FF2B5EF4-FFF2-40B4-BE49-F238E27FC236}">
                <a16:creationId xmlns:a16="http://schemas.microsoft.com/office/drawing/2014/main" id="{2F2D1578-721C-4F82-A421-931EF56058A1}"/>
              </a:ext>
            </a:extLst>
          </p:cNvPr>
          <p:cNvSpPr>
            <a:spLocks noGrp="1"/>
          </p:cNvSpPr>
          <p:nvPr>
            <p:ph idx="1"/>
          </p:nvPr>
        </p:nvSpPr>
        <p:spPr>
          <a:xfrm>
            <a:off x="259307" y="1050878"/>
            <a:ext cx="11932693" cy="5472752"/>
          </a:xfrm>
        </p:spPr>
        <p:txBody>
          <a:bodyPr>
            <a:normAutofit/>
          </a:bodyPr>
          <a:lstStyle/>
          <a:p>
            <a:pPr marL="514350" indent="-514350">
              <a:buFont typeface="+mj-lt"/>
              <a:buAutoNum type="arabicPeriod"/>
            </a:pPr>
            <a:r>
              <a:rPr lang="en-GB" sz="3600" dirty="0">
                <a:solidFill>
                  <a:srgbClr val="660033"/>
                </a:solidFill>
              </a:rPr>
              <a:t>It is harmful to ________ cigarette smoke. </a:t>
            </a:r>
          </a:p>
          <a:p>
            <a:pPr marL="514350" indent="-514350">
              <a:buFont typeface="+mj-lt"/>
              <a:buAutoNum type="arabicPeriod"/>
            </a:pPr>
            <a:r>
              <a:rPr lang="en-GB" sz="3600" dirty="0">
                <a:solidFill>
                  <a:srgbClr val="660033"/>
                </a:solidFill>
              </a:rPr>
              <a:t>The lunches to ________ many healthy foods, such as fruits and salads. </a:t>
            </a:r>
          </a:p>
          <a:p>
            <a:pPr marL="514350" indent="-514350">
              <a:buFont typeface="+mj-lt"/>
              <a:buAutoNum type="arabicPeriod"/>
            </a:pPr>
            <a:r>
              <a:rPr lang="en-GB" sz="3600" dirty="0">
                <a:solidFill>
                  <a:srgbClr val="660033"/>
                </a:solidFill>
              </a:rPr>
              <a:t>Taking a vacation abroad was a very big ________. I could hardly pay for it. </a:t>
            </a:r>
          </a:p>
          <a:p>
            <a:pPr marL="514350" indent="-514350">
              <a:buFont typeface="+mj-lt"/>
              <a:buAutoNum type="arabicPeriod"/>
            </a:pPr>
            <a:r>
              <a:rPr lang="en-GB" sz="3600" dirty="0">
                <a:solidFill>
                  <a:srgbClr val="660033"/>
                </a:solidFill>
              </a:rPr>
              <a:t>Hailey isn’t shy at all. She’s quite ________, and is always talking. </a:t>
            </a:r>
          </a:p>
          <a:p>
            <a:pPr marL="514350" indent="-514350">
              <a:buFont typeface="+mj-lt"/>
              <a:buAutoNum type="arabicPeriod"/>
            </a:pPr>
            <a:r>
              <a:rPr lang="en-GB" sz="3600" dirty="0">
                <a:solidFill>
                  <a:srgbClr val="660033"/>
                </a:solidFill>
              </a:rPr>
              <a:t>Many supermarkets sell food that is ________ from all over the world. </a:t>
            </a:r>
          </a:p>
          <a:p>
            <a:pPr marL="514350" indent="-514350">
              <a:buFont typeface="+mj-lt"/>
              <a:buAutoNum type="arabicPeriod"/>
            </a:pPr>
            <a:endParaRPr lang="en-US" sz="3600" dirty="0">
              <a:solidFill>
                <a:srgbClr val="660033"/>
              </a:solidFill>
            </a:endParaRPr>
          </a:p>
        </p:txBody>
      </p:sp>
      <p:sp>
        <p:nvSpPr>
          <p:cNvPr id="6" name="Rectangle: Rounded Corners 5">
            <a:extLst>
              <a:ext uri="{FF2B5EF4-FFF2-40B4-BE49-F238E27FC236}">
                <a16:creationId xmlns:a16="http://schemas.microsoft.com/office/drawing/2014/main" id="{48DD0BE7-862C-46C9-B815-796A2BEC37D2}"/>
              </a:ext>
            </a:extLst>
          </p:cNvPr>
          <p:cNvSpPr/>
          <p:nvPr/>
        </p:nvSpPr>
        <p:spPr>
          <a:xfrm>
            <a:off x="756314" y="6134705"/>
            <a:ext cx="11435686" cy="723295"/>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expense inhale exclude import extroverted income include</a:t>
            </a:r>
            <a:endParaRPr lang="en-US" sz="3600" b="1" dirty="0">
              <a:solidFill>
                <a:schemeClr val="tx1"/>
              </a:solidFill>
            </a:endParaRPr>
          </a:p>
        </p:txBody>
      </p:sp>
    </p:spTree>
    <p:extLst>
      <p:ext uri="{BB962C8B-B14F-4D97-AF65-F5344CB8AC3E}">
        <p14:creationId xmlns:p14="http://schemas.microsoft.com/office/powerpoint/2010/main" val="12979931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29E48-851E-4ED5-9D37-6CD0998BF77E}"/>
              </a:ext>
            </a:extLst>
          </p:cNvPr>
          <p:cNvSpPr>
            <a:spLocks noGrp="1"/>
          </p:cNvSpPr>
          <p:nvPr>
            <p:ph type="title"/>
          </p:nvPr>
        </p:nvSpPr>
        <p:spPr>
          <a:xfrm>
            <a:off x="122830" y="0"/>
            <a:ext cx="12069170" cy="681037"/>
          </a:xfrm>
        </p:spPr>
        <p:txBody>
          <a:bodyPr>
            <a:normAutofit fontScale="90000"/>
          </a:bodyPr>
          <a:lstStyle/>
          <a:p>
            <a:r>
              <a:rPr lang="en-GB" sz="3200" b="1" dirty="0"/>
              <a:t>C Complete the following sentences with the correct form of the words from A. </a:t>
            </a:r>
            <a:endParaRPr lang="en-US" sz="3200" b="1" dirty="0"/>
          </a:p>
        </p:txBody>
      </p:sp>
      <p:sp>
        <p:nvSpPr>
          <p:cNvPr id="3" name="Content Placeholder 2">
            <a:extLst>
              <a:ext uri="{FF2B5EF4-FFF2-40B4-BE49-F238E27FC236}">
                <a16:creationId xmlns:a16="http://schemas.microsoft.com/office/drawing/2014/main" id="{2F2D1578-721C-4F82-A421-931EF56058A1}"/>
              </a:ext>
            </a:extLst>
          </p:cNvPr>
          <p:cNvSpPr>
            <a:spLocks noGrp="1"/>
          </p:cNvSpPr>
          <p:nvPr>
            <p:ph idx="1"/>
          </p:nvPr>
        </p:nvSpPr>
        <p:spPr>
          <a:xfrm>
            <a:off x="259307" y="1050878"/>
            <a:ext cx="11932693" cy="5472752"/>
          </a:xfrm>
        </p:spPr>
        <p:txBody>
          <a:bodyPr>
            <a:normAutofit/>
          </a:bodyPr>
          <a:lstStyle/>
          <a:p>
            <a:pPr marL="514350" indent="-514350">
              <a:buFont typeface="+mj-lt"/>
              <a:buAutoNum type="arabicPeriod"/>
            </a:pPr>
            <a:r>
              <a:rPr lang="en-GB" sz="3600" dirty="0">
                <a:solidFill>
                  <a:srgbClr val="660033"/>
                </a:solidFill>
              </a:rPr>
              <a:t>It is harmful to ________ cigarette smoke. </a:t>
            </a:r>
          </a:p>
          <a:p>
            <a:pPr marL="514350" indent="-514350">
              <a:buFont typeface="+mj-lt"/>
              <a:buAutoNum type="arabicPeriod"/>
            </a:pPr>
            <a:r>
              <a:rPr lang="en-GB" sz="3600" dirty="0">
                <a:solidFill>
                  <a:srgbClr val="660033"/>
                </a:solidFill>
              </a:rPr>
              <a:t>The lunches to ________ many healthy foods, such as fruits and salads. </a:t>
            </a:r>
          </a:p>
          <a:p>
            <a:pPr marL="514350" indent="-514350">
              <a:buFont typeface="+mj-lt"/>
              <a:buAutoNum type="arabicPeriod"/>
            </a:pPr>
            <a:r>
              <a:rPr lang="en-GB" sz="3600" dirty="0">
                <a:solidFill>
                  <a:srgbClr val="660033"/>
                </a:solidFill>
              </a:rPr>
              <a:t>Taking a vacation abroad was a very big ________. I could hardly pay for it. </a:t>
            </a:r>
          </a:p>
          <a:p>
            <a:pPr marL="514350" indent="-514350">
              <a:buFont typeface="+mj-lt"/>
              <a:buAutoNum type="arabicPeriod"/>
            </a:pPr>
            <a:r>
              <a:rPr lang="en-GB" sz="3600" dirty="0">
                <a:solidFill>
                  <a:srgbClr val="660033"/>
                </a:solidFill>
              </a:rPr>
              <a:t>Hailey isn’t shy at all. She’s quite ________, and is always talking. </a:t>
            </a:r>
          </a:p>
          <a:p>
            <a:pPr marL="514350" indent="-514350">
              <a:buFont typeface="+mj-lt"/>
              <a:buAutoNum type="arabicPeriod"/>
            </a:pPr>
            <a:r>
              <a:rPr lang="en-GB" sz="3600" dirty="0">
                <a:solidFill>
                  <a:srgbClr val="660033"/>
                </a:solidFill>
              </a:rPr>
              <a:t>Many supermarkets sell food that is ________ from all over the world. </a:t>
            </a:r>
          </a:p>
          <a:p>
            <a:pPr marL="514350" indent="-514350">
              <a:buFont typeface="+mj-lt"/>
              <a:buAutoNum type="arabicPeriod"/>
            </a:pPr>
            <a:endParaRPr lang="en-US" sz="3600" dirty="0">
              <a:solidFill>
                <a:srgbClr val="660033"/>
              </a:solidFill>
            </a:endParaRPr>
          </a:p>
        </p:txBody>
      </p:sp>
      <p:sp>
        <p:nvSpPr>
          <p:cNvPr id="4" name="Rectangle: Rounded Corners 3">
            <a:extLst>
              <a:ext uri="{FF2B5EF4-FFF2-40B4-BE49-F238E27FC236}">
                <a16:creationId xmlns:a16="http://schemas.microsoft.com/office/drawing/2014/main" id="{389EBCD5-EA9A-4B8C-971C-605F0F669068}"/>
              </a:ext>
            </a:extLst>
          </p:cNvPr>
          <p:cNvSpPr/>
          <p:nvPr/>
        </p:nvSpPr>
        <p:spPr>
          <a:xfrm>
            <a:off x="756314" y="6134705"/>
            <a:ext cx="11435686" cy="723295"/>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expense inhale exclude import extroverted income include</a:t>
            </a:r>
            <a:endParaRPr lang="en-US" sz="3600" b="1" dirty="0">
              <a:solidFill>
                <a:schemeClr val="tx1"/>
              </a:solidFill>
            </a:endParaRPr>
          </a:p>
        </p:txBody>
      </p:sp>
      <p:sp>
        <p:nvSpPr>
          <p:cNvPr id="5" name="Rectangle: Rounded Corners 4">
            <a:extLst>
              <a:ext uri="{FF2B5EF4-FFF2-40B4-BE49-F238E27FC236}">
                <a16:creationId xmlns:a16="http://schemas.microsoft.com/office/drawing/2014/main" id="{4A6475A9-81F8-4277-ADEC-9868C089DD87}"/>
              </a:ext>
            </a:extLst>
          </p:cNvPr>
          <p:cNvSpPr/>
          <p:nvPr/>
        </p:nvSpPr>
        <p:spPr>
          <a:xfrm>
            <a:off x="3657600" y="1050878"/>
            <a:ext cx="1610436"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inhale</a:t>
            </a:r>
            <a:endParaRPr lang="en-US" sz="3600" b="1" dirty="0">
              <a:solidFill>
                <a:srgbClr val="660033"/>
              </a:solidFill>
            </a:endParaRPr>
          </a:p>
        </p:txBody>
      </p:sp>
      <p:sp>
        <p:nvSpPr>
          <p:cNvPr id="6" name="Rectangle: Rounded Corners 5">
            <a:extLst>
              <a:ext uri="{FF2B5EF4-FFF2-40B4-BE49-F238E27FC236}">
                <a16:creationId xmlns:a16="http://schemas.microsoft.com/office/drawing/2014/main" id="{92E09064-A9C6-4C15-9052-D18B287C0826}"/>
              </a:ext>
            </a:extLst>
          </p:cNvPr>
          <p:cNvSpPr/>
          <p:nvPr/>
        </p:nvSpPr>
        <p:spPr>
          <a:xfrm>
            <a:off x="3405116" y="1659555"/>
            <a:ext cx="2115403"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include</a:t>
            </a:r>
            <a:endParaRPr lang="en-US" sz="3600" b="1" dirty="0">
              <a:solidFill>
                <a:srgbClr val="660033"/>
              </a:solidFill>
            </a:endParaRPr>
          </a:p>
        </p:txBody>
      </p:sp>
      <p:sp>
        <p:nvSpPr>
          <p:cNvPr id="8" name="Rectangle: Rounded Corners 7">
            <a:extLst>
              <a:ext uri="{FF2B5EF4-FFF2-40B4-BE49-F238E27FC236}">
                <a16:creationId xmlns:a16="http://schemas.microsoft.com/office/drawing/2014/main" id="{ABBB018B-E3F8-4EB9-9F00-0A9E709950A0}"/>
              </a:ext>
            </a:extLst>
          </p:cNvPr>
          <p:cNvSpPr/>
          <p:nvPr/>
        </p:nvSpPr>
        <p:spPr>
          <a:xfrm>
            <a:off x="8006686" y="2824397"/>
            <a:ext cx="2115403"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expense</a:t>
            </a:r>
            <a:endParaRPr lang="en-US" sz="3600" b="1" dirty="0">
              <a:solidFill>
                <a:srgbClr val="660033"/>
              </a:solidFill>
            </a:endParaRPr>
          </a:p>
        </p:txBody>
      </p:sp>
      <p:sp>
        <p:nvSpPr>
          <p:cNvPr id="9" name="Rectangle: Rounded Corners 8">
            <a:extLst>
              <a:ext uri="{FF2B5EF4-FFF2-40B4-BE49-F238E27FC236}">
                <a16:creationId xmlns:a16="http://schemas.microsoft.com/office/drawing/2014/main" id="{0B14E5E7-A887-4252-84F1-2D35BB8F573E}"/>
              </a:ext>
            </a:extLst>
          </p:cNvPr>
          <p:cNvSpPr/>
          <p:nvPr/>
        </p:nvSpPr>
        <p:spPr>
          <a:xfrm>
            <a:off x="6661244" y="3692382"/>
            <a:ext cx="2690884"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extroverted</a:t>
            </a:r>
            <a:endParaRPr lang="en-US" sz="3600" b="1" dirty="0">
              <a:solidFill>
                <a:srgbClr val="660033"/>
              </a:solidFill>
            </a:endParaRPr>
          </a:p>
        </p:txBody>
      </p:sp>
      <p:sp>
        <p:nvSpPr>
          <p:cNvPr id="11" name="Rectangle: Rounded Corners 10">
            <a:extLst>
              <a:ext uri="{FF2B5EF4-FFF2-40B4-BE49-F238E27FC236}">
                <a16:creationId xmlns:a16="http://schemas.microsoft.com/office/drawing/2014/main" id="{BBB2DD76-2087-463F-AC5B-097137D53310}"/>
              </a:ext>
            </a:extLst>
          </p:cNvPr>
          <p:cNvSpPr/>
          <p:nvPr/>
        </p:nvSpPr>
        <p:spPr>
          <a:xfrm>
            <a:off x="7414145" y="4836752"/>
            <a:ext cx="2088108" cy="4776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660033"/>
                </a:solidFill>
              </a:rPr>
              <a:t>imported</a:t>
            </a:r>
            <a:endParaRPr lang="en-US" sz="3600" b="1" dirty="0">
              <a:solidFill>
                <a:srgbClr val="660033"/>
              </a:solidFill>
            </a:endParaRPr>
          </a:p>
        </p:txBody>
      </p:sp>
    </p:spTree>
    <p:extLst>
      <p:ext uri="{BB962C8B-B14F-4D97-AF65-F5344CB8AC3E}">
        <p14:creationId xmlns:p14="http://schemas.microsoft.com/office/powerpoint/2010/main" val="343556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9F346-49FF-4560-AA28-794C1DD77C4A}"/>
              </a:ext>
            </a:extLst>
          </p:cNvPr>
          <p:cNvSpPr>
            <a:spLocks noGrp="1"/>
          </p:cNvSpPr>
          <p:nvPr>
            <p:ph type="title"/>
          </p:nvPr>
        </p:nvSpPr>
        <p:spPr/>
        <p:txBody>
          <a:bodyPr/>
          <a:lstStyle/>
          <a:p>
            <a:r>
              <a:rPr lang="en-GB" b="1" dirty="0">
                <a:solidFill>
                  <a:srgbClr val="002060"/>
                </a:solidFill>
              </a:rPr>
              <a:t>Summary of the lesson: </a:t>
            </a:r>
            <a:endParaRPr lang="en-US" b="1" dirty="0">
              <a:solidFill>
                <a:srgbClr val="002060"/>
              </a:solidFill>
            </a:endParaRPr>
          </a:p>
        </p:txBody>
      </p:sp>
      <p:sp>
        <p:nvSpPr>
          <p:cNvPr id="3" name="Content Placeholder 2">
            <a:extLst>
              <a:ext uri="{FF2B5EF4-FFF2-40B4-BE49-F238E27FC236}">
                <a16:creationId xmlns:a16="http://schemas.microsoft.com/office/drawing/2014/main" id="{3D49576E-B6BC-4A6A-82B4-4BC0A4914F78}"/>
              </a:ext>
            </a:extLst>
          </p:cNvPr>
          <p:cNvSpPr>
            <a:spLocks noGrp="1"/>
          </p:cNvSpPr>
          <p:nvPr>
            <p:ph idx="1"/>
          </p:nvPr>
        </p:nvSpPr>
        <p:spPr/>
        <p:txBody>
          <a:bodyPr>
            <a:normAutofit/>
          </a:bodyPr>
          <a:lstStyle/>
          <a:p>
            <a:pPr>
              <a:buFont typeface="Wingdings" panose="05000000000000000000" pitchFamily="2" charset="2"/>
              <a:buChar char="ü"/>
            </a:pPr>
            <a:r>
              <a:rPr lang="en-GB" sz="4000" dirty="0">
                <a:solidFill>
                  <a:srgbClr val="660033"/>
                </a:solidFill>
              </a:rPr>
              <a:t>Vocabulary</a:t>
            </a:r>
          </a:p>
          <a:p>
            <a:pPr>
              <a:buFont typeface="Wingdings" panose="05000000000000000000" pitchFamily="2" charset="2"/>
              <a:buChar char="ü"/>
            </a:pPr>
            <a:r>
              <a:rPr lang="en-GB" sz="4000" dirty="0">
                <a:solidFill>
                  <a:srgbClr val="660033"/>
                </a:solidFill>
              </a:rPr>
              <a:t>Skimming for the main ideas</a:t>
            </a:r>
          </a:p>
          <a:p>
            <a:pPr>
              <a:buFont typeface="Wingdings" panose="05000000000000000000" pitchFamily="2" charset="2"/>
              <a:buChar char="ü"/>
            </a:pPr>
            <a:r>
              <a:rPr lang="en-GB" sz="4000" dirty="0">
                <a:solidFill>
                  <a:srgbClr val="660033"/>
                </a:solidFill>
              </a:rPr>
              <a:t>Word definitions</a:t>
            </a:r>
          </a:p>
          <a:p>
            <a:pPr>
              <a:buFont typeface="Wingdings" panose="05000000000000000000" pitchFamily="2" charset="2"/>
              <a:buChar char="ü"/>
            </a:pPr>
            <a:r>
              <a:rPr lang="en-GB" sz="4000" dirty="0">
                <a:solidFill>
                  <a:srgbClr val="660033"/>
                </a:solidFill>
              </a:rPr>
              <a:t>Prefixes _in, _</a:t>
            </a:r>
            <a:r>
              <a:rPr lang="en-GB" sz="4000" dirty="0" err="1">
                <a:solidFill>
                  <a:srgbClr val="660033"/>
                </a:solidFill>
              </a:rPr>
              <a:t>im</a:t>
            </a:r>
            <a:r>
              <a:rPr lang="en-GB" sz="4000" dirty="0">
                <a:solidFill>
                  <a:srgbClr val="660033"/>
                </a:solidFill>
              </a:rPr>
              <a:t>, and _ex. </a:t>
            </a:r>
          </a:p>
          <a:p>
            <a:pPr marL="0" indent="0">
              <a:buNone/>
            </a:pPr>
            <a:endParaRPr lang="en-US" sz="4000" dirty="0">
              <a:solidFill>
                <a:srgbClr val="660033"/>
              </a:solidFill>
            </a:endParaRPr>
          </a:p>
        </p:txBody>
      </p:sp>
    </p:spTree>
    <p:extLst>
      <p:ext uri="{BB962C8B-B14F-4D97-AF65-F5344CB8AC3E}">
        <p14:creationId xmlns:p14="http://schemas.microsoft.com/office/powerpoint/2010/main" val="42434701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9F346-49FF-4560-AA28-794C1DD77C4A}"/>
              </a:ext>
            </a:extLst>
          </p:cNvPr>
          <p:cNvSpPr>
            <a:spLocks noGrp="1"/>
          </p:cNvSpPr>
          <p:nvPr>
            <p:ph type="title"/>
          </p:nvPr>
        </p:nvSpPr>
        <p:spPr/>
        <p:txBody>
          <a:bodyPr/>
          <a:lstStyle/>
          <a:p>
            <a:r>
              <a:rPr lang="en-GB" b="1" dirty="0">
                <a:solidFill>
                  <a:srgbClr val="002060"/>
                </a:solidFill>
              </a:rPr>
              <a:t>Homework for today:  </a:t>
            </a:r>
            <a:endParaRPr lang="en-US" b="1" dirty="0">
              <a:solidFill>
                <a:srgbClr val="002060"/>
              </a:solidFill>
            </a:endParaRPr>
          </a:p>
        </p:txBody>
      </p:sp>
      <p:sp>
        <p:nvSpPr>
          <p:cNvPr id="3" name="Content Placeholder 2">
            <a:extLst>
              <a:ext uri="{FF2B5EF4-FFF2-40B4-BE49-F238E27FC236}">
                <a16:creationId xmlns:a16="http://schemas.microsoft.com/office/drawing/2014/main" id="{3D49576E-B6BC-4A6A-82B4-4BC0A4914F78}"/>
              </a:ext>
            </a:extLst>
          </p:cNvPr>
          <p:cNvSpPr>
            <a:spLocks noGrp="1"/>
          </p:cNvSpPr>
          <p:nvPr>
            <p:ph idx="1"/>
          </p:nvPr>
        </p:nvSpPr>
        <p:spPr/>
        <p:txBody>
          <a:bodyPr>
            <a:normAutofit/>
          </a:bodyPr>
          <a:lstStyle/>
          <a:p>
            <a:pPr>
              <a:buFont typeface="Wingdings" panose="05000000000000000000" pitchFamily="2" charset="2"/>
              <a:buChar char="Ø"/>
            </a:pPr>
            <a:r>
              <a:rPr lang="en-GB" sz="4000" dirty="0">
                <a:solidFill>
                  <a:srgbClr val="660033"/>
                </a:solidFill>
              </a:rPr>
              <a:t>Learn the vocabulary, word definitions, words go with prefixes _in, _</a:t>
            </a:r>
            <a:r>
              <a:rPr lang="en-GB" sz="4000" dirty="0" err="1">
                <a:solidFill>
                  <a:srgbClr val="660033"/>
                </a:solidFill>
              </a:rPr>
              <a:t>im</a:t>
            </a:r>
            <a:r>
              <a:rPr lang="en-GB" sz="4000" dirty="0">
                <a:solidFill>
                  <a:srgbClr val="660033"/>
                </a:solidFill>
              </a:rPr>
              <a:t>, and _ex. </a:t>
            </a:r>
          </a:p>
          <a:p>
            <a:pPr>
              <a:buFont typeface="Wingdings" panose="05000000000000000000" pitchFamily="2" charset="2"/>
              <a:buChar char="Ø"/>
            </a:pPr>
            <a:r>
              <a:rPr lang="en-GB" sz="4000" dirty="0">
                <a:solidFill>
                  <a:srgbClr val="660033"/>
                </a:solidFill>
              </a:rPr>
              <a:t>Prepare for chapter 2. </a:t>
            </a:r>
          </a:p>
          <a:p>
            <a:pPr>
              <a:buFont typeface="Wingdings" panose="05000000000000000000" pitchFamily="2" charset="2"/>
              <a:buChar char="Ø"/>
            </a:pPr>
            <a:endParaRPr lang="en-US" sz="4000" dirty="0">
              <a:solidFill>
                <a:srgbClr val="660033"/>
              </a:solidFill>
            </a:endParaRPr>
          </a:p>
        </p:txBody>
      </p:sp>
    </p:spTree>
    <p:extLst>
      <p:ext uri="{BB962C8B-B14F-4D97-AF65-F5344CB8AC3E}">
        <p14:creationId xmlns:p14="http://schemas.microsoft.com/office/powerpoint/2010/main" val="14640151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847</TotalTime>
  <Words>3080</Words>
  <Application>Microsoft Office PowerPoint</Application>
  <PresentationFormat>Widescreen</PresentationFormat>
  <Paragraphs>268</Paragraphs>
  <Slides>51</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Source Sans Pro</vt:lpstr>
      <vt:lpstr>Wingdings</vt:lpstr>
      <vt:lpstr>Office Theme</vt:lpstr>
      <vt:lpstr>UNIT 4 MONEY AND BUDGETS </vt:lpstr>
      <vt:lpstr>PowerPoint Presentation</vt:lpstr>
      <vt:lpstr>PowerPoint Presentation</vt:lpstr>
      <vt:lpstr>PowerPoint Presentation</vt:lpstr>
      <vt:lpstr>1 budget    /ˈbʌdʒ.ɪt/ n/v/adj 1. money 2. plan to use $</vt:lpstr>
      <vt:lpstr>2 income    /ˈɪŋ.kʌm/ n money earned from work or other investments.</vt:lpstr>
      <vt:lpstr>3 personal expenses    : the money that you spend on something = costs, spending </vt:lpstr>
      <vt:lpstr>4 tuition    /tʃuːˈɪʃ.ən/ the money paid for being taught by students</vt:lpstr>
      <vt:lpstr>PowerPoint Presentation</vt:lpstr>
      <vt:lpstr>PowerPoint Presentation</vt:lpstr>
      <vt:lpstr>SKIMMING FOR MAIN IDEAS</vt:lpstr>
      <vt:lpstr>SKIMMING FOR MAIN IDEAS</vt:lpstr>
      <vt:lpstr>Skimming for main ideas</vt:lpstr>
      <vt:lpstr>SKIMMING FOR MAIN IDEAS</vt:lpstr>
      <vt:lpstr>SKIMMING FOR MAIN IDEAS</vt:lpstr>
      <vt:lpstr>PowerPoint Presentation</vt:lpstr>
      <vt:lpstr>A student budget </vt:lpstr>
      <vt:lpstr>A student budget </vt:lpstr>
      <vt:lpstr>A student budget </vt:lpstr>
      <vt:lpstr>A student budget </vt:lpstr>
      <vt:lpstr>A student budget </vt:lpstr>
      <vt:lpstr>Check your understanding &gt; A Choose the correct answers for the following questions.  </vt:lpstr>
      <vt:lpstr>Check your understanding &gt; A Choose the correct answers for the following questions.  </vt:lpstr>
      <vt:lpstr>Check your understanding &gt; A Choose the correct answers for the following questions. </vt:lpstr>
      <vt:lpstr>Check your understanding &gt; A Choose the correct answers for the following questions.  </vt:lpstr>
      <vt:lpstr>Check your understanding &gt; A Choose the correct answers for the following questions.  </vt:lpstr>
      <vt:lpstr>Check your understanding &gt; A Choose the correct answers for the following questions.  </vt:lpstr>
      <vt:lpstr>B Read the sentences below. Check true or false. If the sentence is false, change it to make it true. </vt:lpstr>
      <vt:lpstr>B Read the sentences below. Check true or false. If the sentence is false, change it to make it true. </vt:lpstr>
      <vt:lpstr>B Read the sentences below. Check true or false. If the sentence is false, change it to make it true. </vt:lpstr>
      <vt:lpstr>Advise (v) -&gt; advisor</vt:lpstr>
      <vt:lpstr>B Read the sentences below. Check true or false. If the sentence is false, change it to make it true. </vt:lpstr>
      <vt:lpstr>B Read the sentences below. Check true or false. If the sentence is false, change it to make it true. </vt:lpstr>
      <vt:lpstr>PowerPoint Presentation</vt:lpstr>
      <vt:lpstr>B Read the sentences below. Check true or false. If the sentence is false, change it to make it true. </vt:lpstr>
      <vt:lpstr>B Read the sentences below. Check true or false. If the sentence is false, change it to make it true. </vt:lpstr>
      <vt:lpstr>Critical thinking &gt; Discuss the following questions </vt:lpstr>
      <vt:lpstr>Critical thinking &gt; Discuss the following questions </vt:lpstr>
      <vt:lpstr>Vocabulary comprehension &gt; Definitions A Match each word with its definitions. </vt:lpstr>
      <vt:lpstr>Vocabulary comprehension &gt; Definitions &gt; A Match each word with its definitions. </vt:lpstr>
      <vt:lpstr>B Complete the following sentences with the correct form of the words from A. </vt:lpstr>
      <vt:lpstr>B Complete the following sentences with the correct form of the words from A. </vt:lpstr>
      <vt:lpstr>B Complete the following sentences with the correct form of the words from A. </vt:lpstr>
      <vt:lpstr>Prefixes –ex, -in &amp; -im</vt:lpstr>
      <vt:lpstr>external </vt:lpstr>
      <vt:lpstr>A Match each word in the box with its opposite. </vt:lpstr>
      <vt:lpstr>B Wrote the words from A next to the correct definition. </vt:lpstr>
      <vt:lpstr>C Complete the following sentences with the correct form of the words from A. </vt:lpstr>
      <vt:lpstr>C Complete the following sentences with the correct form of the words from A. </vt:lpstr>
      <vt:lpstr>Summary of the lesson: </vt:lpstr>
      <vt:lpstr>Homework for today: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THI LIEN</dc:creator>
  <cp:lastModifiedBy>NGUYEN THI LIEN</cp:lastModifiedBy>
  <cp:revision>169</cp:revision>
  <dcterms:created xsi:type="dcterms:W3CDTF">2021-11-06T06:54:26Z</dcterms:created>
  <dcterms:modified xsi:type="dcterms:W3CDTF">2021-12-02T01:35:04Z</dcterms:modified>
</cp:coreProperties>
</file>